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7" r:id="rId4"/>
    <p:sldId id="267" r:id="rId5"/>
    <p:sldId id="265" r:id="rId6"/>
    <p:sldId id="268" r:id="rId7"/>
    <p:sldId id="266" r:id="rId8"/>
    <p:sldId id="277" r:id="rId9"/>
    <p:sldId id="256" r:id="rId10"/>
    <p:sldId id="259" r:id="rId11"/>
    <p:sldId id="264" r:id="rId12"/>
    <p:sldId id="278" r:id="rId13"/>
    <p:sldId id="269" r:id="rId14"/>
    <p:sldId id="273" r:id="rId15"/>
    <p:sldId id="262" r:id="rId16"/>
    <p:sldId id="274" r:id="rId17"/>
    <p:sldId id="270" r:id="rId18"/>
    <p:sldId id="272" r:id="rId19"/>
    <p:sldId id="271" r:id="rId20"/>
    <p:sldId id="279" r:id="rId21"/>
    <p:sldId id="260" r:id="rId22"/>
    <p:sldId id="261" r:id="rId23"/>
    <p:sldId id="276" r:id="rId24"/>
    <p:sldId id="27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73"/>
    <a:srgbClr val="FCB63C"/>
    <a:srgbClr val="132322"/>
    <a:srgbClr val="2B401B"/>
    <a:srgbClr val="B6AEA7"/>
    <a:srgbClr val="D3835B"/>
    <a:srgbClr val="E1CDB2"/>
    <a:srgbClr val="34A97D"/>
    <a:srgbClr val="2697DB"/>
    <a:srgbClr val="4BA29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DC3A6-61F3-8B22-C20E-E35D67D04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4DD257-EFA6-53F0-662D-A5122D9C3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FE2EA-D04A-7696-EC77-7CD3CFB5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CAAEE-4C6E-AE05-9B92-C2790024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A504E-44F1-E64D-1D76-622680B2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9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4C8F9-8AE1-EA79-5A5F-B18F140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F4032C-AAEB-0B7F-B77F-CC5F9DB1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359D1-3D2B-2BF1-79FE-B5208774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19114-EB43-2D8F-720A-39A53E60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7A53B-7F29-AF3C-C3DB-DCDF66DF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EFA61-69F0-C37C-5B35-8EBB2797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7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38A24-232E-AC42-6408-40E4BE67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E0305-99D9-2FDA-0CE8-577E4A07E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FB34F-2959-ED4D-71D8-3C398833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264DB-273A-5EC6-6B28-458A19A9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86EA3-53E6-814E-AFA4-3CE57D8D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4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86C4B8-6694-0FC7-F49A-15A66ECB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390C1-89D7-53F7-873E-5FE76FEAB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1393B-0B22-48AD-72E8-9761D671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0950A-DFF0-1BDF-97A4-FE8B5414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65AF2-1600-AE19-CEE3-2FB8E1C2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2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7863-96F3-1C28-A5C5-B0C7068D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49FA9-15DF-C322-0A2C-4092C310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2A52-590D-7FA9-9D57-89E4A5C5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62CE8-D177-9E69-CCF1-C86A0B5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F73CA-7527-F1C9-9BA7-AC57A1A2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8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393F-AF04-32CA-44AA-34B4B3D8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EF3E8-69F3-4E82-57AE-99845BD84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740E3-5449-3A36-70E4-7A9A203B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BF832-682C-6C40-84A6-85A799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2A309-97A6-31D6-DF0F-5808A923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3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0A85E-CDAD-D227-1BD7-8285CD7C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F43BF-A9A2-D048-9BEC-9F3FF526B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C4AEB-202B-94B9-CC8F-C54E365D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52346-0C79-1A26-CA28-1C8A53DF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E75CD-7B0F-6ABF-137E-4107CE7E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B45DD-B463-A326-7F74-763D4B72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6EDEA-02E5-6C47-CD01-F3C0D61B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C9E78-FD96-47B6-2CFA-4C37C1A7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9AE55-E6B1-2F74-6F15-9CA86F60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C13A1-2695-F3A1-8349-391E7A59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52B8F-5B94-5976-5D16-E86CB3E43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E81D0F-5F2A-30C2-0B9B-A066929F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78AD2-C6D7-4399-308F-512E2C95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DD4DBA-1F6D-C44D-3617-5E23BC92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D4892-50FD-C8B1-BC5D-A573C7B9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4C45E1-0107-F36B-0F62-4A96D8E7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6B7C5B-7C54-8E9B-D0DE-B4BE9C8F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D4CFB-4C88-9FC5-48EF-C2095174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7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41BFF-75DB-6D93-054B-72E75A4B17B8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6BA32-8408-8BE2-52FC-26B0291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BB946-E433-3ADA-D8F5-BE40E0D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8ECDA-02CA-58AC-83C9-A0ABD3D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41BFF-75DB-6D93-054B-72E75A4B17B8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6BA32-8408-8BE2-52FC-26B0291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BB946-E433-3ADA-D8F5-BE40E0D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8ECDA-02CA-58AC-83C9-A0ABD3D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2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52BA6-ACB7-6D05-CD1A-05802695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A6242-D588-2B3D-1FE4-926E5603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E23290-BAC1-5F8C-BA36-4D12E619E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36CBF-F845-6921-8684-9FED6CD5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863D0-6504-DE09-D052-2601A2D5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FA093-F3F1-7CB5-21A2-A6EC2C64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0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27634-2A87-EE75-9FA0-988770B8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5E27D-2105-F483-1624-178BBA7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1E13F-2CE5-6D2D-2510-F6263A84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D928-D830-4140-960D-9292F9C49CC9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6521B-81FE-D33E-43F3-2C455F1F7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F115A-5851-D9F8-4E67-E0F4082CF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9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D6C889-6759-E77A-95A1-3A87CB2A69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ED98FFD-C597-2CF3-8A1A-B8C183A1C7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7011D-6E2B-29B8-6396-28E71F65CF5C}"/>
              </a:ext>
            </a:extLst>
          </p:cNvPr>
          <p:cNvSpPr txBox="1"/>
          <p:nvPr/>
        </p:nvSpPr>
        <p:spPr>
          <a:xfrm>
            <a:off x="3635230" y="4619080"/>
            <a:ext cx="49215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나를 찾는 여행</a:t>
            </a:r>
            <a:r>
              <a:rPr lang="en-US" altLang="ko-KR" sz="44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휴식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09013-4E73-393E-FE19-62C0E6D550EB}"/>
              </a:ext>
            </a:extLst>
          </p:cNvPr>
          <p:cNvSpPr txBox="1"/>
          <p:nvPr/>
        </p:nvSpPr>
        <p:spPr>
          <a:xfrm>
            <a:off x="44450" y="63500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Saebyeol’s</a:t>
            </a:r>
            <a:r>
              <a:rPr lang="en-US" altLang="ko-KR" sz="1050" dirty="0">
                <a:solidFill>
                  <a:schemeClr val="bg1"/>
                </a:solidFill>
              </a:rPr>
              <a:t> PowerPoint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BBB8F2-8593-4412-924D-58969E6A84FE}"/>
              </a:ext>
            </a:extLst>
          </p:cNvPr>
          <p:cNvCxnSpPr>
            <a:cxnSpLocks/>
          </p:cNvCxnSpPr>
          <p:nvPr/>
        </p:nvCxnSpPr>
        <p:spPr>
          <a:xfrm>
            <a:off x="100205" y="362020"/>
            <a:ext cx="14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9B74F1-7FE9-4334-294D-53626B837604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D296A02-5AB8-19FA-ECCA-B31AAEE01B2E}"/>
              </a:ext>
            </a:extLst>
          </p:cNvPr>
          <p:cNvCxnSpPr/>
          <p:nvPr/>
        </p:nvCxnSpPr>
        <p:spPr>
          <a:xfrm>
            <a:off x="5511800" y="4229100"/>
            <a:ext cx="1193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200375D-DE40-8925-82BE-A955686763E8}"/>
              </a:ext>
            </a:extLst>
          </p:cNvPr>
          <p:cNvCxnSpPr/>
          <p:nvPr/>
        </p:nvCxnSpPr>
        <p:spPr>
          <a:xfrm>
            <a:off x="5499100" y="5778500"/>
            <a:ext cx="1193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47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1C20DE-DFAC-4A3F-1E2C-CB88FC48A7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0650" y="533400"/>
            <a:ext cx="4330700" cy="4872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7EBB9D-6829-5E2D-6B2C-DA54B333B9DA}"/>
              </a:ext>
            </a:extLst>
          </p:cNvPr>
          <p:cNvSpPr txBox="1"/>
          <p:nvPr/>
        </p:nvSpPr>
        <p:spPr>
          <a:xfrm>
            <a:off x="4655541" y="5801380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/>
              <a:t>키워드를 입력하세요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06766FA7-47B7-C506-E3E7-794C4474EF1F}"/>
              </a:ext>
            </a:extLst>
          </p:cNvPr>
          <p:cNvSpPr/>
          <p:nvPr/>
        </p:nvSpPr>
        <p:spPr>
          <a:xfrm>
            <a:off x="3930650" y="5638800"/>
            <a:ext cx="4330700" cy="82550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7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5049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amet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consectetur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adipiscing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sed do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eiusmod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tempor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incididunt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9D2EDE8-7566-D41A-65A3-F9421357C792}"/>
              </a:ext>
            </a:extLst>
          </p:cNvPr>
          <p:cNvSpPr/>
          <p:nvPr/>
        </p:nvSpPr>
        <p:spPr>
          <a:xfrm>
            <a:off x="7607518" y="1963427"/>
            <a:ext cx="4026483" cy="402648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8841049-0ECD-8B09-A8ED-D8C8D72F3E75}"/>
              </a:ext>
            </a:extLst>
          </p:cNvPr>
          <p:cNvSpPr/>
          <p:nvPr/>
        </p:nvSpPr>
        <p:spPr>
          <a:xfrm>
            <a:off x="557998" y="1963427"/>
            <a:ext cx="4026483" cy="402648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4E692E-59EC-F12A-3D31-C8C7AB48CBFB}"/>
              </a:ext>
            </a:extLst>
          </p:cNvPr>
          <p:cNvSpPr/>
          <p:nvPr/>
        </p:nvSpPr>
        <p:spPr>
          <a:xfrm>
            <a:off x="3627864" y="1567088"/>
            <a:ext cx="4807268" cy="48072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휴가 단색으로 채워진">
            <a:extLst>
              <a:ext uri="{FF2B5EF4-FFF2-40B4-BE49-F238E27FC236}">
                <a16:creationId xmlns:a16="http://schemas.microsoft.com/office/drawing/2014/main" id="{24B22587-ACA0-B4DA-74FA-2AB072C56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805" y="2183560"/>
            <a:ext cx="2703716" cy="2703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D2CA9-5184-BC51-633B-9FCF44B8A96D}"/>
              </a:ext>
            </a:extLst>
          </p:cNvPr>
          <p:cNvSpPr txBox="1"/>
          <p:nvPr/>
        </p:nvSpPr>
        <p:spPr>
          <a:xfrm>
            <a:off x="4702805" y="5200775"/>
            <a:ext cx="2657385" cy="518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bg1"/>
                </a:solidFill>
              </a:rPr>
              <a:t>소제목을 입력하세요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E95DD8-1F3C-341B-A160-AC8589CBCEDF}"/>
              </a:ext>
            </a:extLst>
          </p:cNvPr>
          <p:cNvSpPr txBox="1"/>
          <p:nvPr/>
        </p:nvSpPr>
        <p:spPr>
          <a:xfrm>
            <a:off x="1506488" y="477252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3E9E3F-DD0E-1958-B4DE-EAE23B40BF39}"/>
              </a:ext>
            </a:extLst>
          </p:cNvPr>
          <p:cNvSpPr txBox="1"/>
          <p:nvPr/>
        </p:nvSpPr>
        <p:spPr>
          <a:xfrm>
            <a:off x="8820897" y="477252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9DA8F-D7E8-68D8-8087-4F96BE8E0F40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54A136-72E3-2AE3-58BE-237FD030431C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A0083-4D59-8C3E-B7BB-12C929E81970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텔레비전 단색으로 채워진">
            <a:extLst>
              <a:ext uri="{FF2B5EF4-FFF2-40B4-BE49-F238E27FC236}">
                <a16:creationId xmlns:a16="http://schemas.microsoft.com/office/drawing/2014/main" id="{3B9F54AB-80E0-1507-17D0-69FB7C4DE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1783" y="2987096"/>
            <a:ext cx="1734022" cy="1734022"/>
          </a:xfrm>
          <a:prstGeom prst="rect">
            <a:avLst/>
          </a:prstGeom>
        </p:spPr>
      </p:pic>
      <p:pic>
        <p:nvPicPr>
          <p:cNvPr id="27" name="그래픽 26" descr="사람들과 함께 사이클링  단색으로 채워진">
            <a:extLst>
              <a:ext uri="{FF2B5EF4-FFF2-40B4-BE49-F238E27FC236}">
                <a16:creationId xmlns:a16="http://schemas.microsoft.com/office/drawing/2014/main" id="{605032C6-E8B6-DC9B-DAA8-7660020D8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9506" y="2677049"/>
            <a:ext cx="2031369" cy="20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7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5049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amet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consectetur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adipiscing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sed do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eiusmod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tempor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incididunt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168F27-5C43-67BD-BD9E-DA8A50FEB710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B809DC-5887-410F-1C20-474AAB3C4440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9178C6-9CAF-C409-7C99-71DEA4AB083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AED6E5-5F41-0E70-773C-B847B5A7B1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44425"/>
            <a:ext cx="3408556" cy="511283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62F04D2-8ADA-793F-2538-E32C8DE99F1C}"/>
              </a:ext>
            </a:extLst>
          </p:cNvPr>
          <p:cNvSpPr/>
          <p:nvPr/>
        </p:nvSpPr>
        <p:spPr>
          <a:xfrm>
            <a:off x="4665856" y="1444425"/>
            <a:ext cx="6268844" cy="51128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A8679F-AB9D-DC99-BDF4-C5101361C197}"/>
              </a:ext>
            </a:extLst>
          </p:cNvPr>
          <p:cNvSpPr txBox="1"/>
          <p:nvPr/>
        </p:nvSpPr>
        <p:spPr>
          <a:xfrm>
            <a:off x="5133086" y="2390625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휴식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8992B-AE21-2DD3-46A7-3139A48ACAB3}"/>
              </a:ext>
            </a:extLst>
          </p:cNvPr>
          <p:cNvSpPr txBox="1"/>
          <p:nvPr/>
        </p:nvSpPr>
        <p:spPr>
          <a:xfrm>
            <a:off x="5157464" y="3346724"/>
            <a:ext cx="2719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하던 일을 멈추고 잠깐 쉼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5049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amet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consectetur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adipiscing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sed do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eiusmod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tempor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incididunt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3EB18452-CD68-3C65-6A20-789B2E56F2A8}"/>
              </a:ext>
            </a:extLst>
          </p:cNvPr>
          <p:cNvSpPr/>
          <p:nvPr/>
        </p:nvSpPr>
        <p:spPr>
          <a:xfrm>
            <a:off x="4046913" y="1941169"/>
            <a:ext cx="2044248" cy="2044248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0" y="2346282"/>
                </a:moveTo>
                <a:cubicBezTo>
                  <a:pt x="0" y="1050466"/>
                  <a:pt x="1050466" y="0"/>
                  <a:pt x="2346282" y="0"/>
                </a:cubicBezTo>
                <a:lnTo>
                  <a:pt x="2346282" y="2346282"/>
                </a:lnTo>
                <a:lnTo>
                  <a:pt x="0" y="2346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1C4FBD5-7EBB-9C61-82C0-DE2B2866FF87}"/>
              </a:ext>
            </a:extLst>
          </p:cNvPr>
          <p:cNvSpPr/>
          <p:nvPr/>
        </p:nvSpPr>
        <p:spPr>
          <a:xfrm>
            <a:off x="6091161" y="1941169"/>
            <a:ext cx="2044248" cy="2044248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0" y="0"/>
                </a:moveTo>
                <a:cubicBezTo>
                  <a:pt x="1295816" y="0"/>
                  <a:pt x="2346282" y="1050466"/>
                  <a:pt x="2346282" y="2346282"/>
                </a:cubicBezTo>
                <a:lnTo>
                  <a:pt x="0" y="23462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1E0885C-BB85-A873-1B2E-13E9D09C0C5F}"/>
              </a:ext>
            </a:extLst>
          </p:cNvPr>
          <p:cNvSpPr/>
          <p:nvPr/>
        </p:nvSpPr>
        <p:spPr>
          <a:xfrm>
            <a:off x="6091161" y="3985416"/>
            <a:ext cx="2044248" cy="2044249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2346282" y="0"/>
                </a:moveTo>
                <a:cubicBezTo>
                  <a:pt x="2346282" y="1295816"/>
                  <a:pt x="1295816" y="2346282"/>
                  <a:pt x="0" y="2346282"/>
                </a:cubicBezTo>
                <a:lnTo>
                  <a:pt x="0" y="0"/>
                </a:lnTo>
                <a:lnTo>
                  <a:pt x="2346282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CDBFD02-6F9A-8F22-1DD3-82EBF10BB456}"/>
              </a:ext>
            </a:extLst>
          </p:cNvPr>
          <p:cNvSpPr/>
          <p:nvPr/>
        </p:nvSpPr>
        <p:spPr>
          <a:xfrm>
            <a:off x="4046913" y="3985416"/>
            <a:ext cx="2044248" cy="2044248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2346282" y="2346282"/>
                </a:moveTo>
                <a:cubicBezTo>
                  <a:pt x="1050466" y="2346282"/>
                  <a:pt x="0" y="1295816"/>
                  <a:pt x="0" y="0"/>
                </a:cubicBezTo>
                <a:lnTo>
                  <a:pt x="2346282" y="0"/>
                </a:lnTo>
                <a:lnTo>
                  <a:pt x="2346282" y="2346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18F051-3807-8CFD-440C-61655C0E8CD0}"/>
              </a:ext>
            </a:extLst>
          </p:cNvPr>
          <p:cNvSpPr txBox="1"/>
          <p:nvPr/>
        </p:nvSpPr>
        <p:spPr>
          <a:xfrm>
            <a:off x="4360614" y="3300761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키워드 입력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1ED1ED-1299-B87F-218C-77EDE73F15A9}"/>
              </a:ext>
            </a:extLst>
          </p:cNvPr>
          <p:cNvSpPr txBox="1"/>
          <p:nvPr/>
        </p:nvSpPr>
        <p:spPr>
          <a:xfrm>
            <a:off x="6283232" y="4180529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키워드 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6A3B71-E472-D566-4601-72246F9077FC}"/>
              </a:ext>
            </a:extLst>
          </p:cNvPr>
          <p:cNvSpPr txBox="1"/>
          <p:nvPr/>
        </p:nvSpPr>
        <p:spPr>
          <a:xfrm>
            <a:off x="4369021" y="4180530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키워드 입력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973769-F908-5F5C-B5E5-3BD4667CFD0F}"/>
              </a:ext>
            </a:extLst>
          </p:cNvPr>
          <p:cNvSpPr txBox="1"/>
          <p:nvPr/>
        </p:nvSpPr>
        <p:spPr>
          <a:xfrm>
            <a:off x="6292378" y="3310374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키워드 입력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602FB64-7FCB-C0E6-04B9-A5FD2642257B}"/>
              </a:ext>
            </a:extLst>
          </p:cNvPr>
          <p:cNvCxnSpPr>
            <a:cxnSpLocks/>
          </p:cNvCxnSpPr>
          <p:nvPr/>
        </p:nvCxnSpPr>
        <p:spPr>
          <a:xfrm>
            <a:off x="711200" y="3985416"/>
            <a:ext cx="10909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D4EFC58-29BA-B0DD-10E2-42EC08549E42}"/>
              </a:ext>
            </a:extLst>
          </p:cNvPr>
          <p:cNvCxnSpPr/>
          <p:nvPr/>
        </p:nvCxnSpPr>
        <p:spPr>
          <a:xfrm>
            <a:off x="6091161" y="1219200"/>
            <a:ext cx="0" cy="5372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958FB5C-A304-B409-BB27-FA45D323BEA9}"/>
              </a:ext>
            </a:extLst>
          </p:cNvPr>
          <p:cNvSpPr txBox="1"/>
          <p:nvPr/>
        </p:nvSpPr>
        <p:spPr>
          <a:xfrm>
            <a:off x="902302" y="2602974"/>
            <a:ext cx="2943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73F3E9-54B1-0FAB-A81A-B4061B8BB168}"/>
              </a:ext>
            </a:extLst>
          </p:cNvPr>
          <p:cNvSpPr txBox="1"/>
          <p:nvPr/>
        </p:nvSpPr>
        <p:spPr>
          <a:xfrm>
            <a:off x="902302" y="4217804"/>
            <a:ext cx="2943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C414E5-2F31-18F3-78B0-B0AA7FD6D2F1}"/>
              </a:ext>
            </a:extLst>
          </p:cNvPr>
          <p:cNvSpPr txBox="1"/>
          <p:nvPr/>
        </p:nvSpPr>
        <p:spPr>
          <a:xfrm>
            <a:off x="8406256" y="2562097"/>
            <a:ext cx="2943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640CDE-BDF7-02F6-878C-825E6FA5D408}"/>
              </a:ext>
            </a:extLst>
          </p:cNvPr>
          <p:cNvSpPr txBox="1"/>
          <p:nvPr/>
        </p:nvSpPr>
        <p:spPr>
          <a:xfrm>
            <a:off x="8406256" y="4176927"/>
            <a:ext cx="2943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628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5049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amet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consectetur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adipiscing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sed do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eiusmod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tempor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incididunt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865DC5-6775-6E9A-8EC4-07A0A367D166}"/>
              </a:ext>
            </a:extLst>
          </p:cNvPr>
          <p:cNvSpPr txBox="1"/>
          <p:nvPr/>
        </p:nvSpPr>
        <p:spPr>
          <a:xfrm>
            <a:off x="891690" y="1851645"/>
            <a:ext cx="1040861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             ]</a:t>
            </a:r>
            <a:endParaRPr lang="ko-KR" altLang="en-US" sz="19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4F4D2E-CD64-DF3E-63E4-328DB8F14337}"/>
              </a:ext>
            </a:extLst>
          </p:cNvPr>
          <p:cNvSpPr/>
          <p:nvPr/>
        </p:nvSpPr>
        <p:spPr>
          <a:xfrm>
            <a:off x="3854605" y="1527718"/>
            <a:ext cx="4482790" cy="44827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4AC69F-3417-87B3-FAB6-FD6B8F567FC0}"/>
              </a:ext>
            </a:extLst>
          </p:cNvPr>
          <p:cNvSpPr txBox="1"/>
          <p:nvPr/>
        </p:nvSpPr>
        <p:spPr>
          <a:xfrm>
            <a:off x="4055855" y="3352052"/>
            <a:ext cx="4100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#KEYWORD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168F27-5C43-67BD-BD9E-DA8A50FEB710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B809DC-5887-410F-1C20-474AAB3C4440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9178C6-9CAF-C409-7C99-71DEA4AB083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1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553A3D-D599-3F2D-8EB1-196A9F05B3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452616-76DD-CD77-0EE7-AB3078C9651E}"/>
              </a:ext>
            </a:extLst>
          </p:cNvPr>
          <p:cNvSpPr txBox="1"/>
          <p:nvPr/>
        </p:nvSpPr>
        <p:spPr>
          <a:xfrm>
            <a:off x="609600" y="2818080"/>
            <a:ext cx="2824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4262F-295D-0894-179A-6853DEDAEA85}"/>
              </a:ext>
            </a:extLst>
          </p:cNvPr>
          <p:cNvSpPr txBox="1"/>
          <p:nvPr/>
        </p:nvSpPr>
        <p:spPr>
          <a:xfrm>
            <a:off x="8481871" y="2956579"/>
            <a:ext cx="3100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600" spc="-300" dirty="0">
                <a:solidFill>
                  <a:schemeClr val="bg1"/>
                </a:solidFill>
                <a:latin typeface="+mj-ea"/>
                <a:ea typeface="+mj-ea"/>
              </a:rPr>
              <a:t>제목 입력</a:t>
            </a:r>
          </a:p>
        </p:txBody>
      </p:sp>
    </p:spTree>
    <p:extLst>
      <p:ext uri="{BB962C8B-B14F-4D97-AF65-F5344CB8AC3E}">
        <p14:creationId xmlns:p14="http://schemas.microsoft.com/office/powerpoint/2010/main" val="364826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5049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amet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consectetur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adipiscing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sed do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eiusmod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tempor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incididunt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EE4EB-42C5-E40D-F088-5A1E17FD017E}"/>
              </a:ext>
            </a:extLst>
          </p:cNvPr>
          <p:cNvSpPr txBox="1"/>
          <p:nvPr/>
        </p:nvSpPr>
        <p:spPr>
          <a:xfrm>
            <a:off x="1881769" y="5493554"/>
            <a:ext cx="25794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소제목을 입력하세요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DA85D0-CB66-91D3-2FA3-E1714114BAF8}"/>
              </a:ext>
            </a:extLst>
          </p:cNvPr>
          <p:cNvSpPr/>
          <p:nvPr/>
        </p:nvSpPr>
        <p:spPr>
          <a:xfrm>
            <a:off x="566632" y="1605776"/>
            <a:ext cx="5209700" cy="3401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A02B61-1184-B4A8-532B-63C1299835AD}"/>
              </a:ext>
            </a:extLst>
          </p:cNvPr>
          <p:cNvSpPr/>
          <p:nvPr/>
        </p:nvSpPr>
        <p:spPr>
          <a:xfrm>
            <a:off x="6415668" y="1605775"/>
            <a:ext cx="5209700" cy="3401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4840E0-FDDC-6CA6-83D3-726AB465E991}"/>
              </a:ext>
            </a:extLst>
          </p:cNvPr>
          <p:cNvSpPr txBox="1"/>
          <p:nvPr/>
        </p:nvSpPr>
        <p:spPr>
          <a:xfrm>
            <a:off x="7730808" y="5493554"/>
            <a:ext cx="25794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4175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5049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amet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consectetur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adipiscing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sed do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eiusmod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tempor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incididunt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EAE22E-4CE9-EA94-4A86-44F57277C5DA}"/>
              </a:ext>
            </a:extLst>
          </p:cNvPr>
          <p:cNvGrpSpPr/>
          <p:nvPr/>
        </p:nvGrpSpPr>
        <p:grpSpPr>
          <a:xfrm>
            <a:off x="3841630" y="1981791"/>
            <a:ext cx="4421250" cy="4049329"/>
            <a:chOff x="3189598" y="1308100"/>
            <a:chExt cx="5751202" cy="526740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B1A0112-7B72-6F35-828A-D77FB6820DD9}"/>
                </a:ext>
              </a:extLst>
            </p:cNvPr>
            <p:cNvSpPr/>
            <p:nvPr/>
          </p:nvSpPr>
          <p:spPr>
            <a:xfrm>
              <a:off x="5511800" y="3146503"/>
              <a:ext cx="3429000" cy="342900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96CD495-1001-4672-0E95-2F757C392B90}"/>
                </a:ext>
              </a:extLst>
            </p:cNvPr>
            <p:cNvSpPr/>
            <p:nvPr/>
          </p:nvSpPr>
          <p:spPr>
            <a:xfrm>
              <a:off x="4381500" y="1308100"/>
              <a:ext cx="3429000" cy="3429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BB00421-164B-6242-0448-BF3111839489}"/>
                </a:ext>
              </a:extLst>
            </p:cNvPr>
            <p:cNvSpPr/>
            <p:nvPr/>
          </p:nvSpPr>
          <p:spPr>
            <a:xfrm>
              <a:off x="3213100" y="3146503"/>
              <a:ext cx="3429000" cy="3429000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9ED28B-656F-6D8F-5C80-DF1138754371}"/>
                </a:ext>
              </a:extLst>
            </p:cNvPr>
            <p:cNvSpPr txBox="1"/>
            <p:nvPr/>
          </p:nvSpPr>
          <p:spPr>
            <a:xfrm>
              <a:off x="4904098" y="2328812"/>
              <a:ext cx="2383803" cy="480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내용을 입력하세요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CCF36E-A20D-21B2-0F68-563F18486DF4}"/>
                </a:ext>
              </a:extLst>
            </p:cNvPr>
            <p:cNvSpPr txBox="1"/>
            <p:nvPr/>
          </p:nvSpPr>
          <p:spPr>
            <a:xfrm>
              <a:off x="3189598" y="4817713"/>
              <a:ext cx="2383803" cy="480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내용을 입력하세요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EBCCB6-BBBE-B704-A7BC-DC0394A43FB2}"/>
                </a:ext>
              </a:extLst>
            </p:cNvPr>
            <p:cNvSpPr txBox="1"/>
            <p:nvPr/>
          </p:nvSpPr>
          <p:spPr>
            <a:xfrm>
              <a:off x="6429199" y="4817713"/>
              <a:ext cx="2383802" cy="480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</a:rPr>
                <a:t>내용을 입력하세요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BAD7F7-1657-89B8-A350-C6C4A7BDA990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42E21E-5A9C-7892-8823-C3D5AD749622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503D601-F61C-BB11-A093-82B2B581DA2C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3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5049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amet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consectetur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adipiscing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sed do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eiusmod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tempor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incididunt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갈매기형 수장 5">
            <a:extLst>
              <a:ext uri="{FF2B5EF4-FFF2-40B4-BE49-F238E27FC236}">
                <a16:creationId xmlns:a16="http://schemas.microsoft.com/office/drawing/2014/main" id="{2EF66C9C-3396-71FD-EABA-6A9B5B7721DE}"/>
              </a:ext>
            </a:extLst>
          </p:cNvPr>
          <p:cNvSpPr/>
          <p:nvPr/>
        </p:nvSpPr>
        <p:spPr>
          <a:xfrm>
            <a:off x="7743824" y="3196920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갈매기형 수장 4">
            <a:extLst>
              <a:ext uri="{FF2B5EF4-FFF2-40B4-BE49-F238E27FC236}">
                <a16:creationId xmlns:a16="http://schemas.microsoft.com/office/drawing/2014/main" id="{D50ADFEC-BBDC-C235-7197-30D8488C2016}"/>
              </a:ext>
            </a:extLst>
          </p:cNvPr>
          <p:cNvSpPr/>
          <p:nvPr/>
        </p:nvSpPr>
        <p:spPr>
          <a:xfrm>
            <a:off x="4129087" y="319692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오각형 3">
            <a:extLst>
              <a:ext uri="{FF2B5EF4-FFF2-40B4-BE49-F238E27FC236}">
                <a16:creationId xmlns:a16="http://schemas.microsoft.com/office/drawing/2014/main" id="{E69EEF55-9145-1AF2-71A3-4EB595E7836F}"/>
              </a:ext>
            </a:extLst>
          </p:cNvPr>
          <p:cNvSpPr/>
          <p:nvPr/>
        </p:nvSpPr>
        <p:spPr>
          <a:xfrm>
            <a:off x="514350" y="3196920"/>
            <a:ext cx="3933825" cy="139986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1C3EA356-300E-8814-B729-B36D91DB7EA8}"/>
              </a:ext>
            </a:extLst>
          </p:cNvPr>
          <p:cNvSpPr/>
          <p:nvPr/>
        </p:nvSpPr>
        <p:spPr>
          <a:xfrm rot="16200000">
            <a:off x="5520931" y="34406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7904A25E-E01A-59CA-2DB7-07D994E806BA}"/>
              </a:ext>
            </a:extLst>
          </p:cNvPr>
          <p:cNvSpPr/>
          <p:nvPr/>
        </p:nvSpPr>
        <p:spPr>
          <a:xfrm rot="5400000" flipV="1">
            <a:off x="1930006" y="128641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02EE798C-1161-07FA-1D37-44412F315DBD}"/>
              </a:ext>
            </a:extLst>
          </p:cNvPr>
          <p:cNvSpPr/>
          <p:nvPr/>
        </p:nvSpPr>
        <p:spPr>
          <a:xfrm rot="5400000" flipV="1">
            <a:off x="9159480" y="128240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02938-EEB7-39F2-7A2C-B6E0FF3FCD44}"/>
              </a:ext>
            </a:extLst>
          </p:cNvPr>
          <p:cNvSpPr txBox="1"/>
          <p:nvPr/>
        </p:nvSpPr>
        <p:spPr>
          <a:xfrm>
            <a:off x="1126373" y="225785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8AE258-C85C-378E-FEE9-834FD345878A}"/>
              </a:ext>
            </a:extLst>
          </p:cNvPr>
          <p:cNvSpPr txBox="1"/>
          <p:nvPr/>
        </p:nvSpPr>
        <p:spPr>
          <a:xfrm>
            <a:off x="8355847" y="225785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4D3BC-9D0E-57AC-01C3-ACFCBDA929A7}"/>
              </a:ext>
            </a:extLst>
          </p:cNvPr>
          <p:cNvSpPr txBox="1"/>
          <p:nvPr/>
        </p:nvSpPr>
        <p:spPr>
          <a:xfrm>
            <a:off x="4717298" y="525269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C3D013-D842-1E4A-2111-45DFD7800AE8}"/>
              </a:ext>
            </a:extLst>
          </p:cNvPr>
          <p:cNvSpPr txBox="1"/>
          <p:nvPr/>
        </p:nvSpPr>
        <p:spPr>
          <a:xfrm>
            <a:off x="1074386" y="36443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9CFEB0-2B98-D7E1-8048-73EF4BA08332}"/>
              </a:ext>
            </a:extLst>
          </p:cNvPr>
          <p:cNvSpPr txBox="1"/>
          <p:nvPr/>
        </p:nvSpPr>
        <p:spPr>
          <a:xfrm>
            <a:off x="5094007" y="3644337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5469CA-F647-0DF5-B7FB-04F198221521}"/>
              </a:ext>
            </a:extLst>
          </p:cNvPr>
          <p:cNvSpPr txBox="1"/>
          <p:nvPr/>
        </p:nvSpPr>
        <p:spPr>
          <a:xfrm>
            <a:off x="8708744" y="364433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6548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5049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amet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consectetur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adipiscing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sed do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eiusmod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tempor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incididunt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67C8AF78-E540-B45A-1C4A-EDADE6500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18843"/>
              </p:ext>
            </p:extLst>
          </p:nvPr>
        </p:nvGraphicFramePr>
        <p:xfrm>
          <a:off x="680821" y="1630588"/>
          <a:ext cx="10830357" cy="462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1">
                  <a:extLst>
                    <a:ext uri="{9D8B030D-6E8A-4147-A177-3AD203B41FA5}">
                      <a16:colId xmlns:a16="http://schemas.microsoft.com/office/drawing/2014/main" val="2235550046"/>
                    </a:ext>
                  </a:extLst>
                </a:gridCol>
                <a:gridCol w="319882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3198822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3198822">
                  <a:extLst>
                    <a:ext uri="{9D8B030D-6E8A-4147-A177-3AD203B41FA5}">
                      <a16:colId xmlns:a16="http://schemas.microsoft.com/office/drawing/2014/main" val="3074140835"/>
                    </a:ext>
                  </a:extLst>
                </a:gridCol>
              </a:tblGrid>
              <a:tr h="170224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80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내용을 입력하세요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내용을 입력하세요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내용을 입력하세요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99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내용을 입력하세요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내용을 입력하세요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내용을 입력하세요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580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항목 </a:t>
                      </a:r>
                      <a:r>
                        <a:rPr lang="en-US" altLang="ko-KR" sz="19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Pretendard"/>
                          <a:ea typeface="Pretendard"/>
                          <a:cs typeface="+mn-cs"/>
                        </a:rPr>
                        <a:t>내용을 입력하세요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Pretendard"/>
                          <a:ea typeface="Pretendard"/>
                          <a:cs typeface="+mn-cs"/>
                        </a:rPr>
                        <a:t>내용을 입력하세요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Pretendard"/>
                          <a:ea typeface="Pretendard"/>
                          <a:cs typeface="+mn-cs"/>
                        </a:rPr>
                        <a:t>내용을 입력하세요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996511"/>
                  </a:ext>
                </a:extLst>
              </a:tr>
              <a:tr h="580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항목 </a:t>
                      </a:r>
                      <a:r>
                        <a:rPr lang="en-US" altLang="ko-KR" sz="19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Pretendard"/>
                          <a:ea typeface="Pretendard"/>
                          <a:cs typeface="+mn-cs"/>
                        </a:rPr>
                        <a:t>내용을 입력하세요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Pretendard"/>
                          <a:ea typeface="Pretendard"/>
                          <a:cs typeface="+mn-cs"/>
                        </a:rPr>
                        <a:t>내용을 입력하세요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Pretendard"/>
                          <a:ea typeface="Pretendard"/>
                          <a:cs typeface="+mn-cs"/>
                        </a:rPr>
                        <a:t>내용을 입력하세요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497960"/>
                  </a:ext>
                </a:extLst>
              </a:tr>
              <a:tr h="580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항목 </a:t>
                      </a:r>
                      <a:r>
                        <a:rPr lang="en-US" altLang="ko-KR" sz="1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Pretendard"/>
                          <a:ea typeface="Pretendard"/>
                          <a:cs typeface="+mn-cs"/>
                        </a:rPr>
                        <a:t>내용을 입력하세요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Pretendard"/>
                          <a:ea typeface="Pretendard"/>
                          <a:cs typeface="+mn-cs"/>
                        </a:rPr>
                        <a:t>내용을 입력하세요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Pretendard"/>
                          <a:ea typeface="Pretendard"/>
                          <a:cs typeface="+mn-cs"/>
                        </a:rPr>
                        <a:t>내용을 입력하세요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E1400-DD4A-7D33-79C1-3CDCDE798FBC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60408F-5022-3E9E-B1F5-45BEE24C96C9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26597-D573-29B7-D388-D1AD1A6FD9FF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C4D6AC-C2FD-13B5-F0F9-EDDE6DA495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B0ABF5-B580-F6AB-676B-D3D122F10BA6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93E5E2-041D-FC98-E2DA-AA070655FA5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1DF70F-14BC-9620-627E-A90FE765967B}"/>
              </a:ext>
            </a:extLst>
          </p:cNvPr>
          <p:cNvSpPr txBox="1"/>
          <p:nvPr/>
        </p:nvSpPr>
        <p:spPr>
          <a:xfrm>
            <a:off x="1193800" y="471392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 table of 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EE603-BC2C-B2A7-0D6B-4E3C85085108}"/>
              </a:ext>
            </a:extLst>
          </p:cNvPr>
          <p:cNvSpPr txBox="1"/>
          <p:nvPr/>
        </p:nvSpPr>
        <p:spPr>
          <a:xfrm>
            <a:off x="849816" y="199137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63DAB-E64F-15B3-FB9E-31CFBE9BA530}"/>
              </a:ext>
            </a:extLst>
          </p:cNvPr>
          <p:cNvSpPr txBox="1"/>
          <p:nvPr/>
        </p:nvSpPr>
        <p:spPr>
          <a:xfrm>
            <a:off x="1835751" y="199137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DFCD0-9E1A-CD95-B71C-AADB465898FA}"/>
              </a:ext>
            </a:extLst>
          </p:cNvPr>
          <p:cNvSpPr txBox="1"/>
          <p:nvPr/>
        </p:nvSpPr>
        <p:spPr>
          <a:xfrm>
            <a:off x="849816" y="3698265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C7F8F-CE07-839E-A0E8-A4D476CAC7E2}"/>
              </a:ext>
            </a:extLst>
          </p:cNvPr>
          <p:cNvSpPr txBox="1"/>
          <p:nvPr/>
        </p:nvSpPr>
        <p:spPr>
          <a:xfrm>
            <a:off x="1835751" y="369826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>
                <a:solidFill>
                  <a:schemeClr val="bg1"/>
                </a:solidFill>
                <a:latin typeface="+mn-ea"/>
              </a:rPr>
              <a:t>제목을 입력하세요</a:t>
            </a:r>
            <a:endParaRPr lang="ko-KR" altLang="en-US" sz="2800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3D82D-A4E5-C862-756C-1BD08F162D7E}"/>
              </a:ext>
            </a:extLst>
          </p:cNvPr>
          <p:cNvSpPr txBox="1"/>
          <p:nvPr/>
        </p:nvSpPr>
        <p:spPr>
          <a:xfrm>
            <a:off x="849816" y="5405156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AA4F6-FB9E-1D16-E91E-65F2700DEAFB}"/>
              </a:ext>
            </a:extLst>
          </p:cNvPr>
          <p:cNvSpPr txBox="1"/>
          <p:nvPr/>
        </p:nvSpPr>
        <p:spPr>
          <a:xfrm>
            <a:off x="1835751" y="5405156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>
                <a:solidFill>
                  <a:schemeClr val="bg1"/>
                </a:solidFill>
                <a:latin typeface="+mn-ea"/>
              </a:rPr>
              <a:t>제목을 입력하세요</a:t>
            </a:r>
            <a:endParaRPr lang="ko-KR" altLang="en-US" sz="2800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5BD32D-EA27-B85C-55C7-1758DAFDB819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7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5049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amet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consectetur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adipiscing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sed do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eiusmod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tempor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incididunt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E1400-DD4A-7D33-79C1-3CDCDE798FBC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60408F-5022-3E9E-B1F5-45BEE24C96C9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26597-D573-29B7-D388-D1AD1A6FD9FF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8B0151-AC6D-FD41-1871-8ECA43D585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35145"/>
            <a:ext cx="6096000" cy="46857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97E58B-270E-0D58-7E59-5DD03304A1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333381"/>
            <a:ext cx="6096000" cy="46857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0CEB14-BD2F-AF6F-0E4B-68C44A8BBBFC}"/>
              </a:ext>
            </a:extLst>
          </p:cNvPr>
          <p:cNvSpPr txBox="1"/>
          <p:nvPr/>
        </p:nvSpPr>
        <p:spPr>
          <a:xfrm>
            <a:off x="388880" y="1846979"/>
            <a:ext cx="10952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labore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414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B6B826-8733-8758-B868-58E77BB878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9ADEAA7-E120-11B1-B42C-1F663443DE8B}"/>
              </a:ext>
            </a:extLst>
          </p:cNvPr>
          <p:cNvSpPr/>
          <p:nvPr/>
        </p:nvSpPr>
        <p:spPr>
          <a:xfrm>
            <a:off x="7670800" y="1295400"/>
            <a:ext cx="4521200" cy="42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9A268-37A1-446F-3FC1-6C89169C4580}"/>
              </a:ext>
            </a:extLst>
          </p:cNvPr>
          <p:cNvSpPr txBox="1"/>
          <p:nvPr/>
        </p:nvSpPr>
        <p:spPr>
          <a:xfrm>
            <a:off x="8287360" y="1841500"/>
            <a:ext cx="3288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Relaxing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4AB6D-CEBF-E329-E055-67ACC863F13D}"/>
              </a:ext>
            </a:extLst>
          </p:cNvPr>
          <p:cNvSpPr txBox="1"/>
          <p:nvPr/>
        </p:nvSpPr>
        <p:spPr>
          <a:xfrm flipH="1">
            <a:off x="8338160" y="2930098"/>
            <a:ext cx="328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마음을 느긋하게 해 주는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편한</a:t>
            </a:r>
          </a:p>
        </p:txBody>
      </p:sp>
    </p:spTree>
    <p:extLst>
      <p:ext uri="{BB962C8B-B14F-4D97-AF65-F5344CB8AC3E}">
        <p14:creationId xmlns:p14="http://schemas.microsoft.com/office/powerpoint/2010/main" val="2375272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0D4F78-5492-1221-99EC-A893617D08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6096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FF47D-C342-F3B0-00CE-0C110345BCA8}"/>
              </a:ext>
            </a:extLst>
          </p:cNvPr>
          <p:cNvSpPr txBox="1"/>
          <p:nvPr/>
        </p:nvSpPr>
        <p:spPr>
          <a:xfrm>
            <a:off x="7565141" y="16516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2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55477-B4DF-C299-2942-D060864C6068}"/>
              </a:ext>
            </a:extLst>
          </p:cNvPr>
          <p:cNvSpPr txBox="1"/>
          <p:nvPr/>
        </p:nvSpPr>
        <p:spPr>
          <a:xfrm>
            <a:off x="7565141" y="2802498"/>
            <a:ext cx="3134191" cy="27257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2"/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2"/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2"/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2"/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endParaRPr lang="ko-KR" altLang="en-US" sz="16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0010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5DA7F-E748-CDC5-C8FA-FB949225C251}"/>
              </a:ext>
            </a:extLst>
          </p:cNvPr>
          <p:cNvSpPr txBox="1"/>
          <p:nvPr/>
        </p:nvSpPr>
        <p:spPr>
          <a:xfrm flipH="1">
            <a:off x="711200" y="2859613"/>
            <a:ext cx="8737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한가로운 시간은 그 무엇과도 바꿀 수 없는 재산이다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소크라테스</a:t>
            </a:r>
          </a:p>
        </p:txBody>
      </p:sp>
    </p:spTree>
    <p:extLst>
      <p:ext uri="{BB962C8B-B14F-4D97-AF65-F5344CB8AC3E}">
        <p14:creationId xmlns:p14="http://schemas.microsoft.com/office/powerpoint/2010/main" val="1758819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5DA7F-E748-CDC5-C8FA-FB949225C251}"/>
              </a:ext>
            </a:extLst>
          </p:cNvPr>
          <p:cNvSpPr txBox="1"/>
          <p:nvPr/>
        </p:nvSpPr>
        <p:spPr>
          <a:xfrm flipH="1">
            <a:off x="2517775" y="2397948"/>
            <a:ext cx="71564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휴식은 게으름도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멈춤도 아니다</a:t>
            </a:r>
            <a:r>
              <a:rPr lang="en-US" altLang="ko-KR" sz="28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800" b="1" dirty="0">
                <a:solidFill>
                  <a:schemeClr val="bg1"/>
                </a:solidFill>
              </a:rPr>
              <a:t>휴식을 모르는 사람은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ko-KR" altLang="en-US" sz="2800" b="1" dirty="0">
                <a:solidFill>
                  <a:schemeClr val="bg1"/>
                </a:solidFill>
              </a:rPr>
              <a:t>브레이크 없는 자동차 같아서 위험하기 짝이 없다</a:t>
            </a:r>
            <a:r>
              <a:rPr lang="en-US" altLang="ko-KR" sz="2800" b="1" dirty="0">
                <a:solidFill>
                  <a:schemeClr val="bg1"/>
                </a:solidFill>
              </a:rPr>
              <a:t>. 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헨리 포드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DFD64A-1D63-1223-3CE4-F09B8DF775B2}"/>
              </a:ext>
            </a:extLst>
          </p:cNvPr>
          <p:cNvCxnSpPr/>
          <p:nvPr/>
        </p:nvCxnSpPr>
        <p:spPr>
          <a:xfrm>
            <a:off x="2276475" y="1993900"/>
            <a:ext cx="8477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20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9ABB1E-0788-D1FC-71E5-C4A048553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03CF2-C7C5-AF28-79E9-6DF63BC8F5EA}"/>
              </a:ext>
            </a:extLst>
          </p:cNvPr>
          <p:cNvSpPr txBox="1"/>
          <p:nvPr/>
        </p:nvSpPr>
        <p:spPr>
          <a:xfrm>
            <a:off x="609600" y="2818080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89D04-1861-E3CC-8932-E09927A63FB6}"/>
              </a:ext>
            </a:extLst>
          </p:cNvPr>
          <p:cNvSpPr txBox="1"/>
          <p:nvPr/>
        </p:nvSpPr>
        <p:spPr>
          <a:xfrm>
            <a:off x="8481871" y="2956579"/>
            <a:ext cx="3100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600" spc="-300" dirty="0">
                <a:solidFill>
                  <a:schemeClr val="bg1"/>
                </a:solidFill>
                <a:latin typeface="+mj-ea"/>
                <a:ea typeface="+mj-ea"/>
              </a:rPr>
              <a:t>제목 입력</a:t>
            </a:r>
          </a:p>
        </p:txBody>
      </p:sp>
    </p:spTree>
    <p:extLst>
      <p:ext uri="{BB962C8B-B14F-4D97-AF65-F5344CB8AC3E}">
        <p14:creationId xmlns:p14="http://schemas.microsoft.com/office/powerpoint/2010/main" val="132085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5049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amet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consectetur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adipiscing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sed do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eiusmod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tempor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incididunt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0012B21-417C-F7D9-2B44-D996C7CB9C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554388"/>
            <a:ext cx="6057900" cy="4038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F35020-1720-656F-5848-C85511E0F7CF}"/>
              </a:ext>
            </a:extLst>
          </p:cNvPr>
          <p:cNvSpPr/>
          <p:nvPr/>
        </p:nvSpPr>
        <p:spPr>
          <a:xfrm>
            <a:off x="3067050" y="5592988"/>
            <a:ext cx="6057900" cy="820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56675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5049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amet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consectetur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adipiscing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sed do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eiusmod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tempor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incididunt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15B1FC-3DB9-9E83-87CA-9D7747F700E8}"/>
              </a:ext>
            </a:extLst>
          </p:cNvPr>
          <p:cNvSpPr/>
          <p:nvPr/>
        </p:nvSpPr>
        <p:spPr>
          <a:xfrm>
            <a:off x="557560" y="2213518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4ACC72-CFA4-33BA-5B1C-33B4F845AB9E}"/>
              </a:ext>
            </a:extLst>
          </p:cNvPr>
          <p:cNvSpPr/>
          <p:nvPr/>
        </p:nvSpPr>
        <p:spPr>
          <a:xfrm>
            <a:off x="4336112" y="2213518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F482C9-8962-FA35-CD74-7C7C29D15467}"/>
              </a:ext>
            </a:extLst>
          </p:cNvPr>
          <p:cNvSpPr/>
          <p:nvPr/>
        </p:nvSpPr>
        <p:spPr>
          <a:xfrm>
            <a:off x="8114663" y="2213518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4BB10-D9A2-69FC-1747-80AC961854F1}"/>
              </a:ext>
            </a:extLst>
          </p:cNvPr>
          <p:cNvSpPr txBox="1"/>
          <p:nvPr/>
        </p:nvSpPr>
        <p:spPr>
          <a:xfrm>
            <a:off x="1388161" y="5254575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A770AF-5F83-F2DB-B109-AB274BDD2832}"/>
              </a:ext>
            </a:extLst>
          </p:cNvPr>
          <p:cNvSpPr txBox="1"/>
          <p:nvPr/>
        </p:nvSpPr>
        <p:spPr>
          <a:xfrm>
            <a:off x="5166713" y="5254575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83EE31-186A-A88E-6710-D5A6EC543B5F}"/>
              </a:ext>
            </a:extLst>
          </p:cNvPr>
          <p:cNvSpPr txBox="1"/>
          <p:nvPr/>
        </p:nvSpPr>
        <p:spPr>
          <a:xfrm>
            <a:off x="8945265" y="5254575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3630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5049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amet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consectetur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adipiscing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sed do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eiusmod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tempor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incididunt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DEAA52-7B23-388C-700B-CB2C20FCFDE6}"/>
              </a:ext>
            </a:extLst>
          </p:cNvPr>
          <p:cNvSpPr/>
          <p:nvPr/>
        </p:nvSpPr>
        <p:spPr>
          <a:xfrm>
            <a:off x="1102297" y="1683260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A57A5B-6B17-C436-776E-B55FAD4BA96A}"/>
              </a:ext>
            </a:extLst>
          </p:cNvPr>
          <p:cNvSpPr/>
          <p:nvPr/>
        </p:nvSpPr>
        <p:spPr>
          <a:xfrm>
            <a:off x="2740420" y="168326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D4B35-D61B-47B9-71AC-7ED7DA38E3CA}"/>
              </a:ext>
            </a:extLst>
          </p:cNvPr>
          <p:cNvSpPr txBox="1"/>
          <p:nvPr/>
        </p:nvSpPr>
        <p:spPr>
          <a:xfrm>
            <a:off x="1446459" y="1883140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첫째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BEBDC-8B88-CAF7-5D1A-325283339126}"/>
              </a:ext>
            </a:extLst>
          </p:cNvPr>
          <p:cNvSpPr txBox="1"/>
          <p:nvPr/>
        </p:nvSpPr>
        <p:spPr>
          <a:xfrm>
            <a:off x="3105769" y="1883141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내용을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571A88-EBB0-801B-C5DF-44DA4465B474}"/>
              </a:ext>
            </a:extLst>
          </p:cNvPr>
          <p:cNvSpPr/>
          <p:nvPr/>
        </p:nvSpPr>
        <p:spPr>
          <a:xfrm>
            <a:off x="1102295" y="3268121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C83C3A-AE30-373B-2D9C-9125482ECB67}"/>
              </a:ext>
            </a:extLst>
          </p:cNvPr>
          <p:cNvSpPr/>
          <p:nvPr/>
        </p:nvSpPr>
        <p:spPr>
          <a:xfrm>
            <a:off x="2740418" y="326812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BCEF11-37A2-27BB-C692-E85B92C50226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913229-092D-F9AB-2700-CC883CCFAB55}"/>
              </a:ext>
            </a:extLst>
          </p:cNvPr>
          <p:cNvSpPr txBox="1"/>
          <p:nvPr/>
        </p:nvSpPr>
        <p:spPr>
          <a:xfrm>
            <a:off x="3105767" y="3468002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내용을 입력하세요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5EC7DB-A0DA-8B18-A460-28F68583C478}"/>
              </a:ext>
            </a:extLst>
          </p:cNvPr>
          <p:cNvSpPr/>
          <p:nvPr/>
        </p:nvSpPr>
        <p:spPr>
          <a:xfrm>
            <a:off x="1102293" y="4852982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7FB302-BDD0-1D2A-D84A-44A99214C70C}"/>
              </a:ext>
            </a:extLst>
          </p:cNvPr>
          <p:cNvSpPr/>
          <p:nvPr/>
        </p:nvSpPr>
        <p:spPr>
          <a:xfrm>
            <a:off x="2740416" y="4852983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87BBE6-7041-09C1-804B-35322FC88EAF}"/>
              </a:ext>
            </a:extLst>
          </p:cNvPr>
          <p:cNvSpPr txBox="1"/>
          <p:nvPr/>
        </p:nvSpPr>
        <p:spPr>
          <a:xfrm>
            <a:off x="1446455" y="505286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BB8099-E22E-FD52-BCFB-72F4A9F39F82}"/>
              </a:ext>
            </a:extLst>
          </p:cNvPr>
          <p:cNvSpPr txBox="1"/>
          <p:nvPr/>
        </p:nvSpPr>
        <p:spPr>
          <a:xfrm>
            <a:off x="3105765" y="5052863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3424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5049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amet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consectetur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adipiscing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sed do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eiusmod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tempor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incididunt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F3D66D3-8FF0-7539-4E75-141EC3BFCB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204" y="1761143"/>
            <a:ext cx="5822796" cy="4384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6DC0A-5029-FFD5-2113-3D7809212174}"/>
              </a:ext>
            </a:extLst>
          </p:cNvPr>
          <p:cNvSpPr txBox="1"/>
          <p:nvPr/>
        </p:nvSpPr>
        <p:spPr>
          <a:xfrm>
            <a:off x="6543453" y="4114801"/>
            <a:ext cx="5216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adipisicing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do </a:t>
            </a:r>
            <a:r>
              <a:rPr lang="en-US" altLang="ko-KR" dirty="0" err="1"/>
              <a:t>eiusmod</a:t>
            </a:r>
            <a:r>
              <a:rPr lang="en-US" altLang="ko-KR" dirty="0"/>
              <a:t> </a:t>
            </a:r>
            <a:r>
              <a:rPr lang="en-US" altLang="ko-KR" dirty="0" err="1"/>
              <a:t>tempor</a:t>
            </a:r>
            <a:r>
              <a:rPr lang="en-US" altLang="ko-KR" dirty="0"/>
              <a:t> </a:t>
            </a:r>
            <a:r>
              <a:rPr lang="en-US" altLang="ko-KR" dirty="0" err="1"/>
              <a:t>incididunt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labore et dolore magna </a:t>
            </a:r>
            <a:r>
              <a:rPr lang="en-US" altLang="ko-KR" dirty="0" err="1"/>
              <a:t>aliqua</a:t>
            </a:r>
            <a:r>
              <a:rPr lang="en-US" altLang="ko-KR" dirty="0"/>
              <a:t>. Ut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exercitation </a:t>
            </a:r>
            <a:r>
              <a:rPr lang="en-US" altLang="ko-KR" dirty="0" err="1"/>
              <a:t>ullamco</a:t>
            </a:r>
            <a:r>
              <a:rPr lang="en-US" altLang="ko-KR" dirty="0"/>
              <a:t> </a:t>
            </a:r>
            <a:r>
              <a:rPr lang="en-US" altLang="ko-KR" dirty="0" err="1"/>
              <a:t>laboris</a:t>
            </a:r>
            <a:r>
              <a:rPr lang="en-US" altLang="ko-KR" dirty="0"/>
              <a:t> nisi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Duis </a:t>
            </a:r>
            <a:r>
              <a:rPr lang="en-US" altLang="ko-KR" dirty="0" err="1"/>
              <a:t>aute</a:t>
            </a:r>
            <a:r>
              <a:rPr lang="en-US" altLang="ko-KR" dirty="0"/>
              <a:t> </a:t>
            </a:r>
            <a:r>
              <a:rPr lang="en-US" altLang="ko-KR" dirty="0" err="1"/>
              <a:t>irure</a:t>
            </a:r>
            <a:r>
              <a:rPr lang="en-US" altLang="ko-KR" dirty="0"/>
              <a:t> dolor in </a:t>
            </a:r>
            <a:r>
              <a:rPr lang="en-US" altLang="ko-KR" dirty="0" err="1"/>
              <a:t>reprehenderit</a:t>
            </a:r>
            <a:r>
              <a:rPr lang="en-US" altLang="ko-KR" dirty="0"/>
              <a:t> in </a:t>
            </a:r>
            <a:r>
              <a:rPr lang="en-US" altLang="ko-KR" dirty="0" err="1"/>
              <a:t>voluptate</a:t>
            </a:r>
            <a:r>
              <a:rPr lang="en-US" altLang="ko-KR" dirty="0"/>
              <a:t> </a:t>
            </a:r>
            <a:r>
              <a:rPr lang="en-US" altLang="ko-KR" dirty="0" err="1"/>
              <a:t>velit</a:t>
            </a:r>
            <a:r>
              <a:rPr lang="en-US" altLang="ko-KR" dirty="0"/>
              <a:t> </a:t>
            </a:r>
            <a:r>
              <a:rPr lang="en-US" altLang="ko-KR" dirty="0" err="1"/>
              <a:t>esse</a:t>
            </a:r>
            <a:r>
              <a:rPr lang="en-US" altLang="ko-KR" dirty="0"/>
              <a:t> </a:t>
            </a:r>
            <a:r>
              <a:rPr lang="en-US" altLang="ko-KR" dirty="0" err="1"/>
              <a:t>cillum</a:t>
            </a:r>
            <a:r>
              <a:rPr lang="en-US" altLang="ko-KR" dirty="0"/>
              <a:t> dolore </a:t>
            </a:r>
            <a:r>
              <a:rPr lang="en-US" altLang="ko-KR" dirty="0" err="1"/>
              <a:t>eu</a:t>
            </a:r>
            <a:r>
              <a:rPr lang="en-US" altLang="ko-KR" dirty="0"/>
              <a:t> </a:t>
            </a:r>
            <a:r>
              <a:rPr lang="en-US" altLang="ko-KR" dirty="0" err="1"/>
              <a:t>fugiat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pariatur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3AB48-3AAF-8358-29EA-DA5AB900556A}"/>
              </a:ext>
            </a:extLst>
          </p:cNvPr>
          <p:cNvSpPr/>
          <p:nvPr/>
        </p:nvSpPr>
        <p:spPr>
          <a:xfrm>
            <a:off x="6606952" y="1773842"/>
            <a:ext cx="5051648" cy="1883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2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5049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amet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consectetur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adipiscing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sed do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eiusmod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tempor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incididunt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CCCD2A-BDD2-0CF9-B98E-4C97444A885E}"/>
              </a:ext>
            </a:extLst>
          </p:cNvPr>
          <p:cNvSpPr/>
          <p:nvPr/>
        </p:nvSpPr>
        <p:spPr>
          <a:xfrm>
            <a:off x="393700" y="1722403"/>
            <a:ext cx="2138092" cy="21380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58549-A64C-546B-6C0C-97AD53B74193}"/>
              </a:ext>
            </a:extLst>
          </p:cNvPr>
          <p:cNvSpPr txBox="1"/>
          <p:nvPr/>
        </p:nvSpPr>
        <p:spPr>
          <a:xfrm>
            <a:off x="836341" y="415585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소제목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DF888-7F2A-04C4-B719-21C83BCB998E}"/>
              </a:ext>
            </a:extLst>
          </p:cNvPr>
          <p:cNvSpPr txBox="1"/>
          <p:nvPr/>
        </p:nvSpPr>
        <p:spPr>
          <a:xfrm>
            <a:off x="427859" y="4820545"/>
            <a:ext cx="21039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adipisicing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incididunt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labore et dolore magna </a:t>
            </a:r>
            <a:r>
              <a:rPr lang="en-US" altLang="ko-KR" sz="1100" dirty="0" err="1"/>
              <a:t>aliqua</a:t>
            </a:r>
            <a:r>
              <a:rPr lang="en-US" altLang="ko-KR" sz="1100" dirty="0"/>
              <a:t>. Ut </a:t>
            </a:r>
            <a:r>
              <a:rPr lang="en-US" altLang="ko-KR" sz="1100" dirty="0" err="1"/>
              <a:t>enim</a:t>
            </a:r>
            <a:r>
              <a:rPr lang="en-US" altLang="ko-KR" sz="1100" dirty="0"/>
              <a:t> ad minim </a:t>
            </a:r>
            <a:r>
              <a:rPr lang="en-US" altLang="ko-KR" sz="1100" dirty="0" err="1"/>
              <a:t>veniam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quis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nostrud</a:t>
            </a:r>
            <a:r>
              <a:rPr lang="en-US" altLang="ko-KR" sz="1100" dirty="0"/>
              <a:t> exercitation </a:t>
            </a:r>
            <a:r>
              <a:rPr lang="en-US" altLang="ko-KR" sz="1100" dirty="0" err="1"/>
              <a:t>ullamco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laboris</a:t>
            </a:r>
            <a:r>
              <a:rPr lang="en-US" altLang="ko-KR" sz="1100" dirty="0"/>
              <a:t> nisi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aliquip</a:t>
            </a:r>
            <a:r>
              <a:rPr lang="en-US" altLang="ko-KR" sz="1100" dirty="0"/>
              <a:t> ex </a:t>
            </a:r>
            <a:r>
              <a:rPr lang="en-US" altLang="ko-KR" sz="1100" dirty="0" err="1"/>
              <a:t>ea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commodo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consequat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4D6F5AC-8B05-DFCE-731B-53A0CC369C0C}"/>
              </a:ext>
            </a:extLst>
          </p:cNvPr>
          <p:cNvSpPr/>
          <p:nvPr/>
        </p:nvSpPr>
        <p:spPr>
          <a:xfrm>
            <a:off x="2725009" y="1722403"/>
            <a:ext cx="2138092" cy="21380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6BE66-EA35-1851-9C99-D04381E7EEF7}"/>
              </a:ext>
            </a:extLst>
          </p:cNvPr>
          <p:cNvSpPr txBox="1"/>
          <p:nvPr/>
        </p:nvSpPr>
        <p:spPr>
          <a:xfrm>
            <a:off x="3167650" y="415585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소제목 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89B937-6904-860F-0A77-A6B4AD106E80}"/>
              </a:ext>
            </a:extLst>
          </p:cNvPr>
          <p:cNvSpPr txBox="1"/>
          <p:nvPr/>
        </p:nvSpPr>
        <p:spPr>
          <a:xfrm>
            <a:off x="2759168" y="4820545"/>
            <a:ext cx="21039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adipisicing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incididunt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labore et dolore magna </a:t>
            </a:r>
            <a:r>
              <a:rPr lang="en-US" altLang="ko-KR" sz="1100" dirty="0" err="1"/>
              <a:t>aliqua</a:t>
            </a:r>
            <a:r>
              <a:rPr lang="en-US" altLang="ko-KR" sz="1100" dirty="0"/>
              <a:t>. Ut </a:t>
            </a:r>
            <a:r>
              <a:rPr lang="en-US" altLang="ko-KR" sz="1100" dirty="0" err="1"/>
              <a:t>enim</a:t>
            </a:r>
            <a:r>
              <a:rPr lang="en-US" altLang="ko-KR" sz="1100" dirty="0"/>
              <a:t> ad minim </a:t>
            </a:r>
            <a:r>
              <a:rPr lang="en-US" altLang="ko-KR" sz="1100" dirty="0" err="1"/>
              <a:t>veniam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quis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nostrud</a:t>
            </a:r>
            <a:r>
              <a:rPr lang="en-US" altLang="ko-KR" sz="1100" dirty="0"/>
              <a:t> exercitation </a:t>
            </a:r>
            <a:r>
              <a:rPr lang="en-US" altLang="ko-KR" sz="1100" dirty="0" err="1"/>
              <a:t>ullamco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laboris</a:t>
            </a:r>
            <a:r>
              <a:rPr lang="en-US" altLang="ko-KR" sz="1100" dirty="0"/>
              <a:t> nisi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aliquip</a:t>
            </a:r>
            <a:r>
              <a:rPr lang="en-US" altLang="ko-KR" sz="1100" dirty="0"/>
              <a:t> ex </a:t>
            </a:r>
            <a:r>
              <a:rPr lang="en-US" altLang="ko-KR" sz="1100" dirty="0" err="1"/>
              <a:t>ea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commodo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consequat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703B43-6F47-6D91-6323-E46DE1900B80}"/>
              </a:ext>
            </a:extLst>
          </p:cNvPr>
          <p:cNvSpPr/>
          <p:nvPr/>
        </p:nvSpPr>
        <p:spPr>
          <a:xfrm>
            <a:off x="5056318" y="1722403"/>
            <a:ext cx="2138092" cy="21380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F345E-5E8C-3D01-1F7E-BFFEC24CE378}"/>
              </a:ext>
            </a:extLst>
          </p:cNvPr>
          <p:cNvSpPr txBox="1"/>
          <p:nvPr/>
        </p:nvSpPr>
        <p:spPr>
          <a:xfrm>
            <a:off x="5498959" y="415585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소제목 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9ECEBA-817D-06AA-4568-009AC099B7BC}"/>
              </a:ext>
            </a:extLst>
          </p:cNvPr>
          <p:cNvSpPr txBox="1"/>
          <p:nvPr/>
        </p:nvSpPr>
        <p:spPr>
          <a:xfrm>
            <a:off x="5090477" y="4820545"/>
            <a:ext cx="21039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adipisicing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incididunt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labore et dolore magna </a:t>
            </a:r>
            <a:r>
              <a:rPr lang="en-US" altLang="ko-KR" sz="1100" dirty="0" err="1"/>
              <a:t>aliqua</a:t>
            </a:r>
            <a:r>
              <a:rPr lang="en-US" altLang="ko-KR" sz="1100" dirty="0"/>
              <a:t>. Ut </a:t>
            </a:r>
            <a:r>
              <a:rPr lang="en-US" altLang="ko-KR" sz="1100" dirty="0" err="1"/>
              <a:t>enim</a:t>
            </a:r>
            <a:r>
              <a:rPr lang="en-US" altLang="ko-KR" sz="1100" dirty="0"/>
              <a:t> ad minim </a:t>
            </a:r>
            <a:r>
              <a:rPr lang="en-US" altLang="ko-KR" sz="1100" dirty="0" err="1"/>
              <a:t>veniam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quis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nostrud</a:t>
            </a:r>
            <a:r>
              <a:rPr lang="en-US" altLang="ko-KR" sz="1100" dirty="0"/>
              <a:t> exercitation </a:t>
            </a:r>
            <a:r>
              <a:rPr lang="en-US" altLang="ko-KR" sz="1100" dirty="0" err="1"/>
              <a:t>ullamco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laboris</a:t>
            </a:r>
            <a:r>
              <a:rPr lang="en-US" altLang="ko-KR" sz="1100" dirty="0"/>
              <a:t> nisi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aliquip</a:t>
            </a:r>
            <a:r>
              <a:rPr lang="en-US" altLang="ko-KR" sz="1100" dirty="0"/>
              <a:t> ex </a:t>
            </a:r>
            <a:r>
              <a:rPr lang="en-US" altLang="ko-KR" sz="1100" dirty="0" err="1"/>
              <a:t>ea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commodo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consequat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456DD36-7850-C750-3955-BC457C1F689D}"/>
              </a:ext>
            </a:extLst>
          </p:cNvPr>
          <p:cNvSpPr/>
          <p:nvPr/>
        </p:nvSpPr>
        <p:spPr>
          <a:xfrm>
            <a:off x="7387627" y="1722403"/>
            <a:ext cx="2138092" cy="21380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5AC3E-524D-2135-E644-AA1049EF70B9}"/>
              </a:ext>
            </a:extLst>
          </p:cNvPr>
          <p:cNvSpPr txBox="1"/>
          <p:nvPr/>
        </p:nvSpPr>
        <p:spPr>
          <a:xfrm>
            <a:off x="7830268" y="415585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소제목 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CD78DB-8C6A-7E4C-A258-A8401DEC88D3}"/>
              </a:ext>
            </a:extLst>
          </p:cNvPr>
          <p:cNvSpPr txBox="1"/>
          <p:nvPr/>
        </p:nvSpPr>
        <p:spPr>
          <a:xfrm>
            <a:off x="7421786" y="4820545"/>
            <a:ext cx="21039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adipisicing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incididunt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labore et dolore magna </a:t>
            </a:r>
            <a:r>
              <a:rPr lang="en-US" altLang="ko-KR" sz="1100" dirty="0" err="1"/>
              <a:t>aliqua</a:t>
            </a:r>
            <a:r>
              <a:rPr lang="en-US" altLang="ko-KR" sz="1100" dirty="0"/>
              <a:t>. Ut </a:t>
            </a:r>
            <a:r>
              <a:rPr lang="en-US" altLang="ko-KR" sz="1100" dirty="0" err="1"/>
              <a:t>enim</a:t>
            </a:r>
            <a:r>
              <a:rPr lang="en-US" altLang="ko-KR" sz="1100" dirty="0"/>
              <a:t> ad minim </a:t>
            </a:r>
            <a:r>
              <a:rPr lang="en-US" altLang="ko-KR" sz="1100" dirty="0" err="1"/>
              <a:t>veniam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quis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nostrud</a:t>
            </a:r>
            <a:r>
              <a:rPr lang="en-US" altLang="ko-KR" sz="1100" dirty="0"/>
              <a:t> exercitation </a:t>
            </a:r>
            <a:r>
              <a:rPr lang="en-US" altLang="ko-KR" sz="1100" dirty="0" err="1"/>
              <a:t>ullamco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laboris</a:t>
            </a:r>
            <a:r>
              <a:rPr lang="en-US" altLang="ko-KR" sz="1100" dirty="0"/>
              <a:t> nisi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aliquip</a:t>
            </a:r>
            <a:r>
              <a:rPr lang="en-US" altLang="ko-KR" sz="1100" dirty="0"/>
              <a:t> ex </a:t>
            </a:r>
            <a:r>
              <a:rPr lang="en-US" altLang="ko-KR" sz="1100" dirty="0" err="1"/>
              <a:t>ea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commodo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consequat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F5AAF7-2D96-587F-FB04-42BF90732C59}"/>
              </a:ext>
            </a:extLst>
          </p:cNvPr>
          <p:cNvSpPr/>
          <p:nvPr/>
        </p:nvSpPr>
        <p:spPr>
          <a:xfrm>
            <a:off x="9718936" y="1722403"/>
            <a:ext cx="2138092" cy="21380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2F959-ED71-323A-34A6-D3932BE3FB0B}"/>
              </a:ext>
            </a:extLst>
          </p:cNvPr>
          <p:cNvSpPr txBox="1"/>
          <p:nvPr/>
        </p:nvSpPr>
        <p:spPr>
          <a:xfrm>
            <a:off x="10161577" y="415585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소제목 입력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058236-E472-7A18-4D5E-63BFF828035C}"/>
              </a:ext>
            </a:extLst>
          </p:cNvPr>
          <p:cNvSpPr txBox="1"/>
          <p:nvPr/>
        </p:nvSpPr>
        <p:spPr>
          <a:xfrm>
            <a:off x="9753095" y="4820545"/>
            <a:ext cx="21039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adipisicing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incididunt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labore et dolore magna </a:t>
            </a:r>
            <a:r>
              <a:rPr lang="en-US" altLang="ko-KR" sz="1100" dirty="0" err="1"/>
              <a:t>aliqua</a:t>
            </a:r>
            <a:r>
              <a:rPr lang="en-US" altLang="ko-KR" sz="1100" dirty="0"/>
              <a:t>. Ut </a:t>
            </a:r>
            <a:r>
              <a:rPr lang="en-US" altLang="ko-KR" sz="1100" dirty="0" err="1"/>
              <a:t>enim</a:t>
            </a:r>
            <a:r>
              <a:rPr lang="en-US" altLang="ko-KR" sz="1100" dirty="0"/>
              <a:t> ad minim </a:t>
            </a:r>
            <a:r>
              <a:rPr lang="en-US" altLang="ko-KR" sz="1100" dirty="0" err="1"/>
              <a:t>veniam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quis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nostrud</a:t>
            </a:r>
            <a:r>
              <a:rPr lang="en-US" altLang="ko-KR" sz="1100" dirty="0"/>
              <a:t> exercitation </a:t>
            </a:r>
            <a:r>
              <a:rPr lang="en-US" altLang="ko-KR" sz="1100" dirty="0" err="1"/>
              <a:t>ullamco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laboris</a:t>
            </a:r>
            <a:r>
              <a:rPr lang="en-US" altLang="ko-KR" sz="1100" dirty="0"/>
              <a:t> nisi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aliquip</a:t>
            </a:r>
            <a:r>
              <a:rPr lang="en-US" altLang="ko-KR" sz="1100" dirty="0"/>
              <a:t> ex </a:t>
            </a:r>
            <a:r>
              <a:rPr lang="en-US" altLang="ko-KR" sz="1100" dirty="0" err="1"/>
              <a:t>ea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commodo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consequat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0856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B121FB-4D33-6A3D-D1ED-490D81EC91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89F6EE-08C0-7E57-97AA-069173925427}"/>
              </a:ext>
            </a:extLst>
          </p:cNvPr>
          <p:cNvSpPr txBox="1"/>
          <p:nvPr/>
        </p:nvSpPr>
        <p:spPr>
          <a:xfrm>
            <a:off x="609600" y="2818080"/>
            <a:ext cx="2824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9E005-5638-CD1D-D7B6-9B371163239F}"/>
              </a:ext>
            </a:extLst>
          </p:cNvPr>
          <p:cNvSpPr txBox="1"/>
          <p:nvPr/>
        </p:nvSpPr>
        <p:spPr>
          <a:xfrm>
            <a:off x="8481871" y="2956579"/>
            <a:ext cx="3100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600" spc="-300" dirty="0">
                <a:solidFill>
                  <a:schemeClr val="bg1"/>
                </a:solidFill>
                <a:latin typeface="+mj-ea"/>
                <a:ea typeface="+mj-ea"/>
              </a:rPr>
              <a:t>제목 입력</a:t>
            </a:r>
          </a:p>
        </p:txBody>
      </p:sp>
    </p:spTree>
    <p:extLst>
      <p:ext uri="{BB962C8B-B14F-4D97-AF65-F5344CB8AC3E}">
        <p14:creationId xmlns:p14="http://schemas.microsoft.com/office/powerpoint/2010/main" val="295903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97DB"/>
      </a:accent1>
      <a:accent2>
        <a:srgbClr val="34A97D"/>
      </a:accent2>
      <a:accent3>
        <a:srgbClr val="E1CDB2"/>
      </a:accent3>
      <a:accent4>
        <a:srgbClr val="B6AEA7"/>
      </a:accent4>
      <a:accent5>
        <a:srgbClr val="D3835B"/>
      </a:accent5>
      <a:accent6>
        <a:srgbClr val="132322"/>
      </a:accent6>
      <a:hlink>
        <a:srgbClr val="262626"/>
      </a:hlink>
      <a:folHlink>
        <a:srgbClr val="262626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968</Words>
  <Application>Microsoft Office PowerPoint</Application>
  <PresentationFormat>와이드스크린</PresentationFormat>
  <Paragraphs>141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67</cp:revision>
  <dcterms:created xsi:type="dcterms:W3CDTF">2022-06-06T01:23:34Z</dcterms:created>
  <dcterms:modified xsi:type="dcterms:W3CDTF">2022-06-11T03:48:35Z</dcterms:modified>
</cp:coreProperties>
</file>