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61" r:id="rId3"/>
    <p:sldId id="270" r:id="rId4"/>
    <p:sldId id="296" r:id="rId5"/>
    <p:sldId id="297" r:id="rId6"/>
    <p:sldId id="318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563638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451737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339836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56363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45173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33983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422793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745406"/>
            <a:ext cx="4392568" cy="445098"/>
            <a:chOff x="3851840" y="1457374"/>
            <a:chExt cx="4392568" cy="445098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457374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퍼지집합의 표준 연산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645837"/>
            <a:ext cx="4392568" cy="523220"/>
            <a:chOff x="3851840" y="1463500"/>
            <a:chExt cx="4392568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463500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퍼지 여집합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511952"/>
            <a:ext cx="4392568" cy="467162"/>
            <a:chOff x="3851840" y="1435310"/>
            <a:chExt cx="4392568" cy="467162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435310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퍼지 합집합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A653A4C-9201-45A1-BAA5-C167C18F62A1}"/>
              </a:ext>
            </a:extLst>
          </p:cNvPr>
          <p:cNvSpPr txBox="1">
            <a:spLocks/>
          </p:cNvSpPr>
          <p:nvPr/>
        </p:nvSpPr>
        <p:spPr>
          <a:xfrm>
            <a:off x="7010747" y="470381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1/25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여러가지 여집합 함수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23CCFE-2285-4E2B-B06E-27A0395A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5606"/>
            <a:ext cx="3389764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707C43-A48B-4CE9-902D-EF7DD207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87876"/>
            <a:ext cx="3050549" cy="276774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CD9A0D-E8C4-4C84-97A2-DBFB735D7924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10/25</a:t>
            </a:r>
          </a:p>
        </p:txBody>
      </p:sp>
    </p:spTree>
    <p:extLst>
      <p:ext uri="{BB962C8B-B14F-4D97-AF65-F5344CB8AC3E}">
        <p14:creationId xmlns:p14="http://schemas.microsoft.com/office/powerpoint/2010/main" val="74108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Sugeno</a:t>
            </a:r>
            <a:r>
              <a:rPr lang="en-US" altLang="ko-KR" dirty="0"/>
              <a:t> </a:t>
            </a:r>
            <a:r>
              <a:rPr lang="ko-KR" altLang="en-US" dirty="0"/>
              <a:t>여집합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D93E8C-232E-4B4D-AB16-1F1FAF76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02" y="4277502"/>
            <a:ext cx="3724795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BB9968-275B-47BF-A81B-0A96D83B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4" y="1012358"/>
            <a:ext cx="4133173" cy="324036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9E528-F525-4A14-98A1-A5858129F2A6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11/25</a:t>
            </a:r>
          </a:p>
        </p:txBody>
      </p:sp>
    </p:spTree>
    <p:extLst>
      <p:ext uri="{BB962C8B-B14F-4D97-AF65-F5344CB8AC3E}">
        <p14:creationId xmlns:p14="http://schemas.microsoft.com/office/powerpoint/2010/main" val="346040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Yager</a:t>
            </a:r>
            <a:r>
              <a:rPr lang="en-US" altLang="ko-KR" dirty="0"/>
              <a:t> </a:t>
            </a:r>
            <a:r>
              <a:rPr lang="ko-KR" altLang="en-US" dirty="0"/>
              <a:t>여집합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41CA7-DCC6-4868-9A80-C74CFEDE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08" y="998126"/>
            <a:ext cx="3985651" cy="31689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7A043-1D58-451D-B68A-831A5F36D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81" y="4272484"/>
            <a:ext cx="3724795" cy="34294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43EA664-5E59-474F-A287-0EBD985F11BB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12/25</a:t>
            </a:r>
          </a:p>
        </p:txBody>
      </p:sp>
    </p:spTree>
    <p:extLst>
      <p:ext uri="{BB962C8B-B14F-4D97-AF65-F5344CB8AC3E}">
        <p14:creationId xmlns:p14="http://schemas.microsoft.com/office/powerpoint/2010/main" val="25756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퍼지분할</a:t>
            </a:r>
            <a:r>
              <a:rPr lang="en-US" altLang="ko-KR" dirty="0"/>
              <a:t>(fuzzy partition)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28696-B1FF-4EFC-A648-7E48CC47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9117"/>
            <a:ext cx="2667372" cy="1095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D8C7D16-97A9-4248-AEC0-E7242C2B3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1640" y="1650509"/>
                <a:ext cx="2132112" cy="12241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전체집합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퍼지집합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퍼지분할</a:t>
                </a:r>
                <a:r>
                  <a:rPr lang="en-US" altLang="ko-KR" dirty="0"/>
                  <a:t>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D8C7D16-97A9-4248-AEC0-E7242C2B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650509"/>
                <a:ext cx="2132112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8CB3D6-39BF-48CC-9716-25AA1C6425A8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13/25</a:t>
            </a:r>
          </a:p>
        </p:txBody>
      </p:sp>
    </p:spTree>
    <p:extLst>
      <p:ext uri="{BB962C8B-B14F-4D97-AF65-F5344CB8AC3E}">
        <p14:creationId xmlns:p14="http://schemas.microsoft.com/office/powerpoint/2010/main" val="35093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합집합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D8C7D16-97A9-4248-AEC0-E7242C2B3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1640" y="1650509"/>
                <a:ext cx="2132112" cy="12241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𝑈</m:t>
                      </m:r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0,1</m:t>
                          </m:r>
                        </m:e>
                      </m:d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→[0,1]</m:t>
                      </m:r>
                    </m:oMath>
                  </m:oMathPara>
                </a14:m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D8C7D16-97A9-4248-AEC0-E7242C2B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650509"/>
                <a:ext cx="213211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058FAD2-10FB-4FC4-AC8B-97C760E0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23678"/>
            <a:ext cx="2629267" cy="53347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4E9C8F9-7D7E-4121-8C2C-0AE902CD7663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14/25</a:t>
            </a:r>
          </a:p>
        </p:txBody>
      </p:sp>
    </p:spTree>
    <p:extLst>
      <p:ext uri="{BB962C8B-B14F-4D97-AF65-F5344CB8AC3E}">
        <p14:creationId xmlns:p14="http://schemas.microsoft.com/office/powerpoint/2010/main" val="150627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합집합의 기본공리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556D8-7D0C-4655-A598-B1495A3F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75606"/>
            <a:ext cx="4414896" cy="310654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C4B47A-363B-4D84-8AD9-EF7E97E5B17A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15/25</a:t>
            </a:r>
          </a:p>
        </p:txBody>
      </p:sp>
    </p:spTree>
    <p:extLst>
      <p:ext uri="{BB962C8B-B14F-4D97-AF65-F5344CB8AC3E}">
        <p14:creationId xmlns:p14="http://schemas.microsoft.com/office/powerpoint/2010/main" val="298660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합집합의 공리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27AAE-0ECE-4D14-BE7D-F4887D51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11710"/>
            <a:ext cx="3400900" cy="9335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9E7F1F-3DA2-47BB-8D3A-8948C5199315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16/25</a:t>
            </a:r>
          </a:p>
        </p:txBody>
      </p:sp>
    </p:spTree>
    <p:extLst>
      <p:ext uri="{BB962C8B-B14F-4D97-AF65-F5344CB8AC3E}">
        <p14:creationId xmlns:p14="http://schemas.microsoft.com/office/powerpoint/2010/main" val="389937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표준 퍼지 합집합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D7963-89A2-4724-ABBC-4478DCD3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4433"/>
            <a:ext cx="3705742" cy="13146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A1336DB-3DD4-4D8D-B928-BB1834C0E39F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17/25</a:t>
            </a:r>
          </a:p>
        </p:txBody>
      </p:sp>
    </p:spTree>
    <p:extLst>
      <p:ext uri="{BB962C8B-B14F-4D97-AF65-F5344CB8AC3E}">
        <p14:creationId xmlns:p14="http://schemas.microsoft.com/office/powerpoint/2010/main" val="67061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표준 퍼지 합집합의 시각적 표현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80898-3503-43C3-B2C9-F75BF528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7614"/>
            <a:ext cx="4753022" cy="3264053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D2CCF9E-1CA1-4864-AF83-FE6E10082E08}"/>
              </a:ext>
            </a:extLst>
          </p:cNvPr>
          <p:cNvSpPr/>
          <p:nvPr/>
        </p:nvSpPr>
        <p:spPr>
          <a:xfrm>
            <a:off x="3651250" y="3336925"/>
            <a:ext cx="1997075" cy="796925"/>
          </a:xfrm>
          <a:custGeom>
            <a:avLst/>
            <a:gdLst>
              <a:gd name="connsiteX0" fmla="*/ 0 w 1997075"/>
              <a:gd name="connsiteY0" fmla="*/ 749300 h 796925"/>
              <a:gd name="connsiteX1" fmla="*/ 34925 w 1997075"/>
              <a:gd name="connsiteY1" fmla="*/ 739775 h 796925"/>
              <a:gd name="connsiteX2" fmla="*/ 44450 w 1997075"/>
              <a:gd name="connsiteY2" fmla="*/ 736600 h 796925"/>
              <a:gd name="connsiteX3" fmla="*/ 53975 w 1997075"/>
              <a:gd name="connsiteY3" fmla="*/ 730250 h 796925"/>
              <a:gd name="connsiteX4" fmla="*/ 60325 w 1997075"/>
              <a:gd name="connsiteY4" fmla="*/ 695325 h 796925"/>
              <a:gd name="connsiteX5" fmla="*/ 66675 w 1997075"/>
              <a:gd name="connsiteY5" fmla="*/ 673100 h 796925"/>
              <a:gd name="connsiteX6" fmla="*/ 79375 w 1997075"/>
              <a:gd name="connsiteY6" fmla="*/ 654050 h 796925"/>
              <a:gd name="connsiteX7" fmla="*/ 85725 w 1997075"/>
              <a:gd name="connsiteY7" fmla="*/ 644525 h 796925"/>
              <a:gd name="connsiteX8" fmla="*/ 95250 w 1997075"/>
              <a:gd name="connsiteY8" fmla="*/ 638175 h 796925"/>
              <a:gd name="connsiteX9" fmla="*/ 111125 w 1997075"/>
              <a:gd name="connsiteY9" fmla="*/ 609600 h 796925"/>
              <a:gd name="connsiteX10" fmla="*/ 117475 w 1997075"/>
              <a:gd name="connsiteY10" fmla="*/ 600075 h 796925"/>
              <a:gd name="connsiteX11" fmla="*/ 123825 w 1997075"/>
              <a:gd name="connsiteY11" fmla="*/ 574675 h 796925"/>
              <a:gd name="connsiteX12" fmla="*/ 127000 w 1997075"/>
              <a:gd name="connsiteY12" fmla="*/ 561975 h 796925"/>
              <a:gd name="connsiteX13" fmla="*/ 130175 w 1997075"/>
              <a:gd name="connsiteY13" fmla="*/ 546100 h 796925"/>
              <a:gd name="connsiteX14" fmla="*/ 133350 w 1997075"/>
              <a:gd name="connsiteY14" fmla="*/ 527050 h 796925"/>
              <a:gd name="connsiteX15" fmla="*/ 136525 w 1997075"/>
              <a:gd name="connsiteY15" fmla="*/ 517525 h 796925"/>
              <a:gd name="connsiteX16" fmla="*/ 139700 w 1997075"/>
              <a:gd name="connsiteY16" fmla="*/ 501650 h 796925"/>
              <a:gd name="connsiteX17" fmla="*/ 142875 w 1997075"/>
              <a:gd name="connsiteY17" fmla="*/ 492125 h 796925"/>
              <a:gd name="connsiteX18" fmla="*/ 149225 w 1997075"/>
              <a:gd name="connsiteY18" fmla="*/ 463550 h 796925"/>
              <a:gd name="connsiteX19" fmla="*/ 155575 w 1997075"/>
              <a:gd name="connsiteY19" fmla="*/ 444500 h 796925"/>
              <a:gd name="connsiteX20" fmla="*/ 168275 w 1997075"/>
              <a:gd name="connsiteY20" fmla="*/ 422275 h 796925"/>
              <a:gd name="connsiteX21" fmla="*/ 171450 w 1997075"/>
              <a:gd name="connsiteY21" fmla="*/ 406400 h 796925"/>
              <a:gd name="connsiteX22" fmla="*/ 177800 w 1997075"/>
              <a:gd name="connsiteY22" fmla="*/ 387350 h 796925"/>
              <a:gd name="connsiteX23" fmla="*/ 180975 w 1997075"/>
              <a:gd name="connsiteY23" fmla="*/ 361950 h 796925"/>
              <a:gd name="connsiteX24" fmla="*/ 184150 w 1997075"/>
              <a:gd name="connsiteY24" fmla="*/ 352425 h 796925"/>
              <a:gd name="connsiteX25" fmla="*/ 187325 w 1997075"/>
              <a:gd name="connsiteY25" fmla="*/ 327025 h 796925"/>
              <a:gd name="connsiteX26" fmla="*/ 193675 w 1997075"/>
              <a:gd name="connsiteY26" fmla="*/ 307975 h 796925"/>
              <a:gd name="connsiteX27" fmla="*/ 196850 w 1997075"/>
              <a:gd name="connsiteY27" fmla="*/ 298450 h 796925"/>
              <a:gd name="connsiteX28" fmla="*/ 203200 w 1997075"/>
              <a:gd name="connsiteY28" fmla="*/ 266700 h 796925"/>
              <a:gd name="connsiteX29" fmla="*/ 209550 w 1997075"/>
              <a:gd name="connsiteY29" fmla="*/ 257175 h 796925"/>
              <a:gd name="connsiteX30" fmla="*/ 212725 w 1997075"/>
              <a:gd name="connsiteY30" fmla="*/ 244475 h 796925"/>
              <a:gd name="connsiteX31" fmla="*/ 219075 w 1997075"/>
              <a:gd name="connsiteY31" fmla="*/ 234950 h 796925"/>
              <a:gd name="connsiteX32" fmla="*/ 222250 w 1997075"/>
              <a:gd name="connsiteY32" fmla="*/ 212725 h 796925"/>
              <a:gd name="connsiteX33" fmla="*/ 228600 w 1997075"/>
              <a:gd name="connsiteY33" fmla="*/ 187325 h 796925"/>
              <a:gd name="connsiteX34" fmla="*/ 234950 w 1997075"/>
              <a:gd name="connsiteY34" fmla="*/ 174625 h 796925"/>
              <a:gd name="connsiteX35" fmla="*/ 238125 w 1997075"/>
              <a:gd name="connsiteY35" fmla="*/ 165100 h 796925"/>
              <a:gd name="connsiteX36" fmla="*/ 244475 w 1997075"/>
              <a:gd name="connsiteY36" fmla="*/ 152400 h 796925"/>
              <a:gd name="connsiteX37" fmla="*/ 250825 w 1997075"/>
              <a:gd name="connsiteY37" fmla="*/ 130175 h 796925"/>
              <a:gd name="connsiteX38" fmla="*/ 257175 w 1997075"/>
              <a:gd name="connsiteY38" fmla="*/ 111125 h 796925"/>
              <a:gd name="connsiteX39" fmla="*/ 260350 w 1997075"/>
              <a:gd name="connsiteY39" fmla="*/ 101600 h 796925"/>
              <a:gd name="connsiteX40" fmla="*/ 263525 w 1997075"/>
              <a:gd name="connsiteY40" fmla="*/ 92075 h 796925"/>
              <a:gd name="connsiteX41" fmla="*/ 266700 w 1997075"/>
              <a:gd name="connsiteY41" fmla="*/ 79375 h 796925"/>
              <a:gd name="connsiteX42" fmla="*/ 273050 w 1997075"/>
              <a:gd name="connsiteY42" fmla="*/ 57150 h 796925"/>
              <a:gd name="connsiteX43" fmla="*/ 288925 w 1997075"/>
              <a:gd name="connsiteY43" fmla="*/ 12700 h 796925"/>
              <a:gd name="connsiteX44" fmla="*/ 288925 w 1997075"/>
              <a:gd name="connsiteY44" fmla="*/ 12700 h 796925"/>
              <a:gd name="connsiteX45" fmla="*/ 292100 w 1997075"/>
              <a:gd name="connsiteY45" fmla="*/ 3175 h 796925"/>
              <a:gd name="connsiteX46" fmla="*/ 304800 w 1997075"/>
              <a:gd name="connsiteY46" fmla="*/ 0 h 796925"/>
              <a:gd name="connsiteX47" fmla="*/ 463550 w 1997075"/>
              <a:gd name="connsiteY47" fmla="*/ 3175 h 796925"/>
              <a:gd name="connsiteX48" fmla="*/ 466725 w 1997075"/>
              <a:gd name="connsiteY48" fmla="*/ 15875 h 796925"/>
              <a:gd name="connsiteX49" fmla="*/ 473075 w 1997075"/>
              <a:gd name="connsiteY49" fmla="*/ 28575 h 796925"/>
              <a:gd name="connsiteX50" fmla="*/ 482600 w 1997075"/>
              <a:gd name="connsiteY50" fmla="*/ 47625 h 796925"/>
              <a:gd name="connsiteX51" fmla="*/ 488950 w 1997075"/>
              <a:gd name="connsiteY51" fmla="*/ 79375 h 796925"/>
              <a:gd name="connsiteX52" fmla="*/ 495300 w 1997075"/>
              <a:gd name="connsiteY52" fmla="*/ 88900 h 796925"/>
              <a:gd name="connsiteX53" fmla="*/ 498475 w 1997075"/>
              <a:gd name="connsiteY53" fmla="*/ 98425 h 796925"/>
              <a:gd name="connsiteX54" fmla="*/ 504825 w 1997075"/>
              <a:gd name="connsiteY54" fmla="*/ 107950 h 796925"/>
              <a:gd name="connsiteX55" fmla="*/ 511175 w 1997075"/>
              <a:gd name="connsiteY55" fmla="*/ 127000 h 796925"/>
              <a:gd name="connsiteX56" fmla="*/ 520700 w 1997075"/>
              <a:gd name="connsiteY56" fmla="*/ 142875 h 796925"/>
              <a:gd name="connsiteX57" fmla="*/ 539750 w 1997075"/>
              <a:gd name="connsiteY57" fmla="*/ 174625 h 796925"/>
              <a:gd name="connsiteX58" fmla="*/ 546100 w 1997075"/>
              <a:gd name="connsiteY58" fmla="*/ 196850 h 796925"/>
              <a:gd name="connsiteX59" fmla="*/ 555625 w 1997075"/>
              <a:gd name="connsiteY59" fmla="*/ 231775 h 796925"/>
              <a:gd name="connsiteX60" fmla="*/ 558800 w 1997075"/>
              <a:gd name="connsiteY60" fmla="*/ 244475 h 796925"/>
              <a:gd name="connsiteX61" fmla="*/ 561975 w 1997075"/>
              <a:gd name="connsiteY61" fmla="*/ 330200 h 796925"/>
              <a:gd name="connsiteX62" fmla="*/ 565150 w 1997075"/>
              <a:gd name="connsiteY62" fmla="*/ 342900 h 796925"/>
              <a:gd name="connsiteX63" fmla="*/ 568325 w 1997075"/>
              <a:gd name="connsiteY63" fmla="*/ 358775 h 796925"/>
              <a:gd name="connsiteX64" fmla="*/ 571500 w 1997075"/>
              <a:gd name="connsiteY64" fmla="*/ 390525 h 796925"/>
              <a:gd name="connsiteX65" fmla="*/ 574675 w 1997075"/>
              <a:gd name="connsiteY65" fmla="*/ 403225 h 796925"/>
              <a:gd name="connsiteX66" fmla="*/ 577850 w 1997075"/>
              <a:gd name="connsiteY66" fmla="*/ 425450 h 796925"/>
              <a:gd name="connsiteX67" fmla="*/ 590550 w 1997075"/>
              <a:gd name="connsiteY67" fmla="*/ 450850 h 796925"/>
              <a:gd name="connsiteX68" fmla="*/ 603250 w 1997075"/>
              <a:gd name="connsiteY68" fmla="*/ 485775 h 796925"/>
              <a:gd name="connsiteX69" fmla="*/ 612775 w 1997075"/>
              <a:gd name="connsiteY69" fmla="*/ 520700 h 796925"/>
              <a:gd name="connsiteX70" fmla="*/ 615950 w 1997075"/>
              <a:gd name="connsiteY70" fmla="*/ 530225 h 796925"/>
              <a:gd name="connsiteX71" fmla="*/ 625475 w 1997075"/>
              <a:gd name="connsiteY71" fmla="*/ 536575 h 796925"/>
              <a:gd name="connsiteX72" fmla="*/ 644525 w 1997075"/>
              <a:gd name="connsiteY72" fmla="*/ 517525 h 796925"/>
              <a:gd name="connsiteX73" fmla="*/ 654050 w 1997075"/>
              <a:gd name="connsiteY73" fmla="*/ 508000 h 796925"/>
              <a:gd name="connsiteX74" fmla="*/ 666750 w 1997075"/>
              <a:gd name="connsiteY74" fmla="*/ 488950 h 796925"/>
              <a:gd name="connsiteX75" fmla="*/ 676275 w 1997075"/>
              <a:gd name="connsiteY75" fmla="*/ 473075 h 796925"/>
              <a:gd name="connsiteX76" fmla="*/ 688975 w 1997075"/>
              <a:gd name="connsiteY76" fmla="*/ 460375 h 796925"/>
              <a:gd name="connsiteX77" fmla="*/ 704850 w 1997075"/>
              <a:gd name="connsiteY77" fmla="*/ 447675 h 796925"/>
              <a:gd name="connsiteX78" fmla="*/ 720725 w 1997075"/>
              <a:gd name="connsiteY78" fmla="*/ 454025 h 796925"/>
              <a:gd name="connsiteX79" fmla="*/ 723900 w 1997075"/>
              <a:gd name="connsiteY79" fmla="*/ 463550 h 796925"/>
              <a:gd name="connsiteX80" fmla="*/ 730250 w 1997075"/>
              <a:gd name="connsiteY80" fmla="*/ 473075 h 796925"/>
              <a:gd name="connsiteX81" fmla="*/ 733425 w 1997075"/>
              <a:gd name="connsiteY81" fmla="*/ 488950 h 796925"/>
              <a:gd name="connsiteX82" fmla="*/ 739775 w 1997075"/>
              <a:gd name="connsiteY82" fmla="*/ 498475 h 796925"/>
              <a:gd name="connsiteX83" fmla="*/ 742950 w 1997075"/>
              <a:gd name="connsiteY83" fmla="*/ 527050 h 796925"/>
              <a:gd name="connsiteX84" fmla="*/ 746125 w 1997075"/>
              <a:gd name="connsiteY84" fmla="*/ 536575 h 796925"/>
              <a:gd name="connsiteX85" fmla="*/ 758825 w 1997075"/>
              <a:gd name="connsiteY85" fmla="*/ 558800 h 796925"/>
              <a:gd name="connsiteX86" fmla="*/ 768350 w 1997075"/>
              <a:gd name="connsiteY86" fmla="*/ 590550 h 796925"/>
              <a:gd name="connsiteX87" fmla="*/ 777875 w 1997075"/>
              <a:gd name="connsiteY87" fmla="*/ 600075 h 796925"/>
              <a:gd name="connsiteX88" fmla="*/ 784225 w 1997075"/>
              <a:gd name="connsiteY88" fmla="*/ 619125 h 796925"/>
              <a:gd name="connsiteX89" fmla="*/ 787400 w 1997075"/>
              <a:gd name="connsiteY89" fmla="*/ 628650 h 796925"/>
              <a:gd name="connsiteX90" fmla="*/ 806450 w 1997075"/>
              <a:gd name="connsiteY90" fmla="*/ 654050 h 796925"/>
              <a:gd name="connsiteX91" fmla="*/ 812800 w 1997075"/>
              <a:gd name="connsiteY91" fmla="*/ 673100 h 796925"/>
              <a:gd name="connsiteX92" fmla="*/ 825500 w 1997075"/>
              <a:gd name="connsiteY92" fmla="*/ 692150 h 796925"/>
              <a:gd name="connsiteX93" fmla="*/ 828675 w 1997075"/>
              <a:gd name="connsiteY93" fmla="*/ 704850 h 796925"/>
              <a:gd name="connsiteX94" fmla="*/ 841375 w 1997075"/>
              <a:gd name="connsiteY94" fmla="*/ 727075 h 796925"/>
              <a:gd name="connsiteX95" fmla="*/ 844550 w 1997075"/>
              <a:gd name="connsiteY95" fmla="*/ 736600 h 796925"/>
              <a:gd name="connsiteX96" fmla="*/ 860425 w 1997075"/>
              <a:gd name="connsiteY96" fmla="*/ 758825 h 796925"/>
              <a:gd name="connsiteX97" fmla="*/ 866775 w 1997075"/>
              <a:gd name="connsiteY97" fmla="*/ 768350 h 796925"/>
              <a:gd name="connsiteX98" fmla="*/ 879475 w 1997075"/>
              <a:gd name="connsiteY98" fmla="*/ 796925 h 796925"/>
              <a:gd name="connsiteX99" fmla="*/ 892175 w 1997075"/>
              <a:gd name="connsiteY99" fmla="*/ 793750 h 796925"/>
              <a:gd name="connsiteX100" fmla="*/ 898525 w 1997075"/>
              <a:gd name="connsiteY100" fmla="*/ 784225 h 796925"/>
              <a:gd name="connsiteX101" fmla="*/ 908050 w 1997075"/>
              <a:gd name="connsiteY101" fmla="*/ 774700 h 796925"/>
              <a:gd name="connsiteX102" fmla="*/ 914400 w 1997075"/>
              <a:gd name="connsiteY102" fmla="*/ 755650 h 796925"/>
              <a:gd name="connsiteX103" fmla="*/ 917575 w 1997075"/>
              <a:gd name="connsiteY103" fmla="*/ 733425 h 796925"/>
              <a:gd name="connsiteX104" fmla="*/ 927100 w 1997075"/>
              <a:gd name="connsiteY104" fmla="*/ 723900 h 796925"/>
              <a:gd name="connsiteX105" fmla="*/ 936625 w 1997075"/>
              <a:gd name="connsiteY105" fmla="*/ 701675 h 796925"/>
              <a:gd name="connsiteX106" fmla="*/ 946150 w 1997075"/>
              <a:gd name="connsiteY106" fmla="*/ 688975 h 796925"/>
              <a:gd name="connsiteX107" fmla="*/ 958850 w 1997075"/>
              <a:gd name="connsiteY107" fmla="*/ 669925 h 796925"/>
              <a:gd name="connsiteX108" fmla="*/ 1000125 w 1997075"/>
              <a:gd name="connsiteY108" fmla="*/ 638175 h 796925"/>
              <a:gd name="connsiteX109" fmla="*/ 1006475 w 1997075"/>
              <a:gd name="connsiteY109" fmla="*/ 628650 h 796925"/>
              <a:gd name="connsiteX110" fmla="*/ 1022350 w 1997075"/>
              <a:gd name="connsiteY110" fmla="*/ 590550 h 796925"/>
              <a:gd name="connsiteX111" fmla="*/ 1031875 w 1997075"/>
              <a:gd name="connsiteY111" fmla="*/ 584200 h 796925"/>
              <a:gd name="connsiteX112" fmla="*/ 1044575 w 1997075"/>
              <a:gd name="connsiteY112" fmla="*/ 574675 h 796925"/>
              <a:gd name="connsiteX113" fmla="*/ 1073150 w 1997075"/>
              <a:gd name="connsiteY113" fmla="*/ 552450 h 796925"/>
              <a:gd name="connsiteX114" fmla="*/ 1101725 w 1997075"/>
              <a:gd name="connsiteY114" fmla="*/ 533400 h 796925"/>
              <a:gd name="connsiteX115" fmla="*/ 1117600 w 1997075"/>
              <a:gd name="connsiteY115" fmla="*/ 514350 h 796925"/>
              <a:gd name="connsiteX116" fmla="*/ 1127125 w 1997075"/>
              <a:gd name="connsiteY116" fmla="*/ 511175 h 796925"/>
              <a:gd name="connsiteX117" fmla="*/ 1136650 w 1997075"/>
              <a:gd name="connsiteY117" fmla="*/ 504825 h 796925"/>
              <a:gd name="connsiteX118" fmla="*/ 1149350 w 1997075"/>
              <a:gd name="connsiteY118" fmla="*/ 498475 h 796925"/>
              <a:gd name="connsiteX119" fmla="*/ 1158875 w 1997075"/>
              <a:gd name="connsiteY119" fmla="*/ 488950 h 796925"/>
              <a:gd name="connsiteX120" fmla="*/ 1171575 w 1997075"/>
              <a:gd name="connsiteY120" fmla="*/ 482600 h 796925"/>
              <a:gd name="connsiteX121" fmla="*/ 1193800 w 1997075"/>
              <a:gd name="connsiteY121" fmla="*/ 469900 h 796925"/>
              <a:gd name="connsiteX122" fmla="*/ 1216025 w 1997075"/>
              <a:gd name="connsiteY122" fmla="*/ 438150 h 796925"/>
              <a:gd name="connsiteX123" fmla="*/ 1225550 w 1997075"/>
              <a:gd name="connsiteY123" fmla="*/ 419100 h 796925"/>
              <a:gd name="connsiteX124" fmla="*/ 1231900 w 1997075"/>
              <a:gd name="connsiteY124" fmla="*/ 396875 h 796925"/>
              <a:gd name="connsiteX125" fmla="*/ 1238250 w 1997075"/>
              <a:gd name="connsiteY125" fmla="*/ 387350 h 796925"/>
              <a:gd name="connsiteX126" fmla="*/ 1241425 w 1997075"/>
              <a:gd name="connsiteY126" fmla="*/ 377825 h 796925"/>
              <a:gd name="connsiteX127" fmla="*/ 1254125 w 1997075"/>
              <a:gd name="connsiteY127" fmla="*/ 358775 h 796925"/>
              <a:gd name="connsiteX128" fmla="*/ 1266825 w 1997075"/>
              <a:gd name="connsiteY128" fmla="*/ 339725 h 796925"/>
              <a:gd name="connsiteX129" fmla="*/ 1273175 w 1997075"/>
              <a:gd name="connsiteY129" fmla="*/ 330200 h 796925"/>
              <a:gd name="connsiteX130" fmla="*/ 1279525 w 1997075"/>
              <a:gd name="connsiteY130" fmla="*/ 307975 h 796925"/>
              <a:gd name="connsiteX131" fmla="*/ 1285875 w 1997075"/>
              <a:gd name="connsiteY131" fmla="*/ 295275 h 796925"/>
              <a:gd name="connsiteX132" fmla="*/ 1289050 w 1997075"/>
              <a:gd name="connsiteY132" fmla="*/ 285750 h 796925"/>
              <a:gd name="connsiteX133" fmla="*/ 1295400 w 1997075"/>
              <a:gd name="connsiteY133" fmla="*/ 273050 h 796925"/>
              <a:gd name="connsiteX134" fmla="*/ 1298575 w 1997075"/>
              <a:gd name="connsiteY134" fmla="*/ 263525 h 796925"/>
              <a:gd name="connsiteX135" fmla="*/ 1301750 w 1997075"/>
              <a:gd name="connsiteY135" fmla="*/ 250825 h 796925"/>
              <a:gd name="connsiteX136" fmla="*/ 1308100 w 1997075"/>
              <a:gd name="connsiteY136" fmla="*/ 241300 h 796925"/>
              <a:gd name="connsiteX137" fmla="*/ 1314450 w 1997075"/>
              <a:gd name="connsiteY137" fmla="*/ 219075 h 796925"/>
              <a:gd name="connsiteX138" fmla="*/ 1320800 w 1997075"/>
              <a:gd name="connsiteY138" fmla="*/ 209550 h 796925"/>
              <a:gd name="connsiteX139" fmla="*/ 1327150 w 1997075"/>
              <a:gd name="connsiteY139" fmla="*/ 190500 h 796925"/>
              <a:gd name="connsiteX140" fmla="*/ 1330325 w 1997075"/>
              <a:gd name="connsiteY140" fmla="*/ 180975 h 796925"/>
              <a:gd name="connsiteX141" fmla="*/ 1333500 w 1997075"/>
              <a:gd name="connsiteY141" fmla="*/ 123825 h 796925"/>
              <a:gd name="connsiteX142" fmla="*/ 1339850 w 1997075"/>
              <a:gd name="connsiteY142" fmla="*/ 101600 h 796925"/>
              <a:gd name="connsiteX143" fmla="*/ 1343025 w 1997075"/>
              <a:gd name="connsiteY143" fmla="*/ 3175 h 796925"/>
              <a:gd name="connsiteX144" fmla="*/ 1352550 w 1997075"/>
              <a:gd name="connsiteY144" fmla="*/ 0 h 796925"/>
              <a:gd name="connsiteX145" fmla="*/ 1552575 w 1997075"/>
              <a:gd name="connsiteY145" fmla="*/ 3175 h 796925"/>
              <a:gd name="connsiteX146" fmla="*/ 1600200 w 1997075"/>
              <a:gd name="connsiteY146" fmla="*/ 9525 h 796925"/>
              <a:gd name="connsiteX147" fmla="*/ 1609725 w 1997075"/>
              <a:gd name="connsiteY147" fmla="*/ 12700 h 796925"/>
              <a:gd name="connsiteX148" fmla="*/ 1660525 w 1997075"/>
              <a:gd name="connsiteY148" fmla="*/ 19050 h 796925"/>
              <a:gd name="connsiteX149" fmla="*/ 1673225 w 1997075"/>
              <a:gd name="connsiteY149" fmla="*/ 47625 h 796925"/>
              <a:gd name="connsiteX150" fmla="*/ 1679575 w 1997075"/>
              <a:gd name="connsiteY150" fmla="*/ 60325 h 796925"/>
              <a:gd name="connsiteX151" fmla="*/ 1685925 w 1997075"/>
              <a:gd name="connsiteY151" fmla="*/ 76200 h 796925"/>
              <a:gd name="connsiteX152" fmla="*/ 1698625 w 1997075"/>
              <a:gd name="connsiteY152" fmla="*/ 101600 h 796925"/>
              <a:gd name="connsiteX153" fmla="*/ 1708150 w 1997075"/>
              <a:gd name="connsiteY153" fmla="*/ 117475 h 796925"/>
              <a:gd name="connsiteX154" fmla="*/ 1714500 w 1997075"/>
              <a:gd name="connsiteY154" fmla="*/ 127000 h 796925"/>
              <a:gd name="connsiteX155" fmla="*/ 1720850 w 1997075"/>
              <a:gd name="connsiteY155" fmla="*/ 149225 h 796925"/>
              <a:gd name="connsiteX156" fmla="*/ 1727200 w 1997075"/>
              <a:gd name="connsiteY156" fmla="*/ 161925 h 796925"/>
              <a:gd name="connsiteX157" fmla="*/ 1730375 w 1997075"/>
              <a:gd name="connsiteY157" fmla="*/ 171450 h 796925"/>
              <a:gd name="connsiteX158" fmla="*/ 1736725 w 1997075"/>
              <a:gd name="connsiteY158" fmla="*/ 180975 h 796925"/>
              <a:gd name="connsiteX159" fmla="*/ 1752600 w 1997075"/>
              <a:gd name="connsiteY159" fmla="*/ 206375 h 796925"/>
              <a:gd name="connsiteX160" fmla="*/ 1755775 w 1997075"/>
              <a:gd name="connsiteY160" fmla="*/ 219075 h 796925"/>
              <a:gd name="connsiteX161" fmla="*/ 1765300 w 1997075"/>
              <a:gd name="connsiteY161" fmla="*/ 222250 h 796925"/>
              <a:gd name="connsiteX162" fmla="*/ 1797050 w 1997075"/>
              <a:gd name="connsiteY162" fmla="*/ 225425 h 796925"/>
              <a:gd name="connsiteX163" fmla="*/ 1806575 w 1997075"/>
              <a:gd name="connsiteY163" fmla="*/ 228600 h 796925"/>
              <a:gd name="connsiteX164" fmla="*/ 1835150 w 1997075"/>
              <a:gd name="connsiteY164" fmla="*/ 241300 h 796925"/>
              <a:gd name="connsiteX165" fmla="*/ 1866900 w 1997075"/>
              <a:gd name="connsiteY165" fmla="*/ 244475 h 796925"/>
              <a:gd name="connsiteX166" fmla="*/ 1895475 w 1997075"/>
              <a:gd name="connsiteY166" fmla="*/ 257175 h 796925"/>
              <a:gd name="connsiteX167" fmla="*/ 1917700 w 1997075"/>
              <a:gd name="connsiteY167" fmla="*/ 276225 h 796925"/>
              <a:gd name="connsiteX168" fmla="*/ 1927225 w 1997075"/>
              <a:gd name="connsiteY168" fmla="*/ 279400 h 796925"/>
              <a:gd name="connsiteX169" fmla="*/ 1952625 w 1997075"/>
              <a:gd name="connsiteY169" fmla="*/ 282575 h 796925"/>
              <a:gd name="connsiteX170" fmla="*/ 1987550 w 1997075"/>
              <a:gd name="connsiteY170" fmla="*/ 292100 h 796925"/>
              <a:gd name="connsiteX171" fmla="*/ 1997075 w 1997075"/>
              <a:gd name="connsiteY171" fmla="*/ 295275 h 79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997075" h="796925">
                <a:moveTo>
                  <a:pt x="0" y="749300"/>
                </a:moveTo>
                <a:cubicBezTo>
                  <a:pt x="22439" y="744812"/>
                  <a:pt x="10755" y="747832"/>
                  <a:pt x="34925" y="739775"/>
                </a:cubicBezTo>
                <a:cubicBezTo>
                  <a:pt x="38100" y="738717"/>
                  <a:pt x="41665" y="738456"/>
                  <a:pt x="44450" y="736600"/>
                </a:cubicBezTo>
                <a:lnTo>
                  <a:pt x="53975" y="730250"/>
                </a:lnTo>
                <a:cubicBezTo>
                  <a:pt x="60787" y="709814"/>
                  <a:pt x="54341" y="731226"/>
                  <a:pt x="60325" y="695325"/>
                </a:cubicBezTo>
                <a:cubicBezTo>
                  <a:pt x="60716" y="692976"/>
                  <a:pt x="64878" y="676335"/>
                  <a:pt x="66675" y="673100"/>
                </a:cubicBezTo>
                <a:cubicBezTo>
                  <a:pt x="70381" y="666429"/>
                  <a:pt x="75142" y="660400"/>
                  <a:pt x="79375" y="654050"/>
                </a:cubicBezTo>
                <a:cubicBezTo>
                  <a:pt x="81492" y="650875"/>
                  <a:pt x="82550" y="646642"/>
                  <a:pt x="85725" y="644525"/>
                </a:cubicBezTo>
                <a:lnTo>
                  <a:pt x="95250" y="638175"/>
                </a:lnTo>
                <a:cubicBezTo>
                  <a:pt x="100838" y="621410"/>
                  <a:pt x="96569" y="631435"/>
                  <a:pt x="111125" y="609600"/>
                </a:cubicBezTo>
                <a:lnTo>
                  <a:pt x="117475" y="600075"/>
                </a:lnTo>
                <a:lnTo>
                  <a:pt x="123825" y="574675"/>
                </a:lnTo>
                <a:cubicBezTo>
                  <a:pt x="124883" y="570442"/>
                  <a:pt x="126144" y="566254"/>
                  <a:pt x="127000" y="561975"/>
                </a:cubicBezTo>
                <a:cubicBezTo>
                  <a:pt x="128058" y="556683"/>
                  <a:pt x="129210" y="551409"/>
                  <a:pt x="130175" y="546100"/>
                </a:cubicBezTo>
                <a:cubicBezTo>
                  <a:pt x="131327" y="539766"/>
                  <a:pt x="131953" y="533334"/>
                  <a:pt x="133350" y="527050"/>
                </a:cubicBezTo>
                <a:cubicBezTo>
                  <a:pt x="134076" y="523783"/>
                  <a:pt x="135713" y="520772"/>
                  <a:pt x="136525" y="517525"/>
                </a:cubicBezTo>
                <a:cubicBezTo>
                  <a:pt x="137834" y="512290"/>
                  <a:pt x="138391" y="506885"/>
                  <a:pt x="139700" y="501650"/>
                </a:cubicBezTo>
                <a:cubicBezTo>
                  <a:pt x="140512" y="498403"/>
                  <a:pt x="142063" y="495372"/>
                  <a:pt x="142875" y="492125"/>
                </a:cubicBezTo>
                <a:cubicBezTo>
                  <a:pt x="147407" y="473998"/>
                  <a:pt x="144336" y="479847"/>
                  <a:pt x="149225" y="463550"/>
                </a:cubicBezTo>
                <a:cubicBezTo>
                  <a:pt x="151148" y="457139"/>
                  <a:pt x="152582" y="450487"/>
                  <a:pt x="155575" y="444500"/>
                </a:cubicBezTo>
                <a:cubicBezTo>
                  <a:pt x="163632" y="428387"/>
                  <a:pt x="159300" y="435738"/>
                  <a:pt x="168275" y="422275"/>
                </a:cubicBezTo>
                <a:cubicBezTo>
                  <a:pt x="169333" y="416983"/>
                  <a:pt x="170030" y="411606"/>
                  <a:pt x="171450" y="406400"/>
                </a:cubicBezTo>
                <a:cubicBezTo>
                  <a:pt x="173211" y="399942"/>
                  <a:pt x="177800" y="387350"/>
                  <a:pt x="177800" y="387350"/>
                </a:cubicBezTo>
                <a:cubicBezTo>
                  <a:pt x="178858" y="378883"/>
                  <a:pt x="179449" y="370345"/>
                  <a:pt x="180975" y="361950"/>
                </a:cubicBezTo>
                <a:cubicBezTo>
                  <a:pt x="181574" y="358657"/>
                  <a:pt x="183551" y="355718"/>
                  <a:pt x="184150" y="352425"/>
                </a:cubicBezTo>
                <a:cubicBezTo>
                  <a:pt x="185676" y="344030"/>
                  <a:pt x="185537" y="335368"/>
                  <a:pt x="187325" y="327025"/>
                </a:cubicBezTo>
                <a:cubicBezTo>
                  <a:pt x="188727" y="320480"/>
                  <a:pt x="191558" y="314325"/>
                  <a:pt x="193675" y="307975"/>
                </a:cubicBezTo>
                <a:lnTo>
                  <a:pt x="196850" y="298450"/>
                </a:lnTo>
                <a:cubicBezTo>
                  <a:pt x="198020" y="290260"/>
                  <a:pt x="198767" y="275566"/>
                  <a:pt x="203200" y="266700"/>
                </a:cubicBezTo>
                <a:cubicBezTo>
                  <a:pt x="204907" y="263287"/>
                  <a:pt x="207433" y="260350"/>
                  <a:pt x="209550" y="257175"/>
                </a:cubicBezTo>
                <a:cubicBezTo>
                  <a:pt x="210608" y="252942"/>
                  <a:pt x="211006" y="248486"/>
                  <a:pt x="212725" y="244475"/>
                </a:cubicBezTo>
                <a:cubicBezTo>
                  <a:pt x="214228" y="240968"/>
                  <a:pt x="217979" y="238605"/>
                  <a:pt x="219075" y="234950"/>
                </a:cubicBezTo>
                <a:cubicBezTo>
                  <a:pt x="221225" y="227782"/>
                  <a:pt x="221020" y="220107"/>
                  <a:pt x="222250" y="212725"/>
                </a:cubicBezTo>
                <a:cubicBezTo>
                  <a:pt x="223605" y="204593"/>
                  <a:pt x="225254" y="195132"/>
                  <a:pt x="228600" y="187325"/>
                </a:cubicBezTo>
                <a:cubicBezTo>
                  <a:pt x="230464" y="182975"/>
                  <a:pt x="233086" y="178975"/>
                  <a:pt x="234950" y="174625"/>
                </a:cubicBezTo>
                <a:cubicBezTo>
                  <a:pt x="236268" y="171549"/>
                  <a:pt x="236807" y="168176"/>
                  <a:pt x="238125" y="165100"/>
                </a:cubicBezTo>
                <a:cubicBezTo>
                  <a:pt x="239989" y="160750"/>
                  <a:pt x="242611" y="156750"/>
                  <a:pt x="244475" y="152400"/>
                </a:cubicBezTo>
                <a:cubicBezTo>
                  <a:pt x="248032" y="144101"/>
                  <a:pt x="248140" y="139126"/>
                  <a:pt x="250825" y="130175"/>
                </a:cubicBezTo>
                <a:cubicBezTo>
                  <a:pt x="252748" y="123764"/>
                  <a:pt x="255058" y="117475"/>
                  <a:pt x="257175" y="111125"/>
                </a:cubicBezTo>
                <a:lnTo>
                  <a:pt x="260350" y="101600"/>
                </a:lnTo>
                <a:cubicBezTo>
                  <a:pt x="261408" y="98425"/>
                  <a:pt x="262713" y="95322"/>
                  <a:pt x="263525" y="92075"/>
                </a:cubicBezTo>
                <a:cubicBezTo>
                  <a:pt x="264583" y="87842"/>
                  <a:pt x="265501" y="83571"/>
                  <a:pt x="266700" y="79375"/>
                </a:cubicBezTo>
                <a:cubicBezTo>
                  <a:pt x="269720" y="68806"/>
                  <a:pt x="271065" y="69061"/>
                  <a:pt x="273050" y="57150"/>
                </a:cubicBezTo>
                <a:cubicBezTo>
                  <a:pt x="279003" y="21429"/>
                  <a:pt x="269854" y="41307"/>
                  <a:pt x="288925" y="12700"/>
                </a:cubicBezTo>
                <a:lnTo>
                  <a:pt x="288925" y="12700"/>
                </a:lnTo>
                <a:cubicBezTo>
                  <a:pt x="289983" y="9525"/>
                  <a:pt x="289487" y="5266"/>
                  <a:pt x="292100" y="3175"/>
                </a:cubicBezTo>
                <a:cubicBezTo>
                  <a:pt x="295507" y="449"/>
                  <a:pt x="300567" y="1058"/>
                  <a:pt x="304800" y="0"/>
                </a:cubicBezTo>
                <a:lnTo>
                  <a:pt x="463550" y="3175"/>
                </a:lnTo>
                <a:cubicBezTo>
                  <a:pt x="467893" y="3601"/>
                  <a:pt x="465193" y="11789"/>
                  <a:pt x="466725" y="15875"/>
                </a:cubicBezTo>
                <a:cubicBezTo>
                  <a:pt x="468387" y="20307"/>
                  <a:pt x="471211" y="24225"/>
                  <a:pt x="473075" y="28575"/>
                </a:cubicBezTo>
                <a:cubicBezTo>
                  <a:pt x="480962" y="46978"/>
                  <a:pt x="470397" y="29320"/>
                  <a:pt x="482600" y="47625"/>
                </a:cubicBezTo>
                <a:cubicBezTo>
                  <a:pt x="483316" y="51923"/>
                  <a:pt x="486367" y="73347"/>
                  <a:pt x="488950" y="79375"/>
                </a:cubicBezTo>
                <a:cubicBezTo>
                  <a:pt x="490453" y="82882"/>
                  <a:pt x="493593" y="85487"/>
                  <a:pt x="495300" y="88900"/>
                </a:cubicBezTo>
                <a:cubicBezTo>
                  <a:pt x="496797" y="91893"/>
                  <a:pt x="496978" y="95432"/>
                  <a:pt x="498475" y="98425"/>
                </a:cubicBezTo>
                <a:cubicBezTo>
                  <a:pt x="500182" y="101838"/>
                  <a:pt x="503275" y="104463"/>
                  <a:pt x="504825" y="107950"/>
                </a:cubicBezTo>
                <a:cubicBezTo>
                  <a:pt x="507543" y="114067"/>
                  <a:pt x="508405" y="120906"/>
                  <a:pt x="511175" y="127000"/>
                </a:cubicBezTo>
                <a:cubicBezTo>
                  <a:pt x="513729" y="132618"/>
                  <a:pt x="517387" y="137669"/>
                  <a:pt x="520700" y="142875"/>
                </a:cubicBezTo>
                <a:cubicBezTo>
                  <a:pt x="526936" y="152675"/>
                  <a:pt x="535624" y="163278"/>
                  <a:pt x="539750" y="174625"/>
                </a:cubicBezTo>
                <a:cubicBezTo>
                  <a:pt x="542383" y="181866"/>
                  <a:pt x="543886" y="189470"/>
                  <a:pt x="546100" y="196850"/>
                </a:cubicBezTo>
                <a:cubicBezTo>
                  <a:pt x="555002" y="226524"/>
                  <a:pt x="540725" y="172176"/>
                  <a:pt x="555625" y="231775"/>
                </a:cubicBezTo>
                <a:lnTo>
                  <a:pt x="558800" y="244475"/>
                </a:lnTo>
                <a:cubicBezTo>
                  <a:pt x="559858" y="273050"/>
                  <a:pt x="560134" y="301665"/>
                  <a:pt x="561975" y="330200"/>
                </a:cubicBezTo>
                <a:cubicBezTo>
                  <a:pt x="562256" y="334555"/>
                  <a:pt x="564203" y="338640"/>
                  <a:pt x="565150" y="342900"/>
                </a:cubicBezTo>
                <a:cubicBezTo>
                  <a:pt x="566321" y="348168"/>
                  <a:pt x="567612" y="353426"/>
                  <a:pt x="568325" y="358775"/>
                </a:cubicBezTo>
                <a:cubicBezTo>
                  <a:pt x="569731" y="369318"/>
                  <a:pt x="569996" y="379996"/>
                  <a:pt x="571500" y="390525"/>
                </a:cubicBezTo>
                <a:cubicBezTo>
                  <a:pt x="572117" y="394845"/>
                  <a:pt x="573894" y="398932"/>
                  <a:pt x="574675" y="403225"/>
                </a:cubicBezTo>
                <a:cubicBezTo>
                  <a:pt x="576014" y="410588"/>
                  <a:pt x="575483" y="418350"/>
                  <a:pt x="577850" y="425450"/>
                </a:cubicBezTo>
                <a:cubicBezTo>
                  <a:pt x="580843" y="434430"/>
                  <a:pt x="588254" y="441667"/>
                  <a:pt x="590550" y="450850"/>
                </a:cubicBezTo>
                <a:cubicBezTo>
                  <a:pt x="597825" y="479952"/>
                  <a:pt x="592059" y="468988"/>
                  <a:pt x="603250" y="485775"/>
                </a:cubicBezTo>
                <a:cubicBezTo>
                  <a:pt x="607738" y="508214"/>
                  <a:pt x="604718" y="496530"/>
                  <a:pt x="612775" y="520700"/>
                </a:cubicBezTo>
                <a:cubicBezTo>
                  <a:pt x="613833" y="523875"/>
                  <a:pt x="613165" y="528369"/>
                  <a:pt x="615950" y="530225"/>
                </a:cubicBezTo>
                <a:lnTo>
                  <a:pt x="625475" y="536575"/>
                </a:lnTo>
                <a:lnTo>
                  <a:pt x="644525" y="517525"/>
                </a:lnTo>
                <a:cubicBezTo>
                  <a:pt x="647700" y="514350"/>
                  <a:pt x="651559" y="511736"/>
                  <a:pt x="654050" y="508000"/>
                </a:cubicBezTo>
                <a:cubicBezTo>
                  <a:pt x="658283" y="501650"/>
                  <a:pt x="662823" y="495494"/>
                  <a:pt x="666750" y="488950"/>
                </a:cubicBezTo>
                <a:cubicBezTo>
                  <a:pt x="669925" y="483658"/>
                  <a:pt x="672486" y="477946"/>
                  <a:pt x="676275" y="473075"/>
                </a:cubicBezTo>
                <a:cubicBezTo>
                  <a:pt x="679951" y="468349"/>
                  <a:pt x="685079" y="464921"/>
                  <a:pt x="688975" y="460375"/>
                </a:cubicBezTo>
                <a:cubicBezTo>
                  <a:pt x="700464" y="446971"/>
                  <a:pt x="688826" y="453016"/>
                  <a:pt x="704850" y="447675"/>
                </a:cubicBezTo>
                <a:cubicBezTo>
                  <a:pt x="710142" y="449792"/>
                  <a:pt x="716347" y="450376"/>
                  <a:pt x="720725" y="454025"/>
                </a:cubicBezTo>
                <a:cubicBezTo>
                  <a:pt x="723296" y="456168"/>
                  <a:pt x="722403" y="460557"/>
                  <a:pt x="723900" y="463550"/>
                </a:cubicBezTo>
                <a:cubicBezTo>
                  <a:pt x="725607" y="466963"/>
                  <a:pt x="728133" y="469900"/>
                  <a:pt x="730250" y="473075"/>
                </a:cubicBezTo>
                <a:cubicBezTo>
                  <a:pt x="731308" y="478367"/>
                  <a:pt x="731530" y="483897"/>
                  <a:pt x="733425" y="488950"/>
                </a:cubicBezTo>
                <a:cubicBezTo>
                  <a:pt x="734765" y="492523"/>
                  <a:pt x="738850" y="494773"/>
                  <a:pt x="739775" y="498475"/>
                </a:cubicBezTo>
                <a:cubicBezTo>
                  <a:pt x="742099" y="507772"/>
                  <a:pt x="741374" y="517597"/>
                  <a:pt x="742950" y="527050"/>
                </a:cubicBezTo>
                <a:cubicBezTo>
                  <a:pt x="743500" y="530351"/>
                  <a:pt x="744807" y="533499"/>
                  <a:pt x="746125" y="536575"/>
                </a:cubicBezTo>
                <a:cubicBezTo>
                  <a:pt x="750959" y="547854"/>
                  <a:pt x="752448" y="549234"/>
                  <a:pt x="758825" y="558800"/>
                </a:cubicBezTo>
                <a:cubicBezTo>
                  <a:pt x="760264" y="564556"/>
                  <a:pt x="765773" y="587973"/>
                  <a:pt x="768350" y="590550"/>
                </a:cubicBezTo>
                <a:lnTo>
                  <a:pt x="777875" y="600075"/>
                </a:lnTo>
                <a:lnTo>
                  <a:pt x="784225" y="619125"/>
                </a:lnTo>
                <a:cubicBezTo>
                  <a:pt x="785283" y="622300"/>
                  <a:pt x="785033" y="626283"/>
                  <a:pt x="787400" y="628650"/>
                </a:cubicBezTo>
                <a:cubicBezTo>
                  <a:pt x="797461" y="638711"/>
                  <a:pt x="799875" y="639585"/>
                  <a:pt x="806450" y="654050"/>
                </a:cubicBezTo>
                <a:cubicBezTo>
                  <a:pt x="809220" y="660144"/>
                  <a:pt x="809087" y="667531"/>
                  <a:pt x="812800" y="673100"/>
                </a:cubicBezTo>
                <a:lnTo>
                  <a:pt x="825500" y="692150"/>
                </a:lnTo>
                <a:cubicBezTo>
                  <a:pt x="826558" y="696383"/>
                  <a:pt x="827143" y="700764"/>
                  <a:pt x="828675" y="704850"/>
                </a:cubicBezTo>
                <a:cubicBezTo>
                  <a:pt x="837024" y="727115"/>
                  <a:pt x="832163" y="708652"/>
                  <a:pt x="841375" y="727075"/>
                </a:cubicBezTo>
                <a:cubicBezTo>
                  <a:pt x="842872" y="730068"/>
                  <a:pt x="843053" y="733607"/>
                  <a:pt x="844550" y="736600"/>
                </a:cubicBezTo>
                <a:cubicBezTo>
                  <a:pt x="847044" y="741588"/>
                  <a:pt x="858028" y="755469"/>
                  <a:pt x="860425" y="758825"/>
                </a:cubicBezTo>
                <a:cubicBezTo>
                  <a:pt x="862643" y="761930"/>
                  <a:pt x="865225" y="764863"/>
                  <a:pt x="866775" y="768350"/>
                </a:cubicBezTo>
                <a:cubicBezTo>
                  <a:pt x="881888" y="802355"/>
                  <a:pt x="865104" y="775369"/>
                  <a:pt x="879475" y="796925"/>
                </a:cubicBezTo>
                <a:cubicBezTo>
                  <a:pt x="883708" y="795867"/>
                  <a:pt x="888544" y="796171"/>
                  <a:pt x="892175" y="793750"/>
                </a:cubicBezTo>
                <a:cubicBezTo>
                  <a:pt x="895350" y="791633"/>
                  <a:pt x="896082" y="787156"/>
                  <a:pt x="898525" y="784225"/>
                </a:cubicBezTo>
                <a:cubicBezTo>
                  <a:pt x="901400" y="780776"/>
                  <a:pt x="904875" y="777875"/>
                  <a:pt x="908050" y="774700"/>
                </a:cubicBezTo>
                <a:cubicBezTo>
                  <a:pt x="910167" y="768350"/>
                  <a:pt x="913453" y="762276"/>
                  <a:pt x="914400" y="755650"/>
                </a:cubicBezTo>
                <a:cubicBezTo>
                  <a:pt x="915458" y="748242"/>
                  <a:pt x="914796" y="740373"/>
                  <a:pt x="917575" y="733425"/>
                </a:cubicBezTo>
                <a:cubicBezTo>
                  <a:pt x="919243" y="729256"/>
                  <a:pt x="924490" y="727554"/>
                  <a:pt x="927100" y="723900"/>
                </a:cubicBezTo>
                <a:cubicBezTo>
                  <a:pt x="945091" y="698713"/>
                  <a:pt x="924780" y="722403"/>
                  <a:pt x="936625" y="701675"/>
                </a:cubicBezTo>
                <a:cubicBezTo>
                  <a:pt x="939250" y="697081"/>
                  <a:pt x="943115" y="693310"/>
                  <a:pt x="946150" y="688975"/>
                </a:cubicBezTo>
                <a:cubicBezTo>
                  <a:pt x="950527" y="682723"/>
                  <a:pt x="952500" y="674158"/>
                  <a:pt x="958850" y="669925"/>
                </a:cubicBezTo>
                <a:cubicBezTo>
                  <a:pt x="972598" y="660760"/>
                  <a:pt x="989404" y="651041"/>
                  <a:pt x="1000125" y="638175"/>
                </a:cubicBezTo>
                <a:cubicBezTo>
                  <a:pt x="1002568" y="635244"/>
                  <a:pt x="1005007" y="632172"/>
                  <a:pt x="1006475" y="628650"/>
                </a:cubicBezTo>
                <a:cubicBezTo>
                  <a:pt x="1010605" y="618737"/>
                  <a:pt x="1012940" y="599960"/>
                  <a:pt x="1022350" y="590550"/>
                </a:cubicBezTo>
                <a:cubicBezTo>
                  <a:pt x="1025048" y="587852"/>
                  <a:pt x="1028770" y="586418"/>
                  <a:pt x="1031875" y="584200"/>
                </a:cubicBezTo>
                <a:cubicBezTo>
                  <a:pt x="1036181" y="581124"/>
                  <a:pt x="1040593" y="578160"/>
                  <a:pt x="1044575" y="574675"/>
                </a:cubicBezTo>
                <a:cubicBezTo>
                  <a:pt x="1074589" y="548412"/>
                  <a:pt x="1038792" y="574537"/>
                  <a:pt x="1073150" y="552450"/>
                </a:cubicBezTo>
                <a:cubicBezTo>
                  <a:pt x="1082779" y="546260"/>
                  <a:pt x="1101725" y="533400"/>
                  <a:pt x="1101725" y="533400"/>
                </a:cubicBezTo>
                <a:cubicBezTo>
                  <a:pt x="1106411" y="526372"/>
                  <a:pt x="1110266" y="519239"/>
                  <a:pt x="1117600" y="514350"/>
                </a:cubicBezTo>
                <a:cubicBezTo>
                  <a:pt x="1120385" y="512494"/>
                  <a:pt x="1124132" y="512672"/>
                  <a:pt x="1127125" y="511175"/>
                </a:cubicBezTo>
                <a:cubicBezTo>
                  <a:pt x="1130538" y="509468"/>
                  <a:pt x="1133337" y="506718"/>
                  <a:pt x="1136650" y="504825"/>
                </a:cubicBezTo>
                <a:cubicBezTo>
                  <a:pt x="1140759" y="502477"/>
                  <a:pt x="1145499" y="501226"/>
                  <a:pt x="1149350" y="498475"/>
                </a:cubicBezTo>
                <a:cubicBezTo>
                  <a:pt x="1153004" y="495865"/>
                  <a:pt x="1155221" y="491560"/>
                  <a:pt x="1158875" y="488950"/>
                </a:cubicBezTo>
                <a:cubicBezTo>
                  <a:pt x="1162726" y="486199"/>
                  <a:pt x="1167561" y="485108"/>
                  <a:pt x="1171575" y="482600"/>
                </a:cubicBezTo>
                <a:cubicBezTo>
                  <a:pt x="1193543" y="468870"/>
                  <a:pt x="1175087" y="476138"/>
                  <a:pt x="1193800" y="469900"/>
                </a:cubicBezTo>
                <a:cubicBezTo>
                  <a:pt x="1198147" y="464104"/>
                  <a:pt x="1214461" y="442841"/>
                  <a:pt x="1216025" y="438150"/>
                </a:cubicBezTo>
                <a:cubicBezTo>
                  <a:pt x="1220407" y="425005"/>
                  <a:pt x="1217344" y="431410"/>
                  <a:pt x="1225550" y="419100"/>
                </a:cubicBezTo>
                <a:cubicBezTo>
                  <a:pt x="1226567" y="415031"/>
                  <a:pt x="1229623" y="401430"/>
                  <a:pt x="1231900" y="396875"/>
                </a:cubicBezTo>
                <a:cubicBezTo>
                  <a:pt x="1233607" y="393462"/>
                  <a:pt x="1236543" y="390763"/>
                  <a:pt x="1238250" y="387350"/>
                </a:cubicBezTo>
                <a:cubicBezTo>
                  <a:pt x="1239747" y="384357"/>
                  <a:pt x="1239800" y="380751"/>
                  <a:pt x="1241425" y="377825"/>
                </a:cubicBezTo>
                <a:cubicBezTo>
                  <a:pt x="1245131" y="371154"/>
                  <a:pt x="1249892" y="365125"/>
                  <a:pt x="1254125" y="358775"/>
                </a:cubicBezTo>
                <a:lnTo>
                  <a:pt x="1266825" y="339725"/>
                </a:lnTo>
                <a:lnTo>
                  <a:pt x="1273175" y="330200"/>
                </a:lnTo>
                <a:cubicBezTo>
                  <a:pt x="1274786" y="323755"/>
                  <a:pt x="1276792" y="314352"/>
                  <a:pt x="1279525" y="307975"/>
                </a:cubicBezTo>
                <a:cubicBezTo>
                  <a:pt x="1281389" y="303625"/>
                  <a:pt x="1284011" y="299625"/>
                  <a:pt x="1285875" y="295275"/>
                </a:cubicBezTo>
                <a:cubicBezTo>
                  <a:pt x="1287193" y="292199"/>
                  <a:pt x="1287732" y="288826"/>
                  <a:pt x="1289050" y="285750"/>
                </a:cubicBezTo>
                <a:cubicBezTo>
                  <a:pt x="1290914" y="281400"/>
                  <a:pt x="1293536" y="277400"/>
                  <a:pt x="1295400" y="273050"/>
                </a:cubicBezTo>
                <a:cubicBezTo>
                  <a:pt x="1296718" y="269974"/>
                  <a:pt x="1297656" y="266743"/>
                  <a:pt x="1298575" y="263525"/>
                </a:cubicBezTo>
                <a:cubicBezTo>
                  <a:pt x="1299774" y="259329"/>
                  <a:pt x="1300031" y="254836"/>
                  <a:pt x="1301750" y="250825"/>
                </a:cubicBezTo>
                <a:cubicBezTo>
                  <a:pt x="1303253" y="247318"/>
                  <a:pt x="1305983" y="244475"/>
                  <a:pt x="1308100" y="241300"/>
                </a:cubicBezTo>
                <a:cubicBezTo>
                  <a:pt x="1309117" y="237231"/>
                  <a:pt x="1312173" y="223630"/>
                  <a:pt x="1314450" y="219075"/>
                </a:cubicBezTo>
                <a:cubicBezTo>
                  <a:pt x="1316157" y="215662"/>
                  <a:pt x="1319250" y="213037"/>
                  <a:pt x="1320800" y="209550"/>
                </a:cubicBezTo>
                <a:cubicBezTo>
                  <a:pt x="1323518" y="203433"/>
                  <a:pt x="1325033" y="196850"/>
                  <a:pt x="1327150" y="190500"/>
                </a:cubicBezTo>
                <a:lnTo>
                  <a:pt x="1330325" y="180975"/>
                </a:lnTo>
                <a:cubicBezTo>
                  <a:pt x="1331383" y="161925"/>
                  <a:pt x="1331773" y="142826"/>
                  <a:pt x="1333500" y="123825"/>
                </a:cubicBezTo>
                <a:cubicBezTo>
                  <a:pt x="1333998" y="118343"/>
                  <a:pt x="1337971" y="107238"/>
                  <a:pt x="1339850" y="101600"/>
                </a:cubicBezTo>
                <a:cubicBezTo>
                  <a:pt x="1340908" y="68792"/>
                  <a:pt x="1338954" y="35747"/>
                  <a:pt x="1343025" y="3175"/>
                </a:cubicBezTo>
                <a:cubicBezTo>
                  <a:pt x="1343440" y="-146"/>
                  <a:pt x="1349203" y="0"/>
                  <a:pt x="1352550" y="0"/>
                </a:cubicBezTo>
                <a:cubicBezTo>
                  <a:pt x="1419233" y="0"/>
                  <a:pt x="1485900" y="2117"/>
                  <a:pt x="1552575" y="3175"/>
                </a:cubicBezTo>
                <a:cubicBezTo>
                  <a:pt x="1558756" y="3948"/>
                  <a:pt x="1592897" y="8064"/>
                  <a:pt x="1600200" y="9525"/>
                </a:cubicBezTo>
                <a:cubicBezTo>
                  <a:pt x="1603482" y="10181"/>
                  <a:pt x="1606419" y="12178"/>
                  <a:pt x="1609725" y="12700"/>
                </a:cubicBezTo>
                <a:cubicBezTo>
                  <a:pt x="1626581" y="15362"/>
                  <a:pt x="1643592" y="16933"/>
                  <a:pt x="1660525" y="19050"/>
                </a:cubicBezTo>
                <a:cubicBezTo>
                  <a:pt x="1676157" y="50314"/>
                  <a:pt x="1657009" y="11140"/>
                  <a:pt x="1673225" y="47625"/>
                </a:cubicBezTo>
                <a:cubicBezTo>
                  <a:pt x="1675147" y="51950"/>
                  <a:pt x="1677653" y="56000"/>
                  <a:pt x="1679575" y="60325"/>
                </a:cubicBezTo>
                <a:cubicBezTo>
                  <a:pt x="1681890" y="65533"/>
                  <a:pt x="1683537" y="71025"/>
                  <a:pt x="1685925" y="76200"/>
                </a:cubicBezTo>
                <a:cubicBezTo>
                  <a:pt x="1689892" y="84795"/>
                  <a:pt x="1693755" y="93483"/>
                  <a:pt x="1698625" y="101600"/>
                </a:cubicBezTo>
                <a:cubicBezTo>
                  <a:pt x="1701800" y="106892"/>
                  <a:pt x="1704879" y="112242"/>
                  <a:pt x="1708150" y="117475"/>
                </a:cubicBezTo>
                <a:cubicBezTo>
                  <a:pt x="1710172" y="120711"/>
                  <a:pt x="1712793" y="123587"/>
                  <a:pt x="1714500" y="127000"/>
                </a:cubicBezTo>
                <a:cubicBezTo>
                  <a:pt x="1718338" y="134676"/>
                  <a:pt x="1717798" y="141087"/>
                  <a:pt x="1720850" y="149225"/>
                </a:cubicBezTo>
                <a:cubicBezTo>
                  <a:pt x="1722512" y="153657"/>
                  <a:pt x="1725336" y="157575"/>
                  <a:pt x="1727200" y="161925"/>
                </a:cubicBezTo>
                <a:cubicBezTo>
                  <a:pt x="1728518" y="165001"/>
                  <a:pt x="1728878" y="168457"/>
                  <a:pt x="1730375" y="171450"/>
                </a:cubicBezTo>
                <a:cubicBezTo>
                  <a:pt x="1732082" y="174863"/>
                  <a:pt x="1735018" y="177562"/>
                  <a:pt x="1736725" y="180975"/>
                </a:cubicBezTo>
                <a:cubicBezTo>
                  <a:pt x="1748751" y="205028"/>
                  <a:pt x="1735887" y="189662"/>
                  <a:pt x="1752600" y="206375"/>
                </a:cubicBezTo>
                <a:cubicBezTo>
                  <a:pt x="1753658" y="210608"/>
                  <a:pt x="1753049" y="215668"/>
                  <a:pt x="1755775" y="219075"/>
                </a:cubicBezTo>
                <a:cubicBezTo>
                  <a:pt x="1757866" y="221688"/>
                  <a:pt x="1761992" y="221741"/>
                  <a:pt x="1765300" y="222250"/>
                </a:cubicBezTo>
                <a:cubicBezTo>
                  <a:pt x="1775812" y="223867"/>
                  <a:pt x="1786467" y="224367"/>
                  <a:pt x="1797050" y="225425"/>
                </a:cubicBezTo>
                <a:cubicBezTo>
                  <a:pt x="1800225" y="226483"/>
                  <a:pt x="1803582" y="227103"/>
                  <a:pt x="1806575" y="228600"/>
                </a:cubicBezTo>
                <a:cubicBezTo>
                  <a:pt x="1820420" y="235522"/>
                  <a:pt x="1814672" y="239252"/>
                  <a:pt x="1835150" y="241300"/>
                </a:cubicBezTo>
                <a:lnTo>
                  <a:pt x="1866900" y="244475"/>
                </a:lnTo>
                <a:cubicBezTo>
                  <a:pt x="1914045" y="272762"/>
                  <a:pt x="1857323" y="240824"/>
                  <a:pt x="1895475" y="257175"/>
                </a:cubicBezTo>
                <a:cubicBezTo>
                  <a:pt x="1907707" y="262417"/>
                  <a:pt x="1905870" y="267775"/>
                  <a:pt x="1917700" y="276225"/>
                </a:cubicBezTo>
                <a:cubicBezTo>
                  <a:pt x="1920423" y="278170"/>
                  <a:pt x="1923932" y="278801"/>
                  <a:pt x="1927225" y="279400"/>
                </a:cubicBezTo>
                <a:cubicBezTo>
                  <a:pt x="1935620" y="280926"/>
                  <a:pt x="1944192" y="281278"/>
                  <a:pt x="1952625" y="282575"/>
                </a:cubicBezTo>
                <a:cubicBezTo>
                  <a:pt x="1969294" y="285139"/>
                  <a:pt x="1970537" y="286429"/>
                  <a:pt x="1987550" y="292100"/>
                </a:cubicBezTo>
                <a:lnTo>
                  <a:pt x="1997075" y="29527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0F6F02-4084-4C2B-AAA1-5868EB678E2D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18/25</a:t>
            </a:r>
          </a:p>
        </p:txBody>
      </p:sp>
    </p:spTree>
    <p:extLst>
      <p:ext uri="{BB962C8B-B14F-4D97-AF65-F5344CB8AC3E}">
        <p14:creationId xmlns:p14="http://schemas.microsoft.com/office/powerpoint/2010/main" val="34242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Yager</a:t>
            </a:r>
            <a:r>
              <a:rPr lang="en-US" altLang="ko-KR" dirty="0"/>
              <a:t> </a:t>
            </a:r>
            <a:r>
              <a:rPr lang="ko-KR" altLang="en-US" dirty="0"/>
              <a:t>합집합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68167-7B37-44C5-ACF4-E7AD5C32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1419622"/>
            <a:ext cx="4896533" cy="847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CC31BA-A326-499B-825B-C81599EB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859782"/>
            <a:ext cx="3181794" cy="1724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B8CDDF-4A75-418E-9580-B936A279A009}"/>
              </a:ext>
            </a:extLst>
          </p:cNvPr>
          <p:cNvSpPr txBox="1">
            <a:spLocks/>
          </p:cNvSpPr>
          <p:nvPr/>
        </p:nvSpPr>
        <p:spPr>
          <a:xfrm>
            <a:off x="2652761" y="2267465"/>
            <a:ext cx="3707904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</a:t>
            </a:r>
            <a:r>
              <a:rPr lang="ko-KR" altLang="en-US" dirty="0"/>
              <a:t>공리 </a:t>
            </a:r>
            <a:r>
              <a:rPr lang="en-US" altLang="ko-KR" dirty="0"/>
              <a:t>U6 </a:t>
            </a:r>
            <a:r>
              <a:rPr lang="ko-KR" altLang="en-US" dirty="0"/>
              <a:t>불만족</a:t>
            </a:r>
            <a:r>
              <a:rPr lang="en-US" altLang="ko-KR" dirty="0"/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31DC611-59E8-4D3A-9AAD-B7A909E245FA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19/25</a:t>
            </a:r>
          </a:p>
        </p:txBody>
      </p:sp>
    </p:spTree>
    <p:extLst>
      <p:ext uri="{BB962C8B-B14F-4D97-AF65-F5344CB8AC3E}">
        <p14:creationId xmlns:p14="http://schemas.microsoft.com/office/powerpoint/2010/main" val="34453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퍼지집합의 표준 연산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기본연산과</a:t>
            </a:r>
            <a:r>
              <a:rPr lang="en-US" altLang="ko-KR" dirty="0"/>
              <a:t>, </a:t>
            </a:r>
            <a:r>
              <a:rPr lang="ko-KR" altLang="en-US" dirty="0"/>
              <a:t>표준 연산자의 종류</a:t>
            </a:r>
            <a:endParaRPr lang="en-US" altLang="ko-KR" dirty="0"/>
          </a:p>
        </p:txBody>
      </p:sp>
      <p:grpSp>
        <p:nvGrpSpPr>
          <p:cNvPr id="30" name="Group 41">
            <a:extLst>
              <a:ext uri="{FF2B5EF4-FFF2-40B4-BE49-F238E27FC236}">
                <a16:creationId xmlns:a16="http://schemas.microsoft.com/office/drawing/2014/main" id="{C100369F-B1E5-4D50-9A7D-15CA70C5DAD4}"/>
              </a:ext>
            </a:extLst>
          </p:cNvPr>
          <p:cNvGrpSpPr/>
          <p:nvPr/>
        </p:nvGrpSpPr>
        <p:grpSpPr>
          <a:xfrm>
            <a:off x="539552" y="1923678"/>
            <a:ext cx="4464575" cy="1658467"/>
            <a:chOff x="3779832" y="348136"/>
            <a:chExt cx="4464575" cy="16584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DA18F2-252E-4440-BDFC-D22FBAD5249C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2C6D10-D05E-499F-82B8-06664D9D56CF}"/>
                    </a:ext>
                  </a:extLst>
                </p:cNvPr>
                <p:cNvSpPr txBox="1"/>
                <p:nvPr/>
              </p:nvSpPr>
              <p:spPr>
                <a:xfrm>
                  <a:off x="3779832" y="348136"/>
                  <a:ext cx="4392568" cy="1658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여집합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:</a:t>
                  </a:r>
                </a:p>
                <a:p>
                  <a:endPara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합집합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</m:t>
                      </m:r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e>
                      </m:nary>
                    </m:oMath>
                  </a14:m>
                  <a: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endPara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교집합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</m:t>
                      </m:r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e>
                      </m:nary>
                    </m:oMath>
                  </a14:m>
                  <a: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  <a:endPara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2C6D10-D05E-499F-82B8-06664D9D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832" y="348136"/>
                  <a:ext cx="4392568" cy="1658467"/>
                </a:xfrm>
                <a:prstGeom prst="rect">
                  <a:avLst/>
                </a:prstGeom>
                <a:blipFill>
                  <a:blip r:embed="rId2"/>
                  <a:stretch>
                    <a:fillRect l="-1528" t="-2206" b="-338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DD6846E-9F32-407E-A22F-ABAB062F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23678"/>
            <a:ext cx="2467319" cy="409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4788EA4-1D2F-4706-B2A5-C08DE174D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9" y="2584763"/>
            <a:ext cx="3105583" cy="3524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996A09A-FBEC-41D8-AF6B-2799C80FC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89000"/>
            <a:ext cx="3029373" cy="3048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D0881E-4941-4E43-9C51-EA6A23AB333F}"/>
              </a:ext>
            </a:extLst>
          </p:cNvPr>
          <p:cNvSpPr/>
          <p:nvPr/>
        </p:nvSpPr>
        <p:spPr>
          <a:xfrm>
            <a:off x="5881568" y="2584763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가능성 이론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(possibility theory)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2CEFBF7-2C90-431E-8C6C-86DF28EDFCB1}"/>
              </a:ext>
            </a:extLst>
          </p:cNvPr>
          <p:cNvSpPr/>
          <p:nvPr/>
        </p:nvSpPr>
        <p:spPr>
          <a:xfrm>
            <a:off x="5449520" y="2631919"/>
            <a:ext cx="432048" cy="27501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D6C9F27-279E-4DB9-8C4F-5949D5570167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2/25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Yager</a:t>
            </a:r>
            <a:r>
              <a:rPr lang="en-US" altLang="ko-KR" dirty="0"/>
              <a:t> </a:t>
            </a:r>
            <a:r>
              <a:rPr lang="ko-KR" altLang="en-US" dirty="0"/>
              <a:t>합집합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EC71E-C835-4135-94D2-E780AC85E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0" y="2238328"/>
            <a:ext cx="3591426" cy="6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3D635FB-E85C-405C-9CA2-43193DF511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1960" y="2022303"/>
                <a:ext cx="4392488" cy="109889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i="1" dirty="0">
                    <a:latin typeface="Cambria Math" panose="02040503050406030204" pitchFamily="18" charset="0"/>
                  </a:rPr>
                  <a:t>a= 0.4, b= 0.6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pt-B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3D635FB-E85C-405C-9CA2-43193DF5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022303"/>
                <a:ext cx="4392488" cy="1098891"/>
              </a:xfrm>
              <a:prstGeom prst="rect">
                <a:avLst/>
              </a:prstGeom>
              <a:blipFill>
                <a:blip r:embed="rId3"/>
                <a:stretch>
                  <a:fillRect t="-7222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0668B1-1739-45E0-B77D-55A5760805E2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20/25</a:t>
            </a:r>
          </a:p>
        </p:txBody>
      </p:sp>
    </p:spTree>
    <p:extLst>
      <p:ext uri="{BB962C8B-B14F-4D97-AF65-F5344CB8AC3E}">
        <p14:creationId xmlns:p14="http://schemas.microsoft.com/office/powerpoint/2010/main" val="123281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합집합 함수</a:t>
            </a:r>
            <a:endParaRPr lang="en-US" altLang="ko-K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D635FB-E85C-405C-9CA2-43193DF51106}"/>
              </a:ext>
            </a:extLst>
          </p:cNvPr>
          <p:cNvSpPr txBox="1">
            <a:spLocks/>
          </p:cNvSpPr>
          <p:nvPr/>
        </p:nvSpPr>
        <p:spPr>
          <a:xfrm>
            <a:off x="-612576" y="1014192"/>
            <a:ext cx="4392488" cy="10988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합집합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&gt; OR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논리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F0409-E5B3-45E8-82A7-E34CD7826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14192"/>
            <a:ext cx="3168352" cy="371767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E20AC-C9F0-46D2-BC5B-F01A99989B48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21/25</a:t>
            </a:r>
          </a:p>
        </p:txBody>
      </p:sp>
    </p:spTree>
    <p:extLst>
      <p:ext uri="{BB962C8B-B14F-4D97-AF65-F5344CB8AC3E}">
        <p14:creationId xmlns:p14="http://schemas.microsoft.com/office/powerpoint/2010/main" val="150955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확률합</a:t>
            </a:r>
            <a:r>
              <a:rPr lang="en-US" altLang="ko-KR" dirty="0"/>
              <a:t>(probabilistic</a:t>
            </a:r>
            <a:r>
              <a:rPr lang="ko-KR" altLang="en-US" dirty="0"/>
              <a:t> </a:t>
            </a:r>
            <a:r>
              <a:rPr lang="en-US" altLang="ko-KR" dirty="0"/>
              <a:t>sum)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D635FB-E85C-405C-9CA2-43193DF51106}"/>
              </a:ext>
            </a:extLst>
          </p:cNvPr>
          <p:cNvSpPr txBox="1">
            <a:spLocks/>
          </p:cNvSpPr>
          <p:nvPr/>
        </p:nvSpPr>
        <p:spPr>
          <a:xfrm>
            <a:off x="2375756" y="1779662"/>
            <a:ext cx="4392488" cy="10988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75BE7-6C24-4545-ADC7-230BF08D63EA}"/>
              </a:ext>
            </a:extLst>
          </p:cNvPr>
          <p:cNvSpPr/>
          <p:nvPr/>
        </p:nvSpPr>
        <p:spPr>
          <a:xfrm>
            <a:off x="2246869" y="1632777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 err="1"/>
              <a:t>확률합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: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A9FD8-AF5A-435A-98CE-9A34C0C5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35810"/>
            <a:ext cx="4401164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04F965-E4DA-402A-815D-99A99544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26" y="1656178"/>
            <a:ext cx="638264" cy="304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D29408-7379-4C07-B705-56DE6DAA2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69" y="3030908"/>
            <a:ext cx="1038370" cy="576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21F165-D0E1-40D8-B5FD-06B6DDDF49A5}"/>
                  </a:ext>
                </a:extLst>
              </p:cNvPr>
              <p:cNvSpPr/>
              <p:nvPr/>
            </p:nvSpPr>
            <p:spPr>
              <a:xfrm>
                <a:off x="1691680" y="3081904"/>
                <a:ext cx="698477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                     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0"/>
                <a:r>
                  <a:rPr lang="en-US" altLang="ko-KR" dirty="0"/>
                  <a:t>        </a:t>
                </a:r>
                <a:r>
                  <a:rPr lang="ko-KR" altLang="en-US" dirty="0" err="1"/>
                  <a:t>대수합</a:t>
                </a:r>
                <a:r>
                  <a:rPr lang="en-US" altLang="ko-KR" dirty="0"/>
                  <a:t>(algebraic sum) </a:t>
                </a:r>
                <a:r>
                  <a:rPr lang="ko-KR" altLang="en-US" dirty="0"/>
                  <a:t>이라고도 부름</a:t>
                </a:r>
                <a:endParaRPr lang="en-US" altLang="ko-KR" dirty="0"/>
              </a:p>
              <a:p>
                <a:pPr lvl="0"/>
                <a:endParaRPr lang="en-US" altLang="ko-KR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21F165-D0E1-40D8-B5FD-06B6DDDF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081904"/>
                <a:ext cx="6984776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72E3A-71FF-489B-BC31-D9FCE098CBE8}"/>
              </a:ext>
            </a:extLst>
          </p:cNvPr>
          <p:cNvSpPr/>
          <p:nvPr/>
        </p:nvSpPr>
        <p:spPr>
          <a:xfrm>
            <a:off x="3285239" y="3318940"/>
            <a:ext cx="278649" cy="457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930A6C-3C31-4274-889B-3C0B30EB4967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22/25</a:t>
            </a:r>
          </a:p>
        </p:txBody>
      </p:sp>
    </p:spTree>
    <p:extLst>
      <p:ext uri="{BB962C8B-B14F-4D97-AF65-F5344CB8AC3E}">
        <p14:creationId xmlns:p14="http://schemas.microsoft.com/office/powerpoint/2010/main" val="391120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한계합</a:t>
            </a:r>
            <a:r>
              <a:rPr lang="en-US" altLang="ko-KR" dirty="0"/>
              <a:t>(bounded sum)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D635FB-E85C-405C-9CA2-43193DF51106}"/>
              </a:ext>
            </a:extLst>
          </p:cNvPr>
          <p:cNvSpPr txBox="1">
            <a:spLocks/>
          </p:cNvSpPr>
          <p:nvPr/>
        </p:nvSpPr>
        <p:spPr>
          <a:xfrm>
            <a:off x="2375756" y="1779662"/>
            <a:ext cx="4392488" cy="10988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75BE7-6C24-4545-ADC7-230BF08D63EA}"/>
              </a:ext>
            </a:extLst>
          </p:cNvPr>
          <p:cNvSpPr/>
          <p:nvPr/>
        </p:nvSpPr>
        <p:spPr>
          <a:xfrm>
            <a:off x="2246869" y="1632777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한계합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연산자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21F165-D0E1-40D8-B5FD-06B6DDDF49A5}"/>
                  </a:ext>
                </a:extLst>
              </p:cNvPr>
              <p:cNvSpPr/>
              <p:nvPr/>
            </p:nvSpPr>
            <p:spPr>
              <a:xfrm>
                <a:off x="683568" y="3066499"/>
                <a:ext cx="9073008" cy="204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                                       </m:t>
                        </m:r>
                        <m:r>
                          <a:rPr kumimoji="0" lang="ko-KR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ko-KR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1,</a:t>
                </a:r>
                <a:r>
                  <a:rPr kumimoji="0" lang="en-US" altLang="ko-KR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Min[1,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lvl="0"/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                             </a:t>
                </a:r>
                <a:r>
                  <a:rPr kumimoji="0" lang="en-US" altLang="ko-KR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ko-KR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ko-KR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sub>
                    </m:sSub>
                    <m:d>
                      <m:d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</a:rPr>
                  <a:t>,  Min[1,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]=1=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21F165-D0E1-40D8-B5FD-06B6DDDF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66499"/>
                <a:ext cx="9073008" cy="2046201"/>
              </a:xfrm>
              <a:prstGeom prst="rect">
                <a:avLst/>
              </a:prstGeom>
              <a:blipFill>
                <a:blip r:embed="rId2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72E3A-71FF-489B-BC31-D9FCE098CBE8}"/>
              </a:ext>
            </a:extLst>
          </p:cNvPr>
          <p:cNvSpPr/>
          <p:nvPr/>
        </p:nvSpPr>
        <p:spPr>
          <a:xfrm>
            <a:off x="2136884" y="3379390"/>
            <a:ext cx="278649" cy="457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0F68B-683A-48B0-A93F-C4F52E15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69" y="2206150"/>
            <a:ext cx="4067743" cy="514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8D167B-8DD8-4E7D-8067-ED5C62AAC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81" y="1651823"/>
            <a:ext cx="533474" cy="400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96137E-1FC3-4284-8FDB-3D6C89F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69758"/>
            <a:ext cx="1181265" cy="8192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439208A-A8C8-4D38-90A6-F2D71B5D828E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23/25</a:t>
            </a:r>
          </a:p>
        </p:txBody>
      </p:sp>
    </p:spTree>
    <p:extLst>
      <p:ext uri="{BB962C8B-B14F-4D97-AF65-F5344CB8AC3E}">
        <p14:creationId xmlns:p14="http://schemas.microsoft.com/office/powerpoint/2010/main" val="262299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격렬합</a:t>
            </a:r>
            <a:r>
              <a:rPr lang="en-US" altLang="ko-KR" dirty="0"/>
              <a:t>(drastic sum)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D635FB-E85C-405C-9CA2-43193DF51106}"/>
              </a:ext>
            </a:extLst>
          </p:cNvPr>
          <p:cNvSpPr txBox="1">
            <a:spLocks/>
          </p:cNvSpPr>
          <p:nvPr/>
        </p:nvSpPr>
        <p:spPr>
          <a:xfrm>
            <a:off x="2375756" y="1779662"/>
            <a:ext cx="4392488" cy="10988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75BE7-6C24-4545-ADC7-230BF08D63EA}"/>
              </a:ext>
            </a:extLst>
          </p:cNvPr>
          <p:cNvSpPr/>
          <p:nvPr/>
        </p:nvSpPr>
        <p:spPr>
          <a:xfrm>
            <a:off x="2246869" y="1632777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격렬합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연산자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99F3F-ADE5-48CB-8EAE-7CF66D35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26930"/>
            <a:ext cx="714475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F1F224-139A-4A6C-878D-6B22FE2E8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92" y="2427557"/>
            <a:ext cx="4036646" cy="119576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107D86-F971-473C-B2FA-B5F86CE1480A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24/25</a:t>
            </a:r>
          </a:p>
        </p:txBody>
      </p:sp>
    </p:spTree>
    <p:extLst>
      <p:ext uri="{BB962C8B-B14F-4D97-AF65-F5344CB8AC3E}">
        <p14:creationId xmlns:p14="http://schemas.microsoft.com/office/powerpoint/2010/main" val="145501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합집합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Hamacher</a:t>
            </a:r>
            <a:r>
              <a:rPr lang="ko-KR" altLang="en-US" dirty="0"/>
              <a:t>합집합</a:t>
            </a:r>
            <a:endParaRPr lang="en-US" altLang="ko-K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D635FB-E85C-405C-9CA2-43193DF51106}"/>
              </a:ext>
            </a:extLst>
          </p:cNvPr>
          <p:cNvSpPr txBox="1">
            <a:spLocks/>
          </p:cNvSpPr>
          <p:nvPr/>
        </p:nvSpPr>
        <p:spPr>
          <a:xfrm>
            <a:off x="2375756" y="1779662"/>
            <a:ext cx="4392488" cy="10988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75BE7-6C24-4545-ADC7-230BF08D63EA}"/>
              </a:ext>
            </a:extLst>
          </p:cNvPr>
          <p:cNvSpPr/>
          <p:nvPr/>
        </p:nvSpPr>
        <p:spPr>
          <a:xfrm>
            <a:off x="2246869" y="1632777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/>
              </a:rPr>
              <a:t>Hamacher</a:t>
            </a:r>
            <a:r>
              <a:rPr lang="ko-KR" altLang="en-US" dirty="0" err="1">
                <a:solidFill>
                  <a:prstClr val="black"/>
                </a:solidFill>
                <a:latin typeface="Arial"/>
              </a:rPr>
              <a:t>합집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연산자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114362-7BB9-4BCE-BE26-2E11A030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2777"/>
            <a:ext cx="647790" cy="428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A04B08-CB47-4F97-B81E-A37A1BDBD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50934"/>
            <a:ext cx="5544616" cy="100979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FDD972-3B16-43A7-B718-CD96EE684A4F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25/25</a:t>
            </a:r>
          </a:p>
        </p:txBody>
      </p:sp>
    </p:spTree>
    <p:extLst>
      <p:ext uri="{BB962C8B-B14F-4D97-AF65-F5344CB8AC3E}">
        <p14:creationId xmlns:p14="http://schemas.microsoft.com/office/powerpoint/2010/main" val="17095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퍼지집합의 표준 연산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퍼지집합 연산자의 특성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A600D-66E4-450D-A160-6335E5FC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76041"/>
            <a:ext cx="3200779" cy="393990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51B611-4BFF-498B-8F97-2A52788E2015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3/25</a:t>
            </a:r>
          </a:p>
        </p:txBody>
      </p:sp>
    </p:spTree>
    <p:extLst>
      <p:ext uri="{BB962C8B-B14F-4D97-AF65-F5344CB8AC3E}">
        <p14:creationId xmlns:p14="http://schemas.microsoft.com/office/powerpoint/2010/main" val="208757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퍼지집합의 표준 연산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기본연산과</a:t>
            </a:r>
            <a:r>
              <a:rPr lang="en-US" altLang="ko-KR" dirty="0"/>
              <a:t>, </a:t>
            </a:r>
            <a:r>
              <a:rPr lang="ko-KR" altLang="en-US" dirty="0"/>
              <a:t>표준 연산자의 종류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D0881E-4941-4E43-9C51-EA6A23AB333F}"/>
                  </a:ext>
                </a:extLst>
              </p:cNvPr>
              <p:cNvSpPr/>
              <p:nvPr/>
            </p:nvSpPr>
            <p:spPr>
              <a:xfrm>
                <a:off x="1938579" y="1784130"/>
                <a:ext cx="4480265" cy="1540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Law of contradiction: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A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pos m:val="top"/>
                            <m:ctrlPr>
                              <a:rPr lang="en-US" altLang="ko-KR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e>
                        </m:bar>
                      </m:e>
                    </m:nary>
                    <m: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∅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 Law of excluded middle: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itchFamily="34" charset="0"/>
                      </a:rPr>
                      <m:t>A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pos m:val="top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bar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e>
                        </m:bar>
                      </m:e>
                    </m:nary>
                    <m:r>
                      <a:rPr kumimoji="0" lang="en-US" altLang="ko-K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ko-K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itchFamily="34" charset="0"/>
                      </a:rPr>
                      <m:t>X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endParaRPr>
              </a:p>
              <a:p>
                <a:pPr lvl="0"/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      A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와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사이에 서로 중복되는 부분이 있다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D0881E-4941-4E43-9C51-EA6A23A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79" y="1784130"/>
                <a:ext cx="4480265" cy="1540871"/>
              </a:xfrm>
              <a:prstGeom prst="rect">
                <a:avLst/>
              </a:prstGeom>
              <a:blipFill>
                <a:blip r:embed="rId2"/>
                <a:stretch>
                  <a:fillRect t="-19048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7AFD06-C665-4471-B846-21BF7D7B173E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4/25</a:t>
            </a:r>
          </a:p>
        </p:txBody>
      </p:sp>
    </p:spTree>
    <p:extLst>
      <p:ext uri="{BB962C8B-B14F-4D97-AF65-F5344CB8AC3E}">
        <p14:creationId xmlns:p14="http://schemas.microsoft.com/office/powerpoint/2010/main" val="37736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여집합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D0881E-4941-4E43-9C51-EA6A23AB333F}"/>
                  </a:ext>
                </a:extLst>
              </p:cNvPr>
              <p:cNvSpPr/>
              <p:nvPr/>
            </p:nvSpPr>
            <p:spPr>
              <a:xfrm>
                <a:off x="2267744" y="1942290"/>
                <a:ext cx="4993931" cy="860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</m:bar>
                    <m:r>
                      <a: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는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가 의미하는 내용을 부정하는 내용을 나타낸다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ex)“</a:t>
                </a:r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노인</a:t>
                </a: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”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여집합 함수</a:t>
                </a: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c :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C : [0,1]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→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[0,1] </a:t>
                </a: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D0881E-4941-4E43-9C51-EA6A23A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942290"/>
                <a:ext cx="4993931" cy="860044"/>
              </a:xfrm>
              <a:prstGeom prst="rect">
                <a:avLst/>
              </a:prstGeom>
              <a:blipFill>
                <a:blip r:embed="rId2"/>
                <a:stretch>
                  <a:fillRect r="-122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5C3DED-4933-49CE-AD91-D21D71B54197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5/25</a:t>
            </a:r>
          </a:p>
        </p:txBody>
      </p:sp>
    </p:spTree>
    <p:extLst>
      <p:ext uri="{BB962C8B-B14F-4D97-AF65-F5344CB8AC3E}">
        <p14:creationId xmlns:p14="http://schemas.microsoft.com/office/powerpoint/2010/main" val="31217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여집합의 기본공리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A18F2-252E-4440-BDFC-D22FBAD5249C}"/>
              </a:ext>
            </a:extLst>
          </p:cNvPr>
          <p:cNvSpPr txBox="1"/>
          <p:nvPr/>
        </p:nvSpPr>
        <p:spPr>
          <a:xfrm>
            <a:off x="539552" y="2931790"/>
            <a:ext cx="765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1B712-68FF-4AE7-B3F2-AA0C74F6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6" y="1347614"/>
            <a:ext cx="7506748" cy="267689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BB9283E-B550-4E44-ABF2-F24A9B75D280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6/25</a:t>
            </a:r>
          </a:p>
        </p:txBody>
      </p:sp>
    </p:spTree>
    <p:extLst>
      <p:ext uri="{BB962C8B-B14F-4D97-AF65-F5344CB8AC3E}">
        <p14:creationId xmlns:p14="http://schemas.microsoft.com/office/powerpoint/2010/main" val="114821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퍼지 여집합의 공리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A18F2-252E-4440-BDFC-D22FBAD5249C}"/>
              </a:ext>
            </a:extLst>
          </p:cNvPr>
          <p:cNvSpPr txBox="1"/>
          <p:nvPr/>
        </p:nvSpPr>
        <p:spPr>
          <a:xfrm>
            <a:off x="539552" y="2931790"/>
            <a:ext cx="765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91A3F-B885-4A5F-BA47-C97DD6AE4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3638"/>
            <a:ext cx="2753109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D89A81-D270-4B27-99B7-378B73330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5940"/>
            <a:ext cx="3448531" cy="8097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0F967D-4435-45B3-A0EA-0D6FA1ED886E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7/25</a:t>
            </a:r>
          </a:p>
        </p:txBody>
      </p:sp>
    </p:spTree>
    <p:extLst>
      <p:ext uri="{BB962C8B-B14F-4D97-AF65-F5344CB8AC3E}">
        <p14:creationId xmlns:p14="http://schemas.microsoft.com/office/powerpoint/2010/main" val="7607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표준 여집합 함수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A18F2-252E-4440-BDFC-D22FBAD5249C}"/>
              </a:ext>
            </a:extLst>
          </p:cNvPr>
          <p:cNvSpPr txBox="1"/>
          <p:nvPr/>
        </p:nvSpPr>
        <p:spPr>
          <a:xfrm>
            <a:off x="876288" y="4096556"/>
            <a:ext cx="765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표준 여집합 함수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: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A86E8-37B6-4516-89A7-11D6BDB3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85" y="4041888"/>
            <a:ext cx="4210638" cy="38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517E6-7710-46F8-8435-AF3BE6DD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01612"/>
            <a:ext cx="3284344" cy="297789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9738CEF-0A5C-4E77-BDF5-635439F9A9E6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8/25</a:t>
            </a:r>
          </a:p>
        </p:txBody>
      </p:sp>
    </p:spTree>
    <p:extLst>
      <p:ext uri="{BB962C8B-B14F-4D97-AF65-F5344CB8AC3E}">
        <p14:creationId xmlns:p14="http://schemas.microsoft.com/office/powerpoint/2010/main" val="203968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퍼지 여집합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표준 퍼지 여집합의 도식적 표현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A18F2-252E-4440-BDFC-D22FBAD5249C}"/>
              </a:ext>
            </a:extLst>
          </p:cNvPr>
          <p:cNvSpPr txBox="1"/>
          <p:nvPr/>
        </p:nvSpPr>
        <p:spPr>
          <a:xfrm>
            <a:off x="323528" y="4116144"/>
            <a:ext cx="765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표준 여집합 함수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: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A86E8-37B6-4516-89A7-11D6BDB3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4062905"/>
            <a:ext cx="4210638" cy="381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24266C-7B62-4711-9860-63EF1D17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5783"/>
            <a:ext cx="5629785" cy="27588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A6681B3-2932-4366-AC7C-91308CFFBBDF}"/>
              </a:ext>
            </a:extLst>
          </p:cNvPr>
          <p:cNvSpPr txBox="1">
            <a:spLocks/>
          </p:cNvSpPr>
          <p:nvPr/>
        </p:nvSpPr>
        <p:spPr>
          <a:xfrm>
            <a:off x="7020272" y="4553861"/>
            <a:ext cx="2467319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9/25</a:t>
            </a:r>
          </a:p>
        </p:txBody>
      </p:sp>
    </p:spTree>
    <p:extLst>
      <p:ext uri="{BB962C8B-B14F-4D97-AF65-F5344CB8AC3E}">
        <p14:creationId xmlns:p14="http://schemas.microsoft.com/office/powerpoint/2010/main" val="390385655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396</Words>
  <Application>Microsoft Office PowerPoint</Application>
  <PresentationFormat>화면 슬라이드 쇼(16:9)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Cambria Math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강현구</cp:lastModifiedBy>
  <cp:revision>126</cp:revision>
  <dcterms:created xsi:type="dcterms:W3CDTF">2016-12-05T23:26:54Z</dcterms:created>
  <dcterms:modified xsi:type="dcterms:W3CDTF">2022-08-04T10:20:12Z</dcterms:modified>
</cp:coreProperties>
</file>