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8" r:id="rId2"/>
  </p:sldMasterIdLst>
  <p:sldIdLst>
    <p:sldId id="256" r:id="rId3"/>
    <p:sldId id="257" r:id="rId4"/>
    <p:sldId id="262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3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85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31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18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9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07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8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3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4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0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61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01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77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22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63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9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9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1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EBF6-C45F-4B82-8AF1-A017BE9B7E18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25D1-176A-4E82-A1D6-42798C22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6931" y="1096726"/>
            <a:ext cx="5506340" cy="2387600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4155" y="4371363"/>
            <a:ext cx="4445629" cy="1096899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2014182002</a:t>
            </a:r>
          </a:p>
          <a:p>
            <a:r>
              <a:rPr lang="ko-KR" altLang="en-US" sz="3000" dirty="0" err="1" smtClean="0"/>
              <a:t>게임공학과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강형석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941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7370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4022" y="-149732"/>
            <a:ext cx="6366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 smtClean="0"/>
              <a:t>soundodger</a:t>
            </a:r>
            <a:r>
              <a:rPr lang="en-US" altLang="ko-KR" sz="7000" b="1" dirty="0" smtClean="0">
                <a:solidFill>
                  <a:schemeClr val="accent4"/>
                </a:solidFill>
              </a:rPr>
              <a:t>+</a:t>
            </a:r>
            <a:endParaRPr lang="ko-KR" altLang="en-US" sz="70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22" y="4763069"/>
            <a:ext cx="873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리듬</a:t>
            </a: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탄막 게임</a:t>
            </a:r>
            <a:endParaRPr lang="en-US" altLang="ko-KR" sz="3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마우스를 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움직여 음악에 맞추어 나오는 탄을 피함</a:t>
            </a:r>
            <a:endParaRPr lang="en-US" altLang="ko-KR" sz="30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눈과 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귀가 즐거운 시각</a:t>
            </a:r>
            <a:r>
              <a:rPr lang="en-US" altLang="ko-KR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3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청각적 효과</a:t>
            </a:r>
            <a:endParaRPr lang="ko-KR" altLang="en-US" sz="3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34" y="1323439"/>
            <a:ext cx="6003316" cy="33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03"/>
            <a:ext cx="12192000" cy="931492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55812" y="3903"/>
            <a:ext cx="5988614" cy="93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soundodger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+</a:t>
            </a:r>
            <a:r>
              <a:rPr lang="ko-KR" altLang="en-US" sz="3200" b="1" dirty="0"/>
              <a:t> 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개발 범위</a:t>
            </a:r>
            <a:endParaRPr lang="ko-KR" altLang="en-US" sz="32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04296"/>
              </p:ext>
            </p:extLst>
          </p:nvPr>
        </p:nvGraphicFramePr>
        <p:xfrm>
          <a:off x="155812" y="1290415"/>
          <a:ext cx="11859576" cy="52914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259">
                  <a:extLst>
                    <a:ext uri="{9D8B030D-6E8A-4147-A177-3AD203B41FA5}">
                      <a16:colId xmlns:a16="http://schemas.microsoft.com/office/drawing/2014/main" val="3278407925"/>
                    </a:ext>
                  </a:extLst>
                </a:gridCol>
                <a:gridCol w="5665862">
                  <a:extLst>
                    <a:ext uri="{9D8B030D-6E8A-4147-A177-3AD203B41FA5}">
                      <a16:colId xmlns:a16="http://schemas.microsoft.com/office/drawing/2014/main" val="2848773394"/>
                    </a:ext>
                  </a:extLst>
                </a:gridCol>
                <a:gridCol w="4563455">
                  <a:extLst>
                    <a:ext uri="{9D8B030D-6E8A-4147-A177-3AD203B41FA5}">
                      <a16:colId xmlns:a16="http://schemas.microsoft.com/office/drawing/2014/main" val="2316992462"/>
                    </a:ext>
                  </a:extLst>
                </a:gridCol>
              </a:tblGrid>
              <a:tr h="416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최소 범위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범위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80910"/>
                  </a:ext>
                </a:extLst>
              </a:tr>
              <a:tr h="121169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마우스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마우스 좌표에 따라 커서가 이동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Arena </a:t>
                      </a:r>
                      <a:r>
                        <a:rPr lang="ko-KR" altLang="en-US" sz="1600" dirty="0" smtClean="0"/>
                        <a:t>범위 안에서만 커서가 이동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smtClean="0"/>
                        <a:t>오브젝트와 충돌 판정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커서의 속도가 빨라지면 공이 튀는 것처럼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타원 으로 변형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13657"/>
                  </a:ext>
                </a:extLst>
              </a:tr>
              <a:tr h="1064208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메인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곡 선택 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플레이 화면 전환 시 애니메이션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아이콘 클릭 시 아이콘 변화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3. Arena </a:t>
                      </a:r>
                      <a:r>
                        <a:rPr lang="ko-KR" altLang="en-US" sz="1600" dirty="0" smtClean="0"/>
                        <a:t>주변 파동을 연상시키는 배경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smtClean="0"/>
                        <a:t>커서와 오브젝트 충돌 시 이펙트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41944"/>
                  </a:ext>
                </a:extLst>
              </a:tr>
              <a:tr h="714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음악 재생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곡 선택 후 플레이 시 곡 재생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탄 패턴과의 싱크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곡 선택</a:t>
                      </a:r>
                      <a:r>
                        <a:rPr lang="ko-KR" altLang="en-US" sz="1600" baseline="0" dirty="0" smtClean="0"/>
                        <a:t> 전 음악 미리 듣기 재생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220"/>
                  </a:ext>
                </a:extLst>
              </a:tr>
              <a:tr h="10586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탄막 패턴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직선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유도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탄 패턴 함수 제작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탄 패턴에 따라 다른 이미지 사용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재생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역재생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재생 패턴 구현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시각적 효과를 위해 특정 탄 패턴은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     Arena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밖에서 소멸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9365"/>
                  </a:ext>
                </a:extLst>
              </a:tr>
              <a:tr h="8026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기타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baseline="0" dirty="0" smtClean="0"/>
                        <a:t> 음악이 끝난 후 결과 화면에 점수 반영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파일 입출력을 통한 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탄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의 생성으로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다수의 곡 제작</a:t>
                      </a:r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0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06998"/>
              </p:ext>
            </p:extLst>
          </p:nvPr>
        </p:nvGraphicFramePr>
        <p:xfrm>
          <a:off x="216658" y="1285774"/>
          <a:ext cx="11758684" cy="5174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2988">
                  <a:extLst>
                    <a:ext uri="{9D8B030D-6E8A-4147-A177-3AD203B41FA5}">
                      <a16:colId xmlns:a16="http://schemas.microsoft.com/office/drawing/2014/main" val="514952723"/>
                    </a:ext>
                  </a:extLst>
                </a:gridCol>
                <a:gridCol w="2197290">
                  <a:extLst>
                    <a:ext uri="{9D8B030D-6E8A-4147-A177-3AD203B41FA5}">
                      <a16:colId xmlns:a16="http://schemas.microsoft.com/office/drawing/2014/main" val="3422466580"/>
                    </a:ext>
                  </a:extLst>
                </a:gridCol>
                <a:gridCol w="3944203">
                  <a:extLst>
                    <a:ext uri="{9D8B030D-6E8A-4147-A177-3AD203B41FA5}">
                      <a16:colId xmlns:a16="http://schemas.microsoft.com/office/drawing/2014/main" val="1509283656"/>
                    </a:ext>
                  </a:extLst>
                </a:gridCol>
                <a:gridCol w="3944203">
                  <a:extLst>
                    <a:ext uri="{9D8B030D-6E8A-4147-A177-3AD203B41FA5}">
                      <a16:colId xmlns:a16="http://schemas.microsoft.com/office/drawing/2014/main" val="2260946512"/>
                    </a:ext>
                  </a:extLst>
                </a:gridCol>
              </a:tblGrid>
              <a:tr h="327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요약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진행 상황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863"/>
                  </a:ext>
                </a:extLst>
              </a:tr>
              <a:tr h="804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ko-KR" altLang="en-US" sz="1600" baseline="0" dirty="0" smtClean="0"/>
                        <a:t> 및 제작</a:t>
                      </a:r>
                      <a:endParaRPr lang="ko-KR" altLang="en-US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각종 애니메이션 효과에 필요한 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리소스 이미지 수집 및 제작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화면 구상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리소스 수집 완료되었으나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추가 제작 소요 발생</a:t>
                      </a:r>
                      <a:r>
                        <a:rPr lang="en-US" altLang="ko-KR" sz="1600" dirty="0" smtClean="0"/>
                        <a:t>(80%)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2. </a:t>
                      </a:r>
                      <a:r>
                        <a:rPr lang="en-US" altLang="ko-KR" sz="1600" dirty="0" err="1" smtClean="0"/>
                        <a:t>Soundodger</a:t>
                      </a:r>
                      <a:r>
                        <a:rPr lang="en-US" altLang="ko-KR" sz="1600" dirty="0" smtClean="0"/>
                        <a:t>+</a:t>
                      </a:r>
                      <a:r>
                        <a:rPr lang="ko-KR" altLang="en-US" sz="1600" dirty="0" smtClean="0"/>
                        <a:t>를 참고함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81233"/>
                  </a:ext>
                </a:extLst>
              </a:tr>
              <a:tr h="1258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타이틀 화면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타이틀 화면 제작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 Arena </a:t>
                      </a:r>
                      <a:r>
                        <a:rPr lang="ko-KR" altLang="en-US" sz="1600" dirty="0" smtClean="0"/>
                        <a:t>중앙 원 주변으로 여러 </a:t>
                      </a:r>
                      <a:r>
                        <a:rPr lang="ko-KR" altLang="en-US" sz="1600" dirty="0" smtClean="0"/>
                        <a:t>개의 원이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baseline="0" dirty="0" smtClean="0"/>
                        <a:t>    </a:t>
                      </a:r>
                      <a:r>
                        <a:rPr lang="ko-KR" altLang="en-US" sz="1600" dirty="0" smtClean="0"/>
                        <a:t>퍼지는 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파동과 같은 애니메이션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3. Play </a:t>
                      </a:r>
                      <a:r>
                        <a:rPr lang="ko-KR" altLang="en-US" sz="1600" dirty="0" smtClean="0"/>
                        <a:t>및 기타 버튼 </a:t>
                      </a:r>
                      <a:r>
                        <a:rPr lang="ko-KR" altLang="en-US" sz="1600" dirty="0" smtClean="0"/>
                        <a:t>활성화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애니메이션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메인 타이틀 화면 제작</a:t>
                      </a:r>
                      <a:r>
                        <a:rPr lang="en-US" altLang="ko-KR" sz="1600" dirty="0" smtClean="0"/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dirty="0" smtClean="0"/>
                        <a:t>2. 3~5</a:t>
                      </a:r>
                      <a:r>
                        <a:rPr lang="ko-KR" altLang="en-US" sz="1600" dirty="0" smtClean="0"/>
                        <a:t>개의 원형 링으로 구현</a:t>
                      </a:r>
                      <a:r>
                        <a:rPr lang="en-US" altLang="ko-KR" sz="1600" dirty="0" smtClean="0"/>
                        <a:t>(100%)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dirty="0" smtClean="0"/>
                        <a:t>3. </a:t>
                      </a:r>
                      <a:r>
                        <a:rPr lang="ko-KR" altLang="en-US" sz="1600" dirty="0" smtClean="0"/>
                        <a:t>버튼 활성화 이펙트를</a:t>
                      </a:r>
                      <a:r>
                        <a:rPr lang="en-US" altLang="ko-KR" sz="1600" dirty="0" smtClean="0"/>
                        <a:t>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dirty="0" smtClean="0"/>
                        <a:t>    </a:t>
                      </a:r>
                      <a:r>
                        <a:rPr lang="ko-KR" altLang="en-US" sz="1600" dirty="0" smtClean="0"/>
                        <a:t>전부 직접 제작 중</a:t>
                      </a:r>
                      <a:r>
                        <a:rPr lang="en-US" altLang="ko-KR" sz="1600" dirty="0" smtClean="0"/>
                        <a:t>(60%)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8942"/>
                  </a:ext>
                </a:extLst>
              </a:tr>
              <a:tr h="10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곡 선택 </a:t>
                      </a:r>
                      <a:r>
                        <a:rPr lang="ko-KR" altLang="en-US" sz="1600" dirty="0" smtClean="0"/>
                        <a:t>화면 제작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곡 </a:t>
                      </a:r>
                      <a:r>
                        <a:rPr lang="ko-KR" altLang="en-US" sz="1600" dirty="0" smtClean="0"/>
                        <a:t>선택 화면 확정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리스트 형식 </a:t>
                      </a:r>
                      <a:r>
                        <a:rPr lang="en-US" altLang="ko-KR" sz="1600" dirty="0" smtClean="0"/>
                        <a:t>or</a:t>
                      </a:r>
                      <a:r>
                        <a:rPr lang="en-US" altLang="ko-KR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algn="l" latinLnBrk="1"/>
                      <a:r>
                        <a:rPr lang="en-US" altLang="ko-KR" sz="1600" baseline="0" dirty="0" smtClean="0"/>
                        <a:t>    </a:t>
                      </a:r>
                      <a:r>
                        <a:rPr lang="ko-KR" altLang="en-US" sz="1600" baseline="0" dirty="0" smtClean="0"/>
                        <a:t>앨범 자켓 이미지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및 제작</a:t>
                      </a:r>
                      <a:endParaRPr lang="en-US" altLang="ko-KR" sz="1600" baseline="0" dirty="0" smtClean="0"/>
                    </a:p>
                    <a:p>
                      <a:pPr algn="l" latinLnBrk="1"/>
                      <a:r>
                        <a:rPr lang="en-US" altLang="ko-KR" sz="1600" baseline="0" dirty="0" smtClean="0"/>
                        <a:t>2. </a:t>
                      </a:r>
                      <a:r>
                        <a:rPr lang="ko-KR" altLang="en-US" sz="1600" baseline="0" dirty="0" smtClean="0"/>
                        <a:t>애니메이션 및 버튼 활성화 이펙트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중앙 원 내부의 리스트 형식으로 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   </a:t>
                      </a:r>
                      <a:r>
                        <a:rPr lang="ko-KR" altLang="en-US" sz="1600" dirty="0" smtClean="0"/>
                        <a:t>결정 및 제작</a:t>
                      </a:r>
                      <a:r>
                        <a:rPr lang="en-US" altLang="ko-KR" sz="1600" dirty="0" smtClean="0"/>
                        <a:t>(100%)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2.</a:t>
                      </a:r>
                      <a:r>
                        <a:rPr lang="ko-KR" altLang="en-US" sz="1600" dirty="0" smtClean="0"/>
                        <a:t>활성화 애니메이션 </a:t>
                      </a:r>
                      <a:r>
                        <a:rPr lang="en-US" altLang="ko-KR" sz="1600" dirty="0" smtClean="0"/>
                        <a:t>(60%)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8656"/>
                  </a:ext>
                </a:extLst>
              </a:tr>
              <a:tr h="162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플레이 </a:t>
                      </a:r>
                      <a:r>
                        <a:rPr lang="ko-KR" altLang="en-US" sz="1600" dirty="0" smtClean="0"/>
                        <a:t>화면</a:t>
                      </a:r>
                      <a:r>
                        <a:rPr lang="ko-KR" altLang="en-US" sz="1600" baseline="0" dirty="0" smtClean="0"/>
                        <a:t>까지 연결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탄 패턴 함수 제작 시작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타이틀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메인 화면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곡 선택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게임플레이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baseline="0" dirty="0" smtClean="0"/>
                        <a:t>   </a:t>
                      </a:r>
                      <a:r>
                        <a:rPr lang="ko-KR" altLang="en-US" sz="1600" dirty="0" smtClean="0"/>
                        <a:t>화면 연결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2.</a:t>
                      </a:r>
                      <a:r>
                        <a:rPr lang="ko-KR" altLang="en-US" sz="1600" dirty="0" smtClean="0"/>
                        <a:t>화면 전환 시 애니메이션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3.</a:t>
                      </a:r>
                      <a:r>
                        <a:rPr lang="ko-KR" altLang="en-US" sz="1600" dirty="0" smtClean="0"/>
                        <a:t>탄 패턴 함수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화면 연결</a:t>
                      </a:r>
                      <a:r>
                        <a:rPr lang="en-US" altLang="ko-KR" sz="1600" dirty="0" smtClean="0"/>
                        <a:t>(100%)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2.</a:t>
                      </a:r>
                      <a:r>
                        <a:rPr lang="ko-KR" altLang="en-US" sz="1600" dirty="0" smtClean="0"/>
                        <a:t>화면 전환 시 애니메이션</a:t>
                      </a:r>
                      <a:r>
                        <a:rPr lang="en-US" altLang="ko-KR" sz="1600" dirty="0" smtClean="0"/>
                        <a:t>(0%)</a:t>
                      </a:r>
                    </a:p>
                    <a:p>
                      <a:pPr algn="l" latinLnBrk="1"/>
                      <a:r>
                        <a:rPr lang="en-US" altLang="ko-KR" sz="1600" dirty="0" smtClean="0"/>
                        <a:t>3.</a:t>
                      </a:r>
                      <a:r>
                        <a:rPr lang="ko-KR" altLang="en-US" sz="1600" dirty="0" smtClean="0"/>
                        <a:t>직선 탄 패턴 일부 함수 제작</a:t>
                      </a:r>
                      <a:r>
                        <a:rPr lang="en-US" altLang="ko-KR" sz="1600" dirty="0" smtClean="0"/>
                        <a:t>(30%)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6065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3903"/>
            <a:ext cx="12192000" cy="931492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55811" y="3903"/>
            <a:ext cx="7022655" cy="93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soundodger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+</a:t>
            </a:r>
            <a:r>
              <a:rPr lang="ko-KR" altLang="en-US" sz="3200" b="1" dirty="0"/>
              <a:t> 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개발 </a:t>
            </a:r>
            <a:r>
              <a:rPr lang="ko-KR" altLang="en-US" sz="3200" b="1" dirty="0" smtClean="0"/>
              <a:t>일정 및 진행 상황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70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03"/>
            <a:ext cx="12192000" cy="931492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55811" y="3903"/>
            <a:ext cx="7022655" cy="93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 smtClean="0"/>
              <a:t>Git</a:t>
            </a:r>
            <a:r>
              <a:rPr lang="en-US" altLang="ko-KR" sz="3200" b="1" dirty="0" smtClean="0"/>
              <a:t>-hub commits</a:t>
            </a:r>
            <a:endParaRPr lang="ko-KR" altLang="en-US" sz="32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268124"/>
            <a:ext cx="9118938" cy="55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431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HY그래픽M</vt:lpstr>
      <vt:lpstr>굴림</vt:lpstr>
      <vt:lpstr>맑은 고딕</vt:lpstr>
      <vt:lpstr>Arial</vt:lpstr>
      <vt:lpstr>Calibri</vt:lpstr>
      <vt:lpstr>Trebuchet MS</vt:lpstr>
      <vt:lpstr>Wingdings 3</vt:lpstr>
      <vt:lpstr>패싯</vt:lpstr>
      <vt:lpstr>1_Blank</vt:lpstr>
      <vt:lpstr>2D 프로그래밍 2차 발표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user</dc:creator>
  <cp:lastModifiedBy>user</cp:lastModifiedBy>
  <cp:revision>18</cp:revision>
  <dcterms:created xsi:type="dcterms:W3CDTF">2017-10-17T10:39:43Z</dcterms:created>
  <dcterms:modified xsi:type="dcterms:W3CDTF">2017-11-22T01:17:57Z</dcterms:modified>
</cp:coreProperties>
</file>