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sldIdLst>
    <p:sldId id="256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3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85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31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18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9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7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8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4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0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61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01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77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22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63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1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6931" y="1096726"/>
            <a:ext cx="5506340" cy="2387600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</a:t>
            </a:r>
            <a:r>
              <a:rPr lang="ko-KR" altLang="en-US" dirty="0" smtClean="0"/>
              <a:t>발표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4155" y="4371363"/>
            <a:ext cx="4445629" cy="1096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2014182002</a:t>
            </a:r>
          </a:p>
          <a:p>
            <a:r>
              <a:rPr lang="ko-KR" altLang="en-US" sz="3000" dirty="0" err="1" smtClean="0"/>
              <a:t>게임공학과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강형석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941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4022" y="-149732"/>
            <a:ext cx="6366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 smtClean="0"/>
              <a:t>soundodger</a:t>
            </a:r>
            <a:r>
              <a:rPr lang="en-US" altLang="ko-KR" sz="7000" b="1" dirty="0" smtClean="0">
                <a:solidFill>
                  <a:schemeClr val="accent4"/>
                </a:solidFill>
              </a:rPr>
              <a:t>+</a:t>
            </a:r>
            <a:endParaRPr lang="ko-KR" altLang="en-US" sz="70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2" y="4763069"/>
            <a:ext cx="873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리듬</a:t>
            </a: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탄막 게임</a:t>
            </a:r>
            <a:endParaRPr lang="en-US" altLang="ko-KR" sz="3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마우스를 움직여 음악에 맞추어 나오는 탄을 피함</a:t>
            </a:r>
            <a:endParaRPr lang="en-US" altLang="ko-KR" sz="3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눈과 귀가 즐거운 시각</a:t>
            </a: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청각적 효과</a:t>
            </a:r>
            <a:endParaRPr lang="ko-KR" alt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34" y="1323439"/>
            <a:ext cx="6003316" cy="33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03"/>
            <a:ext cx="12192000" cy="931492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55812" y="3903"/>
            <a:ext cx="5988614" cy="93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soundodger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+</a:t>
            </a:r>
            <a:r>
              <a:rPr lang="ko-KR" altLang="en-US" sz="3200" b="1" dirty="0"/>
              <a:t> 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개발 </a:t>
            </a:r>
            <a:r>
              <a:rPr lang="ko-KR" altLang="en-US" sz="3200" b="1" dirty="0" smtClean="0"/>
              <a:t>진척도</a:t>
            </a:r>
            <a:endParaRPr lang="ko-KR" altLang="en-US" sz="32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12036"/>
              </p:ext>
            </p:extLst>
          </p:nvPr>
        </p:nvGraphicFramePr>
        <p:xfrm>
          <a:off x="155812" y="1290415"/>
          <a:ext cx="11859576" cy="611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259">
                  <a:extLst>
                    <a:ext uri="{9D8B030D-6E8A-4147-A177-3AD203B41FA5}">
                      <a16:colId xmlns:a16="http://schemas.microsoft.com/office/drawing/2014/main" val="3278407925"/>
                    </a:ext>
                  </a:extLst>
                </a:gridCol>
                <a:gridCol w="4811282">
                  <a:extLst>
                    <a:ext uri="{9D8B030D-6E8A-4147-A177-3AD203B41FA5}">
                      <a16:colId xmlns:a16="http://schemas.microsoft.com/office/drawing/2014/main" val="2848773394"/>
                    </a:ext>
                  </a:extLst>
                </a:gridCol>
                <a:gridCol w="5418035">
                  <a:extLst>
                    <a:ext uri="{9D8B030D-6E8A-4147-A177-3AD203B41FA5}">
                      <a16:colId xmlns:a16="http://schemas.microsoft.com/office/drawing/2014/main" val="2316992462"/>
                    </a:ext>
                  </a:extLst>
                </a:gridCol>
              </a:tblGrid>
              <a:tr h="416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</a:t>
                      </a:r>
                      <a:r>
                        <a:rPr lang="ko-KR" altLang="en-US" sz="1600" dirty="0" smtClean="0"/>
                        <a:t>범위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개발 완료 범위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80910"/>
                  </a:ext>
                </a:extLst>
              </a:tr>
              <a:tr h="121169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마우스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마우스 좌표에 따라 커서가 이동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Arena </a:t>
                      </a:r>
                      <a:r>
                        <a:rPr lang="ko-KR" altLang="en-US" sz="1600" dirty="0" smtClean="0"/>
                        <a:t>범위 안에서만 커서가 이동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smtClean="0"/>
                        <a:t>오브젝트와 충돌 판정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좌표에 따라 커서 이동</a:t>
                      </a:r>
                      <a:r>
                        <a:rPr lang="en-US" altLang="ko-KR" sz="1600" dirty="0" smtClean="0"/>
                        <a:t>(100%)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-Arena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범위 안에서만 커서 이동</a:t>
                      </a:r>
                      <a:r>
                        <a:rPr lang="en-US" altLang="ko-KR" sz="1600" baseline="0" dirty="0" smtClean="0"/>
                        <a:t>(90%)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오브젝트와 충돌 판정</a:t>
                      </a:r>
                      <a:r>
                        <a:rPr lang="en-US" altLang="ko-KR" sz="1600" baseline="0" dirty="0" smtClean="0"/>
                        <a:t>(100%)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13657"/>
                  </a:ext>
                </a:extLst>
              </a:tr>
              <a:tr h="1064208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메인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곡 선택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플레이 화면 전환 시 애니메이션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아이콘 클릭 시 아이콘 변화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3. Arena </a:t>
                      </a:r>
                      <a:r>
                        <a:rPr lang="ko-KR" altLang="en-US" sz="1600" dirty="0" smtClean="0"/>
                        <a:t>주변 파동을 연상시키는 배경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smtClean="0"/>
                        <a:t>커서와 오브젝트 충돌 시 이펙트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화면 전환 애니메이션</a:t>
                      </a:r>
                      <a:r>
                        <a:rPr lang="en-US" altLang="ko-KR" sz="1600" dirty="0" smtClean="0"/>
                        <a:t>(0%)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아이콘 변화</a:t>
                      </a:r>
                      <a:r>
                        <a:rPr lang="en-US" altLang="ko-KR" sz="1600" dirty="0" smtClean="0"/>
                        <a:t>(70%)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파동 애니메이션 배경</a:t>
                      </a:r>
                      <a:r>
                        <a:rPr lang="en-US" altLang="ko-KR" sz="1600" dirty="0" smtClean="0"/>
                        <a:t>(100%)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커서와 오브젝트 충돌 시 오브젝트 색 변화</a:t>
                      </a:r>
                      <a:r>
                        <a:rPr lang="en-US" altLang="ko-KR" sz="1600" dirty="0" smtClean="0"/>
                        <a:t>(70%)</a:t>
                      </a:r>
                    </a:p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41944"/>
                  </a:ext>
                </a:extLst>
              </a:tr>
              <a:tr h="714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음악 재생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곡 선택 후 플레이 시 곡 재생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탄 패턴과의 싱크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플레이 시 곡 재생</a:t>
                      </a:r>
                      <a:r>
                        <a:rPr lang="en-US" altLang="ko-KR" sz="1600" dirty="0" smtClean="0"/>
                        <a:t>(80%)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탄 패턴과의 싱크 조절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싱크가 </a:t>
                      </a:r>
                      <a:r>
                        <a:rPr lang="en-US" altLang="ko-KR" sz="1600" dirty="0" smtClean="0"/>
                        <a:t>144Hz</a:t>
                      </a:r>
                      <a:r>
                        <a:rPr lang="ko-KR" altLang="en-US" sz="1600" dirty="0" smtClean="0"/>
                        <a:t>에 맞춰져 있어 급하게 </a:t>
                      </a:r>
                      <a:r>
                        <a:rPr lang="en-US" altLang="ko-KR" sz="1600" dirty="0" smtClean="0"/>
                        <a:t>60Hz</a:t>
                      </a:r>
                      <a:r>
                        <a:rPr lang="ko-KR" altLang="en-US" sz="1600" dirty="0" smtClean="0"/>
                        <a:t>로 변경함</a:t>
                      </a:r>
                      <a:r>
                        <a:rPr lang="en-US" altLang="ko-KR" sz="1600" dirty="0" smtClean="0"/>
                        <a:t>)(90%)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220"/>
                  </a:ext>
                </a:extLst>
              </a:tr>
              <a:tr h="1058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탄막 </a:t>
                      </a:r>
                      <a:r>
                        <a:rPr lang="ko-KR" altLang="en-US" sz="1600" dirty="0" smtClean="0"/>
                        <a:t>패턴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직선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유도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탄 패턴 함수 제작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탄 패턴에 따라 다른 이미지 사용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여러가지 탄 패턴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단순 직선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각도 변화하는 곡선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한발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err="1" smtClean="0"/>
                        <a:t>다발씩</a:t>
                      </a:r>
                      <a:r>
                        <a:rPr lang="ko-KR" altLang="en-US" sz="1600" baseline="0" dirty="0" smtClean="0"/>
                        <a:t> 나가기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일정 범위 각도 설정 후 </a:t>
                      </a:r>
                      <a:r>
                        <a:rPr lang="ko-KR" altLang="en-US" sz="1600" baseline="0" dirty="0" err="1" smtClean="0"/>
                        <a:t>랜덤한</a:t>
                      </a:r>
                      <a:r>
                        <a:rPr lang="ko-KR" altLang="en-US" sz="1600" baseline="0" dirty="0" smtClean="0"/>
                        <a:t> 다수의 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err="1" smtClean="0"/>
                        <a:t>유도탄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X)(90%)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탄 패턴에 따른 여러가지 이미지</a:t>
                      </a:r>
                      <a:r>
                        <a:rPr lang="en-US" altLang="ko-KR" sz="1600" baseline="0" dirty="0" smtClean="0"/>
                        <a:t>(0%)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9365"/>
                  </a:ext>
                </a:extLst>
              </a:tr>
              <a:tr h="8026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기타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aseline="0" dirty="0" smtClean="0"/>
                        <a:t>음악이 </a:t>
                      </a:r>
                      <a:r>
                        <a:rPr lang="ko-KR" altLang="en-US" sz="1600" baseline="0" dirty="0" smtClean="0"/>
                        <a:t>끝난 후 결과 화면에 점수 </a:t>
                      </a:r>
                      <a:r>
                        <a:rPr lang="ko-KR" altLang="en-US" sz="1600" baseline="0" dirty="0" smtClean="0"/>
                        <a:t>반영</a:t>
                      </a:r>
                      <a:endParaRPr lang="en-US" altLang="ko-KR" sz="1600" baseline="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600" baseline="0" dirty="0" err="1" smtClean="0"/>
                        <a:t>Json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충돌체크를</a:t>
                      </a:r>
                      <a:r>
                        <a:rPr lang="ko-KR" altLang="en-US" sz="1600" baseline="0" dirty="0" smtClean="0"/>
                        <a:t> 통한 점수 반영 </a:t>
                      </a:r>
                      <a:r>
                        <a:rPr lang="en-US" altLang="ko-KR" sz="1600" baseline="0" dirty="0" smtClean="0"/>
                        <a:t>(100%)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600" baseline="0" dirty="0" err="1" smtClean="0"/>
                        <a:t>Json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엄두도 </a:t>
                      </a:r>
                      <a:r>
                        <a:rPr lang="ko-KR" altLang="en-US" sz="1600" baseline="0" dirty="0" err="1" smtClean="0"/>
                        <a:t>못냄</a:t>
                      </a:r>
                      <a:r>
                        <a:rPr lang="en-US" altLang="ko-KR" sz="1600" baseline="0" dirty="0" smtClean="0"/>
                        <a:t>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0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03"/>
            <a:ext cx="12192000" cy="931492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55812" y="3903"/>
            <a:ext cx="5988614" cy="93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soundodger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+</a:t>
            </a:r>
            <a:r>
              <a:rPr lang="ko-KR" altLang="en-US" sz="3200" b="1" dirty="0"/>
              <a:t> 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잘된점</a:t>
            </a:r>
            <a:r>
              <a:rPr lang="ko-KR" altLang="en-US" sz="3200" b="1" dirty="0" smtClean="0"/>
              <a:t> 및 </a:t>
            </a:r>
            <a:r>
              <a:rPr lang="ko-KR" altLang="en-US" sz="3200" b="1" dirty="0" err="1" smtClean="0"/>
              <a:t>아쉬운점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3503" y="1580972"/>
            <a:ext cx="9955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잘된점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예전에 둘이서 구현하다가 고생했던 함수 패턴을 드디어 혼자서 만들었다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유도탄을</a:t>
            </a:r>
            <a:r>
              <a:rPr lang="ko-KR" altLang="en-US" dirty="0" smtClean="0"/>
              <a:t> 제외한 대부분의 함수들은 다 만들어 본 것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노래를 </a:t>
            </a:r>
            <a:r>
              <a:rPr lang="ko-KR" altLang="en-US" dirty="0" err="1" smtClean="0"/>
              <a:t>수백번</a:t>
            </a:r>
            <a:r>
              <a:rPr lang="ko-KR" altLang="en-US" dirty="0" smtClean="0"/>
              <a:t> 이상 반복해서 들어보고 일일이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 단위로 대조해가면서 싱크를 맞췄다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아쉬운점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싱크와 패턴에만 너무 신경을 많이 써서 나머지 퀄리티가 많이 떨어졌다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쓰고 싶었는데 써야 할 데이터 량이 너무 많아서 막막했다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그덕에</a:t>
            </a:r>
            <a:r>
              <a:rPr lang="ko-KR" altLang="en-US" dirty="0" smtClean="0"/>
              <a:t> 시작한 </a:t>
            </a:r>
            <a:r>
              <a:rPr lang="ko-KR" altLang="en-US" dirty="0" err="1" smtClean="0"/>
              <a:t>하드코딩</a:t>
            </a:r>
            <a:r>
              <a:rPr lang="ko-KR" altLang="en-US" dirty="0" smtClean="0"/>
              <a:t> 덕에 이유를 알 수 없는 잔 버그에 엄청나게 시달렸다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-144hz </a:t>
            </a:r>
            <a:r>
              <a:rPr lang="ko-KR" altLang="en-US" dirty="0" smtClean="0"/>
              <a:t>모니터를 쓰고 있는데 </a:t>
            </a:r>
            <a:r>
              <a:rPr lang="en-US" altLang="ko-KR" dirty="0" smtClean="0"/>
              <a:t>60</a:t>
            </a:r>
            <a:r>
              <a:rPr lang="ko-KR" altLang="en-US" dirty="0" smtClean="0"/>
              <a:t>프레임으로 </a:t>
            </a:r>
            <a:r>
              <a:rPr lang="ko-KR" altLang="en-US" dirty="0" err="1" smtClean="0"/>
              <a:t>고정된줄</a:t>
            </a:r>
            <a:r>
              <a:rPr lang="ko-KR" altLang="en-US" dirty="0" smtClean="0"/>
              <a:t> 알았는데 아니어서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마지막날에</a:t>
            </a:r>
            <a:r>
              <a:rPr lang="ko-KR" altLang="en-US" dirty="0" smtClean="0"/>
              <a:t> 급히 수정하느라 그나마 자신 있었던 싱크와 </a:t>
            </a:r>
            <a:r>
              <a:rPr lang="ko-KR" altLang="en-US" dirty="0" err="1" smtClean="0"/>
              <a:t>탄속</a:t>
            </a:r>
            <a:r>
              <a:rPr lang="ko-KR" altLang="en-US" dirty="0" smtClean="0"/>
              <a:t> 등의 조화가 조금 어긋났다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4452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384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HY그래픽M</vt:lpstr>
      <vt:lpstr>굴림</vt:lpstr>
      <vt:lpstr>맑은 고딕</vt:lpstr>
      <vt:lpstr>Arial</vt:lpstr>
      <vt:lpstr>Calibri</vt:lpstr>
      <vt:lpstr>Trebuchet MS</vt:lpstr>
      <vt:lpstr>Wingdings 3</vt:lpstr>
      <vt:lpstr>패싯</vt:lpstr>
      <vt:lpstr>1_Blank</vt:lpstr>
      <vt:lpstr>2D 프로그래밍 최종 발표  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user</dc:creator>
  <cp:lastModifiedBy>user</cp:lastModifiedBy>
  <cp:revision>21</cp:revision>
  <dcterms:created xsi:type="dcterms:W3CDTF">2017-10-17T10:39:43Z</dcterms:created>
  <dcterms:modified xsi:type="dcterms:W3CDTF">2017-12-26T17:29:35Z</dcterms:modified>
</cp:coreProperties>
</file>