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  <p:sldMasterId id="2147483730" r:id="rId3"/>
  </p:sldMasterIdLst>
  <p:sldIdLst>
    <p:sldId id="256" r:id="rId4"/>
    <p:sldId id="257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85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31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18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9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4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0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1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01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77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22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63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8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8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2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6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11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21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56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84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36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9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4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1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6931" y="1096726"/>
            <a:ext cx="5506340" cy="2387600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4155" y="4371363"/>
            <a:ext cx="4445629" cy="1096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2014182002</a:t>
            </a:r>
          </a:p>
          <a:p>
            <a:r>
              <a:rPr lang="ko-KR" altLang="en-US" sz="3000" dirty="0" err="1" smtClean="0"/>
              <a:t>게임공학과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강형석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41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4022" y="-149732"/>
            <a:ext cx="6366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 smtClean="0"/>
              <a:t>soundodger</a:t>
            </a:r>
            <a:r>
              <a:rPr lang="en-US" altLang="ko-KR" sz="7000" b="1" dirty="0" smtClean="0">
                <a:solidFill>
                  <a:schemeClr val="accent4"/>
                </a:solidFill>
              </a:rPr>
              <a:t>+</a:t>
            </a:r>
            <a:endParaRPr lang="ko-KR" altLang="en-US" sz="70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2" y="4763069"/>
            <a:ext cx="9048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리듬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탄막 게임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마우스를 움직여 음악에 맞추어 나오는 탄을 피함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눈과 귀가 즐거운 시각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청각적 효과</a:t>
            </a:r>
            <a:endParaRPr lang="ko-KR" alt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34" y="1323439"/>
            <a:ext cx="6003316" cy="33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5" y="1411495"/>
            <a:ext cx="3682055" cy="20686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53295" y="3517904"/>
            <a:ext cx="36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화면에서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53295" y="4250812"/>
            <a:ext cx="3678613" cy="2482569"/>
            <a:chOff x="6857458" y="1404667"/>
            <a:chExt cx="3678613" cy="248256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458" y="1404667"/>
              <a:ext cx="3678613" cy="206250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857458" y="3517904"/>
              <a:ext cx="3678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선택 화면에서 원하는 곡을 선택</a:t>
              </a:r>
              <a:endParaRPr lang="en-US" altLang="ko-KR" dirty="0" smtClean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04" y="4250812"/>
            <a:ext cx="3661422" cy="20583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71106" y="6354109"/>
            <a:ext cx="36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결과창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6870554" y="1411495"/>
            <a:ext cx="3679165" cy="2554517"/>
            <a:chOff x="1066945" y="4264460"/>
            <a:chExt cx="3679165" cy="25545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945" y="4264460"/>
              <a:ext cx="3679110" cy="205831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7497" y="6449645"/>
              <a:ext cx="3678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탄을 피해 커서를 조작</a:t>
              </a:r>
              <a:endParaRPr lang="en-US" altLang="ko-KR" dirty="0" smtClean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7421" y="61456"/>
            <a:ext cx="4749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/>
              <a:t>게임 진행</a:t>
            </a:r>
            <a:endParaRPr lang="ko-KR" altLang="en-US" sz="5000" b="1" dirty="0"/>
          </a:p>
        </p:txBody>
      </p:sp>
      <p:cxnSp>
        <p:nvCxnSpPr>
          <p:cNvPr id="16" name="직선 화살표 연결선 15"/>
          <p:cNvCxnSpPr>
            <a:stCxn id="6" idx="2"/>
          </p:cNvCxnSpPr>
          <p:nvPr/>
        </p:nvCxnSpPr>
        <p:spPr>
          <a:xfrm flipH="1">
            <a:off x="2892601" y="3887236"/>
            <a:ext cx="1722" cy="23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720915" y="3887236"/>
            <a:ext cx="1722" cy="23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926842" y="2440651"/>
            <a:ext cx="1801504" cy="28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6" y="97217"/>
            <a:ext cx="6041616" cy="33942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5813946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6" y="3491507"/>
            <a:ext cx="6025963" cy="33875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812" y="-75928"/>
            <a:ext cx="3965812" cy="13255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개발 중점 범위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812" y="2015192"/>
            <a:ext cx="610851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ko-KR" altLang="en-US" sz="2500" dirty="0" err="1" smtClean="0"/>
              <a:t>메인화면</a:t>
            </a:r>
            <a:r>
              <a:rPr lang="en-US" altLang="ko-KR" sz="2500" dirty="0" smtClean="0"/>
              <a:t>,</a:t>
            </a:r>
            <a:r>
              <a:rPr lang="ko-KR" altLang="en-US" sz="2500" dirty="0" err="1" smtClean="0"/>
              <a:t>곡선택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플레이화면</a:t>
            </a:r>
            <a:r>
              <a:rPr lang="ko-KR" altLang="en-US" sz="2500" dirty="0" smtClean="0"/>
              <a:t> 전환 간 </a:t>
            </a:r>
            <a:endParaRPr lang="en-US" altLang="ko-KR" sz="2500" dirty="0" smtClean="0"/>
          </a:p>
          <a:p>
            <a:r>
              <a:rPr lang="ko-KR" altLang="en-US" sz="2500" dirty="0" smtClean="0"/>
              <a:t>매끄러운 애니메이션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-</a:t>
            </a:r>
            <a:r>
              <a:rPr lang="ko-KR" altLang="en-US" sz="2500" dirty="0" smtClean="0"/>
              <a:t>스피커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파동을 연상케 하는 </a:t>
            </a:r>
            <a:endParaRPr lang="en-US" altLang="ko-KR" sz="2500" dirty="0" smtClean="0"/>
          </a:p>
          <a:p>
            <a:r>
              <a:rPr lang="ko-KR" altLang="en-US" sz="2500" dirty="0" smtClean="0"/>
              <a:t>움직이는 애니메이션 배경 구현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sz="2500" dirty="0" smtClean="0"/>
              <a:t>-</a:t>
            </a:r>
            <a:r>
              <a:rPr lang="ko-KR" altLang="en-US" sz="2500" dirty="0" smtClean="0"/>
              <a:t>음악에 맞추어 회전하는 중앙 원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-</a:t>
            </a:r>
            <a:r>
              <a:rPr lang="ko-KR" altLang="en-US" sz="2500" dirty="0" smtClean="0"/>
              <a:t>탄의 패턴 형성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다양한 종류의 탄 구현</a:t>
            </a:r>
            <a:endParaRPr lang="en-US" altLang="ko-KR" sz="2500" dirty="0" smtClean="0"/>
          </a:p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직선</a:t>
            </a:r>
            <a:r>
              <a:rPr lang="en-US" altLang="ko-KR" sz="2500" dirty="0" smtClean="0"/>
              <a:t>,</a:t>
            </a:r>
            <a:r>
              <a:rPr lang="ko-KR" altLang="en-US" sz="2500" dirty="0" err="1" smtClean="0"/>
              <a:t>유도탄</a:t>
            </a:r>
            <a:r>
              <a:rPr lang="en-US" altLang="ko-KR" sz="2500" dirty="0" smtClean="0"/>
              <a:t>,</a:t>
            </a:r>
            <a:r>
              <a:rPr lang="ko-KR" altLang="en-US" sz="2500" dirty="0" err="1" smtClean="0"/>
              <a:t>역재생</a:t>
            </a:r>
            <a:r>
              <a:rPr lang="en-US" altLang="ko-KR" sz="2500" dirty="0" smtClean="0"/>
              <a:t>)</a:t>
            </a:r>
          </a:p>
          <a:p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 smtClean="0"/>
              <a:t>-</a:t>
            </a:r>
            <a:r>
              <a:rPr lang="ko-KR" altLang="en-US" sz="2500" dirty="0" smtClean="0"/>
              <a:t>파일 입출력을 통한 노트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탄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의 생성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4787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55812" y="-75928"/>
            <a:ext cx="3965812" cy="13255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개발 일정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02839"/>
              </p:ext>
            </p:extLst>
          </p:nvPr>
        </p:nvGraphicFramePr>
        <p:xfrm>
          <a:off x="155812" y="1325564"/>
          <a:ext cx="11758683" cy="551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988">
                  <a:extLst>
                    <a:ext uri="{9D8B030D-6E8A-4147-A177-3AD203B41FA5}">
                      <a16:colId xmlns:a16="http://schemas.microsoft.com/office/drawing/2014/main" val="514952723"/>
                    </a:ext>
                  </a:extLst>
                </a:gridCol>
                <a:gridCol w="2197290">
                  <a:extLst>
                    <a:ext uri="{9D8B030D-6E8A-4147-A177-3AD203B41FA5}">
                      <a16:colId xmlns:a16="http://schemas.microsoft.com/office/drawing/2014/main" val="3422466580"/>
                    </a:ext>
                  </a:extLst>
                </a:gridCol>
                <a:gridCol w="7888405">
                  <a:extLst>
                    <a:ext uri="{9D8B030D-6E8A-4147-A177-3AD203B41FA5}">
                      <a16:colId xmlns:a16="http://schemas.microsoft.com/office/drawing/2014/main" val="1509283656"/>
                    </a:ext>
                  </a:extLst>
                </a:gridCol>
              </a:tblGrid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리소스 수집</a:t>
                      </a:r>
                      <a:r>
                        <a:rPr lang="ko-KR" altLang="en-US" sz="2000" baseline="0" dirty="0" smtClean="0"/>
                        <a:t> 및 </a:t>
                      </a:r>
                      <a:endParaRPr lang="en-US" altLang="ko-KR" sz="2000" baseline="0" dirty="0" smtClean="0"/>
                    </a:p>
                    <a:p>
                      <a:pPr algn="ctr" latinLnBrk="1"/>
                      <a:r>
                        <a:rPr lang="ko-KR" altLang="en-US" sz="2000" baseline="0" dirty="0" smtClean="0"/>
                        <a:t>제작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각종 애니메이션 효과에 필요한 리소스 이미지 수집 및 제작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86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타이틀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화면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화면에서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ko-KR" altLang="en-US" sz="2000" dirty="0" smtClean="0"/>
                        <a:t>여러 개의 원이 퍼지는 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파동과 같은 애니메이션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Play </a:t>
                      </a:r>
                      <a:r>
                        <a:rPr lang="ko-KR" altLang="en-US" sz="2000" dirty="0" smtClean="0"/>
                        <a:t>버튼 활성화 애니메이션 구현</a:t>
                      </a:r>
                      <a:endParaRPr lang="en-US" altLang="ko-KR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8942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3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곡 선택 화면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곡 선택 화면 확정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리스트 형식 </a:t>
                      </a:r>
                      <a:r>
                        <a:rPr lang="en-US" altLang="ko-KR" sz="2000" dirty="0" smtClean="0"/>
                        <a:t>or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앨범 자켓 형식</a:t>
                      </a:r>
                      <a:r>
                        <a:rPr lang="en-US" altLang="ko-KR" sz="2000" baseline="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+</a:t>
                      </a:r>
                      <a:r>
                        <a:rPr lang="ko-KR" altLang="en-US" sz="2000" baseline="0" dirty="0" smtClean="0"/>
                        <a:t>곡 선택 전 음악 </a:t>
                      </a:r>
                      <a:r>
                        <a:rPr lang="ko-KR" altLang="en-US" sz="2000" baseline="0" dirty="0" err="1" smtClean="0"/>
                        <a:t>미리듣기</a:t>
                      </a:r>
                      <a:r>
                        <a:rPr lang="ko-KR" altLang="en-US" sz="2000" baseline="0" dirty="0" smtClean="0"/>
                        <a:t>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8656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4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플레이 </a:t>
                      </a:r>
                      <a:r>
                        <a:rPr lang="ko-KR" altLang="en-US" sz="2000" dirty="0" err="1" smtClean="0"/>
                        <a:t>화면</a:t>
                      </a:r>
                      <a:r>
                        <a:rPr lang="ko-KR" altLang="en-US" sz="2000" baseline="0" dirty="0" err="1" smtClean="0"/>
                        <a:t>까지연결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타이틀</a:t>
                      </a:r>
                      <a:r>
                        <a:rPr lang="en-US" altLang="ko-KR" sz="2000" dirty="0" smtClean="0"/>
                        <a:t>-</a:t>
                      </a:r>
                      <a:r>
                        <a:rPr lang="ko-KR" altLang="en-US" sz="2000" dirty="0" err="1" smtClean="0"/>
                        <a:t>메인화면</a:t>
                      </a:r>
                      <a:r>
                        <a:rPr lang="en-US" altLang="ko-KR" sz="2000" dirty="0" smtClean="0"/>
                        <a:t>-</a:t>
                      </a:r>
                      <a:r>
                        <a:rPr lang="ko-KR" altLang="en-US" sz="2000" dirty="0" smtClean="0"/>
                        <a:t>곡 선택</a:t>
                      </a:r>
                      <a:r>
                        <a:rPr lang="en-US" altLang="ko-KR" sz="2000" dirty="0" smtClean="0"/>
                        <a:t>-</a:t>
                      </a:r>
                      <a:r>
                        <a:rPr lang="ko-KR" altLang="en-US" sz="2000" dirty="0" smtClean="0"/>
                        <a:t>게임플레이 화면 연결 및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전환 애니메이션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0658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5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곡 재생 및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탄</a:t>
                      </a:r>
                      <a:r>
                        <a:rPr lang="ko-KR" altLang="en-US" sz="2000" baseline="0" dirty="0" smtClean="0"/>
                        <a:t> 패턴 제작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음악 삽입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탄 패턴 함수 제작 및 파일 입출력을 통한 탄 패턴의 재생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73969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6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싱크 조절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곡 재생과 함께 탄 패턴의 싱크 조절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212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7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결과 화면</a:t>
                      </a:r>
                      <a:r>
                        <a:rPr lang="ko-KR" altLang="en-US" sz="2000" baseline="0" dirty="0" smtClean="0"/>
                        <a:t> 제작</a:t>
                      </a:r>
                      <a:endParaRPr lang="en-US" altLang="ko-KR" sz="2000" baseline="0" dirty="0" smtClean="0"/>
                    </a:p>
                    <a:p>
                      <a:pPr algn="ctr" latinLnBrk="1"/>
                      <a:r>
                        <a:rPr lang="ko-KR" altLang="en-US" sz="2000" baseline="0" dirty="0" smtClean="0"/>
                        <a:t>및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Result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화면 제작 및 </a:t>
                      </a:r>
                      <a:r>
                        <a:rPr lang="en-US" altLang="ko-KR" sz="2000" baseline="0" dirty="0" smtClean="0"/>
                        <a:t>Replay </a:t>
                      </a:r>
                      <a:r>
                        <a:rPr lang="ko-KR" altLang="en-US" sz="2000" baseline="0" dirty="0" smtClean="0"/>
                        <a:t>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48486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8</a:t>
                      </a:r>
                      <a:r>
                        <a:rPr lang="ko-KR" altLang="en-US" sz="3000" dirty="0" smtClean="0"/>
                        <a:t>주차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마무리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최종 점검 및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릴리즈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15CFB19-7654-4C97-8548-6BE0CB1D3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969740"/>
              </p:ext>
            </p:extLst>
          </p:nvPr>
        </p:nvGraphicFramePr>
        <p:xfrm>
          <a:off x="584936" y="1778945"/>
          <a:ext cx="11022128" cy="3815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1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 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(A: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5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매우잘함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B:</a:t>
                      </a:r>
                      <a:r>
                        <a:rPr lang="ko-KR" altLang="en-US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잘함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C:</a:t>
                      </a:r>
                      <a:r>
                        <a:rPr lang="ko-KR" altLang="en-US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보통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D:</a:t>
                      </a:r>
                      <a:r>
                        <a:rPr lang="ko-KR" altLang="en-US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못함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,E:</a:t>
                      </a:r>
                      <a:r>
                        <a:rPr lang="ko-KR" altLang="en-US" sz="15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매우못함</a:t>
                      </a:r>
                      <a:r>
                        <a:rPr lang="en-US" altLang="ko-KR" sz="15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컨셉이 잘 표현되었는가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핵심 메카닉의 제시가 잘 되었는가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실행 흐름이 잘 표현되었는가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범위가 구체적이며 측정 가능한가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일정이 구체적이며 실행 가능한가</a:t>
                      </a:r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5812" y="-75928"/>
            <a:ext cx="3965812" cy="13255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자체 평가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06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288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HY그래픽M</vt:lpstr>
      <vt:lpstr>굴림</vt:lpstr>
      <vt:lpstr>맑은 고딕</vt:lpstr>
      <vt:lpstr>Arial</vt:lpstr>
      <vt:lpstr>Calibri</vt:lpstr>
      <vt:lpstr>Trebuchet MS</vt:lpstr>
      <vt:lpstr>Wingdings 3</vt:lpstr>
      <vt:lpstr>패싯</vt:lpstr>
      <vt:lpstr>1_Blank</vt:lpstr>
      <vt:lpstr>Office 테마</vt:lpstr>
      <vt:lpstr>2D 프로그래밍 1차 발표  </vt:lpstr>
      <vt:lpstr>PowerPoint 프레젠테이션</vt:lpstr>
      <vt:lpstr>PowerPoint 프레젠테이션</vt:lpstr>
      <vt:lpstr>개발 중점 범위</vt:lpstr>
      <vt:lpstr>개발 일정</vt:lpstr>
      <vt:lpstr>자체 평가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user</dc:creator>
  <cp:lastModifiedBy>user</cp:lastModifiedBy>
  <cp:revision>8</cp:revision>
  <dcterms:created xsi:type="dcterms:W3CDTF">2017-10-17T10:39:43Z</dcterms:created>
  <dcterms:modified xsi:type="dcterms:W3CDTF">2017-10-17T12:41:37Z</dcterms:modified>
</cp:coreProperties>
</file>