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24" r:id="rId3"/>
    <p:sldId id="322" r:id="rId4"/>
    <p:sldId id="325" r:id="rId5"/>
    <p:sldId id="323" r:id="rId6"/>
    <p:sldId id="329" r:id="rId7"/>
    <p:sldId id="288" r:id="rId8"/>
    <p:sldId id="326" r:id="rId9"/>
    <p:sldId id="279" r:id="rId10"/>
    <p:sldId id="327" r:id="rId11"/>
    <p:sldId id="299" r:id="rId12"/>
    <p:sldId id="300" r:id="rId13"/>
    <p:sldId id="282" r:id="rId14"/>
    <p:sldId id="283" r:id="rId15"/>
    <p:sldId id="328" r:id="rId16"/>
    <p:sldId id="290" r:id="rId17"/>
    <p:sldId id="291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256" r:id="rId46"/>
    <p:sldId id="258" r:id="rId47"/>
    <p:sldId id="260" r:id="rId48"/>
    <p:sldId id="363" r:id="rId49"/>
    <p:sldId id="364" r:id="rId50"/>
    <p:sldId id="362" r:id="rId51"/>
    <p:sldId id="259" r:id="rId52"/>
    <p:sldId id="292" r:id="rId53"/>
    <p:sldId id="293" r:id="rId54"/>
    <p:sldId id="365" r:id="rId55"/>
    <p:sldId id="294" r:id="rId56"/>
    <p:sldId id="295" r:id="rId57"/>
    <p:sldId id="296" r:id="rId58"/>
    <p:sldId id="332" r:id="rId59"/>
    <p:sldId id="333" r:id="rId60"/>
    <p:sldId id="366" r:id="rId61"/>
    <p:sldId id="367" r:id="rId62"/>
    <p:sldId id="368" r:id="rId63"/>
    <p:sldId id="331" r:id="rId64"/>
    <p:sldId id="369" r:id="rId65"/>
    <p:sldId id="370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8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648A-3945-4135-89D3-A663FA5DE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1C092-1B50-430C-ADED-0C1923B2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4878-9110-4B3D-94EC-08A4E06B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C5286-5505-4763-8E76-839C19E4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A35C8-1284-401F-BE36-AADC33BF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C5189-7214-4572-80FB-CB7A6601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BC06E-DB41-41E6-9E6D-6DDD65A59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74631-E9D6-4FE0-9531-155165C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2213C-E97D-4AE3-8333-26A4C24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9D30D-F81D-4D23-A53F-722A3958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5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4EFE35-7BCE-48AC-94B4-09E1FC087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177FF-B0F2-489E-A06E-A5C89FE8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4A09-7750-4317-A6AD-09728435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8D92F-8EE4-45A0-BC06-73D4BE6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C7F0-B0CE-4283-A492-E7FC7D2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7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D6387-06E7-4509-BB24-5FD512D2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2BAB4-BB7E-445E-B81E-5DA2EA33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59972-1653-4040-92AE-CA78303B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8F0CE-16E9-4231-858B-919CC53B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FF3C3-6AAB-42BB-9647-6F2DA766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4D23B-EC7F-4583-9B05-1F7CDB4E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538EF-D264-4404-880A-B0D0C0C6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DFA9A-F76B-4E32-A8E6-62ACD9FC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959D9-B23E-4253-A6AF-56E36766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11F8A-723F-4D5B-9A10-6F1ADD3A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8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7034-E3AD-4C95-A0B7-EC9FA3C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BA6-B558-474A-9485-F94F0AAD0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4BC58-3784-4345-A728-6F83E6DF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91D1D-D1FD-41E0-9EBA-2A5D885D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5603C-0447-41E0-8399-CF3FA475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22231-FD04-493C-9A08-946358B9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B2C4-7B78-4734-AA71-5CD0F0C9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8FAA9-F59C-477E-B351-4A4C42F2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85A43-2147-417D-B848-1B6F2675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B8CD4-24BC-4D41-A5B8-BA69D012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9FE80-01AA-468C-B7CC-75DDC2AD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EB237-CED3-423C-A8DC-654F3D9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E63F97-0677-49C6-B7F9-D83C6798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48F88-B098-4F12-AD8F-D2F67A74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0467-DD8D-44FB-ACF9-C352797E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A38EF-22E0-4B26-ACDC-7C05A598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CC07E-3811-4872-AD4A-ADDC443C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80D7A3-6DD2-4F16-B081-9F5ED1F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1F9EF-94C4-4DF1-BB79-6CE63E29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0F5FA-97E4-4860-B2AB-9364E2A9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4ECEA-677F-4298-808B-5D41E8EC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112-125A-427E-BE48-A78B05AF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A756-017E-4BCB-964C-0E460C7B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43DD8-3EBE-4C06-8071-A2060545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206BC-95D3-4565-95FA-284FF80E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11E22-8136-4341-8897-74848255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E3939-2E82-41FA-AAAD-B4157E2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6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A4788-486B-4A40-91B6-44A907D8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ED43A-B159-422C-AC38-29386E41A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8868F-0E0D-4455-9C93-C301EF3CD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CD83A-FB0A-44A0-A699-2823EE3B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13485-FEE9-4D05-BAD2-EA82CBE4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F4093-EA8D-42E0-B5AC-EEA3D516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529B9-F2C6-4ECC-8DB8-0A206973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B106D-2B31-46F6-BC6E-82FAA45C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DDF2E-F21C-4702-9ABC-56FA55796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E824-2389-42E0-A77E-DD3D808D531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CA5FF-25E9-4ECB-9588-7B536C664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94735-911E-4772-88DE-FD41F276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932F-1B79-4CC4-BE87-12070464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301"/>
            <a:ext cx="12192000" cy="685569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3791" y="6488668"/>
            <a:ext cx="47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Array[3] : </a:t>
            </a:r>
            <a:r>
              <a:rPr lang="ko-KR" altLang="en-US" b="1" dirty="0">
                <a:solidFill>
                  <a:schemeClr val="bg1"/>
                </a:solidFill>
              </a:rPr>
              <a:t>송동규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강현구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정요셉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정진호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116" y="800100"/>
            <a:ext cx="6866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Dog World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2616" y="2146148"/>
            <a:ext cx="240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개편한 세상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4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플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로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차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트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5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792" y="133288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3100589" y="1580461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87362" y="133288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545159" y="1580461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1931" y="133288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회원정보</a:t>
            </a:r>
            <a:endParaRPr lang="en-US" altLang="ko-KR" sz="1600" dirty="0"/>
          </a:p>
          <a:p>
            <a:pPr algn="ctr"/>
            <a:r>
              <a:rPr lang="en-US" altLang="ko-KR" sz="1600" dirty="0"/>
              <a:t>/ </a:t>
            </a:r>
            <a:r>
              <a:rPr lang="ko-KR" altLang="en-US" sz="1600" dirty="0"/>
              <a:t>반려견 정보</a:t>
            </a:r>
          </a:p>
        </p:txBody>
      </p:sp>
      <p:cxnSp>
        <p:nvCxnSpPr>
          <p:cNvPr id="11" name="직선 화살표 연결선 10"/>
          <p:cNvCxnSpPr>
            <a:stCxn id="4" idx="2"/>
          </p:cNvCxnSpPr>
          <p:nvPr/>
        </p:nvCxnSpPr>
        <p:spPr>
          <a:xfrm>
            <a:off x="2221690" y="1828037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42792" y="22340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87361" y="3135272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ID/PW </a:t>
            </a:r>
            <a:r>
              <a:rPr lang="ko-KR" altLang="en-US" sz="1600" dirty="0"/>
              <a:t>찾기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100589" y="2481655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87362" y="22340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342792" y="363516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회원정보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342792" y="458274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회원정보 수정</a:t>
            </a:r>
            <a:endParaRPr lang="en-US" altLang="ko-KR" sz="1600" dirty="0"/>
          </a:p>
        </p:txBody>
      </p:sp>
      <p:cxnSp>
        <p:nvCxnSpPr>
          <p:cNvPr id="67" name="꺾인 연결선 66"/>
          <p:cNvCxnSpPr>
            <a:endCxn id="14" idx="1"/>
          </p:cNvCxnSpPr>
          <p:nvPr/>
        </p:nvCxnSpPr>
        <p:spPr>
          <a:xfrm>
            <a:off x="2221691" y="2729231"/>
            <a:ext cx="1565670" cy="653618"/>
          </a:xfrm>
          <a:prstGeom prst="bentConnector3">
            <a:avLst>
              <a:gd name="adj1" fmla="val -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04106" y="3229813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04106" y="4130316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578861" y="22340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545159" y="2481655"/>
            <a:ext cx="30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3"/>
            <a:endCxn id="21" idx="0"/>
          </p:cNvCxnSpPr>
          <p:nvPr/>
        </p:nvCxnSpPr>
        <p:spPr>
          <a:xfrm>
            <a:off x="7989728" y="1580461"/>
            <a:ext cx="1468032" cy="653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0"/>
            <a:endCxn id="16" idx="2"/>
          </p:cNvCxnSpPr>
          <p:nvPr/>
        </p:nvCxnSpPr>
        <p:spPr>
          <a:xfrm flipV="1">
            <a:off x="4666260" y="2729231"/>
            <a:ext cx="1" cy="40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C64D3B-DAEC-401D-AB4D-108319F688EE}"/>
              </a:ext>
            </a:extLst>
          </p:cNvPr>
          <p:cNvCxnSpPr>
            <a:cxnSpLocks/>
          </p:cNvCxnSpPr>
          <p:nvPr/>
        </p:nvCxnSpPr>
        <p:spPr>
          <a:xfrm>
            <a:off x="3100589" y="4830324"/>
            <a:ext cx="100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CD06BF-5B49-4035-8DBD-E506F686AD69}"/>
              </a:ext>
            </a:extLst>
          </p:cNvPr>
          <p:cNvSpPr/>
          <p:nvPr/>
        </p:nvSpPr>
        <p:spPr>
          <a:xfrm>
            <a:off x="1325207" y="5525116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0C6041D-AC2C-48B3-A55C-7C922452C896}"/>
              </a:ext>
            </a:extLst>
          </p:cNvPr>
          <p:cNvCxnSpPr/>
          <p:nvPr/>
        </p:nvCxnSpPr>
        <p:spPr>
          <a:xfrm>
            <a:off x="2235421" y="5109159"/>
            <a:ext cx="0" cy="4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830347-5D79-4E4D-8CBC-78CEAA7DBD71}"/>
              </a:ext>
            </a:extLst>
          </p:cNvPr>
          <p:cNvCxnSpPr/>
          <p:nvPr/>
        </p:nvCxnSpPr>
        <p:spPr>
          <a:xfrm>
            <a:off x="3614057" y="4830324"/>
            <a:ext cx="0" cy="94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5631FF-73DC-4260-8228-CE0AAA9D89F4}"/>
              </a:ext>
            </a:extLst>
          </p:cNvPr>
          <p:cNvCxnSpPr/>
          <p:nvPr/>
        </p:nvCxnSpPr>
        <p:spPr>
          <a:xfrm>
            <a:off x="3614057" y="5772692"/>
            <a:ext cx="49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86405E-B7AC-4045-8EC9-77A55E61EA2E}"/>
              </a:ext>
            </a:extLst>
          </p:cNvPr>
          <p:cNvSpPr/>
          <p:nvPr/>
        </p:nvSpPr>
        <p:spPr>
          <a:xfrm>
            <a:off x="4145111" y="454627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 변경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71562D-97F2-4583-9A68-EDEE2E25C52F}"/>
              </a:ext>
            </a:extLst>
          </p:cNvPr>
          <p:cNvSpPr/>
          <p:nvPr/>
        </p:nvSpPr>
        <p:spPr>
          <a:xfrm>
            <a:off x="4191335" y="5525115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 탈퇴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8A38041-5DEB-4B7B-AB12-E0CC057C4F98}"/>
              </a:ext>
            </a:extLst>
          </p:cNvPr>
          <p:cNvCxnSpPr>
            <a:cxnSpLocks/>
          </p:cNvCxnSpPr>
          <p:nvPr/>
        </p:nvCxnSpPr>
        <p:spPr>
          <a:xfrm>
            <a:off x="5949132" y="5772691"/>
            <a:ext cx="442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FDF89-67DF-4D4E-AA98-A33568D19AAA}"/>
              </a:ext>
            </a:extLst>
          </p:cNvPr>
          <p:cNvSpPr/>
          <p:nvPr/>
        </p:nvSpPr>
        <p:spPr>
          <a:xfrm>
            <a:off x="6400475" y="552511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32179" y="940271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2178" y="1889137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 페이지</a:t>
            </a:r>
          </a:p>
        </p:txBody>
      </p:sp>
      <p:cxnSp>
        <p:nvCxnSpPr>
          <p:cNvPr id="49" name="직선 화살표 연결선 48"/>
          <p:cNvCxnSpPr>
            <a:cxnSpLocks/>
            <a:stCxn id="48" idx="3"/>
          </p:cNvCxnSpPr>
          <p:nvPr/>
        </p:nvCxnSpPr>
        <p:spPr>
          <a:xfrm flipV="1">
            <a:off x="2089975" y="2136713"/>
            <a:ext cx="649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53614" y="3658492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날짜 선택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776748" y="185785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반려견 케어</a:t>
            </a: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>
            <a:off x="5047790" y="943088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45009" y="695511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반려견 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776749" y="3650889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스케줄러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534546" y="3906069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</p:cNvCxnSpPr>
          <p:nvPr/>
        </p:nvCxnSpPr>
        <p:spPr>
          <a:xfrm>
            <a:off x="7280366" y="4562255"/>
            <a:ext cx="43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698184" y="3667569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입력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698183" y="43146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확인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632AA2-8FDE-43B5-AF6F-77B41A2FC3AA}"/>
              </a:ext>
            </a:extLst>
          </p:cNvPr>
          <p:cNvSpPr/>
          <p:nvPr/>
        </p:nvSpPr>
        <p:spPr>
          <a:xfrm>
            <a:off x="5445009" y="1284605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오늘의 스케줄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94846-AE83-4FF9-9A6D-FDB5EEBB0D6B}"/>
              </a:ext>
            </a:extLst>
          </p:cNvPr>
          <p:cNvSpPr/>
          <p:nvPr/>
        </p:nvSpPr>
        <p:spPr>
          <a:xfrm>
            <a:off x="5445009" y="1876826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날씨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BEB0A9-525E-4D95-B628-33A3C071C0B6}"/>
              </a:ext>
            </a:extLst>
          </p:cNvPr>
          <p:cNvSpPr/>
          <p:nvPr/>
        </p:nvSpPr>
        <p:spPr>
          <a:xfrm>
            <a:off x="5445009" y="2447789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체중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EE9BF2-6CF4-4FA3-89EA-F3E642D9A559}"/>
              </a:ext>
            </a:extLst>
          </p:cNvPr>
          <p:cNvCxnSpPr>
            <a:cxnSpLocks/>
          </p:cNvCxnSpPr>
          <p:nvPr/>
        </p:nvCxnSpPr>
        <p:spPr>
          <a:xfrm>
            <a:off x="5027381" y="2133112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93B41BA-654D-424C-A8DF-4D7EEA0244AE}"/>
              </a:ext>
            </a:extLst>
          </p:cNvPr>
          <p:cNvCxnSpPr>
            <a:cxnSpLocks/>
          </p:cNvCxnSpPr>
          <p:nvPr/>
        </p:nvCxnSpPr>
        <p:spPr>
          <a:xfrm>
            <a:off x="5027381" y="2671232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2DA57C5-A4C9-40B1-BE18-87B99BC01222}"/>
              </a:ext>
            </a:extLst>
          </p:cNvPr>
          <p:cNvCxnSpPr>
            <a:cxnSpLocks/>
          </p:cNvCxnSpPr>
          <p:nvPr/>
        </p:nvCxnSpPr>
        <p:spPr>
          <a:xfrm>
            <a:off x="5027381" y="943088"/>
            <a:ext cx="20409" cy="229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F7B8262-4936-4F84-B7E8-B27C8C246461}"/>
              </a:ext>
            </a:extLst>
          </p:cNvPr>
          <p:cNvCxnSpPr>
            <a:stCxn id="51" idx="3"/>
          </p:cNvCxnSpPr>
          <p:nvPr/>
        </p:nvCxnSpPr>
        <p:spPr>
          <a:xfrm flipV="1">
            <a:off x="4534545" y="2105429"/>
            <a:ext cx="4580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4EF99EB-74A2-41B1-BD97-212CEAED71D4}"/>
              </a:ext>
            </a:extLst>
          </p:cNvPr>
          <p:cNvCxnSpPr/>
          <p:nvPr/>
        </p:nvCxnSpPr>
        <p:spPr>
          <a:xfrm flipV="1">
            <a:off x="7280366" y="3915146"/>
            <a:ext cx="0" cy="64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A4ED196-F9C2-46EF-BB59-E8C9AB182A87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1211077" y="1435424"/>
            <a:ext cx="1" cy="4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7F9ABB-395F-452C-9B24-F9F4CCC613D0}"/>
              </a:ext>
            </a:extLst>
          </p:cNvPr>
          <p:cNvCxnSpPr>
            <a:cxnSpLocks/>
          </p:cNvCxnSpPr>
          <p:nvPr/>
        </p:nvCxnSpPr>
        <p:spPr>
          <a:xfrm>
            <a:off x="5047790" y="1520171"/>
            <a:ext cx="3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5D2D7A0-4D65-4494-9761-C16DF1794D05}"/>
              </a:ext>
            </a:extLst>
          </p:cNvPr>
          <p:cNvCxnSpPr>
            <a:cxnSpLocks/>
          </p:cNvCxnSpPr>
          <p:nvPr/>
        </p:nvCxnSpPr>
        <p:spPr>
          <a:xfrm>
            <a:off x="2414923" y="3912509"/>
            <a:ext cx="361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3F7FABC-5655-4EAA-933C-81FE8A2A5B65}"/>
              </a:ext>
            </a:extLst>
          </p:cNvPr>
          <p:cNvCxnSpPr/>
          <p:nvPr/>
        </p:nvCxnSpPr>
        <p:spPr>
          <a:xfrm flipV="1">
            <a:off x="2398881" y="2128000"/>
            <a:ext cx="0" cy="162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A98F394-C8EA-4FF3-8599-6319A9657B1D}"/>
              </a:ext>
            </a:extLst>
          </p:cNvPr>
          <p:cNvSpPr/>
          <p:nvPr/>
        </p:nvSpPr>
        <p:spPr>
          <a:xfrm>
            <a:off x="9882505" y="431467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삭제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D7F79EA-3A7F-4A53-92F5-78C433C85281}"/>
              </a:ext>
            </a:extLst>
          </p:cNvPr>
          <p:cNvCxnSpPr>
            <a:stCxn id="60" idx="3"/>
            <a:endCxn id="83" idx="1"/>
          </p:cNvCxnSpPr>
          <p:nvPr/>
        </p:nvCxnSpPr>
        <p:spPr>
          <a:xfrm>
            <a:off x="9455980" y="4562255"/>
            <a:ext cx="42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7292B0-DB6F-49C6-8E12-7524DD909DD3}"/>
              </a:ext>
            </a:extLst>
          </p:cNvPr>
          <p:cNvSpPr/>
          <p:nvPr/>
        </p:nvSpPr>
        <p:spPr>
          <a:xfrm>
            <a:off x="2776748" y="5613472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FED8C9-D6A7-4BFB-B7E4-8ADB114CA81F}"/>
              </a:ext>
            </a:extLst>
          </p:cNvPr>
          <p:cNvSpPr/>
          <p:nvPr/>
        </p:nvSpPr>
        <p:spPr>
          <a:xfrm>
            <a:off x="5253614" y="5613471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선택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5A7D81-2345-499E-A7F2-43CBBEC1E29E}"/>
              </a:ext>
            </a:extLst>
          </p:cNvPr>
          <p:cNvCxnSpPr/>
          <p:nvPr/>
        </p:nvCxnSpPr>
        <p:spPr>
          <a:xfrm>
            <a:off x="4566841" y="5838541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B432D5-F33B-46E2-B10F-92D8DF26BDA8}"/>
              </a:ext>
            </a:extLst>
          </p:cNvPr>
          <p:cNvCxnSpPr/>
          <p:nvPr/>
        </p:nvCxnSpPr>
        <p:spPr>
          <a:xfrm>
            <a:off x="7028184" y="583854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0D6FB4-DF59-4EF8-A949-E38A014CD7D5}"/>
              </a:ext>
            </a:extLst>
          </p:cNvPr>
          <p:cNvSpPr/>
          <p:nvPr/>
        </p:nvSpPr>
        <p:spPr>
          <a:xfrm>
            <a:off x="7714957" y="5613470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 입력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1718047-551C-4F1D-9C35-2A84EA0EE9ED}"/>
              </a:ext>
            </a:extLst>
          </p:cNvPr>
          <p:cNvSpPr/>
          <p:nvPr/>
        </p:nvSpPr>
        <p:spPr>
          <a:xfrm>
            <a:off x="7714957" y="6356200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 확인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9D57FF4-FCC1-4DC2-BDD0-DECDBC08F6E3}"/>
              </a:ext>
            </a:extLst>
          </p:cNvPr>
          <p:cNvSpPr/>
          <p:nvPr/>
        </p:nvSpPr>
        <p:spPr>
          <a:xfrm>
            <a:off x="9905768" y="6356200"/>
            <a:ext cx="1757797" cy="4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다이어리 </a:t>
            </a:r>
            <a:endParaRPr lang="en-US" altLang="ko-KR" dirty="0"/>
          </a:p>
          <a:p>
            <a:pPr algn="ctr"/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B57E2E-7D60-492D-9786-59CDCD40C74D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>
            <a:off x="9472754" y="6581270"/>
            <a:ext cx="43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5CDC3D-4D09-44A5-80CE-F5B0B5162174}"/>
              </a:ext>
            </a:extLst>
          </p:cNvPr>
          <p:cNvCxnSpPr>
            <a:endCxn id="97" idx="1"/>
          </p:cNvCxnSpPr>
          <p:nvPr/>
        </p:nvCxnSpPr>
        <p:spPr>
          <a:xfrm>
            <a:off x="7354797" y="6581269"/>
            <a:ext cx="360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72512A3-ED4D-4F48-99C3-56B8FD5003B0}"/>
              </a:ext>
            </a:extLst>
          </p:cNvPr>
          <p:cNvCxnSpPr>
            <a:cxnSpLocks/>
          </p:cNvCxnSpPr>
          <p:nvPr/>
        </p:nvCxnSpPr>
        <p:spPr>
          <a:xfrm>
            <a:off x="7354797" y="5872300"/>
            <a:ext cx="0" cy="67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90BF2C2-7C9D-43B2-BAF0-5C90D8D8648E}"/>
              </a:ext>
            </a:extLst>
          </p:cNvPr>
          <p:cNvCxnSpPr>
            <a:cxnSpLocks/>
          </p:cNvCxnSpPr>
          <p:nvPr/>
        </p:nvCxnSpPr>
        <p:spPr>
          <a:xfrm flipV="1">
            <a:off x="2412632" y="3236113"/>
            <a:ext cx="2291" cy="261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E9A717A-923A-4EC4-9447-47CC100312F3}"/>
              </a:ext>
            </a:extLst>
          </p:cNvPr>
          <p:cNvCxnSpPr/>
          <p:nvPr/>
        </p:nvCxnSpPr>
        <p:spPr>
          <a:xfrm>
            <a:off x="2414923" y="5849748"/>
            <a:ext cx="361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5B6B148-F351-4D61-B206-C42FAC036EC0}"/>
              </a:ext>
            </a:extLst>
          </p:cNvPr>
          <p:cNvCxnSpPr>
            <a:cxnSpLocks/>
          </p:cNvCxnSpPr>
          <p:nvPr/>
        </p:nvCxnSpPr>
        <p:spPr>
          <a:xfrm>
            <a:off x="5037585" y="3238383"/>
            <a:ext cx="39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CE7D21F-8909-4557-BE0E-BBDC1D513BFD}"/>
              </a:ext>
            </a:extLst>
          </p:cNvPr>
          <p:cNvSpPr/>
          <p:nvPr/>
        </p:nvSpPr>
        <p:spPr>
          <a:xfrm>
            <a:off x="5424601" y="301029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 종 정보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2AD494-B4CC-4D22-A4CC-40FAC0F1BEC8}"/>
              </a:ext>
            </a:extLst>
          </p:cNvPr>
          <p:cNvSpPr/>
          <p:nvPr/>
        </p:nvSpPr>
        <p:spPr>
          <a:xfrm>
            <a:off x="7714957" y="4893248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수정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F503961-56FE-4DC4-BCAF-3C498F1FC854}"/>
              </a:ext>
            </a:extLst>
          </p:cNvPr>
          <p:cNvCxnSpPr/>
          <p:nvPr/>
        </p:nvCxnSpPr>
        <p:spPr>
          <a:xfrm flipV="1">
            <a:off x="7280366" y="4569693"/>
            <a:ext cx="0" cy="64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22FDD97-5BEE-4748-9F97-3165829FB2E9}"/>
              </a:ext>
            </a:extLst>
          </p:cNvPr>
          <p:cNvCxnSpPr>
            <a:cxnSpLocks/>
          </p:cNvCxnSpPr>
          <p:nvPr/>
        </p:nvCxnSpPr>
        <p:spPr>
          <a:xfrm>
            <a:off x="7255830" y="5216802"/>
            <a:ext cx="43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B9707F9-CE85-4426-BDE8-2EF10DC71909}"/>
              </a:ext>
            </a:extLst>
          </p:cNvPr>
          <p:cNvCxnSpPr/>
          <p:nvPr/>
        </p:nvCxnSpPr>
        <p:spPr>
          <a:xfrm>
            <a:off x="6971394" y="3912509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1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꺾인 연결선 34"/>
          <p:cNvCxnSpPr/>
          <p:nvPr/>
        </p:nvCxnSpPr>
        <p:spPr>
          <a:xfrm rot="16200000" flipH="1">
            <a:off x="3131547" y="2683802"/>
            <a:ext cx="2595823" cy="1556058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796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7253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SNS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530329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17101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업로드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974898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61671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게시글 작성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419468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106241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작성 완료</a:t>
            </a:r>
          </a:p>
        </p:txBody>
      </p:sp>
      <p:cxnSp>
        <p:nvCxnSpPr>
          <p:cNvPr id="19" name="꺾인 연결선 18"/>
          <p:cNvCxnSpPr>
            <a:stCxn id="10" idx="2"/>
          </p:cNvCxnSpPr>
          <p:nvPr/>
        </p:nvCxnSpPr>
        <p:spPr>
          <a:xfrm rot="16200000" flipH="1">
            <a:off x="4031117" y="1603201"/>
            <a:ext cx="796684" cy="1556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217100" y="2531992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팔로잉 피드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651430" y="3906950"/>
            <a:ext cx="1565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17100" y="4512167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 검색</a:t>
            </a:r>
            <a:endParaRPr lang="ko-KR" altLang="en-US" sz="16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085759" y="1721903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217100" y="365937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마이피드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74898" y="390695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61671" y="365937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 </a:t>
            </a:r>
            <a:r>
              <a:rPr lang="en-US" altLang="ko-KR" sz="1600" dirty="0"/>
              <a:t>/ </a:t>
            </a:r>
            <a:r>
              <a:rPr lang="ko-KR" altLang="en-US" sz="1600" dirty="0"/>
              <a:t>삭제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974901" y="4759742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661671" y="4512166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팔로우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0106241" y="2344953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마이피드</a:t>
            </a:r>
          </a:p>
        </p:txBody>
      </p:sp>
      <p:cxnSp>
        <p:nvCxnSpPr>
          <p:cNvPr id="5" name="직선 화살표 연결선 4"/>
          <p:cNvCxnSpPr>
            <a:stCxn id="16" idx="2"/>
            <a:endCxn id="24" idx="0"/>
          </p:cNvCxnSpPr>
          <p:nvPr/>
        </p:nvCxnSpPr>
        <p:spPr>
          <a:xfrm>
            <a:off x="10985140" y="1982887"/>
            <a:ext cx="0" cy="36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9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796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2532" y="148773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530329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0169" y="148773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리스트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84756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374597" y="148773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물품</a:t>
            </a:r>
            <a:endParaRPr lang="en-US" altLang="ko-KR" sz="1600" dirty="0"/>
          </a:p>
          <a:p>
            <a:pPr algn="ctr"/>
            <a:r>
              <a:rPr lang="ko-KR" altLang="en-US" sz="1600" dirty="0"/>
              <a:t>상세페이지</a:t>
            </a:r>
          </a:p>
        </p:txBody>
      </p:sp>
      <p:cxnSp>
        <p:nvCxnSpPr>
          <p:cNvPr id="14" name="꺾인 연결선 13"/>
          <p:cNvCxnSpPr>
            <a:stCxn id="7" idx="2"/>
          </p:cNvCxnSpPr>
          <p:nvPr/>
        </p:nvCxnSpPr>
        <p:spPr>
          <a:xfrm rot="16200000" flipH="1">
            <a:off x="4001544" y="1632774"/>
            <a:ext cx="855830" cy="1556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85759" y="1721903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839184" y="173531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29025" y="148773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20169" y="256918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684756" y="2799179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74597" y="2551603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결제 페이지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839184" y="2794755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529025" y="2547179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결제완료</a:t>
            </a:r>
          </a:p>
        </p:txBody>
      </p:sp>
      <p:cxnSp>
        <p:nvCxnSpPr>
          <p:cNvPr id="33" name="꺾인 연결선 32"/>
          <p:cNvCxnSpPr>
            <a:endCxn id="35" idx="1"/>
          </p:cNvCxnSpPr>
          <p:nvPr/>
        </p:nvCxnSpPr>
        <p:spPr>
          <a:xfrm>
            <a:off x="5946531" y="3059913"/>
            <a:ext cx="1428066" cy="618494"/>
          </a:xfrm>
          <a:prstGeom prst="bentConnector3">
            <a:avLst>
              <a:gd name="adj1" fmla="val 1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374597" y="3430830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39184" y="3669557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529025" y="3421981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수정 완료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220169" y="4472694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주문내역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374597" y="4477118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 취소</a:t>
            </a:r>
          </a:p>
        </p:txBody>
      </p:sp>
      <p:cxnSp>
        <p:nvCxnSpPr>
          <p:cNvPr id="44" name="꺾인 연결선 43"/>
          <p:cNvCxnSpPr>
            <a:endCxn id="42" idx="1"/>
          </p:cNvCxnSpPr>
          <p:nvPr/>
        </p:nvCxnSpPr>
        <p:spPr>
          <a:xfrm rot="16200000" flipH="1">
            <a:off x="3269331" y="2769433"/>
            <a:ext cx="2332938" cy="1568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684756" y="4720270"/>
            <a:ext cx="68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2"/>
            <a:endCxn id="50" idx="1"/>
          </p:cNvCxnSpPr>
          <p:nvPr/>
        </p:nvCxnSpPr>
        <p:spPr>
          <a:xfrm rot="16200000" flipH="1">
            <a:off x="-473761" y="3663508"/>
            <a:ext cx="3898214" cy="536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743832" y="5633524"/>
            <a:ext cx="1757797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F709335-D610-433F-A436-1750E7CD3F6B}"/>
              </a:ext>
            </a:extLst>
          </p:cNvPr>
          <p:cNvCxnSpPr/>
          <p:nvPr/>
        </p:nvCxnSpPr>
        <p:spPr>
          <a:xfrm>
            <a:off x="8303193" y="1982887"/>
            <a:ext cx="0" cy="56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5B99E1-9E49-481F-997C-A237C95F3696}"/>
              </a:ext>
            </a:extLst>
          </p:cNvPr>
          <p:cNvCxnSpPr/>
          <p:nvPr/>
        </p:nvCxnSpPr>
        <p:spPr>
          <a:xfrm flipV="1">
            <a:off x="5946534" y="1982887"/>
            <a:ext cx="0" cy="58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8" idx="0"/>
            <a:endCxn id="11" idx="2"/>
          </p:cNvCxnSpPr>
          <p:nvPr/>
        </p:nvCxnSpPr>
        <p:spPr>
          <a:xfrm rot="5400000" flipH="1" flipV="1">
            <a:off x="6730598" y="1198822"/>
            <a:ext cx="586297" cy="2154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36" idx="1"/>
          </p:cNvCxnSpPr>
          <p:nvPr/>
        </p:nvCxnSpPr>
        <p:spPr>
          <a:xfrm>
            <a:off x="5946531" y="4963423"/>
            <a:ext cx="1428066" cy="618494"/>
          </a:xfrm>
          <a:prstGeom prst="bentConnector3">
            <a:avLst>
              <a:gd name="adj1" fmla="val 1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74597" y="5334340"/>
            <a:ext cx="1452725" cy="49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물품 </a:t>
            </a:r>
            <a:endParaRPr lang="en-US" altLang="ko-KR" sz="1600" dirty="0"/>
          </a:p>
          <a:p>
            <a:pPr algn="ctr"/>
            <a:r>
              <a:rPr lang="ko-KR" altLang="en-US" sz="1600" dirty="0"/>
              <a:t>상세페이지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플로우차트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4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스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토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드</a:t>
            </a:r>
            <a:endParaRPr lang="ko-KR" altLang="en-US" sz="7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2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152399" y="2674642"/>
            <a:ext cx="7449671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367552" y="1304364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64E8B-F4F4-4333-AB67-4EEEE5F8BE08}"/>
              </a:ext>
            </a:extLst>
          </p:cNvPr>
          <p:cNvGrpSpPr/>
          <p:nvPr/>
        </p:nvGrpSpPr>
        <p:grpSpPr>
          <a:xfrm>
            <a:off x="304798" y="1691151"/>
            <a:ext cx="8095127" cy="4425934"/>
            <a:chOff x="304798" y="2698374"/>
            <a:chExt cx="7449673" cy="328108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85067C-7D8A-458E-BECA-9448BEF153C3}"/>
                </a:ext>
              </a:extLst>
            </p:cNvPr>
            <p:cNvCxnSpPr/>
            <p:nvPr/>
          </p:nvCxnSpPr>
          <p:spPr>
            <a:xfrm>
              <a:off x="304799" y="2698374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6F413C-9983-494A-86D2-BECEE7DD811F}"/>
                </a:ext>
              </a:extLst>
            </p:cNvPr>
            <p:cNvSpPr/>
            <p:nvPr/>
          </p:nvSpPr>
          <p:spPr>
            <a:xfrm>
              <a:off x="304798" y="2698377"/>
              <a:ext cx="7449670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3CEC10-6DF1-427C-8B1E-4BCBF439AE56}"/>
              </a:ext>
            </a:extLst>
          </p:cNvPr>
          <p:cNvGrpSpPr/>
          <p:nvPr/>
        </p:nvGrpSpPr>
        <p:grpSpPr>
          <a:xfrm>
            <a:off x="645457" y="2978511"/>
            <a:ext cx="3003176" cy="1851211"/>
            <a:chOff x="609599" y="3182472"/>
            <a:chExt cx="3003176" cy="185121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E2F026-BAE2-42C2-827E-D3B26618E6BB}"/>
                </a:ext>
              </a:extLst>
            </p:cNvPr>
            <p:cNvSpPr/>
            <p:nvPr/>
          </p:nvSpPr>
          <p:spPr>
            <a:xfrm>
              <a:off x="609599" y="3182472"/>
              <a:ext cx="3003176" cy="1851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75F120-EFF4-4269-A2BE-92D7C06DF4FF}"/>
                </a:ext>
              </a:extLst>
            </p:cNvPr>
            <p:cNvCxnSpPr/>
            <p:nvPr/>
          </p:nvCxnSpPr>
          <p:spPr>
            <a:xfrm flipH="1">
              <a:off x="609599" y="3182472"/>
              <a:ext cx="3003176" cy="1851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D25D58-4750-4E39-BA3A-5437ED02AB2C}"/>
              </a:ext>
            </a:extLst>
          </p:cNvPr>
          <p:cNvSpPr/>
          <p:nvPr/>
        </p:nvSpPr>
        <p:spPr>
          <a:xfrm>
            <a:off x="478318" y="2683155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1AFF7F-7DEB-40BF-B5A6-66D2ED0F3282}"/>
              </a:ext>
            </a:extLst>
          </p:cNvPr>
          <p:cNvGrpSpPr/>
          <p:nvPr/>
        </p:nvGrpSpPr>
        <p:grpSpPr>
          <a:xfrm>
            <a:off x="5047069" y="1295404"/>
            <a:ext cx="3315977" cy="387258"/>
            <a:chOff x="4416106" y="2204548"/>
            <a:chExt cx="3315977" cy="3872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5E2320-2835-4D6C-BE71-ADCC0BB5C33D}"/>
                </a:ext>
              </a:extLst>
            </p:cNvPr>
            <p:cNvSpPr txBox="1"/>
            <p:nvPr/>
          </p:nvSpPr>
          <p:spPr>
            <a:xfrm>
              <a:off x="5478222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936020-8879-44C6-89EB-5A5E129F6558}"/>
                </a:ext>
              </a:extLst>
            </p:cNvPr>
            <p:cNvSpPr txBox="1"/>
            <p:nvPr/>
          </p:nvSpPr>
          <p:spPr>
            <a:xfrm>
              <a:off x="6577073" y="2222130"/>
              <a:ext cx="115501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Login| join</a:t>
              </a:r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04D77A-7D5E-4CA3-A995-F71E44A9B360}"/>
                </a:ext>
              </a:extLst>
            </p:cNvPr>
            <p:cNvSpPr txBox="1"/>
            <p:nvPr/>
          </p:nvSpPr>
          <p:spPr>
            <a:xfrm>
              <a:off x="4416106" y="2222474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90616E-95DB-469E-9EE7-9FCB97A423B4}"/>
                </a:ext>
              </a:extLst>
            </p:cNvPr>
            <p:cNvSpPr txBox="1"/>
            <p:nvPr/>
          </p:nvSpPr>
          <p:spPr>
            <a:xfrm>
              <a:off x="4944785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8CB79A-3CB1-4F06-9E86-B0B1A00CAAD8}"/>
                </a:ext>
              </a:extLst>
            </p:cNvPr>
            <p:cNvSpPr txBox="1"/>
            <p:nvPr/>
          </p:nvSpPr>
          <p:spPr>
            <a:xfrm>
              <a:off x="5976349" y="2204548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BD0DA8C1-A66D-4AE6-9943-A264AE9074CC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51E559E-9BD9-4153-A93D-F278309D1032}"/>
              </a:ext>
            </a:extLst>
          </p:cNvPr>
          <p:cNvGraphicFramePr>
            <a:graphicFrameLocks noGrp="1"/>
          </p:cNvGraphicFramePr>
          <p:nvPr/>
        </p:nvGraphicFramePr>
        <p:xfrm>
          <a:off x="8478079" y="122348"/>
          <a:ext cx="3579906" cy="6613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1097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58809">
                  <a:extLst>
                    <a:ext uri="{9D8B030D-6E8A-4147-A177-3AD203B41FA5}">
                      <a16:colId xmlns:a16="http://schemas.microsoft.com/office/drawing/2014/main" val="2917946290"/>
                    </a:ext>
                  </a:extLst>
                </a:gridCol>
              </a:tblGrid>
              <a:tr h="5196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27364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로그인과 회원가입을 할 수 있으며 각 페이지로 이동할 수 있는 메뉴바가 있고 웹 페이지 접속 시 보여지는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96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메인 페이지로 이동할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홈버튼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96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마이페이지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SNS,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상품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지도페이지로 갈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메뉴바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27112"/>
                  </a:ext>
                </a:extLst>
              </a:tr>
              <a:tr h="96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로그인을 할 수 있는 페이지로 이동하는 버튼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703588"/>
                  </a:ext>
                </a:extLst>
              </a:tr>
              <a:tr h="964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회원가입을 할 수 있는 페이지로 이동하는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7908"/>
                  </a:ext>
                </a:extLst>
              </a:tr>
              <a:tr h="96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웹 페이지에 대한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소개글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15672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8B7974-7175-4B1C-BC0C-128B3277292E}"/>
              </a:ext>
            </a:extLst>
          </p:cNvPr>
          <p:cNvSpPr/>
          <p:nvPr/>
        </p:nvSpPr>
        <p:spPr>
          <a:xfrm>
            <a:off x="304799" y="120502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B871EC-B47D-4F4A-AA5C-FD13ABE43003}"/>
              </a:ext>
            </a:extLst>
          </p:cNvPr>
          <p:cNvCxnSpPr>
            <a:cxnSpLocks/>
          </p:cNvCxnSpPr>
          <p:nvPr/>
        </p:nvCxnSpPr>
        <p:spPr>
          <a:xfrm>
            <a:off x="304799" y="611708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370DF9-34DC-422F-8843-3F4C3752F3E9}"/>
              </a:ext>
            </a:extLst>
          </p:cNvPr>
          <p:cNvSpPr txBox="1"/>
          <p:nvPr/>
        </p:nvSpPr>
        <p:spPr>
          <a:xfrm>
            <a:off x="412376" y="625155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0DEE387-BD9A-47D0-82A0-D90B0F182D9A}"/>
              </a:ext>
            </a:extLst>
          </p:cNvPr>
          <p:cNvSpPr/>
          <p:nvPr/>
        </p:nvSpPr>
        <p:spPr>
          <a:xfrm>
            <a:off x="7239270" y="1003274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844BBD-18B0-4138-9CC6-CD57074692E1}"/>
              </a:ext>
            </a:extLst>
          </p:cNvPr>
          <p:cNvSpPr/>
          <p:nvPr/>
        </p:nvSpPr>
        <p:spPr>
          <a:xfrm>
            <a:off x="7840990" y="995198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E7B589D-D254-40F1-BF08-E68E33161545}"/>
              </a:ext>
            </a:extLst>
          </p:cNvPr>
          <p:cNvSpPr/>
          <p:nvPr/>
        </p:nvSpPr>
        <p:spPr>
          <a:xfrm>
            <a:off x="4830955" y="1020277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6814B1-CB97-41D2-ADBC-750D7CC8BC16}"/>
              </a:ext>
            </a:extLst>
          </p:cNvPr>
          <p:cNvCxnSpPr>
            <a:cxnSpLocks/>
          </p:cNvCxnSpPr>
          <p:nvPr/>
        </p:nvCxnSpPr>
        <p:spPr>
          <a:xfrm>
            <a:off x="304799" y="1682640"/>
            <a:ext cx="8095123" cy="8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6AAFAD-0B2D-4601-A9B8-CF39C9B88076}"/>
              </a:ext>
            </a:extLst>
          </p:cNvPr>
          <p:cNvSpPr/>
          <p:nvPr/>
        </p:nvSpPr>
        <p:spPr>
          <a:xfrm>
            <a:off x="73093" y="1020277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6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152399" y="2674642"/>
            <a:ext cx="7449671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367552" y="1304364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64E8B-F4F4-4333-AB67-4EEEE5F8BE08}"/>
              </a:ext>
            </a:extLst>
          </p:cNvPr>
          <p:cNvGrpSpPr/>
          <p:nvPr/>
        </p:nvGrpSpPr>
        <p:grpSpPr>
          <a:xfrm>
            <a:off x="304798" y="1691151"/>
            <a:ext cx="8095127" cy="4425934"/>
            <a:chOff x="304798" y="2698374"/>
            <a:chExt cx="7449673" cy="328108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85067C-7D8A-458E-BECA-9448BEF153C3}"/>
                </a:ext>
              </a:extLst>
            </p:cNvPr>
            <p:cNvCxnSpPr/>
            <p:nvPr/>
          </p:nvCxnSpPr>
          <p:spPr>
            <a:xfrm>
              <a:off x="304799" y="2698374"/>
              <a:ext cx="7449671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6F413C-9983-494A-86D2-BECEE7DD811F}"/>
                </a:ext>
              </a:extLst>
            </p:cNvPr>
            <p:cNvSpPr/>
            <p:nvPr/>
          </p:nvSpPr>
          <p:spPr>
            <a:xfrm>
              <a:off x="304798" y="2698377"/>
              <a:ext cx="7449670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3CEC10-6DF1-427C-8B1E-4BCBF439AE56}"/>
              </a:ext>
            </a:extLst>
          </p:cNvPr>
          <p:cNvGrpSpPr/>
          <p:nvPr/>
        </p:nvGrpSpPr>
        <p:grpSpPr>
          <a:xfrm>
            <a:off x="645457" y="2978511"/>
            <a:ext cx="3003176" cy="1851211"/>
            <a:chOff x="609599" y="3182472"/>
            <a:chExt cx="3003176" cy="185121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E2F026-BAE2-42C2-827E-D3B26618E6BB}"/>
                </a:ext>
              </a:extLst>
            </p:cNvPr>
            <p:cNvSpPr/>
            <p:nvPr/>
          </p:nvSpPr>
          <p:spPr>
            <a:xfrm>
              <a:off x="609599" y="3182472"/>
              <a:ext cx="3003176" cy="1851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75F120-EFF4-4269-A2BE-92D7C06DF4FF}"/>
                </a:ext>
              </a:extLst>
            </p:cNvPr>
            <p:cNvCxnSpPr/>
            <p:nvPr/>
          </p:nvCxnSpPr>
          <p:spPr>
            <a:xfrm flipH="1">
              <a:off x="609599" y="3182472"/>
              <a:ext cx="3003176" cy="1851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1AFF7F-7DEB-40BF-B5A6-66D2ED0F3282}"/>
              </a:ext>
            </a:extLst>
          </p:cNvPr>
          <p:cNvGrpSpPr/>
          <p:nvPr/>
        </p:nvGrpSpPr>
        <p:grpSpPr>
          <a:xfrm>
            <a:off x="5047069" y="1295404"/>
            <a:ext cx="3283944" cy="387258"/>
            <a:chOff x="4416106" y="2204548"/>
            <a:chExt cx="3283944" cy="3872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5E2320-2835-4D6C-BE71-ADCC0BB5C33D}"/>
                </a:ext>
              </a:extLst>
            </p:cNvPr>
            <p:cNvSpPr txBox="1"/>
            <p:nvPr/>
          </p:nvSpPr>
          <p:spPr>
            <a:xfrm>
              <a:off x="5478222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936020-8879-44C6-89EB-5A5E129F6558}"/>
                </a:ext>
              </a:extLst>
            </p:cNvPr>
            <p:cNvSpPr txBox="1"/>
            <p:nvPr/>
          </p:nvSpPr>
          <p:spPr>
            <a:xfrm>
              <a:off x="6613469" y="2204548"/>
              <a:ext cx="108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04D77A-7D5E-4CA3-A995-F71E44A9B360}"/>
                </a:ext>
              </a:extLst>
            </p:cNvPr>
            <p:cNvSpPr txBox="1"/>
            <p:nvPr/>
          </p:nvSpPr>
          <p:spPr>
            <a:xfrm>
              <a:off x="4416106" y="2222474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90616E-95DB-469E-9EE7-9FCB97A423B4}"/>
                </a:ext>
              </a:extLst>
            </p:cNvPr>
            <p:cNvSpPr txBox="1"/>
            <p:nvPr/>
          </p:nvSpPr>
          <p:spPr>
            <a:xfrm>
              <a:off x="4944785" y="2213509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8CB79A-3CB1-4F06-9E86-B0B1A00CAAD8}"/>
                </a:ext>
              </a:extLst>
            </p:cNvPr>
            <p:cNvSpPr txBox="1"/>
            <p:nvPr/>
          </p:nvSpPr>
          <p:spPr>
            <a:xfrm>
              <a:off x="5976349" y="2204548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BD0DA8C1-A66D-4AE6-9943-A264AE90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96757"/>
              </p:ext>
            </p:extLst>
          </p:nvPr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  <a:r>
                        <a:rPr lang="ko-KR" altLang="en-US" sz="1400" b="1" baseline="0" dirty="0">
                          <a:solidFill>
                            <a:sysClr val="windowText" lastClr="000000"/>
                          </a:solidFill>
                        </a:rPr>
                        <a:t> 페이지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51E559E-9BD9-4153-A93D-F278309D1032}"/>
              </a:ext>
            </a:extLst>
          </p:cNvPr>
          <p:cNvGraphicFramePr>
            <a:graphicFrameLocks noGrp="1"/>
          </p:cNvGraphicFramePr>
          <p:nvPr/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로그인 상태에서 로그인과 회원가입 버튼 대신 회원이름을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로그인시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로그인한 회원의 이름을 보여준다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회원의 이름을 누르면 로그아웃과 회원정보수정 페이지로 이동할 수 있는 버튼을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04303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8B7974-7175-4B1C-BC0C-128B3277292E}"/>
              </a:ext>
            </a:extLst>
          </p:cNvPr>
          <p:cNvSpPr/>
          <p:nvPr/>
        </p:nvSpPr>
        <p:spPr>
          <a:xfrm>
            <a:off x="304799" y="120502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B871EC-B47D-4F4A-AA5C-FD13ABE43003}"/>
              </a:ext>
            </a:extLst>
          </p:cNvPr>
          <p:cNvCxnSpPr>
            <a:cxnSpLocks/>
          </p:cNvCxnSpPr>
          <p:nvPr/>
        </p:nvCxnSpPr>
        <p:spPr>
          <a:xfrm>
            <a:off x="304799" y="611708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370DF9-34DC-422F-8843-3F4C3752F3E9}"/>
              </a:ext>
            </a:extLst>
          </p:cNvPr>
          <p:cNvSpPr txBox="1"/>
          <p:nvPr/>
        </p:nvSpPr>
        <p:spPr>
          <a:xfrm>
            <a:off x="412376" y="625155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0DEE387-BD9A-47D0-82A0-D90B0F182D9A}"/>
              </a:ext>
            </a:extLst>
          </p:cNvPr>
          <p:cNvSpPr/>
          <p:nvPr/>
        </p:nvSpPr>
        <p:spPr>
          <a:xfrm>
            <a:off x="7239270" y="1003274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6814B1-CB97-41D2-ADBC-750D7CC8BC16}"/>
              </a:ext>
            </a:extLst>
          </p:cNvPr>
          <p:cNvCxnSpPr>
            <a:cxnSpLocks/>
          </p:cNvCxnSpPr>
          <p:nvPr/>
        </p:nvCxnSpPr>
        <p:spPr>
          <a:xfrm>
            <a:off x="304799" y="1682640"/>
            <a:ext cx="8095123" cy="8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A23549-5BEE-457E-B131-FF4EC3CEC808}"/>
              </a:ext>
            </a:extLst>
          </p:cNvPr>
          <p:cNvSpPr/>
          <p:nvPr/>
        </p:nvSpPr>
        <p:spPr>
          <a:xfrm>
            <a:off x="7019365" y="1617334"/>
            <a:ext cx="1380557" cy="848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6236C2-06BA-4F19-81D1-4A6EE25BC344}"/>
              </a:ext>
            </a:extLst>
          </p:cNvPr>
          <p:cNvSpPr/>
          <p:nvPr/>
        </p:nvSpPr>
        <p:spPr>
          <a:xfrm>
            <a:off x="7124026" y="1755119"/>
            <a:ext cx="1206987" cy="22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54243B-D05F-4095-9044-2A80BDD7A64E}"/>
              </a:ext>
            </a:extLst>
          </p:cNvPr>
          <p:cNvSpPr/>
          <p:nvPr/>
        </p:nvSpPr>
        <p:spPr>
          <a:xfrm>
            <a:off x="7124026" y="2078622"/>
            <a:ext cx="1206987" cy="22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68E295E-0FEA-49C0-87B5-E8F4F1F69147}"/>
              </a:ext>
            </a:extLst>
          </p:cNvPr>
          <p:cNvSpPr/>
          <p:nvPr/>
        </p:nvSpPr>
        <p:spPr>
          <a:xfrm>
            <a:off x="6734273" y="1512691"/>
            <a:ext cx="45978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4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1"/>
          <a:ext cx="3579906" cy="64409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9623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3567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회원가입을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46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영문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숫자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4~12),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영문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숫자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6~14),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확인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자 이상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 형식에 맞게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 형식에 맞게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휴대폰 번호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(-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없이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각 형식에 맞게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861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중복 체크 버튼으로 중복된 아이디가 있는지 검사한다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637287"/>
                  </a:ext>
                </a:extLst>
              </a:tr>
              <a:tr h="861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 중복 체크 버튼으로 중복된 이메일이 있는지 검사한다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637872"/>
                  </a:ext>
                </a:extLst>
              </a:tr>
              <a:tr h="861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주소를 입력할 수 있는 주소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API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호출 버튼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20577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2940734" y="2331570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554933" y="196229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030122" y="1216739"/>
            <a:ext cx="735412" cy="67182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2940734" y="280316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2940734" y="3289820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359444-E80A-4205-AC34-6521CA8BF9C4}"/>
              </a:ext>
            </a:extLst>
          </p:cNvPr>
          <p:cNvSpPr/>
          <p:nvPr/>
        </p:nvSpPr>
        <p:spPr>
          <a:xfrm>
            <a:off x="2940734" y="376983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62D3F1-06D3-426E-8BAB-01FAEF918539}"/>
              </a:ext>
            </a:extLst>
          </p:cNvPr>
          <p:cNvSpPr/>
          <p:nvPr/>
        </p:nvSpPr>
        <p:spPr>
          <a:xfrm>
            <a:off x="2940734" y="4247779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8159CFD-4755-4801-A78F-AF455C0D73B5}"/>
              </a:ext>
            </a:extLst>
          </p:cNvPr>
          <p:cNvSpPr/>
          <p:nvPr/>
        </p:nvSpPr>
        <p:spPr>
          <a:xfrm>
            <a:off x="2949866" y="4717016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A7CEC2-4480-4295-8C6A-393CADDEF61C}"/>
              </a:ext>
            </a:extLst>
          </p:cNvPr>
          <p:cNvSpPr txBox="1"/>
          <p:nvPr/>
        </p:nvSpPr>
        <p:spPr>
          <a:xfrm>
            <a:off x="2913205" y="1950827"/>
            <a:ext cx="12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68B98C-3774-4DF7-AF2E-1910636B798B}"/>
              </a:ext>
            </a:extLst>
          </p:cNvPr>
          <p:cNvSpPr/>
          <p:nvPr/>
        </p:nvSpPr>
        <p:spPr>
          <a:xfrm>
            <a:off x="2949866" y="5190905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E6A944-8D06-4522-876E-654ED34464A8}"/>
              </a:ext>
            </a:extLst>
          </p:cNvPr>
          <p:cNvSpPr/>
          <p:nvPr/>
        </p:nvSpPr>
        <p:spPr>
          <a:xfrm>
            <a:off x="4980864" y="2331570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A1D616-BDE4-47AD-A91F-6F6E878DE45E}"/>
              </a:ext>
            </a:extLst>
          </p:cNvPr>
          <p:cNvSpPr/>
          <p:nvPr/>
        </p:nvSpPr>
        <p:spPr>
          <a:xfrm>
            <a:off x="4985509" y="4260221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6D72E5-A318-4B61-8E13-311A28F09E18}"/>
              </a:ext>
            </a:extLst>
          </p:cNvPr>
          <p:cNvSpPr/>
          <p:nvPr/>
        </p:nvSpPr>
        <p:spPr>
          <a:xfrm>
            <a:off x="4971732" y="4717612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511F6B-3CCD-45D5-BC82-F935618EAD7D}"/>
              </a:ext>
            </a:extLst>
          </p:cNvPr>
          <p:cNvSpPr/>
          <p:nvPr/>
        </p:nvSpPr>
        <p:spPr>
          <a:xfrm>
            <a:off x="5853967" y="210996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857524-F62A-47AF-9E16-C4F76441D645}"/>
              </a:ext>
            </a:extLst>
          </p:cNvPr>
          <p:cNvSpPr/>
          <p:nvPr/>
        </p:nvSpPr>
        <p:spPr>
          <a:xfrm>
            <a:off x="5853967" y="398003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C751D7-FC16-46FB-91CD-4B0262C316B1}"/>
              </a:ext>
            </a:extLst>
          </p:cNvPr>
          <p:cNvSpPr/>
          <p:nvPr/>
        </p:nvSpPr>
        <p:spPr>
          <a:xfrm>
            <a:off x="5848295" y="455934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5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회원가입을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반려 견 정보를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이미지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반려 견 종은 선택 또는 직접 입력이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 버튼을 클릭하여 이미지를 첨부할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* 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사진은 필수 조건이 아니다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9674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가입 버튼을 클릭하면 가입이 완료 후 메인 페이지로 돌아간다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94776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12370" y="1856680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이름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626569" y="156746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3008998" y="2389663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3008998" y="290494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나이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F22DE-5950-499D-A11E-54A4ABCD0CDE}"/>
              </a:ext>
            </a:extLst>
          </p:cNvPr>
          <p:cNvSpPr txBox="1"/>
          <p:nvPr/>
        </p:nvSpPr>
        <p:spPr>
          <a:xfrm>
            <a:off x="3012370" y="1408329"/>
            <a:ext cx="154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 견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3BBA7C-FB9C-44BA-ACF7-323905A3C5FA}"/>
              </a:ext>
            </a:extLst>
          </p:cNvPr>
          <p:cNvSpPr/>
          <p:nvPr/>
        </p:nvSpPr>
        <p:spPr>
          <a:xfrm>
            <a:off x="2642117" y="331322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D7CDEF4-FE31-4040-8FF7-AB1D13C9FCEC}"/>
              </a:ext>
            </a:extLst>
          </p:cNvPr>
          <p:cNvSpPr/>
          <p:nvPr/>
        </p:nvSpPr>
        <p:spPr>
          <a:xfrm flipV="1">
            <a:off x="5403404" y="2519305"/>
            <a:ext cx="319314" cy="201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F3F7C1-CF27-4ECF-8DA7-FD7DFB16D3C1}"/>
              </a:ext>
            </a:extLst>
          </p:cNvPr>
          <p:cNvSpPr/>
          <p:nvPr/>
        </p:nvSpPr>
        <p:spPr>
          <a:xfrm>
            <a:off x="3035125" y="5101499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95054-CC0F-40FC-B08F-E91D589C2755}"/>
              </a:ext>
            </a:extLst>
          </p:cNvPr>
          <p:cNvSpPr/>
          <p:nvPr/>
        </p:nvSpPr>
        <p:spPr>
          <a:xfrm>
            <a:off x="3008997" y="3465513"/>
            <a:ext cx="814065" cy="2269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F77B-7A7B-4B1E-BC07-96DAAFE8D143}"/>
              </a:ext>
            </a:extLst>
          </p:cNvPr>
          <p:cNvSpPr/>
          <p:nvPr/>
        </p:nvSpPr>
        <p:spPr>
          <a:xfrm>
            <a:off x="4175615" y="3494843"/>
            <a:ext cx="1547103" cy="138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6FB37A-2D2C-423D-83A8-E3CB635B0D7A}"/>
              </a:ext>
            </a:extLst>
          </p:cNvPr>
          <p:cNvSpPr/>
          <p:nvPr/>
        </p:nvSpPr>
        <p:spPr>
          <a:xfrm>
            <a:off x="2653866" y="475449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78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</a:t>
            </a:r>
            <a:endParaRPr lang="en-US" altLang="ko-KR" sz="90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90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획</a:t>
            </a:r>
            <a:endParaRPr lang="en-US" altLang="ko-KR" sz="90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90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배</a:t>
            </a:r>
            <a:endParaRPr lang="en-US" altLang="ko-KR" sz="90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90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경</a:t>
            </a:r>
            <a:endParaRPr lang="ko-KR" altLang="en-US" sz="90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86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로그인을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아이디와 패스워드를 입력한다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또는 비번 찾기를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6248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로그인 버튼 클릭 시 로그인을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10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61286" y="330075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3061693" y="383270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61286" y="481054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3F930-106C-4102-8A76-889D61C5180C}"/>
              </a:ext>
            </a:extLst>
          </p:cNvPr>
          <p:cNvSpPr txBox="1"/>
          <p:nvPr/>
        </p:nvSpPr>
        <p:spPr>
          <a:xfrm>
            <a:off x="3054329" y="4347159"/>
            <a:ext cx="207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 </a:t>
            </a:r>
            <a:r>
              <a:rPr lang="ko-KR" altLang="en-US" dirty="0"/>
              <a:t>비번 찾기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984B39-6563-41EC-B051-92AF9AED0E8E}"/>
              </a:ext>
            </a:extLst>
          </p:cNvPr>
          <p:cNvSpPr/>
          <p:nvPr/>
        </p:nvSpPr>
        <p:spPr>
          <a:xfrm>
            <a:off x="2838378" y="4055650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463060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61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306287"/>
            <a:ext cx="3952568" cy="467316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306287"/>
            <a:ext cx="8095127" cy="529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4004"/>
          <a:ext cx="8095128" cy="108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4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 찾기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52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찾기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아이디와 비밀번호를 찾기 위한 페이지 중 아이디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시 이메일 주소를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또는 패스워드 찾기를 위한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6248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찾기 버튼 클릭 시 아이디를 찾을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10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54329" y="333864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61286" y="4777761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984B39-6563-41EC-B051-92AF9AED0E8E}"/>
              </a:ext>
            </a:extLst>
          </p:cNvPr>
          <p:cNvSpPr/>
          <p:nvPr/>
        </p:nvSpPr>
        <p:spPr>
          <a:xfrm>
            <a:off x="2771053" y="364287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463060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6B3F4-4581-4A25-9E72-02667B1108CB}"/>
              </a:ext>
            </a:extLst>
          </p:cNvPr>
          <p:cNvSpPr/>
          <p:nvPr/>
        </p:nvSpPr>
        <p:spPr>
          <a:xfrm>
            <a:off x="4564528" y="3909735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6C7A8-676A-46D9-A346-9994418B9E64}"/>
              </a:ext>
            </a:extLst>
          </p:cNvPr>
          <p:cNvSpPr/>
          <p:nvPr/>
        </p:nvSpPr>
        <p:spPr>
          <a:xfrm>
            <a:off x="3116432" y="3908587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70484D-AC4E-4852-B303-E10BD8A78C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8E47E0-C371-495C-BE7C-5F29EBD79C4F}"/>
              </a:ext>
            </a:extLst>
          </p:cNvPr>
          <p:cNvSpPr txBox="1"/>
          <p:nvPr/>
        </p:nvSpPr>
        <p:spPr>
          <a:xfrm>
            <a:off x="3003727" y="2925617"/>
            <a:ext cx="21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16262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306287"/>
            <a:ext cx="3952568" cy="4673169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306287"/>
            <a:ext cx="8095127" cy="529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4004"/>
          <a:ext cx="8095128" cy="108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4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 찾기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52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로그인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비번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찾기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아이디와 비밀번호를 찾기 위한 페이지 중 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비밀번호 찾기 시 아이디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이메일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전화번호를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48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찾기 또는 패스워드 찾기를 위한 버튼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56248"/>
                  </a:ext>
                </a:extLst>
              </a:tr>
              <a:tr h="148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찾기 버튼 클릭 시 비밀번호를 찾을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102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54329" y="333864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84360" y="5386382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6B3F4-4581-4A25-9E72-02667B1108CB}"/>
              </a:ext>
            </a:extLst>
          </p:cNvPr>
          <p:cNvSpPr/>
          <p:nvPr/>
        </p:nvSpPr>
        <p:spPr>
          <a:xfrm>
            <a:off x="4529438" y="4767819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6C7A8-676A-46D9-A346-9994418B9E64}"/>
              </a:ext>
            </a:extLst>
          </p:cNvPr>
          <p:cNvSpPr/>
          <p:nvPr/>
        </p:nvSpPr>
        <p:spPr>
          <a:xfrm>
            <a:off x="3054329" y="4779521"/>
            <a:ext cx="1349526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70484D-AC4E-4852-B303-E10BD8A78C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8E47E0-C371-495C-BE7C-5F29EBD79C4F}"/>
              </a:ext>
            </a:extLst>
          </p:cNvPr>
          <p:cNvSpPr txBox="1"/>
          <p:nvPr/>
        </p:nvSpPr>
        <p:spPr>
          <a:xfrm>
            <a:off x="3003727" y="2925617"/>
            <a:ext cx="21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70D985-F1B4-4AD8-AD4E-E71F1C4C2902}"/>
              </a:ext>
            </a:extLst>
          </p:cNvPr>
          <p:cNvSpPr/>
          <p:nvPr/>
        </p:nvSpPr>
        <p:spPr>
          <a:xfrm>
            <a:off x="3061286" y="383513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517020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837E-D71C-47E8-9BDB-F620A04FC57D}"/>
              </a:ext>
            </a:extLst>
          </p:cNvPr>
          <p:cNvSpPr/>
          <p:nvPr/>
        </p:nvSpPr>
        <p:spPr>
          <a:xfrm>
            <a:off x="3084360" y="430452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984B39-6563-41EC-B051-92AF9AED0E8E}"/>
              </a:ext>
            </a:extLst>
          </p:cNvPr>
          <p:cNvSpPr/>
          <p:nvPr/>
        </p:nvSpPr>
        <p:spPr>
          <a:xfrm>
            <a:off x="2861429" y="460001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 탈퇴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7125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7465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회원정보를 수정 또는 회원 탈퇴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유저의 정보를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아이디 제외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변경 버튼 클릭 시 패스워드 변경 페이지로 넘어간다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25671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주소는 재 입력을 통해 수정이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5865"/>
                  </a:ext>
                </a:extLst>
              </a:tr>
              <a:tr h="100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API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호출하는 버튼으로 주소를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26420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28501" y="204679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993789" y="1188740"/>
            <a:ext cx="735412" cy="67182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2913532" y="2727817"/>
            <a:ext cx="2823258" cy="4203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패스워드 변경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2940734" y="3297145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359444-E80A-4205-AC34-6521CA8BF9C4}"/>
              </a:ext>
            </a:extLst>
          </p:cNvPr>
          <p:cNvSpPr/>
          <p:nvPr/>
        </p:nvSpPr>
        <p:spPr>
          <a:xfrm>
            <a:off x="2949866" y="3927739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A7CEC2-4480-4295-8C6A-393CADDEF61C}"/>
              </a:ext>
            </a:extLst>
          </p:cNvPr>
          <p:cNvSpPr txBox="1"/>
          <p:nvPr/>
        </p:nvSpPr>
        <p:spPr>
          <a:xfrm>
            <a:off x="2949866" y="2349017"/>
            <a:ext cx="12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3BBA7C-FB9C-44BA-ACF7-323905A3C5FA}"/>
              </a:ext>
            </a:extLst>
          </p:cNvPr>
          <p:cNvSpPr/>
          <p:nvPr/>
        </p:nvSpPr>
        <p:spPr>
          <a:xfrm>
            <a:off x="2727497" y="2585368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48FD4-2874-4509-85CD-F92F27CD5826}"/>
              </a:ext>
            </a:extLst>
          </p:cNvPr>
          <p:cNvSpPr txBox="1"/>
          <p:nvPr/>
        </p:nvSpPr>
        <p:spPr>
          <a:xfrm>
            <a:off x="2949866" y="1994833"/>
            <a:ext cx="158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7DD224-A0B9-4F36-920A-52B46615ECCD}"/>
              </a:ext>
            </a:extLst>
          </p:cNvPr>
          <p:cNvSpPr/>
          <p:nvPr/>
        </p:nvSpPr>
        <p:spPr>
          <a:xfrm>
            <a:off x="2732712" y="3783647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A3A785-EC9E-479B-A740-3C7DFFB27DA5}"/>
              </a:ext>
            </a:extLst>
          </p:cNvPr>
          <p:cNvSpPr/>
          <p:nvPr/>
        </p:nvSpPr>
        <p:spPr>
          <a:xfrm>
            <a:off x="2940734" y="5167768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휴대폰 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AB07C-AF1C-4375-8692-8565716F29B9}"/>
              </a:ext>
            </a:extLst>
          </p:cNvPr>
          <p:cNvSpPr/>
          <p:nvPr/>
        </p:nvSpPr>
        <p:spPr>
          <a:xfrm>
            <a:off x="2949866" y="4551553"/>
            <a:ext cx="199043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19404-10BA-48BE-8140-081397A95009}"/>
              </a:ext>
            </a:extLst>
          </p:cNvPr>
          <p:cNvSpPr/>
          <p:nvPr/>
        </p:nvSpPr>
        <p:spPr>
          <a:xfrm>
            <a:off x="4971732" y="4552149"/>
            <a:ext cx="792260" cy="403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Btn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66DF5-2435-41A4-B092-5FF39BE79836}"/>
              </a:ext>
            </a:extLst>
          </p:cNvPr>
          <p:cNvSpPr/>
          <p:nvPr/>
        </p:nvSpPr>
        <p:spPr>
          <a:xfrm>
            <a:off x="5642943" y="4373505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58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54915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비밀번호 변경을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변경 시 변경 할 패스워드를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패스워드 변경을 통해 패스워드를 변경할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42520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61286" y="3300751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56328" y="277048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A4EE86-BA61-4478-A276-0F25E459C2FF}"/>
              </a:ext>
            </a:extLst>
          </p:cNvPr>
          <p:cNvSpPr/>
          <p:nvPr/>
        </p:nvSpPr>
        <p:spPr>
          <a:xfrm>
            <a:off x="3061693" y="3832707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재입력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61286" y="481054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 변경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7964" y="463060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85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67391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 탈퇴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회원정보를 수정 또는 회원 탈퇴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반려 견 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나이를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사진을 등록하거나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25671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수정 버튼 클릭 시 회원 정보 수정이 가능하며 메인 페이지를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5865"/>
                  </a:ext>
                </a:extLst>
              </a:tr>
              <a:tr h="111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 탈퇴를 진행할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4176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CB2ADF-45B0-435C-B5E8-A41D87D53106}"/>
              </a:ext>
            </a:extLst>
          </p:cNvPr>
          <p:cNvSpPr/>
          <p:nvPr/>
        </p:nvSpPr>
        <p:spPr>
          <a:xfrm>
            <a:off x="2956215" y="1842582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반려 견 이름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359444-E80A-4205-AC34-6521CA8BF9C4}"/>
              </a:ext>
            </a:extLst>
          </p:cNvPr>
          <p:cNvSpPr/>
          <p:nvPr/>
        </p:nvSpPr>
        <p:spPr>
          <a:xfrm>
            <a:off x="2956215" y="2386826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62D3F1-06D3-426E-8BAB-01FAEF918539}"/>
              </a:ext>
            </a:extLst>
          </p:cNvPr>
          <p:cNvSpPr/>
          <p:nvPr/>
        </p:nvSpPr>
        <p:spPr>
          <a:xfrm>
            <a:off x="2959724" y="2919414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48FD4-2874-4509-85CD-F92F27CD5826}"/>
              </a:ext>
            </a:extLst>
          </p:cNvPr>
          <p:cNvSpPr txBox="1"/>
          <p:nvPr/>
        </p:nvSpPr>
        <p:spPr>
          <a:xfrm>
            <a:off x="2956215" y="1420643"/>
            <a:ext cx="158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반려견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727497" y="163832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7BA4F-1026-47B1-B676-192EBF493EEF}"/>
              </a:ext>
            </a:extLst>
          </p:cNvPr>
          <p:cNvSpPr/>
          <p:nvPr/>
        </p:nvSpPr>
        <p:spPr>
          <a:xfrm>
            <a:off x="3008997" y="3465513"/>
            <a:ext cx="814065" cy="2269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C93E66F-141F-47CC-BC56-5C56E400CAF0}"/>
              </a:ext>
            </a:extLst>
          </p:cNvPr>
          <p:cNvSpPr/>
          <p:nvPr/>
        </p:nvSpPr>
        <p:spPr>
          <a:xfrm flipV="1">
            <a:off x="5403404" y="2519305"/>
            <a:ext cx="319314" cy="201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3FD2A4-CFCC-4366-AB2A-AE4D5662C30E}"/>
              </a:ext>
            </a:extLst>
          </p:cNvPr>
          <p:cNvSpPr/>
          <p:nvPr/>
        </p:nvSpPr>
        <p:spPr>
          <a:xfrm>
            <a:off x="4175615" y="3494843"/>
            <a:ext cx="1547103" cy="138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253401-D728-4E74-8A16-DD706D1EE158}"/>
              </a:ext>
            </a:extLst>
          </p:cNvPr>
          <p:cNvSpPr/>
          <p:nvPr/>
        </p:nvSpPr>
        <p:spPr>
          <a:xfrm>
            <a:off x="3035125" y="5101500"/>
            <a:ext cx="2841522" cy="4203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5D00C-84B1-4757-8B7B-1A6A1A9FA9AC}"/>
              </a:ext>
            </a:extLst>
          </p:cNvPr>
          <p:cNvSpPr txBox="1"/>
          <p:nvPr/>
        </p:nvSpPr>
        <p:spPr>
          <a:xfrm>
            <a:off x="4748037" y="5554949"/>
            <a:ext cx="131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회원탈퇴</a:t>
            </a:r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3BBA7C-FB9C-44BA-ACF7-323905A3C5FA}"/>
              </a:ext>
            </a:extLst>
          </p:cNvPr>
          <p:cNvSpPr/>
          <p:nvPr/>
        </p:nvSpPr>
        <p:spPr>
          <a:xfrm>
            <a:off x="2727497" y="3282701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DBE121-5E33-417A-A93A-B575BAC9734A}"/>
              </a:ext>
            </a:extLst>
          </p:cNvPr>
          <p:cNvSpPr/>
          <p:nvPr/>
        </p:nvSpPr>
        <p:spPr>
          <a:xfrm>
            <a:off x="2818410" y="4837607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80E327-262E-4709-9D33-4A061A84BBD1}"/>
              </a:ext>
            </a:extLst>
          </p:cNvPr>
          <p:cNvSpPr/>
          <p:nvPr/>
        </p:nvSpPr>
        <p:spPr>
          <a:xfrm>
            <a:off x="4478161" y="5499828"/>
            <a:ext cx="304958" cy="420395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335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2376079" y="1054915"/>
            <a:ext cx="3952568" cy="49120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개인정보 수정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484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904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471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회원탈퇴를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회원탈퇴를 위해 패스워드를 입력한다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23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회원탈퇴 버튼을 클릭하여 회원탈퇴를 진행 후 메인 페이지를 띄운다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42520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353F1D-D735-45F5-A66F-39A61337D1E8}"/>
              </a:ext>
            </a:extLst>
          </p:cNvPr>
          <p:cNvSpPr/>
          <p:nvPr/>
        </p:nvSpPr>
        <p:spPr>
          <a:xfrm>
            <a:off x="3061286" y="3456920"/>
            <a:ext cx="2823258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5EEF-2E3A-4256-9E8F-34FB1DFBDA64}"/>
              </a:ext>
            </a:extLst>
          </p:cNvPr>
          <p:cNvSpPr/>
          <p:nvPr/>
        </p:nvSpPr>
        <p:spPr>
          <a:xfrm>
            <a:off x="2822748" y="314555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E4409C-83C8-46A7-8C13-B2F4BD0A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3616951" y="1574397"/>
            <a:ext cx="1515614" cy="13845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8EA7C8-9ADB-405B-A4D6-17D489065660}"/>
              </a:ext>
            </a:extLst>
          </p:cNvPr>
          <p:cNvSpPr/>
          <p:nvPr/>
        </p:nvSpPr>
        <p:spPr>
          <a:xfrm>
            <a:off x="3043022" y="4496140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4DCE57-FB34-4BDC-8710-B79DE7583F4D}"/>
              </a:ext>
            </a:extLst>
          </p:cNvPr>
          <p:cNvSpPr/>
          <p:nvPr/>
        </p:nvSpPr>
        <p:spPr>
          <a:xfrm>
            <a:off x="2826415" y="427970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03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26BB66-61F4-463D-81A5-1B56B6DFC0D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44F36-A82A-499D-B1F9-518BDD54EAB9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708025-A5D1-4F97-BBBB-8527073FA818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113104-3C87-4760-9CF5-E6894229633C}"/>
              </a:ext>
            </a:extLst>
          </p:cNvPr>
          <p:cNvSpPr/>
          <p:nvPr/>
        </p:nvSpPr>
        <p:spPr>
          <a:xfrm>
            <a:off x="4566240" y="9048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980F50-CEBE-4D1A-B89A-5E0D6AA305CA}"/>
              </a:ext>
            </a:extLst>
          </p:cNvPr>
          <p:cNvSpPr/>
          <p:nvPr/>
        </p:nvSpPr>
        <p:spPr>
          <a:xfrm>
            <a:off x="6547622" y="90805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5778EE-EF5A-4441-8E51-AD2F6979BCC1}"/>
              </a:ext>
            </a:extLst>
          </p:cNvPr>
          <p:cNvSpPr/>
          <p:nvPr/>
        </p:nvSpPr>
        <p:spPr>
          <a:xfrm>
            <a:off x="5621607" y="91586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241DE0-64AD-4BFC-B576-A3802267CBBD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9423C5-044F-4FFE-80DE-249CB7DC6C53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DA3C92-CEAF-41FF-98FF-6DB9A5CA6380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39348"/>
          <a:ext cx="3579906" cy="6651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357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304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957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케어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95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492944"/>
                  </a:ext>
                </a:extLst>
              </a:tr>
              <a:tr h="957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12533"/>
                  </a:ext>
                </a:extLst>
              </a:tr>
              <a:tr h="95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펫 정보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이미지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나이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와 체중 입력 시 몸무게를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02847"/>
                  </a:ext>
                </a:extLst>
              </a:tr>
              <a:tr h="1305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오늘의 미완료 스케줄 목록을 보여주고 클릭 시 해당 스케줄 완료 상태가 되며 스케줄 목록에서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목록을 통해 완료 스케줄 비 완료 스케줄 확인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84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8392956-3A5C-4BC6-BAC1-8704D958D06C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6BD930-88B2-410D-88CC-D10A5594DA05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282DB-FD5D-47DD-9968-CC7A9CC59DED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3398C9-D144-4972-B3EC-105A8CEA9364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47A4BD-025E-4832-BC92-F379A92B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1D492D-B7DC-4431-9EA2-84725F811D04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54EA504-E8CF-46B5-A16E-6674C8F9A9B2}"/>
              </a:ext>
            </a:extLst>
          </p:cNvPr>
          <p:cNvSpPr/>
          <p:nvPr/>
        </p:nvSpPr>
        <p:spPr>
          <a:xfrm>
            <a:off x="2949033" y="159680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B3F5BF-BE49-4EF4-80DE-FF2A211C9B58}"/>
              </a:ext>
            </a:extLst>
          </p:cNvPr>
          <p:cNvSpPr/>
          <p:nvPr/>
        </p:nvSpPr>
        <p:spPr>
          <a:xfrm>
            <a:off x="886070" y="159960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8D900D3-DAB8-48BE-B976-5A15996FA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2037162" y="3723505"/>
            <a:ext cx="6073972" cy="2000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BC46C9-5E09-4255-9FE6-A24C52057EEA}"/>
              </a:ext>
            </a:extLst>
          </p:cNvPr>
          <p:cNvSpPr txBox="1"/>
          <p:nvPr/>
        </p:nvSpPr>
        <p:spPr>
          <a:xfrm>
            <a:off x="2042501" y="30828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46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오늘의 스케줄에서 목록 클릭 시 오늘의 미완료 스케줄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스케줄 목록을 모두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미완료 스케줄의 스케줄을 클릭 시 해당 팝업창이 종료 되며 해당 스케줄이 완료 상태가 되어 오늘의 스케줄에서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54922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스케줄의 스케줄 클릭 시 해당 팝업창이 종료 되며 해당 스케줄이 미완료 상태가 되어 오늘의 스케줄에 나타난다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6047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ABA8-4416-481A-9250-03166F737175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5CFD3-9FA3-4957-8D23-9D94A4149B81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6FD5F-8D04-46DA-BFD1-F5985B06C098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A9703-8F86-4949-9087-F4231DA321D8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5136467-8263-4EA5-BA08-991AD434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2037162" y="3723505"/>
            <a:ext cx="6073972" cy="2000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BC8D9A-385C-454A-B1CE-0F107C4B2CFB}"/>
              </a:ext>
            </a:extLst>
          </p:cNvPr>
          <p:cNvSpPr txBox="1"/>
          <p:nvPr/>
        </p:nvSpPr>
        <p:spPr>
          <a:xfrm>
            <a:off x="2042501" y="30828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1AA4F7-7747-4FB4-8681-39BFAFABC1AF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2C489-2E65-4B62-AE60-462A30042916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65F54-95B7-4E75-93E5-325E2413666C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3B4622-5F4F-4690-96C5-8DE00352957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87B6C-7B77-4222-8E3D-16628DCB51C6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01659E-4FE9-43BE-8F4C-C1EE5BB337A6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4F94BF-9639-4295-A24F-ED93DD281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B90986-DBD7-441C-9ED4-07339BF7F5FF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5778EE-EF5A-4441-8E51-AD2F6979BCC1}"/>
              </a:ext>
            </a:extLst>
          </p:cNvPr>
          <p:cNvSpPr/>
          <p:nvPr/>
        </p:nvSpPr>
        <p:spPr>
          <a:xfrm>
            <a:off x="6207029" y="229070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801C03-61C9-45A5-B3B9-CD5DB6FBB912}"/>
              </a:ext>
            </a:extLst>
          </p:cNvPr>
          <p:cNvSpPr/>
          <p:nvPr/>
        </p:nvSpPr>
        <p:spPr>
          <a:xfrm>
            <a:off x="3419917" y="3001417"/>
            <a:ext cx="3374239" cy="272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F858C-E1CA-4336-BE34-D5CA623C7867}"/>
              </a:ext>
            </a:extLst>
          </p:cNvPr>
          <p:cNvSpPr txBox="1"/>
          <p:nvPr/>
        </p:nvSpPr>
        <p:spPr>
          <a:xfrm>
            <a:off x="4352363" y="3124372"/>
            <a:ext cx="16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tx1"/>
                </a:solidFill>
              </a:rPr>
              <a:t>미완료 스케줄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0C691-0A95-4993-9CD8-2FCD569933B7}"/>
              </a:ext>
            </a:extLst>
          </p:cNvPr>
          <p:cNvSpPr/>
          <p:nvPr/>
        </p:nvSpPr>
        <p:spPr>
          <a:xfrm>
            <a:off x="3497237" y="356296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58E773-407E-4345-A186-6C1FE419F8A3}"/>
              </a:ext>
            </a:extLst>
          </p:cNvPr>
          <p:cNvSpPr/>
          <p:nvPr/>
        </p:nvSpPr>
        <p:spPr>
          <a:xfrm>
            <a:off x="3492883" y="399403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5F27D-B7BD-4DA6-B875-150D42533528}"/>
              </a:ext>
            </a:extLst>
          </p:cNvPr>
          <p:cNvSpPr txBox="1"/>
          <p:nvPr/>
        </p:nvSpPr>
        <p:spPr>
          <a:xfrm>
            <a:off x="4535275" y="4414567"/>
            <a:ext cx="16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완료 스케줄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D3BE02-4CBE-4105-9C85-3CDD9ADA1256}"/>
              </a:ext>
            </a:extLst>
          </p:cNvPr>
          <p:cNvSpPr/>
          <p:nvPr/>
        </p:nvSpPr>
        <p:spPr>
          <a:xfrm>
            <a:off x="3462838" y="486076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01CE9-D3C2-4DBC-8A65-DC32773C9B1A}"/>
              </a:ext>
            </a:extLst>
          </p:cNvPr>
          <p:cNvSpPr/>
          <p:nvPr/>
        </p:nvSpPr>
        <p:spPr>
          <a:xfrm>
            <a:off x="3458484" y="5291831"/>
            <a:ext cx="3219597" cy="35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567DD2-6697-49F4-8068-24E47A88AF95}"/>
              </a:ext>
            </a:extLst>
          </p:cNvPr>
          <p:cNvSpPr/>
          <p:nvPr/>
        </p:nvSpPr>
        <p:spPr>
          <a:xfrm>
            <a:off x="4000719" y="288777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63A88A4-9B78-4792-8D40-7F9DDA56EFD7}"/>
              </a:ext>
            </a:extLst>
          </p:cNvPr>
          <p:cNvSpPr/>
          <p:nvPr/>
        </p:nvSpPr>
        <p:spPr>
          <a:xfrm>
            <a:off x="3995417" y="437312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8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회원의 정보에 해당하는 주소에 맞춘 오늘의 날씨를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펫의 체중을 입력하고 체중 변화를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54922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한 펫의 종에 대해 네이버 백과사전 있는 정보를 볼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60472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유저에게 펫 산책 시 참고할 수 있도록 오늘의 날씨 상태를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19362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ABA8-4416-481A-9250-03166F737175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5CFD3-9FA3-4957-8D23-9D94A4149B81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6FD5F-8D04-46DA-BFD1-F5985B06C098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A9703-8F86-4949-9087-F4231DA321D8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5136467-8263-4EA5-BA08-991AD434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/>
          <a:stretch/>
        </p:blipFill>
        <p:spPr>
          <a:xfrm>
            <a:off x="2037162" y="3723505"/>
            <a:ext cx="6073972" cy="2000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BC8D9A-385C-454A-B1CE-0F107C4B2CFB}"/>
              </a:ext>
            </a:extLst>
          </p:cNvPr>
          <p:cNvSpPr txBox="1"/>
          <p:nvPr/>
        </p:nvSpPr>
        <p:spPr>
          <a:xfrm>
            <a:off x="2042501" y="30828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5778EE-EF5A-4441-8E51-AD2F6979BCC1}"/>
              </a:ext>
            </a:extLst>
          </p:cNvPr>
          <p:cNvSpPr/>
          <p:nvPr/>
        </p:nvSpPr>
        <p:spPr>
          <a:xfrm>
            <a:off x="896313" y="273342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EA01FA-4C1E-4A0D-930E-805C2FDFD527}"/>
              </a:ext>
            </a:extLst>
          </p:cNvPr>
          <p:cNvSpPr/>
          <p:nvPr/>
        </p:nvSpPr>
        <p:spPr>
          <a:xfrm>
            <a:off x="896313" y="365052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E6638-0C67-4C92-ACC9-EB0C9D8BE4D3}"/>
              </a:ext>
            </a:extLst>
          </p:cNvPr>
          <p:cNvSpPr/>
          <p:nvPr/>
        </p:nvSpPr>
        <p:spPr>
          <a:xfrm>
            <a:off x="885543" y="319966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95ECC4-EA90-482D-AC08-206DCF51B51F}"/>
              </a:ext>
            </a:extLst>
          </p:cNvPr>
          <p:cNvSpPr/>
          <p:nvPr/>
        </p:nvSpPr>
        <p:spPr>
          <a:xfrm>
            <a:off x="1926745" y="276646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1AA4F7-7747-4FB4-8681-39BFAFABC1AF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2C489-2E65-4B62-AE60-462A30042916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65F54-95B7-4E75-93E5-325E2413666C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3B4622-5F4F-4690-96C5-8DE00352957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87B6C-7B77-4222-8E3D-16628DCB51C6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01659E-4FE9-43BE-8F4C-C1EE5BB337A6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4F94BF-9639-4295-A24F-ED93DD281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B90986-DBD7-441C-9ED4-07339BF7F5FF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</p:spTree>
    <p:extLst>
      <p:ext uri="{BB962C8B-B14F-4D97-AF65-F5344CB8AC3E}">
        <p14:creationId xmlns:p14="http://schemas.microsoft.com/office/powerpoint/2010/main" val="38119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3519" y="6032593"/>
            <a:ext cx="929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국내 반려동물 양육 가구가 약 </a:t>
            </a:r>
            <a:r>
              <a:rPr lang="en-US" altLang="ko-KR" dirty="0" smtClean="0"/>
              <a:t>691</a:t>
            </a:r>
            <a:r>
              <a:rPr lang="ko-KR" altLang="en-US" dirty="0"/>
              <a:t>만 가구에 육박하는 것으로 조사됐다</a:t>
            </a:r>
            <a:r>
              <a:rPr lang="en-US" altLang="ko-KR" dirty="0"/>
              <a:t>. </a:t>
            </a:r>
            <a:r>
              <a:rPr lang="ko-KR" altLang="en-US" dirty="0"/>
              <a:t>가구당 평균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가구원 </a:t>
            </a:r>
            <a:r>
              <a:rPr lang="ko-KR" altLang="en-US" dirty="0"/>
              <a:t>수</a:t>
            </a:r>
            <a:r>
              <a:rPr lang="en-US" altLang="ko-KR" dirty="0"/>
              <a:t>(2.4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를 고려하면</a:t>
            </a:r>
            <a:r>
              <a:rPr lang="en-US" altLang="ko-KR" dirty="0"/>
              <a:t>, </a:t>
            </a:r>
            <a:r>
              <a:rPr lang="ko-KR" altLang="en-US" dirty="0"/>
              <a:t>반려동물 양육 인구는 약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만명에 </a:t>
            </a:r>
            <a:r>
              <a:rPr lang="ko-KR" altLang="en-US" dirty="0"/>
              <a:t>육박한다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15" y="1742003"/>
            <a:ext cx="7456196" cy="3871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8344" y="1124804"/>
            <a:ext cx="494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증가하고 있는 반려가구</a:t>
            </a:r>
            <a:endParaRPr lang="ko-KR" altLang="en-US" sz="28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21443"/>
            <a:ext cx="114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기획배경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F8D8D9-93FD-4C84-BB59-F0ED12B2C04E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 버튼 클릭 시 날짜에 따라 그래프를 통해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버튼 클릭 시 체중을 입력할 수 있는 입력 팝업 창을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982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 클릭 시 삭제 확인 팝업창을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249164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9C0E0031-5C4A-443F-BE62-CDF2AAB1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1B88F3-753C-4521-858F-6476CD5711AA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B931D7-63EE-4C3B-8152-EE617E42D30B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53FE9-824E-4FB3-B391-24C3DD66D5A5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7160EF-8C78-4E56-8F9A-51F1E736FB4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42311-C903-48DA-BC9B-70F29FD20D4A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6D1521-0BB5-4D80-A884-D6C245E6148B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68A0E0-4042-4018-9B03-0EA88C0BB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1ED762-DAD8-4D40-831A-6784B2C551F2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9B362C-F455-4A8F-ABF2-5B2C8F53F2FD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33BA1F-4B0D-429C-8767-8C8017EEA049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84ED7D-31AC-42C2-8B20-D26C7A73173E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555886-9B6A-458B-BF6C-7C6AF3349CF2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93AF55-7BF6-4C6B-9395-057CCBD096E7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BD4EC2-38D7-454F-BAE7-3A416CF42026}"/>
              </a:ext>
            </a:extLst>
          </p:cNvPr>
          <p:cNvSpPr/>
          <p:nvPr/>
        </p:nvSpPr>
        <p:spPr>
          <a:xfrm>
            <a:off x="2014795" y="36621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AB755B8-1776-4114-9F51-8D88C40F39E1}"/>
              </a:ext>
            </a:extLst>
          </p:cNvPr>
          <p:cNvSpPr/>
          <p:nvPr/>
        </p:nvSpPr>
        <p:spPr>
          <a:xfrm>
            <a:off x="6643377" y="275252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3752490-8FB3-445C-8B3C-8BBD82F976FB}"/>
              </a:ext>
            </a:extLst>
          </p:cNvPr>
          <p:cNvSpPr/>
          <p:nvPr/>
        </p:nvSpPr>
        <p:spPr>
          <a:xfrm>
            <a:off x="7402613" y="274744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00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4006FD-B836-431B-9874-C31CAF70110F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(5)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버튼을 클릭하여 체중을 등록할 수 있는 팝업을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체중을 입력하고 등록 버튼 클릭하여 현재 날짜에 체중을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만일 오늘 날짜에 체중이 입력 되었을 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체중이 업데이트 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013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된 체중이 펫 정보의 체중과 그래프에 반영된다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532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4CDA5-FBAD-44CB-9679-9319F5F510F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F9B67-974D-46E7-BA75-E59BB84D3BAF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C121BF-DF4C-4CFE-97F5-66010B25E03D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F77F2-CC49-46FF-B931-71772267FD5F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0F985-17D2-41CC-A970-35A94614C460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F99FC-07B8-4396-8BE9-CBCAD973BB25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5DA406-BCD7-4F29-B3B7-4A491B4F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BB61A4-BB4D-4A43-91A3-C399EB536840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7037EB-FF7E-4898-8F33-CB7EB022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679921-B5CF-4F6D-9FB3-90BAAFE62796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706076-379C-43D7-A818-BAAA42E75681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50142C-1CF4-4D48-AFA6-9B2093C05F2D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AC2DA5-71E4-4564-A64A-4F33B36A1090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C0016F-4B75-45FB-AA50-E0C0056FB015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FB52EC-99C3-47C7-B267-DE074CC823A4}"/>
              </a:ext>
            </a:extLst>
          </p:cNvPr>
          <p:cNvGrpSpPr/>
          <p:nvPr/>
        </p:nvGrpSpPr>
        <p:grpSpPr>
          <a:xfrm>
            <a:off x="3285523" y="3635024"/>
            <a:ext cx="3374239" cy="981259"/>
            <a:chOff x="3194886" y="3097162"/>
            <a:chExt cx="3374239" cy="98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7405B-A006-4D09-9A37-384C1C3FAACB}"/>
                </a:ext>
              </a:extLst>
            </p:cNvPr>
            <p:cNvSpPr/>
            <p:nvPr/>
          </p:nvSpPr>
          <p:spPr>
            <a:xfrm>
              <a:off x="3194886" y="3097162"/>
              <a:ext cx="3374239" cy="981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50F8D-5653-45A4-8802-568B2CE4BABB}"/>
                </a:ext>
              </a:extLst>
            </p:cNvPr>
            <p:cNvSpPr/>
            <p:nvPr/>
          </p:nvSpPr>
          <p:spPr>
            <a:xfrm>
              <a:off x="3731944" y="3343186"/>
              <a:ext cx="1607351" cy="464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체중입력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E28B7C-5265-4181-8D80-8E79BF4F79CF}"/>
                </a:ext>
              </a:extLst>
            </p:cNvPr>
            <p:cNvSpPr/>
            <p:nvPr/>
          </p:nvSpPr>
          <p:spPr>
            <a:xfrm>
              <a:off x="5647862" y="3384157"/>
              <a:ext cx="713640" cy="382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E4C753-404A-46AB-9803-33ABD21AB64D}"/>
              </a:ext>
            </a:extLst>
          </p:cNvPr>
          <p:cNvSpPr/>
          <p:nvPr/>
        </p:nvSpPr>
        <p:spPr>
          <a:xfrm>
            <a:off x="3160803" y="347967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E73158-34E7-4B33-A854-9165C8D65412}"/>
              </a:ext>
            </a:extLst>
          </p:cNvPr>
          <p:cNvSpPr/>
          <p:nvPr/>
        </p:nvSpPr>
        <p:spPr>
          <a:xfrm>
            <a:off x="5587410" y="346596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08ADFFB-8596-4CF4-AB3F-CFA1B8470AEB}"/>
              </a:ext>
            </a:extLst>
          </p:cNvPr>
          <p:cNvSpPr/>
          <p:nvPr/>
        </p:nvSpPr>
        <p:spPr>
          <a:xfrm>
            <a:off x="2003451" y="38450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AFBEA0-0088-468D-B59E-03F40DCF47F0}"/>
              </a:ext>
            </a:extLst>
          </p:cNvPr>
          <p:cNvSpPr/>
          <p:nvPr/>
        </p:nvSpPr>
        <p:spPr>
          <a:xfrm>
            <a:off x="2036761" y="259537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125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4006FD-B836-431B-9874-C31CAF70110F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(6)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5000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버튼을 클릭하여 체중을 등록할 수 있는 팝업을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체중을 입력하고 등록 버튼 클릭하여 현재 날짜에 체중을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만일 오늘 날짜에 체중이 입력 되었을 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체중이 업데이트 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닫기 버튼 클릭 시 입력 팝업창이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013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입력 된 체중이 펫 정보의 체중과 그래프에 반영된다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532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4CDA5-FBAD-44CB-9679-9319F5F510F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F9B67-974D-46E7-BA75-E59BB84D3BAF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C121BF-DF4C-4CFE-97F5-66010B25E03D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F77F2-CC49-46FF-B931-71772267FD5F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0F985-17D2-41CC-A970-35A94614C460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F99FC-07B8-4396-8BE9-CBCAD973BB25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5DA406-BCD7-4F29-B3B7-4A491B4F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BB61A4-BB4D-4A43-91A3-C399EB536840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7037EB-FF7E-4898-8F33-CB7EB022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679921-B5CF-4F6D-9FB3-90BAAFE62796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706076-379C-43D7-A818-BAAA42E75681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50142C-1CF4-4D48-AFA6-9B2093C05F2D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AC2DA5-71E4-4564-A64A-4F33B36A1090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C0016F-4B75-45FB-AA50-E0C0056FB015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FB52EC-99C3-47C7-B267-DE074CC823A4}"/>
              </a:ext>
            </a:extLst>
          </p:cNvPr>
          <p:cNvGrpSpPr/>
          <p:nvPr/>
        </p:nvGrpSpPr>
        <p:grpSpPr>
          <a:xfrm>
            <a:off x="3285523" y="3635024"/>
            <a:ext cx="3374239" cy="981259"/>
            <a:chOff x="3194886" y="3097162"/>
            <a:chExt cx="3374239" cy="98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7405B-A006-4D09-9A37-384C1C3FAACB}"/>
                </a:ext>
              </a:extLst>
            </p:cNvPr>
            <p:cNvSpPr/>
            <p:nvPr/>
          </p:nvSpPr>
          <p:spPr>
            <a:xfrm>
              <a:off x="3194886" y="3097162"/>
              <a:ext cx="3374239" cy="981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50F8D-5653-45A4-8802-568B2CE4BABB}"/>
                </a:ext>
              </a:extLst>
            </p:cNvPr>
            <p:cNvSpPr/>
            <p:nvPr/>
          </p:nvSpPr>
          <p:spPr>
            <a:xfrm>
              <a:off x="3602157" y="3255612"/>
              <a:ext cx="2745650" cy="283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체중입력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E28B7C-5265-4181-8D80-8E79BF4F79CF}"/>
                </a:ext>
              </a:extLst>
            </p:cNvPr>
            <p:cNvSpPr/>
            <p:nvPr/>
          </p:nvSpPr>
          <p:spPr>
            <a:xfrm>
              <a:off x="5088091" y="3596602"/>
              <a:ext cx="713640" cy="382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닫기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E4C753-404A-46AB-9803-33ABD21AB64D}"/>
              </a:ext>
            </a:extLst>
          </p:cNvPr>
          <p:cNvSpPr/>
          <p:nvPr/>
        </p:nvSpPr>
        <p:spPr>
          <a:xfrm>
            <a:off x="3160803" y="347967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08ADFFB-8596-4CF4-AB3F-CFA1B8470AEB}"/>
              </a:ext>
            </a:extLst>
          </p:cNvPr>
          <p:cNvSpPr/>
          <p:nvPr/>
        </p:nvSpPr>
        <p:spPr>
          <a:xfrm>
            <a:off x="2003451" y="38450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AFBEA0-0088-468D-B59E-03F40DCF47F0}"/>
              </a:ext>
            </a:extLst>
          </p:cNvPr>
          <p:cNvSpPr/>
          <p:nvPr/>
        </p:nvSpPr>
        <p:spPr>
          <a:xfrm>
            <a:off x="2036761" y="259537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EDD6C5-E682-436B-99CF-FC6CD9D7D224}"/>
              </a:ext>
            </a:extLst>
          </p:cNvPr>
          <p:cNvSpPr/>
          <p:nvPr/>
        </p:nvSpPr>
        <p:spPr>
          <a:xfrm>
            <a:off x="5921446" y="4134464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E73158-34E7-4B33-A854-9165C8D65412}"/>
              </a:ext>
            </a:extLst>
          </p:cNvPr>
          <p:cNvSpPr/>
          <p:nvPr/>
        </p:nvSpPr>
        <p:spPr>
          <a:xfrm>
            <a:off x="5728546" y="388635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7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4006FD-B836-431B-9874-C31CAF70110F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(7)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670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648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버튼을 클릭하여 체중을 삭제할 수 있는 팝업을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팝업에는 가장 최근에 입력된 체중을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68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삭제버튼을 클릭하여 가장 최근에 입력된 체중을 삭제할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닫기 버튼 클릭 시 해당 팝업창이 사라진다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013"/>
                  </a:ext>
                </a:extLst>
              </a:tr>
              <a:tr h="1683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된 체중이 펫 정보의 체중과 그래프에 반영된다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정보의 체중은 삭제 된 체중 이외의 가장 최근에 입력 된 체중 값을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532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4CDA5-FBAD-44CB-9679-9319F5F510F3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F9B67-974D-46E7-BA75-E59BB84D3BAF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C121BF-DF4C-4CFE-97F5-66010B25E03D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F77F2-CC49-46FF-B931-71772267FD5F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0F985-17D2-41CC-A970-35A94614C460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F99FC-07B8-4396-8BE9-CBCAD973BB25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5DA406-BCD7-4F29-B3B7-4A491B4F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BB61A4-BB4D-4A43-91A3-C399EB536840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7037EB-FF7E-4898-8F33-CB7EB022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4011130"/>
            <a:ext cx="6008221" cy="166923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679921-B5CF-4F6D-9FB3-90BAAFE62796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706076-379C-43D7-A818-BAAA42E75681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50142C-1CF4-4D48-AFA6-9B2093C05F2D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AC2DA5-71E4-4564-A64A-4F33B36A1090}"/>
              </a:ext>
            </a:extLst>
          </p:cNvPr>
          <p:cNvSpPr/>
          <p:nvPr/>
        </p:nvSpPr>
        <p:spPr>
          <a:xfrm>
            <a:off x="7552648" y="2952461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C0016F-4B75-45FB-AA50-E0C0056FB015}"/>
              </a:ext>
            </a:extLst>
          </p:cNvPr>
          <p:cNvSpPr/>
          <p:nvPr/>
        </p:nvSpPr>
        <p:spPr>
          <a:xfrm>
            <a:off x="6842542" y="2945888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FB52EC-99C3-47C7-B267-DE074CC823A4}"/>
              </a:ext>
            </a:extLst>
          </p:cNvPr>
          <p:cNvGrpSpPr/>
          <p:nvPr/>
        </p:nvGrpSpPr>
        <p:grpSpPr>
          <a:xfrm>
            <a:off x="3285523" y="3635024"/>
            <a:ext cx="3374239" cy="981259"/>
            <a:chOff x="3194886" y="3097162"/>
            <a:chExt cx="3374239" cy="98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F7405B-A006-4D09-9A37-384C1C3FAACB}"/>
                </a:ext>
              </a:extLst>
            </p:cNvPr>
            <p:cNvSpPr/>
            <p:nvPr/>
          </p:nvSpPr>
          <p:spPr>
            <a:xfrm>
              <a:off x="3194886" y="3097162"/>
              <a:ext cx="3374239" cy="9812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50F8D-5653-45A4-8802-568B2CE4BABB}"/>
                </a:ext>
              </a:extLst>
            </p:cNvPr>
            <p:cNvSpPr/>
            <p:nvPr/>
          </p:nvSpPr>
          <p:spPr>
            <a:xfrm>
              <a:off x="3590668" y="3185306"/>
              <a:ext cx="2771515" cy="324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 된 체중 값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E4C753-404A-46AB-9803-33ABD21AB64D}"/>
              </a:ext>
            </a:extLst>
          </p:cNvPr>
          <p:cNvSpPr/>
          <p:nvPr/>
        </p:nvSpPr>
        <p:spPr>
          <a:xfrm>
            <a:off x="3160803" y="3479674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08ADFFB-8596-4CF4-AB3F-CFA1B8470AEB}"/>
              </a:ext>
            </a:extLst>
          </p:cNvPr>
          <p:cNvSpPr/>
          <p:nvPr/>
        </p:nvSpPr>
        <p:spPr>
          <a:xfrm>
            <a:off x="2003451" y="384508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AAFBEA0-0088-468D-B59E-03F40DCF47F0}"/>
              </a:ext>
            </a:extLst>
          </p:cNvPr>
          <p:cNvSpPr/>
          <p:nvPr/>
        </p:nvSpPr>
        <p:spPr>
          <a:xfrm>
            <a:off x="2036761" y="259537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3CCDB-9060-4C28-997A-B62EAC104202}"/>
              </a:ext>
            </a:extLst>
          </p:cNvPr>
          <p:cNvSpPr/>
          <p:nvPr/>
        </p:nvSpPr>
        <p:spPr>
          <a:xfrm>
            <a:off x="5923352" y="4177827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4FF5-797B-445A-8E43-FF55CB112C0E}"/>
              </a:ext>
            </a:extLst>
          </p:cNvPr>
          <p:cNvSpPr/>
          <p:nvPr/>
        </p:nvSpPr>
        <p:spPr>
          <a:xfrm>
            <a:off x="5181287" y="4165749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C0A811E-3D96-420E-96A7-C3E29549B89C}"/>
              </a:ext>
            </a:extLst>
          </p:cNvPr>
          <p:cNvSpPr/>
          <p:nvPr/>
        </p:nvSpPr>
        <p:spPr>
          <a:xfrm>
            <a:off x="5728546" y="3886356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5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펫 케어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(8)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펫 케어를 위한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회원이 입력한 개 종에 대한 네이버 두산백과의 있는 사진과 해당 개 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간략한 정보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개 종 네이버 두산백과 링크를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링크를 클릭 시 해당 개 종에 대한 네이버 두산백과 상세 페이지를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5492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ABA8-4416-481A-9250-03166F737175}"/>
              </a:ext>
            </a:extLst>
          </p:cNvPr>
          <p:cNvSpPr/>
          <p:nvPr/>
        </p:nvSpPr>
        <p:spPr>
          <a:xfrm>
            <a:off x="1883862" y="2952461"/>
            <a:ext cx="6380572" cy="289251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5CFD3-9FA3-4957-8D23-9D94A4149B81}"/>
              </a:ext>
            </a:extLst>
          </p:cNvPr>
          <p:cNvSpPr/>
          <p:nvPr/>
        </p:nvSpPr>
        <p:spPr>
          <a:xfrm>
            <a:off x="1173906" y="3845086"/>
            <a:ext cx="711786" cy="37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6FD5F-8D04-46DA-BFD1-F5985B06C098}"/>
              </a:ext>
            </a:extLst>
          </p:cNvPr>
          <p:cNvSpPr/>
          <p:nvPr/>
        </p:nvSpPr>
        <p:spPr>
          <a:xfrm>
            <a:off x="1166401" y="3410565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A9703-8F86-4949-9087-F4231DA321D8}"/>
              </a:ext>
            </a:extLst>
          </p:cNvPr>
          <p:cNvSpPr/>
          <p:nvPr/>
        </p:nvSpPr>
        <p:spPr>
          <a:xfrm>
            <a:off x="1170222" y="2960321"/>
            <a:ext cx="713640" cy="38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C8D9A-385C-454A-B1CE-0F107C4B2CFB}"/>
              </a:ext>
            </a:extLst>
          </p:cNvPr>
          <p:cNvSpPr txBox="1"/>
          <p:nvPr/>
        </p:nvSpPr>
        <p:spPr>
          <a:xfrm>
            <a:off x="4936114" y="3792881"/>
            <a:ext cx="337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개 종에 대한 간략한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백과사전 링크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1AA4F7-7747-4FB4-8681-39BFAFABC1AF}"/>
              </a:ext>
            </a:extLst>
          </p:cNvPr>
          <p:cNvSpPr/>
          <p:nvPr/>
        </p:nvSpPr>
        <p:spPr>
          <a:xfrm>
            <a:off x="1161512" y="1689134"/>
            <a:ext cx="1893313" cy="115710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2C489-2E65-4B62-AE60-462A30042916}"/>
              </a:ext>
            </a:extLst>
          </p:cNvPr>
          <p:cNvSpPr/>
          <p:nvPr/>
        </p:nvSpPr>
        <p:spPr>
          <a:xfrm>
            <a:off x="3177788" y="1684204"/>
            <a:ext cx="5086646" cy="116203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65F54-95B7-4E75-93E5-325E2413666C}"/>
              </a:ext>
            </a:extLst>
          </p:cNvPr>
          <p:cNvSpPr/>
          <p:nvPr/>
        </p:nvSpPr>
        <p:spPr>
          <a:xfrm>
            <a:off x="3285523" y="2105523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3B4622-5F4F-4690-96C5-8DE00352957E}"/>
              </a:ext>
            </a:extLst>
          </p:cNvPr>
          <p:cNvSpPr/>
          <p:nvPr/>
        </p:nvSpPr>
        <p:spPr>
          <a:xfrm>
            <a:off x="3285523" y="2354370"/>
            <a:ext cx="4917950" cy="21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오늘 스케줄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87B6C-7B77-4222-8E3D-16628DCB51C6}"/>
              </a:ext>
            </a:extLst>
          </p:cNvPr>
          <p:cNvSpPr txBox="1"/>
          <p:nvPr/>
        </p:nvSpPr>
        <p:spPr>
          <a:xfrm>
            <a:off x="5027178" y="17030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오늘 스케줄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01659E-4FE9-43BE-8F4C-C1EE5BB337A6}"/>
              </a:ext>
            </a:extLst>
          </p:cNvPr>
          <p:cNvSpPr/>
          <p:nvPr/>
        </p:nvSpPr>
        <p:spPr>
          <a:xfrm>
            <a:off x="5364291" y="2594508"/>
            <a:ext cx="713640" cy="2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4F94BF-9639-4295-A24F-ED93DD28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2" y="1901411"/>
            <a:ext cx="1059316" cy="72438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B90986-DBD7-441C-9ED4-07339BF7F5FF}"/>
              </a:ext>
            </a:extLst>
          </p:cNvPr>
          <p:cNvSpPr/>
          <p:nvPr/>
        </p:nvSpPr>
        <p:spPr>
          <a:xfrm>
            <a:off x="2265505" y="1777298"/>
            <a:ext cx="713407" cy="101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펫 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59A012-7050-4ABA-93D0-CB2838EC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01" y="3587325"/>
            <a:ext cx="2883110" cy="197153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25A37A-0BA4-43A1-AF48-C89FEC9FDB08}"/>
              </a:ext>
            </a:extLst>
          </p:cNvPr>
          <p:cNvSpPr/>
          <p:nvPr/>
        </p:nvSpPr>
        <p:spPr>
          <a:xfrm>
            <a:off x="4783635" y="326153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2888AF-E9F8-42B6-AC29-424AA6D89922}"/>
              </a:ext>
            </a:extLst>
          </p:cNvPr>
          <p:cNvSpPr/>
          <p:nvPr/>
        </p:nvSpPr>
        <p:spPr>
          <a:xfrm>
            <a:off x="4701496" y="4706850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8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스케줄을 등록하거나 확인 할 수 있는 월간 달력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캘린더를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’,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을 기준으로 볼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버튼을 클릭하여 월 변경을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94465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스케줄을 보여주고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날짜를 선택하여 스케줄을 작성할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스케줄을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드래그하여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날짜 변경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기간 변경 등 스케줄을 수정할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1413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D6AACE4-398F-41B8-8177-6958938FE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6B5FCDE-6485-4E3A-85AB-22435CD03D61}"/>
              </a:ext>
            </a:extLst>
          </p:cNvPr>
          <p:cNvSpPr/>
          <p:nvPr/>
        </p:nvSpPr>
        <p:spPr>
          <a:xfrm>
            <a:off x="5790135" y="143623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C94463-1BCD-4BC0-BE1F-8B8EFFC0F05A}"/>
              </a:ext>
            </a:extLst>
          </p:cNvPr>
          <p:cNvSpPr/>
          <p:nvPr/>
        </p:nvSpPr>
        <p:spPr>
          <a:xfrm>
            <a:off x="1435605" y="143623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D12B3E-9F62-47DF-BD9A-731B34F48927}"/>
              </a:ext>
            </a:extLst>
          </p:cNvPr>
          <p:cNvSpPr/>
          <p:nvPr/>
        </p:nvSpPr>
        <p:spPr>
          <a:xfrm>
            <a:off x="3057787" y="2443830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7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스케줄을 등록하거나 확인 할 수 있는 일간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타임라인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달력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4720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일간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타임라인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달력을 기준으로 스케줄 등록과 스케줄 확인이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5449D39-A469-47EC-B34C-985222EE4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93" y="1612386"/>
            <a:ext cx="5212410" cy="430227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C94463-1BCD-4BC0-BE1F-8B8EFFC0F05A}"/>
              </a:ext>
            </a:extLst>
          </p:cNvPr>
          <p:cNvSpPr/>
          <p:nvPr/>
        </p:nvSpPr>
        <p:spPr>
          <a:xfrm>
            <a:off x="1586735" y="18746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73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 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등록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비어 있는 날짜의 스케줄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등록 시 선택한 날짜가 시작 날짜가 되며 기본으로 날짜로 스케줄 입력 팝업창이 뜬다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버튼을 클릭하여 날짜로 스케줄 입력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시간 단위로 스케줄 입력을 선택할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47347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날짜를 선택하고 스케줄 내용을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14816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 클릭 시 해당 입력 값에 맞게 스케줄이 입력된다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3067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9B86B8F-9D92-4C49-8AF2-919FCC2D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CF8868-AAC3-4790-83FD-16B978637B91}"/>
              </a:ext>
            </a:extLst>
          </p:cNvPr>
          <p:cNvGrpSpPr/>
          <p:nvPr/>
        </p:nvGrpSpPr>
        <p:grpSpPr>
          <a:xfrm>
            <a:off x="3361509" y="1899058"/>
            <a:ext cx="2493420" cy="3012576"/>
            <a:chOff x="3361509" y="1899058"/>
            <a:chExt cx="2493420" cy="38883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D2E073-6F99-45D3-924D-B469ED0AC718}"/>
                </a:ext>
              </a:extLst>
            </p:cNvPr>
            <p:cNvSpPr/>
            <p:nvPr/>
          </p:nvSpPr>
          <p:spPr>
            <a:xfrm>
              <a:off x="3361509" y="1899058"/>
              <a:ext cx="2493420" cy="3888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712315-9419-41EC-936C-6EDB31D1ADFD}"/>
                </a:ext>
              </a:extLst>
            </p:cNvPr>
            <p:cNvSpPr/>
            <p:nvPr/>
          </p:nvSpPr>
          <p:spPr>
            <a:xfrm>
              <a:off x="3705724" y="3086699"/>
              <a:ext cx="191290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날짜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0D795D-5685-4481-8B5B-77F64218DC4D}"/>
                </a:ext>
              </a:extLst>
            </p:cNvPr>
            <p:cNvSpPr/>
            <p:nvPr/>
          </p:nvSpPr>
          <p:spPr>
            <a:xfrm>
              <a:off x="3550935" y="3708653"/>
              <a:ext cx="2209878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스케줄 내용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B77640-5ADA-47E8-A012-22E81BC4CF8D}"/>
                </a:ext>
              </a:extLst>
            </p:cNvPr>
            <p:cNvSpPr/>
            <p:nvPr/>
          </p:nvSpPr>
          <p:spPr>
            <a:xfrm>
              <a:off x="3893930" y="4274339"/>
              <a:ext cx="1536487" cy="369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3D533-BC6D-4810-AD67-A9AE835FE5E2}"/>
              </a:ext>
            </a:extLst>
          </p:cNvPr>
          <p:cNvSpPr/>
          <p:nvPr/>
        </p:nvSpPr>
        <p:spPr>
          <a:xfrm>
            <a:off x="3202765" y="17152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0F08B1-04AA-4233-AD34-A46C7F8162F2}"/>
              </a:ext>
            </a:extLst>
          </p:cNvPr>
          <p:cNvSpPr/>
          <p:nvPr/>
        </p:nvSpPr>
        <p:spPr>
          <a:xfrm>
            <a:off x="3693349" y="2178474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155E17-A3E8-4ADB-B8E0-A63824C61C5D}"/>
              </a:ext>
            </a:extLst>
          </p:cNvPr>
          <p:cNvSpPr/>
          <p:nvPr/>
        </p:nvSpPr>
        <p:spPr>
          <a:xfrm>
            <a:off x="4774139" y="2188356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2FEA81-0A22-49EA-BE55-CEE3F6E6E8BB}"/>
              </a:ext>
            </a:extLst>
          </p:cNvPr>
          <p:cNvSpPr/>
          <p:nvPr/>
        </p:nvSpPr>
        <p:spPr>
          <a:xfrm>
            <a:off x="3400766" y="297002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7C573E-62FB-4D3D-957B-BC71CA25C2F4}"/>
              </a:ext>
            </a:extLst>
          </p:cNvPr>
          <p:cNvSpPr/>
          <p:nvPr/>
        </p:nvSpPr>
        <p:spPr>
          <a:xfrm>
            <a:off x="3439069" y="206601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808EC2-BBDF-4D1A-ACF9-F87BB3207D76}"/>
              </a:ext>
            </a:extLst>
          </p:cNvPr>
          <p:cNvSpPr/>
          <p:nvPr/>
        </p:nvSpPr>
        <p:spPr>
          <a:xfrm>
            <a:off x="3467756" y="363648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53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 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등록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비어 있는 날짜의 스케줄 등록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시간 버튼을 클릭 하여 시간 단위 스케줄 입력이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시작 시간과 종료 시간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스케줄 내용을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347347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 버튼 클릭 시 해당 입력 값에 맞게 스케줄이 입력된다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1481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9B86B8F-9D92-4C49-8AF2-919FCC2D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CF8868-AAC3-4790-83FD-16B978637B91}"/>
              </a:ext>
            </a:extLst>
          </p:cNvPr>
          <p:cNvGrpSpPr/>
          <p:nvPr/>
        </p:nvGrpSpPr>
        <p:grpSpPr>
          <a:xfrm>
            <a:off x="3361509" y="1899058"/>
            <a:ext cx="2493420" cy="3012576"/>
            <a:chOff x="3361509" y="1899058"/>
            <a:chExt cx="2493420" cy="38883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D2E073-6F99-45D3-924D-B469ED0AC718}"/>
                </a:ext>
              </a:extLst>
            </p:cNvPr>
            <p:cNvSpPr/>
            <p:nvPr/>
          </p:nvSpPr>
          <p:spPr>
            <a:xfrm>
              <a:off x="3361509" y="1899058"/>
              <a:ext cx="2493420" cy="38883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712315-9419-41EC-936C-6EDB31D1ADFD}"/>
                </a:ext>
              </a:extLst>
            </p:cNvPr>
            <p:cNvSpPr/>
            <p:nvPr/>
          </p:nvSpPr>
          <p:spPr>
            <a:xfrm>
              <a:off x="3705724" y="3086699"/>
              <a:ext cx="191290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시작 시간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0D795D-5685-4481-8B5B-77F64218DC4D}"/>
                </a:ext>
              </a:extLst>
            </p:cNvPr>
            <p:cNvSpPr/>
            <p:nvPr/>
          </p:nvSpPr>
          <p:spPr>
            <a:xfrm>
              <a:off x="3550934" y="4112310"/>
              <a:ext cx="2209878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스케줄 내용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B77640-5ADA-47E8-A012-22E81BC4CF8D}"/>
                </a:ext>
              </a:extLst>
            </p:cNvPr>
            <p:cNvSpPr/>
            <p:nvPr/>
          </p:nvSpPr>
          <p:spPr>
            <a:xfrm>
              <a:off x="3887630" y="4748044"/>
              <a:ext cx="1536487" cy="369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3D533-BC6D-4810-AD67-A9AE835FE5E2}"/>
              </a:ext>
            </a:extLst>
          </p:cNvPr>
          <p:cNvSpPr/>
          <p:nvPr/>
        </p:nvSpPr>
        <p:spPr>
          <a:xfrm>
            <a:off x="3202765" y="171521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0F08B1-04AA-4233-AD34-A46C7F8162F2}"/>
              </a:ext>
            </a:extLst>
          </p:cNvPr>
          <p:cNvSpPr/>
          <p:nvPr/>
        </p:nvSpPr>
        <p:spPr>
          <a:xfrm>
            <a:off x="3693349" y="2178474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155E17-A3E8-4ADB-B8E0-A63824C61C5D}"/>
              </a:ext>
            </a:extLst>
          </p:cNvPr>
          <p:cNvSpPr/>
          <p:nvPr/>
        </p:nvSpPr>
        <p:spPr>
          <a:xfrm>
            <a:off x="4774139" y="2188356"/>
            <a:ext cx="844486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2FEA81-0A22-49EA-BE55-CEE3F6E6E8BB}"/>
              </a:ext>
            </a:extLst>
          </p:cNvPr>
          <p:cNvSpPr/>
          <p:nvPr/>
        </p:nvSpPr>
        <p:spPr>
          <a:xfrm>
            <a:off x="3400766" y="2970022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808EC2-BBDF-4D1A-ACF9-F87BB3207D76}"/>
              </a:ext>
            </a:extLst>
          </p:cNvPr>
          <p:cNvSpPr/>
          <p:nvPr/>
        </p:nvSpPr>
        <p:spPr>
          <a:xfrm>
            <a:off x="3456818" y="403922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3D6F99-C072-46F4-8ACA-74B204D34BF7}"/>
              </a:ext>
            </a:extLst>
          </p:cNvPr>
          <p:cNvSpPr/>
          <p:nvPr/>
        </p:nvSpPr>
        <p:spPr>
          <a:xfrm>
            <a:off x="3699422" y="3194983"/>
            <a:ext cx="1912901" cy="28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 시간</a:t>
            </a:r>
          </a:p>
        </p:txBody>
      </p:sp>
    </p:spTree>
    <p:extLst>
      <p:ext uri="{BB962C8B-B14F-4D97-AF65-F5344CB8AC3E}">
        <p14:creationId xmlns:p14="http://schemas.microsoft.com/office/powerpoint/2010/main" val="94492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 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스케줄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 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 및 삭제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스케줄이 입력 된 스케줄 선택 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선택한 스케줄의 날짜와 스케줄 내용 및 확인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확인 버튼 클릭 시 해당 팝업 창 종료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 클릭 시 해당 스케줄 삭제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1043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9B86B8F-9D92-4C49-8AF2-919FCC2D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46436"/>
            <a:ext cx="5347130" cy="43024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1DE20B-3092-4F0A-8E3D-11964D5B5D27}"/>
              </a:ext>
            </a:extLst>
          </p:cNvPr>
          <p:cNvSpPr/>
          <p:nvPr/>
        </p:nvSpPr>
        <p:spPr>
          <a:xfrm>
            <a:off x="3480252" y="3022641"/>
            <a:ext cx="2615748" cy="1601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F7BCF8-3E2D-4CA1-B24B-F3CAC694E38C}"/>
              </a:ext>
            </a:extLst>
          </p:cNvPr>
          <p:cNvSpPr/>
          <p:nvPr/>
        </p:nvSpPr>
        <p:spPr>
          <a:xfrm>
            <a:off x="4584010" y="4170855"/>
            <a:ext cx="676500" cy="34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3D533-BC6D-4810-AD67-A9AE835FE5E2}"/>
              </a:ext>
            </a:extLst>
          </p:cNvPr>
          <p:cNvSpPr/>
          <p:nvPr/>
        </p:nvSpPr>
        <p:spPr>
          <a:xfrm>
            <a:off x="3291083" y="2846767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2AFF4B-F223-4C9F-B635-0DD2411346DA}"/>
              </a:ext>
            </a:extLst>
          </p:cNvPr>
          <p:cNvSpPr/>
          <p:nvPr/>
        </p:nvSpPr>
        <p:spPr>
          <a:xfrm>
            <a:off x="4370288" y="393723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0854C0-61CF-41C8-949B-4E2BF7183AA7}"/>
              </a:ext>
            </a:extLst>
          </p:cNvPr>
          <p:cNvSpPr/>
          <p:nvPr/>
        </p:nvSpPr>
        <p:spPr>
          <a:xfrm>
            <a:off x="5359271" y="4177144"/>
            <a:ext cx="676500" cy="34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650BB-D780-4273-9EAA-A7DBAC70CF48}"/>
              </a:ext>
            </a:extLst>
          </p:cNvPr>
          <p:cNvSpPr/>
          <p:nvPr/>
        </p:nvSpPr>
        <p:spPr>
          <a:xfrm>
            <a:off x="3844995" y="3126205"/>
            <a:ext cx="1912901" cy="28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731226-E300-4628-8A1E-D3636F412858}"/>
              </a:ext>
            </a:extLst>
          </p:cNvPr>
          <p:cNvSpPr/>
          <p:nvPr/>
        </p:nvSpPr>
        <p:spPr>
          <a:xfrm>
            <a:off x="3831675" y="3533164"/>
            <a:ext cx="1912901" cy="28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스케줄 내용</a:t>
            </a:r>
          </a:p>
        </p:txBody>
      </p:sp>
    </p:spTree>
    <p:extLst>
      <p:ext uri="{BB962C8B-B14F-4D97-AF65-F5344CB8AC3E}">
        <p14:creationId xmlns:p14="http://schemas.microsoft.com/office/powerpoint/2010/main" val="293605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애완동물관리 전공 ｜ SC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3"/>
          <a:stretch/>
        </p:blipFill>
        <p:spPr bwMode="auto">
          <a:xfrm>
            <a:off x="2776103" y="1839190"/>
            <a:ext cx="6712820" cy="39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8344" y="1124804"/>
            <a:ext cx="494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반려동물 산업 증가</a:t>
            </a:r>
            <a:endParaRPr lang="ko-KR" altLang="en-US" sz="28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21443"/>
            <a:ext cx="114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기획배경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3519" y="6032593"/>
            <a:ext cx="9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반려동물 양육 가구가 증가함에 따라 관련 산업 또한 증가하고 있는 추세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506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마이페이지에서 펫 다이어리를 위한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펫 다이어리는 월간 달력만 제공하며 다이어리를 등록하거나 확인할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다이어리는 해당 날짜에 하나만 등록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다이어리는 해당 날짜의 제목으로 표시된다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등록된 다이어리 클릭 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다이어리 내용을 확인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50613"/>
                  </a:ext>
                </a:extLst>
              </a:tr>
              <a:tr h="157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빈 날짜의 다이어리 클릭 시 다이어리 입력이 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3692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D6AACE4-398F-41B8-8177-6958938FE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24106"/>
            <a:ext cx="5347130" cy="430247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815966-C7FD-471A-8A06-ABEBFC00A3B8}"/>
              </a:ext>
            </a:extLst>
          </p:cNvPr>
          <p:cNvSpPr/>
          <p:nvPr/>
        </p:nvSpPr>
        <p:spPr>
          <a:xfrm>
            <a:off x="1654765" y="2084815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DA46B-B77D-4B11-A35D-FA402E063411}"/>
              </a:ext>
            </a:extLst>
          </p:cNvPr>
          <p:cNvSpPr/>
          <p:nvPr/>
        </p:nvSpPr>
        <p:spPr>
          <a:xfrm>
            <a:off x="3999807" y="2145086"/>
            <a:ext cx="962003" cy="4203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9F267C-A5C7-47C3-915D-DD43D467F753}"/>
              </a:ext>
            </a:extLst>
          </p:cNvPr>
          <p:cNvSpPr/>
          <p:nvPr/>
        </p:nvSpPr>
        <p:spPr>
          <a:xfrm>
            <a:off x="3740468" y="198221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544B22-9B2E-4CB7-A38B-993BF38D8257}"/>
              </a:ext>
            </a:extLst>
          </p:cNvPr>
          <p:cNvSpPr/>
          <p:nvPr/>
        </p:nvSpPr>
        <p:spPr>
          <a:xfrm>
            <a:off x="3259466" y="3410491"/>
            <a:ext cx="877105" cy="7173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1D9283-D057-4D45-9CB1-A3408AE9978E}"/>
              </a:ext>
            </a:extLst>
          </p:cNvPr>
          <p:cNvSpPr/>
          <p:nvPr/>
        </p:nvSpPr>
        <p:spPr>
          <a:xfrm>
            <a:off x="3030748" y="3170877"/>
            <a:ext cx="304958" cy="42570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929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마이페이지에서 펫 다이어리 등록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 등록 시 제목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첨부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글 내용 작성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버튼 클릭 시 해당 날짜에 다이어리 등록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72586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426928" y="1798464"/>
            <a:ext cx="4461551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AA3C5-A14A-417B-9A66-E2AD969CD018}"/>
              </a:ext>
            </a:extLst>
          </p:cNvPr>
          <p:cNvSpPr/>
          <p:nvPr/>
        </p:nvSpPr>
        <p:spPr>
          <a:xfrm>
            <a:off x="2426928" y="2355663"/>
            <a:ext cx="760409" cy="27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2426928" y="2803379"/>
            <a:ext cx="4461551" cy="230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3236942" y="526672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3F3372-E908-4460-9C96-C4DDDD5212AE}"/>
              </a:ext>
            </a:extLst>
          </p:cNvPr>
          <p:cNvSpPr/>
          <p:nvPr/>
        </p:nvSpPr>
        <p:spPr>
          <a:xfrm>
            <a:off x="1990165" y="164737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B256F9-4F9C-4D60-B4CA-2B3F58CF5599}"/>
              </a:ext>
            </a:extLst>
          </p:cNvPr>
          <p:cNvSpPr/>
          <p:nvPr/>
        </p:nvSpPr>
        <p:spPr>
          <a:xfrm>
            <a:off x="3061120" y="508722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3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6F85C0-A913-4B53-92C5-9A242375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24106"/>
            <a:ext cx="5347130" cy="4302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다이어리등록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달력에서 등록된 다이어리 선택 시 내용을 볼 수 있는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다이어리의 제목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날짜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글 내용을 확인 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수정 할 수 있는 페이지로 이동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106071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다이어리 삭제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04196"/>
                  </a:ext>
                </a:extLst>
              </a:tr>
              <a:tr h="1180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확인 버튼 클릭 시 팝업 창 종료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64925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4643356" y="2244333"/>
            <a:ext cx="2107591" cy="254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2387711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FBDB1E-CD5A-4646-8474-9D4556272A74}"/>
              </a:ext>
            </a:extLst>
          </p:cNvPr>
          <p:cNvSpPr/>
          <p:nvPr/>
        </p:nvSpPr>
        <p:spPr>
          <a:xfrm>
            <a:off x="2339027" y="2262380"/>
            <a:ext cx="2274491" cy="2527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6C1C6-75B8-4CC2-BB6E-4A48270377D3}"/>
              </a:ext>
            </a:extLst>
          </p:cNvPr>
          <p:cNvSpPr/>
          <p:nvPr/>
        </p:nvSpPr>
        <p:spPr>
          <a:xfrm>
            <a:off x="3202334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3E6E8-F53A-4FC2-852B-F75487CF53BA}"/>
              </a:ext>
            </a:extLst>
          </p:cNvPr>
          <p:cNvSpPr/>
          <p:nvPr/>
        </p:nvSpPr>
        <p:spPr>
          <a:xfrm>
            <a:off x="5529726" y="5089445"/>
            <a:ext cx="1298088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E221FC-81BD-4E89-A0F8-323F8ABA3FA9}"/>
              </a:ext>
            </a:extLst>
          </p:cNvPr>
          <p:cNvSpPr/>
          <p:nvPr/>
        </p:nvSpPr>
        <p:spPr>
          <a:xfrm>
            <a:off x="2198044" y="481349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DF679-E1D0-4846-AD31-36C3BD40EEC3}"/>
              </a:ext>
            </a:extLst>
          </p:cNvPr>
          <p:cNvSpPr/>
          <p:nvPr/>
        </p:nvSpPr>
        <p:spPr>
          <a:xfrm>
            <a:off x="3119762" y="481874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71964AE-191B-4385-AE4C-443903732982}"/>
              </a:ext>
            </a:extLst>
          </p:cNvPr>
          <p:cNvSpPr/>
          <p:nvPr/>
        </p:nvSpPr>
        <p:spPr>
          <a:xfrm>
            <a:off x="5377247" y="485280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360473" y="2293724"/>
            <a:ext cx="2236196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제목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0A2B1C-F78A-4F7E-989E-1F4894B8C745}"/>
              </a:ext>
            </a:extLst>
          </p:cNvPr>
          <p:cNvSpPr/>
          <p:nvPr/>
        </p:nvSpPr>
        <p:spPr>
          <a:xfrm>
            <a:off x="2198044" y="1947381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249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다이어리수정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426928" y="1798464"/>
            <a:ext cx="4461551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AA3C5-A14A-417B-9A66-E2AD969CD018}"/>
              </a:ext>
            </a:extLst>
          </p:cNvPr>
          <p:cNvSpPr/>
          <p:nvPr/>
        </p:nvSpPr>
        <p:spPr>
          <a:xfrm>
            <a:off x="2426928" y="2355663"/>
            <a:ext cx="760409" cy="27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2426928" y="2803379"/>
            <a:ext cx="4461551" cy="230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3236942" y="5266728"/>
            <a:ext cx="2841522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3F4FF0-C88A-45B8-9756-1E584105C402}"/>
              </a:ext>
            </a:extLst>
          </p:cNvPr>
          <p:cNvSpPr/>
          <p:nvPr/>
        </p:nvSpPr>
        <p:spPr>
          <a:xfrm>
            <a:off x="1990165" y="1647379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1EBE5E-488D-44A4-9375-50EF2E0964CC}"/>
              </a:ext>
            </a:extLst>
          </p:cNvPr>
          <p:cNvSpPr/>
          <p:nvPr/>
        </p:nvSpPr>
        <p:spPr>
          <a:xfrm>
            <a:off x="3061120" y="5087223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14F51368-AE81-48AE-9917-8AC1068F9D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마이페이지에서 펫 다이어리 수정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다이어리 등록 시 제목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첨부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글 내용 수정 가능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36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완료 버튼 클릭 시 다이어리 내용 수정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72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63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6F85C0-A913-4B53-92C5-9A242375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4" y="1624106"/>
            <a:ext cx="5347130" cy="4302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292269" y="1088571"/>
            <a:ext cx="8095128" cy="540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>
            <a:cxnSpLocks/>
          </p:cNvCxnSpPr>
          <p:nvPr/>
        </p:nvCxnSpPr>
        <p:spPr>
          <a:xfrm>
            <a:off x="279739" y="1581638"/>
            <a:ext cx="8095127" cy="1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12377" y="6113927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C75D7-085B-49E9-959D-79B9D238F49C}"/>
              </a:ext>
            </a:extLst>
          </p:cNvPr>
          <p:cNvGrpSpPr/>
          <p:nvPr/>
        </p:nvGrpSpPr>
        <p:grpSpPr>
          <a:xfrm>
            <a:off x="4899006" y="1146263"/>
            <a:ext cx="3535077" cy="380687"/>
            <a:chOff x="4899006" y="1146263"/>
            <a:chExt cx="3535077" cy="3806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3DDB3-7B4E-40AE-9522-6B99CE4101BC}"/>
                </a:ext>
              </a:extLst>
            </p:cNvPr>
            <p:cNvSpPr txBox="1"/>
            <p:nvPr/>
          </p:nvSpPr>
          <p:spPr>
            <a:xfrm>
              <a:off x="7762356" y="1146263"/>
              <a:ext cx="671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FB3873-9C05-4511-B253-AF1B0D215E82}"/>
                </a:ext>
              </a:extLst>
            </p:cNvPr>
            <p:cNvSpPr txBox="1"/>
            <p:nvPr/>
          </p:nvSpPr>
          <p:spPr>
            <a:xfrm>
              <a:off x="6700101" y="1157618"/>
              <a:ext cx="111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다이어리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E5B31-5BC5-4AEE-96BB-D83C7F79065E}"/>
                </a:ext>
              </a:extLst>
            </p:cNvPr>
            <p:cNvSpPr txBox="1"/>
            <p:nvPr/>
          </p:nvSpPr>
          <p:spPr>
            <a:xfrm>
              <a:off x="5854929" y="1147927"/>
              <a:ext cx="9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스케줄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4364B4-52A4-457E-9283-7B7F5B95764C}"/>
                </a:ext>
              </a:extLst>
            </p:cNvPr>
            <p:cNvSpPr txBox="1"/>
            <p:nvPr/>
          </p:nvSpPr>
          <p:spPr>
            <a:xfrm>
              <a:off x="4899006" y="1146263"/>
              <a:ext cx="95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펫 케어</a:t>
              </a:r>
            </a:p>
          </p:txBody>
        </p:sp>
      </p:grpSp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C39BA507-ABA4-45EC-9EB8-B47BCF8D3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799" y="139348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송동규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다이어리삭제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2020.10.19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다이어리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확인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48FE3156-5C19-4BFF-8B8A-E9D926505B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16154" r="11473" b="12050"/>
          <a:stretch/>
        </p:blipFill>
        <p:spPr>
          <a:xfrm>
            <a:off x="412377" y="1146263"/>
            <a:ext cx="432354" cy="394973"/>
          </a:xfrm>
          <a:prstGeom prst="rect">
            <a:avLst/>
          </a:prstGeom>
        </p:spPr>
      </p:pic>
      <p:graphicFrame>
        <p:nvGraphicFramePr>
          <p:cNvPr id="66" name="표 2">
            <a:extLst>
              <a:ext uri="{FF2B5EF4-FFF2-40B4-BE49-F238E27FC236}">
                <a16:creationId xmlns:a16="http://schemas.microsoft.com/office/drawing/2014/main" id="{45C6C55A-04B6-49C5-9ACB-433952F1F7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770" y="113480"/>
          <a:ext cx="3579906" cy="638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8356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286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달력에서 등록된 다이어리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4720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삭제 버튼 클릭 하여 해당 다이어리를 삭제할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E3129C-EF01-49F6-BA8B-9B50AB0DA18E}"/>
              </a:ext>
            </a:extLst>
          </p:cNvPr>
          <p:cNvSpPr/>
          <p:nvPr/>
        </p:nvSpPr>
        <p:spPr>
          <a:xfrm>
            <a:off x="1753645" y="1632151"/>
            <a:ext cx="5615718" cy="4271156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D297B-A4E1-4BF7-B605-B98EFCD7BF0F}"/>
              </a:ext>
            </a:extLst>
          </p:cNvPr>
          <p:cNvSpPr/>
          <p:nvPr/>
        </p:nvSpPr>
        <p:spPr>
          <a:xfrm>
            <a:off x="2377322" y="1704869"/>
            <a:ext cx="4485031" cy="420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제목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1E901-FE13-4368-87A3-E341EAEEA711}"/>
              </a:ext>
            </a:extLst>
          </p:cNvPr>
          <p:cNvSpPr/>
          <p:nvPr/>
        </p:nvSpPr>
        <p:spPr>
          <a:xfrm>
            <a:off x="2377323" y="2197982"/>
            <a:ext cx="4485031" cy="1231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FE161-4472-4D31-97DF-A06629462B35}"/>
              </a:ext>
            </a:extLst>
          </p:cNvPr>
          <p:cNvSpPr/>
          <p:nvPr/>
        </p:nvSpPr>
        <p:spPr>
          <a:xfrm>
            <a:off x="2387711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FBDB1E-CD5A-4646-8474-9D4556272A74}"/>
              </a:ext>
            </a:extLst>
          </p:cNvPr>
          <p:cNvSpPr/>
          <p:nvPr/>
        </p:nvSpPr>
        <p:spPr>
          <a:xfrm>
            <a:off x="2387710" y="3526347"/>
            <a:ext cx="4485031" cy="1231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6C1C6-75B8-4CC2-BB6E-4A48270377D3}"/>
              </a:ext>
            </a:extLst>
          </p:cNvPr>
          <p:cNvSpPr/>
          <p:nvPr/>
        </p:nvSpPr>
        <p:spPr>
          <a:xfrm>
            <a:off x="3202334" y="5089445"/>
            <a:ext cx="721250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3E6E8-F53A-4FC2-852B-F75487CF53BA}"/>
              </a:ext>
            </a:extLst>
          </p:cNvPr>
          <p:cNvSpPr/>
          <p:nvPr/>
        </p:nvSpPr>
        <p:spPr>
          <a:xfrm>
            <a:off x="5529726" y="5089445"/>
            <a:ext cx="1298088" cy="4817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CDF679-E1D0-4846-AD31-36C3BD40EEC3}"/>
              </a:ext>
            </a:extLst>
          </p:cNvPr>
          <p:cNvSpPr/>
          <p:nvPr/>
        </p:nvSpPr>
        <p:spPr>
          <a:xfrm>
            <a:off x="3119762" y="4818748"/>
            <a:ext cx="304958" cy="4203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8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팔로잉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41859" y="1137943"/>
            <a:ext cx="2227334" cy="369332"/>
            <a:chOff x="4225120" y="2259106"/>
            <a:chExt cx="222733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60831" y="4957246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90953" y="4967357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0800" y="1636124"/>
            <a:ext cx="306700" cy="299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23611" y="1992733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79157"/>
            <a:ext cx="3119574" cy="143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4217" y="3518444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1968101"/>
            <a:ext cx="2688744" cy="290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9950"/>
              </p:ext>
            </p:extLst>
          </p:nvPr>
        </p:nvGraphicFramePr>
        <p:xfrm>
          <a:off x="8459571" y="139348"/>
          <a:ext cx="3579906" cy="6458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9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2187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팔로잉 피드를 확인하는 페이지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9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게시물을 올린 유저의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아이디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00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팔로잉 하는 유저들이 업로드 한 이미지를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0684"/>
                  </a:ext>
                </a:extLst>
              </a:tr>
              <a:tr h="897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팔로잉 하는 유저들이 업로드 한 </a:t>
                      </a:r>
                      <a:r>
                        <a:rPr lang="ko-KR" altLang="en-US" sz="1600" baseline="0" dirty="0" err="1">
                          <a:solidFill>
                            <a:sysClr val="windowText" lastClr="000000"/>
                          </a:solidFill>
                        </a:rPr>
                        <a:t>게시글을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687513"/>
                  </a:ext>
                </a:extLst>
              </a:tr>
              <a:tr h="61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게시물에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있는 댓글을 확인할 수 있는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26220"/>
                  </a:ext>
                </a:extLst>
              </a:tr>
              <a:tr h="80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게시물의 좋아요 표시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497227"/>
                  </a:ext>
                </a:extLst>
              </a:tr>
              <a:tr h="80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댓글을 쓸 수 있는 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9376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22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업로드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5445970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98959"/>
              </p:ext>
            </p:extLst>
          </p:nvPr>
        </p:nvGraphicFramePr>
        <p:xfrm>
          <a:off x="8459571" y="139348"/>
          <a:ext cx="3579906" cy="5890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9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093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개인 게시물을 업로드 하는 페이지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업로드 하려는 사진을 작성하는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업로드 하려는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게시글을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작성하는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업로드하고자 하는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파일명을 보여주는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업로드하고자 하는 사진을 찾는 버튼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3571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업로드를 완료하기 위한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44889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87109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45879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168740" y="1895638"/>
            <a:ext cx="2363166" cy="330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63807" y="1628662"/>
            <a:ext cx="304933" cy="26860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4988067" y="1929945"/>
            <a:ext cx="2394092" cy="326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68968" y="1690253"/>
            <a:ext cx="304933" cy="26860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3254359" y="5530835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41244" y="5508229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4355530" y="5530835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find</a:t>
            </a:r>
            <a:endParaRPr lang="ko-KR" altLang="en-US" sz="16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2415" y="5508229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244757" y="5530835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cancel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31642" y="5508229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6029783" y="1137943"/>
            <a:ext cx="2227334" cy="369332"/>
            <a:chOff x="4225120" y="2259106"/>
            <a:chExt cx="2227334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857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224849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44182" y="2307304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90953" y="4967357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0800" y="1861581"/>
            <a:ext cx="306700" cy="299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861826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23611" y="2248492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4217" y="3518444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304451"/>
            <a:ext cx="2688744" cy="2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19649" y="1958180"/>
            <a:ext cx="306700" cy="289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9781"/>
              </p:ext>
            </p:extLst>
          </p:nvPr>
        </p:nvGraphicFramePr>
        <p:xfrm>
          <a:off x="8459571" y="139348"/>
          <a:ext cx="3579906" cy="62864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49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6093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본인의 아이디 출력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유저 본인이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업로드 한 이미지를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유저 본인이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업로드 한 </a:t>
                      </a:r>
                      <a:r>
                        <a:rPr lang="ko-KR" altLang="en-US" sz="1600" baseline="0" dirty="0" err="1">
                          <a:solidFill>
                            <a:sysClr val="windowText" lastClr="000000"/>
                          </a:solidFill>
                        </a:rPr>
                        <a:t>게시글을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 확인할 수 있는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섹션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팔로우를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확인할 수 있음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382875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게시물을 수정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삭제할 수 있는 버튼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3571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게시물에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ysClr val="windowText" lastClr="000000"/>
                          </a:solidFill>
                        </a:rPr>
                        <a:t>있는 댓글을 확인할 수 있는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44889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게시물의 좋아요 표시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871091"/>
                  </a:ext>
                </a:extLst>
              </a:tr>
              <a:tr h="60935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댓글을 쓸 수 있는 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45879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5553965" y="1637428"/>
            <a:ext cx="306700" cy="2995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6157569" y="195223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68237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52239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899779" y="1619446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6843051" y="1619446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93695" y="499569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1022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252418"/>
            <a:ext cx="2688744" cy="26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69004"/>
              </p:ext>
            </p:extLst>
          </p:nvPr>
        </p:nvGraphicFramePr>
        <p:xfrm>
          <a:off x="8459571" y="139348"/>
          <a:ext cx="3579906" cy="6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370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90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유저의 팔로워를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볼 수 있음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7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팔로워 리스트 창을 닫을 수 있는 버튼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2272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57569" y="191019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6056161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10190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85570" y="1887059"/>
            <a:ext cx="4344669" cy="246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520" y="2396345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43476" y="1935158"/>
            <a:ext cx="86504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팔로워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6044436" y="1942427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9166" y="235413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86360" y="1914893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889966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803762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2847520" y="2835990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7520" y="331225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47520" y="379463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팔로워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553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252418"/>
            <a:ext cx="2688744" cy="26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0808"/>
              </p:ext>
            </p:extLst>
          </p:nvPr>
        </p:nvGraphicFramePr>
        <p:xfrm>
          <a:off x="8459571" y="139348"/>
          <a:ext cx="3579906" cy="6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370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90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유저의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팔로잉를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볼 수 있음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7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팔로잉 리스트 창을 닫을 수 있는 버튼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2272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57569" y="191019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15481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10190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85570" y="1887059"/>
            <a:ext cx="4344669" cy="2463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520" y="2396345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43476" y="1935158"/>
            <a:ext cx="86504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6044436" y="1942427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9166" y="235413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86360" y="1914893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889966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803762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2847520" y="2835990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7520" y="331225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847520" y="3794631"/>
            <a:ext cx="3406553" cy="39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팔로잉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7098" y="1620316"/>
            <a:ext cx="11370830" cy="4534039"/>
            <a:chOff x="1619328" y="421446"/>
            <a:chExt cx="9026370" cy="4922110"/>
          </a:xfrm>
        </p:grpSpPr>
        <p:sp>
          <p:nvSpPr>
            <p:cNvPr id="6" name="타원 5"/>
            <p:cNvSpPr/>
            <p:nvPr/>
          </p:nvSpPr>
          <p:spPr>
            <a:xfrm>
              <a:off x="2998055" y="1204546"/>
              <a:ext cx="6268916" cy="3358662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328" y="2149074"/>
              <a:ext cx="2141990" cy="1702805"/>
            </a:xfrm>
            <a:prstGeom prst="rect">
              <a:avLst/>
            </a:prstGeom>
          </p:spPr>
        </p:pic>
        <p:pic>
          <p:nvPicPr>
            <p:cNvPr id="1026" name="Picture 2" descr="Retail Pet Products - My Zoo Animal HospitalMy Zoo Animal Hospita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00" b="95000" l="8500" r="90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8" t="16387" b="7812"/>
            <a:stretch/>
          </p:blipFill>
          <p:spPr bwMode="auto">
            <a:xfrm>
              <a:off x="8170210" y="2239941"/>
              <a:ext cx="2475488" cy="1521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ns png images | PNGEg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585" b="5926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152"/>
            <a:stretch/>
          </p:blipFill>
          <p:spPr bwMode="auto">
            <a:xfrm>
              <a:off x="4183487" y="3514756"/>
              <a:ext cx="3770056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날씨 아이콘 일러스트 ai 무료다운로드 free weather icon ai - Urbanbrush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94" t="17159" r="15944" b="20382"/>
            <a:stretch/>
          </p:blipFill>
          <p:spPr bwMode="auto">
            <a:xfrm>
              <a:off x="5203256" y="421446"/>
              <a:ext cx="1769044" cy="1727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3883269" y="925209"/>
            <a:ext cx="4498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다양한 편의 </a:t>
            </a:r>
            <a:r>
              <a:rPr lang="ko-KR" altLang="en-US" sz="2800" b="1" dirty="0" smtClean="0"/>
              <a:t>서비스 제공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3519" y="6098404"/>
            <a:ext cx="9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반려가구 증가에 따라 반려인들에게 편의성을 제공해주기 위한 서비스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21443"/>
            <a:ext cx="114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기획배경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988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-&gt;(</a:t>
                      </a: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마이 피드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09979" y="4936017"/>
            <a:ext cx="68108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79400" y="1968102"/>
            <a:ext cx="3119574" cy="149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img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373946" y="497985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like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997653" y="4968962"/>
            <a:ext cx="268874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379400" y="1636369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376898" y="3465514"/>
            <a:ext cx="3119574" cy="144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997653" y="2252418"/>
            <a:ext cx="2688744" cy="262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comments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0953" y="2069359"/>
            <a:ext cx="306700" cy="4385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/>
        </p:nvGraphicFramePr>
        <p:xfrm>
          <a:off x="8459571" y="139348"/>
          <a:ext cx="3579906" cy="6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370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90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사용자 개인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피드를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확인할 수 있는 페이지 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18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기존 업로드한 텍스트 컨텐츠를 수정할 수 있음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7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수정을 취소할 수 있는 버튼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47262"/>
                  </a:ext>
                </a:extLst>
              </a:tr>
              <a:tr h="2272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수정 후 </a:t>
                      </a:r>
                      <a:r>
                        <a:rPr lang="ko-KR" altLang="en-US" sz="1600" baseline="0" dirty="0" err="1" smtClean="0">
                          <a:solidFill>
                            <a:sysClr val="windowText" lastClr="000000"/>
                          </a:solidFill>
                        </a:rPr>
                        <a:t>반영완료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할 수 있는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403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157569" y="191019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modify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5968237" y="1137943"/>
            <a:ext cx="2227334" cy="369332"/>
            <a:chOff x="4225120" y="2259106"/>
            <a:chExt cx="2227334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146151" y="1910190"/>
            <a:ext cx="537125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85570" y="1887059"/>
            <a:ext cx="4344669" cy="185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520" y="2396345"/>
            <a:ext cx="3406553" cy="7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수정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92166" y="1935158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Edit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5908931" y="3252916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OK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6044436" y="1942427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79166" y="2354135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86360" y="1914893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42487" y="3174150"/>
            <a:ext cx="253471" cy="2250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5889966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팔로워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6803762" y="1602650"/>
            <a:ext cx="865044" cy="30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팔로잉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46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009979" y="1589394"/>
            <a:ext cx="6810891" cy="4393347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067391"/>
            <a:ext cx="8095127" cy="553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231A61F2-CE28-4B24-9FF3-05D108FF2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95336"/>
              </p:ext>
            </p:extLst>
          </p:nvPr>
        </p:nvGraphicFramePr>
        <p:xfrm>
          <a:off x="304799" y="139348"/>
          <a:ext cx="80951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개편한세상</a:t>
                      </a:r>
                      <a:endParaRPr lang="en-US" altLang="ko-K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버젼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 요 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2020.10.19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 SNS </a:t>
                      </a:r>
                      <a:r>
                        <a:rPr lang="en-US" altLang="ko-KR" sz="14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-&gt;(search)</a:t>
                      </a:r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>
            <a:cxnSpLocks/>
          </p:cNvCxnSpPr>
          <p:nvPr/>
        </p:nvCxnSpPr>
        <p:spPr>
          <a:xfrm>
            <a:off x="304800" y="5979459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599168"/>
            <a:ext cx="8095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12377" y="1123265"/>
            <a:ext cx="681318" cy="37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17ED83BF-6E63-4DDD-B291-208B695FD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8699"/>
              </p:ext>
            </p:extLst>
          </p:nvPr>
        </p:nvGraphicFramePr>
        <p:xfrm>
          <a:off x="8459571" y="139351"/>
          <a:ext cx="3579906" cy="6452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865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3078041">
                  <a:extLst>
                    <a:ext uri="{9D8B030D-6E8A-4147-A177-3AD203B41FA5}">
                      <a16:colId xmlns:a16="http://schemas.microsoft.com/office/drawing/2014/main" val="1427229341"/>
                    </a:ext>
                  </a:extLst>
                </a:gridCol>
              </a:tblGrid>
              <a:tr h="5836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0733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SNS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페이지로 이벤트 기록 확인 페이지</a:t>
                      </a:r>
                    </a:p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0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유저 아이디 및 강아지 종류를 입력하여 사용자 아이디 검색 가능한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04506"/>
                  </a:ext>
                </a:extLst>
              </a:tr>
              <a:tr h="137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검색결과에 따른 아이디 출력 섹션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678302"/>
                  </a:ext>
                </a:extLst>
              </a:tr>
              <a:tr h="137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팔로우 및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언팔로잉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할 수 있는 버튼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491043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276761" y="1634493"/>
            <a:ext cx="209140" cy="25115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1485901" y="2029278"/>
            <a:ext cx="3385037" cy="573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6110645" y="1120053"/>
            <a:ext cx="2227334" cy="369332"/>
            <a:chOff x="4225120" y="2259106"/>
            <a:chExt cx="2227334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25142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BD631B-F794-4ACB-9220-01951717EDC9}"/>
                </a:ext>
              </a:extLst>
            </p:cNvPr>
            <p:cNvSpPr txBox="1"/>
            <p:nvPr/>
          </p:nvSpPr>
          <p:spPr>
            <a:xfrm>
              <a:off x="5762171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nav4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422512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735870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85901" y="2847757"/>
            <a:ext cx="3771899" cy="1970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57967" y="3046772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btn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057967" y="3635586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057967" y="4196940"/>
            <a:ext cx="714914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btn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778732" y="3046772"/>
            <a:ext cx="179431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 id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778732" y="3653990"/>
            <a:ext cx="179431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 id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778732" y="4139315"/>
            <a:ext cx="1794316" cy="39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 id</a:t>
            </a:r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76761" y="2849501"/>
            <a:ext cx="209140" cy="25115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19005" y="2849501"/>
            <a:ext cx="209140" cy="25115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3019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A1350C5-DE75-4800-9F9E-5ED5468F893C}"/>
              </a:ext>
            </a:extLst>
          </p:cNvPr>
          <p:cNvGrpSpPr/>
          <p:nvPr/>
        </p:nvGrpSpPr>
        <p:grpSpPr>
          <a:xfrm>
            <a:off x="304800" y="1120588"/>
            <a:ext cx="8095126" cy="5615065"/>
            <a:chOff x="304800" y="2115671"/>
            <a:chExt cx="7449671" cy="44823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6C6FF-EC29-4E56-98DA-3E105DD6AC2E}"/>
                </a:ext>
              </a:extLst>
            </p:cNvPr>
            <p:cNvSpPr/>
            <p:nvPr/>
          </p:nvSpPr>
          <p:spPr>
            <a:xfrm>
              <a:off x="304800" y="2115671"/>
              <a:ext cx="7449671" cy="4482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0E9E31-5C62-43EA-902E-BA73A0315D04}"/>
                </a:ext>
              </a:extLst>
            </p:cNvPr>
            <p:cNvCxnSpPr/>
            <p:nvPr/>
          </p:nvCxnSpPr>
          <p:spPr>
            <a:xfrm>
              <a:off x="304800" y="2689412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8F8382F-4089-48B2-9B3A-ABA6AA5489DD}"/>
                </a:ext>
              </a:extLst>
            </p:cNvPr>
            <p:cNvGrpSpPr/>
            <p:nvPr/>
          </p:nvGrpSpPr>
          <p:grpSpPr>
            <a:xfrm>
              <a:off x="4416106" y="2213509"/>
              <a:ext cx="3311748" cy="378297"/>
              <a:chOff x="3640144" y="2250141"/>
              <a:chExt cx="3311748" cy="3782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73AE83-3BF4-42A2-8401-AE6008F4DAE2}"/>
                  </a:ext>
                </a:extLst>
              </p:cNvPr>
              <p:cNvSpPr txBox="1"/>
              <p:nvPr/>
            </p:nvSpPr>
            <p:spPr>
              <a:xfrm>
                <a:off x="5387787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8E6FAF-BAD2-471E-AB58-F8D9A42875CC}"/>
                  </a:ext>
                </a:extLst>
              </p:cNvPr>
              <p:cNvSpPr txBox="1"/>
              <p:nvPr/>
            </p:nvSpPr>
            <p:spPr>
              <a:xfrm>
                <a:off x="6261609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A917F-A800-4E31-A1A5-4417F5B026E4}"/>
                  </a:ext>
                </a:extLst>
              </p:cNvPr>
              <p:cNvSpPr txBox="1"/>
              <p:nvPr/>
            </p:nvSpPr>
            <p:spPr>
              <a:xfrm>
                <a:off x="3640144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AE9D5-146B-47FF-9FF7-5821A5F1F9C2}"/>
                  </a:ext>
                </a:extLst>
              </p:cNvPr>
              <p:cNvSpPr txBox="1"/>
              <p:nvPr/>
            </p:nvSpPr>
            <p:spPr>
              <a:xfrm>
                <a:off x="4513966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nav2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BB2A5-2D11-48D7-822C-454F49DB60CC}"/>
                </a:ext>
              </a:extLst>
            </p:cNvPr>
            <p:cNvSpPr txBox="1"/>
            <p:nvPr/>
          </p:nvSpPr>
          <p:spPr>
            <a:xfrm>
              <a:off x="412377" y="2213509"/>
              <a:ext cx="681318" cy="3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E56CB-2CD8-4ACE-8BFD-24BA448D49E8}"/>
                </a:ext>
              </a:extLst>
            </p:cNvPr>
            <p:cNvSpPr txBox="1"/>
            <p:nvPr/>
          </p:nvSpPr>
          <p:spPr>
            <a:xfrm>
              <a:off x="412377" y="6113927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2D2D4A9-22D1-45E0-98AA-6B2B35B13814}"/>
                </a:ext>
              </a:extLst>
            </p:cNvPr>
            <p:cNvCxnSpPr/>
            <p:nvPr/>
          </p:nvCxnSpPr>
          <p:spPr>
            <a:xfrm>
              <a:off x="1595718" y="2689412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409A5-C7AC-44D0-99E0-8C5DE9373CE2}"/>
                </a:ext>
              </a:extLst>
            </p:cNvPr>
            <p:cNvCxnSpPr/>
            <p:nvPr/>
          </p:nvCxnSpPr>
          <p:spPr>
            <a:xfrm>
              <a:off x="6490961" y="2689411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15064C-4049-46FD-9440-7F7405B4FA0C}"/>
                </a:ext>
              </a:extLst>
            </p:cNvPr>
            <p:cNvSpPr/>
            <p:nvPr/>
          </p:nvSpPr>
          <p:spPr>
            <a:xfrm>
              <a:off x="1595718" y="2698377"/>
              <a:ext cx="4895235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1388000" y="1619200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/>
        </p:nvGraphicFramePr>
        <p:xfrm>
          <a:off x="8478079" y="122347"/>
          <a:ext cx="3579906" cy="665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구매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사용자가 구매할 수 있는 상품들을 화면에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51646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상품리스트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장바구니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구매내역 페이지로 이동할 수 있는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메뉴바이다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상품리스트 메뉴에서 각 물품의 카테고리에 맞게 볼 수 있게 카테고리 별 메뉴가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516466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각 카테고리에 맞는 상품 이미지와 상품명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가격들을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03213"/>
                  </a:ext>
                </a:extLst>
              </a:tr>
              <a:tr h="151646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각 상품의 이미지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가격을 보여주고 누르면 상세페이지로 이동하게 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07158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E42CE5-5A30-4F5C-B4F6-FD14A9B52466}"/>
              </a:ext>
            </a:extLst>
          </p:cNvPr>
          <p:cNvGrpSpPr/>
          <p:nvPr/>
        </p:nvGrpSpPr>
        <p:grpSpPr>
          <a:xfrm>
            <a:off x="1955389" y="2007764"/>
            <a:ext cx="1414893" cy="1572218"/>
            <a:chOff x="1955389" y="2007764"/>
            <a:chExt cx="1414893" cy="157221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CA13A4-CDCB-411F-B3D4-EF18701873A1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B1CA715-0681-4258-930C-A71D3B8DA077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FD6FB4-8B51-4B53-AF39-AD3FCE97980B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AC2710-C3F1-4F28-8149-36DA31F5D696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633C5F-7473-487A-89AF-C5379DF7278F}"/>
              </a:ext>
            </a:extLst>
          </p:cNvPr>
          <p:cNvGrpSpPr/>
          <p:nvPr/>
        </p:nvGrpSpPr>
        <p:grpSpPr>
          <a:xfrm>
            <a:off x="3678040" y="2007764"/>
            <a:ext cx="1414893" cy="1572218"/>
            <a:chOff x="1955389" y="2007764"/>
            <a:chExt cx="1414893" cy="157221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BFA625B-EFF8-402D-856B-1736186A143B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AC2032-9BF0-4797-B22D-3058AB950642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0F8801-4F7C-4145-B97F-2638A6CD710A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322387-86C6-4D0D-BA55-B0E8507A4FC5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B118005-23CB-4309-A240-780612369B1D}"/>
              </a:ext>
            </a:extLst>
          </p:cNvPr>
          <p:cNvGrpSpPr/>
          <p:nvPr/>
        </p:nvGrpSpPr>
        <p:grpSpPr>
          <a:xfrm>
            <a:off x="5384302" y="2007764"/>
            <a:ext cx="1414893" cy="1572218"/>
            <a:chOff x="1955389" y="2007764"/>
            <a:chExt cx="1414893" cy="157221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B288AA-E769-42C4-9EEB-C5E47FB3AF38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56CE789-8FD0-4923-8630-38FEABED33E5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FAEEA0-9C46-4E4B-84D0-E0BD658B2205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EB780A-8A06-423B-A5DE-B85443EB4C69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D815A9-F755-4239-903B-EC4B3EA1EE79}"/>
              </a:ext>
            </a:extLst>
          </p:cNvPr>
          <p:cNvGrpSpPr/>
          <p:nvPr/>
        </p:nvGrpSpPr>
        <p:grpSpPr>
          <a:xfrm>
            <a:off x="1958313" y="4165292"/>
            <a:ext cx="1414893" cy="1572218"/>
            <a:chOff x="1955389" y="2007764"/>
            <a:chExt cx="1414893" cy="157221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D4D765-C915-42ED-8CA0-9DD642F7023E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C2817DA-691A-4504-892F-56A8276A44B6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6676B-A723-4290-814A-92135DE247CF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F93711-EEFC-423E-9801-BF5B089AB570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0E70C7-2C5A-4A2D-BA56-863758D63644}"/>
              </a:ext>
            </a:extLst>
          </p:cNvPr>
          <p:cNvSpPr/>
          <p:nvPr/>
        </p:nvSpPr>
        <p:spPr>
          <a:xfrm>
            <a:off x="1760881" y="3951947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F4B7B1-17AE-41F3-9800-A252491FC68F}"/>
              </a:ext>
            </a:extLst>
          </p:cNvPr>
          <p:cNvGrpSpPr/>
          <p:nvPr/>
        </p:nvGrpSpPr>
        <p:grpSpPr>
          <a:xfrm>
            <a:off x="3678040" y="4159368"/>
            <a:ext cx="1414893" cy="1572218"/>
            <a:chOff x="1955389" y="2007764"/>
            <a:chExt cx="1414893" cy="15722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78EAAA-76CA-4F9D-B737-CB3C22E6D067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B9B31A1-A094-4423-B420-C5E3DC179AFB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EB2BCA-42CA-4975-927B-6CA756EB9B7C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1E59F2-E742-4569-B14E-F15DB383D3FB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D8381E-E33F-438A-95C0-984548D9851D}"/>
              </a:ext>
            </a:extLst>
          </p:cNvPr>
          <p:cNvGrpSpPr/>
          <p:nvPr/>
        </p:nvGrpSpPr>
        <p:grpSpPr>
          <a:xfrm>
            <a:off x="5388553" y="4162627"/>
            <a:ext cx="1414893" cy="1572218"/>
            <a:chOff x="1955389" y="2007764"/>
            <a:chExt cx="1414893" cy="157221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913406-240C-48F5-AB24-8DEB2DB48C6F}"/>
                </a:ext>
              </a:extLst>
            </p:cNvPr>
            <p:cNvSpPr/>
            <p:nvPr/>
          </p:nvSpPr>
          <p:spPr>
            <a:xfrm>
              <a:off x="1987342" y="2007764"/>
              <a:ext cx="1354054" cy="1572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F098E47-F2D3-43BB-A30F-BE7495AC7D49}"/>
                </a:ext>
              </a:extLst>
            </p:cNvPr>
            <p:cNvCxnSpPr/>
            <p:nvPr/>
          </p:nvCxnSpPr>
          <p:spPr>
            <a:xfrm>
              <a:off x="1987333" y="3113936"/>
              <a:ext cx="1363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21FC55-A09F-4319-BEFC-3DD4FD5B438B}"/>
                </a:ext>
              </a:extLst>
            </p:cNvPr>
            <p:cNvSpPr txBox="1"/>
            <p:nvPr/>
          </p:nvSpPr>
          <p:spPr>
            <a:xfrm>
              <a:off x="2016228" y="2396835"/>
              <a:ext cx="1354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상품이미지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6F86B9-46BB-4801-9A78-0E547B4EC7C3}"/>
                </a:ext>
              </a:extLst>
            </p:cNvPr>
            <p:cNvSpPr txBox="1"/>
            <p:nvPr/>
          </p:nvSpPr>
          <p:spPr>
            <a:xfrm>
              <a:off x="1955389" y="3169909"/>
              <a:ext cx="141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상품명 가격</a:t>
              </a: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FDA3F-808E-4F27-A41D-CC912A9F40B2}"/>
              </a:ext>
            </a:extLst>
          </p:cNvPr>
          <p:cNvSpPr/>
          <p:nvPr/>
        </p:nvSpPr>
        <p:spPr>
          <a:xfrm>
            <a:off x="4216138" y="1191114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30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6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598685" cy="473895"/>
            <a:chOff x="3640144" y="2250141"/>
            <a:chExt cx="3311748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261609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3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692678" y="1830726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501591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61889"/>
              </p:ext>
            </p:extLst>
          </p:nvPr>
        </p:nvGraphicFramePr>
        <p:xfrm>
          <a:off x="8478079" y="122350"/>
          <a:ext cx="3579906" cy="6624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3544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78270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구매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사용자가 구매할 수 있는 상품들을 화면에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선택한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상품의 이미지를 보여준다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617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상품의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가격을 보여주고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수량을 선택 할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33961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현재 보고있는 상품을 장바구니에 추가할 수 있는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394359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현재 보고있는 상품을 바로 구매할 수 있는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66021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상품의 상세 정보를 볼 수 있음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28729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상품의 리뷰를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작성을 할 수 있음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229057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작성 시 사용할 이미지 파일을 찾을 수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449137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리뷰를 업로드할 수 있는 버튼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71471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리뷰를 볼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055409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4895841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  <a:endParaRPr lang="en-US" altLang="ko-KR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2024862"/>
            <a:ext cx="2729000" cy="1140369"/>
            <a:chOff x="1721224" y="3003183"/>
            <a:chExt cx="2466359" cy="272526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750E8D-C81C-4DCF-9156-5A196448E9A8}"/>
              </a:ext>
            </a:extLst>
          </p:cNvPr>
          <p:cNvGrpSpPr/>
          <p:nvPr/>
        </p:nvGrpSpPr>
        <p:grpSpPr>
          <a:xfrm>
            <a:off x="4814840" y="2007156"/>
            <a:ext cx="2033598" cy="1342713"/>
            <a:chOff x="4409409" y="3003183"/>
            <a:chExt cx="2027877" cy="212336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7BE5F4-1DEC-4F38-861A-8217A99852FF}"/>
                </a:ext>
              </a:extLst>
            </p:cNvPr>
            <p:cNvSpPr/>
            <p:nvPr/>
          </p:nvSpPr>
          <p:spPr>
            <a:xfrm>
              <a:off x="4409409" y="3003183"/>
              <a:ext cx="2027877" cy="2123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111AA4-C12A-48AA-ACE5-2A70220F7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106" y="3003183"/>
              <a:ext cx="2021180" cy="2123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4530942" y="1851846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0E70C7-2C5A-4A2D-BA56-863758D63644}"/>
              </a:ext>
            </a:extLst>
          </p:cNvPr>
          <p:cNvSpPr/>
          <p:nvPr/>
        </p:nvSpPr>
        <p:spPr>
          <a:xfrm>
            <a:off x="4533588" y="2837388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FDA3F-808E-4F27-A41D-CC912A9F40B2}"/>
              </a:ext>
            </a:extLst>
          </p:cNvPr>
          <p:cNvSpPr/>
          <p:nvPr/>
        </p:nvSpPr>
        <p:spPr>
          <a:xfrm>
            <a:off x="1599618" y="1869273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691012" y="2826091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016298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구매하기</a:t>
            </a:r>
            <a:endParaRPr lang="en-US" altLang="ko-KR" sz="11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3696256"/>
            <a:ext cx="5023130" cy="604239"/>
            <a:chOff x="1721224" y="3003183"/>
            <a:chExt cx="2466359" cy="27252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4356335"/>
            <a:ext cx="5023130" cy="849649"/>
            <a:chOff x="1721224" y="3003183"/>
            <a:chExt cx="2466359" cy="272526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1292804" y="3683690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1292804" y="4356334"/>
            <a:ext cx="532504" cy="462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331995" y="4919453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등록</a:t>
            </a:r>
            <a:endParaRPr lang="en-US" altLang="ko-KR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3253923" y="4919453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</a:t>
            </a:r>
            <a:endParaRPr lang="en-US" altLang="ko-KR" sz="1100" dirty="0"/>
          </a:p>
        </p:txBody>
      </p:sp>
      <p:sp>
        <p:nvSpPr>
          <p:cNvPr id="4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2936631" y="4889841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6053779" y="4889841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5271042"/>
            <a:ext cx="5023130" cy="604239"/>
            <a:chOff x="1721224" y="3003183"/>
            <a:chExt cx="2466359" cy="27252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1486263" y="5425932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04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6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598685" cy="473895"/>
            <a:chOff x="3640144" y="2250141"/>
            <a:chExt cx="3311748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261609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3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692678" y="1830726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501591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 상세페이지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1259"/>
              </p:ext>
            </p:extLst>
          </p:nvPr>
        </p:nvGraphicFramePr>
        <p:xfrm>
          <a:off x="8478079" y="122348"/>
          <a:ext cx="3579906" cy="6613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458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8024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구매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사용자가 구매할 수 있는 상품들을 화면에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726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본인이 작성한 리뷰를 수정할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본인이 작성한 리뷰를 삭제할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33961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리뷰의 텍스트를 수정할 수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803076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리뷰 시 사용한 사진을 수정할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812771"/>
                  </a:ext>
                </a:extLst>
              </a:tr>
              <a:tr h="115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 후 다시 리뷰를 업로드할 수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89437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4895841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  <a:endParaRPr lang="en-US" altLang="ko-KR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2024862"/>
            <a:ext cx="2729000" cy="1140369"/>
            <a:chOff x="1721224" y="3003183"/>
            <a:chExt cx="2466359" cy="272526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750E8D-C81C-4DCF-9156-5A196448E9A8}"/>
              </a:ext>
            </a:extLst>
          </p:cNvPr>
          <p:cNvGrpSpPr/>
          <p:nvPr/>
        </p:nvGrpSpPr>
        <p:grpSpPr>
          <a:xfrm>
            <a:off x="4814840" y="2007156"/>
            <a:ext cx="2033598" cy="1342713"/>
            <a:chOff x="4409409" y="3003183"/>
            <a:chExt cx="2027877" cy="212336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7BE5F4-1DEC-4F38-861A-8217A99852FF}"/>
                </a:ext>
              </a:extLst>
            </p:cNvPr>
            <p:cNvSpPr/>
            <p:nvPr/>
          </p:nvSpPr>
          <p:spPr>
            <a:xfrm>
              <a:off x="4409409" y="3003183"/>
              <a:ext cx="2027877" cy="2123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111AA4-C12A-48AA-ACE5-2A70220F7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6106" y="3003183"/>
              <a:ext cx="2021180" cy="2123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016298" y="3233591"/>
            <a:ext cx="771446" cy="40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구매하기</a:t>
            </a:r>
            <a:endParaRPr lang="en-US" altLang="ko-KR" sz="11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3696256"/>
            <a:ext cx="5023130" cy="604239"/>
            <a:chOff x="1721224" y="3003183"/>
            <a:chExt cx="2466359" cy="27252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4356335"/>
            <a:ext cx="5023130" cy="849649"/>
            <a:chOff x="1721224" y="3003183"/>
            <a:chExt cx="2466359" cy="272526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250140" y="5651533"/>
            <a:ext cx="526908" cy="18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en-US" altLang="ko-KR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6250140" y="5306891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en-US" altLang="ko-KR" sz="1100" dirty="0"/>
          </a:p>
        </p:txBody>
      </p:sp>
      <p:sp>
        <p:nvSpPr>
          <p:cNvPr id="4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964476" y="5288611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964476" y="5646194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3BF1C2-F389-449D-968E-5D495BD30D8C}"/>
              </a:ext>
            </a:extLst>
          </p:cNvPr>
          <p:cNvGrpSpPr/>
          <p:nvPr/>
        </p:nvGrpSpPr>
        <p:grpSpPr>
          <a:xfrm>
            <a:off x="1825308" y="5271042"/>
            <a:ext cx="5023130" cy="604239"/>
            <a:chOff x="1721224" y="3003183"/>
            <a:chExt cx="2466359" cy="272526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FDC673E-C15A-480A-A25E-AD6BC067DF2C}"/>
                </a:ext>
              </a:extLst>
            </p:cNvPr>
            <p:cNvSpPr/>
            <p:nvPr/>
          </p:nvSpPr>
          <p:spPr>
            <a:xfrm>
              <a:off x="1721224" y="3003183"/>
              <a:ext cx="2466359" cy="27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837EF0A-AB89-4A82-AA56-978D04652C04}"/>
                </a:ext>
              </a:extLst>
            </p:cNvPr>
            <p:cNvCxnSpPr/>
            <p:nvPr/>
          </p:nvCxnSpPr>
          <p:spPr>
            <a:xfrm flipH="1">
              <a:off x="1721224" y="3003183"/>
              <a:ext cx="2466359" cy="2725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344980" y="3069098"/>
            <a:ext cx="4289838" cy="19211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35751" y="3696256"/>
            <a:ext cx="3314854" cy="715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839915" y="3707988"/>
            <a:ext cx="3292598" cy="683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5605605" y="4447506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en-US" altLang="ko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65D9C38-5398-4B12-A924-817C07132EB6}"/>
              </a:ext>
            </a:extLst>
          </p:cNvPr>
          <p:cNvSpPr/>
          <p:nvPr/>
        </p:nvSpPr>
        <p:spPr>
          <a:xfrm>
            <a:off x="2830250" y="4447506"/>
            <a:ext cx="526908" cy="27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파일</a:t>
            </a:r>
            <a:endParaRPr lang="en-US" altLang="ko-KR" sz="1100" dirty="0"/>
          </a:p>
        </p:txBody>
      </p:sp>
      <p:sp>
        <p:nvSpPr>
          <p:cNvPr id="52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2564272" y="3641680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2538216" y="4424388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5302889" y="4424388"/>
            <a:ext cx="278216" cy="3161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81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A1350C5-DE75-4800-9F9E-5ED5468F893C}"/>
              </a:ext>
            </a:extLst>
          </p:cNvPr>
          <p:cNvGrpSpPr/>
          <p:nvPr/>
        </p:nvGrpSpPr>
        <p:grpSpPr>
          <a:xfrm>
            <a:off x="304800" y="1120588"/>
            <a:ext cx="8095126" cy="5615065"/>
            <a:chOff x="304800" y="2115671"/>
            <a:chExt cx="7449671" cy="44823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6C6FF-EC29-4E56-98DA-3E105DD6AC2E}"/>
                </a:ext>
              </a:extLst>
            </p:cNvPr>
            <p:cNvSpPr/>
            <p:nvPr/>
          </p:nvSpPr>
          <p:spPr>
            <a:xfrm>
              <a:off x="304800" y="2115671"/>
              <a:ext cx="7449671" cy="4482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0E9E31-5C62-43EA-902E-BA73A0315D04}"/>
                </a:ext>
              </a:extLst>
            </p:cNvPr>
            <p:cNvCxnSpPr/>
            <p:nvPr/>
          </p:nvCxnSpPr>
          <p:spPr>
            <a:xfrm>
              <a:off x="304800" y="2689412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8F8382F-4089-48B2-9B3A-ABA6AA5489DD}"/>
                </a:ext>
              </a:extLst>
            </p:cNvPr>
            <p:cNvGrpSpPr/>
            <p:nvPr/>
          </p:nvGrpSpPr>
          <p:grpSpPr>
            <a:xfrm>
              <a:off x="4416106" y="2213509"/>
              <a:ext cx="3311748" cy="378297"/>
              <a:chOff x="3640144" y="2250141"/>
              <a:chExt cx="3311748" cy="3782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73AE83-3BF4-42A2-8401-AE6008F4DAE2}"/>
                  </a:ext>
                </a:extLst>
              </p:cNvPr>
              <p:cNvSpPr txBox="1"/>
              <p:nvPr/>
            </p:nvSpPr>
            <p:spPr>
              <a:xfrm>
                <a:off x="5387787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8E6FAF-BAD2-471E-AB58-F8D9A42875CC}"/>
                  </a:ext>
                </a:extLst>
              </p:cNvPr>
              <p:cNvSpPr txBox="1"/>
              <p:nvPr/>
            </p:nvSpPr>
            <p:spPr>
              <a:xfrm>
                <a:off x="6261609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A917F-A800-4E31-A1A5-4417F5B026E4}"/>
                  </a:ext>
                </a:extLst>
              </p:cNvPr>
              <p:cNvSpPr txBox="1"/>
              <p:nvPr/>
            </p:nvSpPr>
            <p:spPr>
              <a:xfrm>
                <a:off x="3640144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AE9D5-146B-47FF-9FF7-5821A5F1F9C2}"/>
                  </a:ext>
                </a:extLst>
              </p:cNvPr>
              <p:cNvSpPr txBox="1"/>
              <p:nvPr/>
            </p:nvSpPr>
            <p:spPr>
              <a:xfrm>
                <a:off x="4513966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nav2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BB2A5-2D11-48D7-822C-454F49DB60CC}"/>
                </a:ext>
              </a:extLst>
            </p:cNvPr>
            <p:cNvSpPr txBox="1"/>
            <p:nvPr/>
          </p:nvSpPr>
          <p:spPr>
            <a:xfrm>
              <a:off x="412377" y="2213509"/>
              <a:ext cx="681318" cy="3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E56CB-2CD8-4ACE-8BFD-24BA448D49E8}"/>
                </a:ext>
              </a:extLst>
            </p:cNvPr>
            <p:cNvSpPr txBox="1"/>
            <p:nvPr/>
          </p:nvSpPr>
          <p:spPr>
            <a:xfrm>
              <a:off x="412377" y="6113927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2D2D4A9-22D1-45E0-98AA-6B2B35B13814}"/>
                </a:ext>
              </a:extLst>
            </p:cNvPr>
            <p:cNvCxnSpPr/>
            <p:nvPr/>
          </p:nvCxnSpPr>
          <p:spPr>
            <a:xfrm>
              <a:off x="1595718" y="2689412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409A5-C7AC-44D0-99E0-8C5DE9373CE2}"/>
                </a:ext>
              </a:extLst>
            </p:cNvPr>
            <p:cNvCxnSpPr/>
            <p:nvPr/>
          </p:nvCxnSpPr>
          <p:spPr>
            <a:xfrm>
              <a:off x="6490961" y="2689411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15064C-4049-46FD-9440-7F7405B4FA0C}"/>
                </a:ext>
              </a:extLst>
            </p:cNvPr>
            <p:cNvSpPr/>
            <p:nvPr/>
          </p:nvSpPr>
          <p:spPr>
            <a:xfrm>
              <a:off x="1595718" y="2698377"/>
              <a:ext cx="4895235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8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88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501591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49188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장바구니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장바구니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6650"/>
              </p:ext>
            </p:extLst>
          </p:nvPr>
        </p:nvGraphicFramePr>
        <p:xfrm>
          <a:off x="8478079" y="122347"/>
          <a:ext cx="3579906" cy="6613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4865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19241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장바구니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장바구니에 담은 상품들을 확인할 수 있는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12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장바구니에 추가된 상품들과 상품들의 총 가격을 보여주고 클릭 시 해당상품의 상세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12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를 누르면 장바구니에 있는 상품을 삭제한다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15744"/>
                  </a:ext>
                </a:extLst>
              </a:tr>
              <a:tr h="123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버튼을 누르면 다시 상품리스트 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98401"/>
                  </a:ext>
                </a:extLst>
              </a:tr>
              <a:tr h="12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결제를 위해 버튼을 누르면 결제페이지로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99630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EFFC5-DCFC-4D67-A8D2-76C30FD1D6B6}"/>
              </a:ext>
            </a:extLst>
          </p:cNvPr>
          <p:cNvSpPr/>
          <p:nvPr/>
        </p:nvSpPr>
        <p:spPr>
          <a:xfrm>
            <a:off x="4192442" y="5310732"/>
            <a:ext cx="118298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CA4EEB-E7AE-4D77-B244-7461A875C40A}"/>
              </a:ext>
            </a:extLst>
          </p:cNvPr>
          <p:cNvSpPr/>
          <p:nvPr/>
        </p:nvSpPr>
        <p:spPr>
          <a:xfrm>
            <a:off x="5683981" y="5310732"/>
            <a:ext cx="118298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7AF2FA-C4C2-4467-B6F1-D44724E1ACD7}"/>
              </a:ext>
            </a:extLst>
          </p:cNvPr>
          <p:cNvSpPr/>
          <p:nvPr/>
        </p:nvSpPr>
        <p:spPr>
          <a:xfrm>
            <a:off x="1918447" y="2007763"/>
            <a:ext cx="4948517" cy="311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90DCBE-AF9D-4A55-B99E-97218CF57D9F}"/>
              </a:ext>
            </a:extLst>
          </p:cNvPr>
          <p:cNvGrpSpPr/>
          <p:nvPr/>
        </p:nvGrpSpPr>
        <p:grpSpPr>
          <a:xfrm>
            <a:off x="2030505" y="3482246"/>
            <a:ext cx="4724400" cy="1120588"/>
            <a:chOff x="2030505" y="2304336"/>
            <a:chExt cx="4724400" cy="11205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726341-3981-478A-A121-CAE4C94815D5}"/>
                </a:ext>
              </a:extLst>
            </p:cNvPr>
            <p:cNvSpPr/>
            <p:nvPr/>
          </p:nvSpPr>
          <p:spPr>
            <a:xfrm>
              <a:off x="2030505" y="2304336"/>
              <a:ext cx="4724400" cy="112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8CDB769-75EB-49D8-B194-D98FBA22D9BA}"/>
                </a:ext>
              </a:extLst>
            </p:cNvPr>
            <p:cNvGrpSpPr/>
            <p:nvPr/>
          </p:nvGrpSpPr>
          <p:grpSpPr>
            <a:xfrm>
              <a:off x="2136189" y="2424542"/>
              <a:ext cx="4535192" cy="874470"/>
              <a:chOff x="1961631" y="2097811"/>
              <a:chExt cx="4841030" cy="64212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0379818-3D05-46EC-B3F2-731192E21089}"/>
                  </a:ext>
                </a:extLst>
              </p:cNvPr>
              <p:cNvSpPr/>
              <p:nvPr/>
            </p:nvSpPr>
            <p:spPr>
              <a:xfrm>
                <a:off x="1961631" y="2097811"/>
                <a:ext cx="1032572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이미지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4C1243-3014-4397-8278-F502FBB7ED24}"/>
                  </a:ext>
                </a:extLst>
              </p:cNvPr>
              <p:cNvSpPr/>
              <p:nvPr/>
            </p:nvSpPr>
            <p:spPr>
              <a:xfrm>
                <a:off x="3146612" y="2097811"/>
                <a:ext cx="3656049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4E18E85-68EA-461E-83E6-27752DB78C2C}"/>
                  </a:ext>
                </a:extLst>
              </p:cNvPr>
              <p:cNvCxnSpPr/>
              <p:nvPr/>
            </p:nvCxnSpPr>
            <p:spPr>
              <a:xfrm flipH="1">
                <a:off x="3146612" y="2097811"/>
                <a:ext cx="3656049" cy="6421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6D2000-DDD5-4E9F-8631-20F21A5D979F}"/>
              </a:ext>
            </a:extLst>
          </p:cNvPr>
          <p:cNvGrpSpPr/>
          <p:nvPr/>
        </p:nvGrpSpPr>
        <p:grpSpPr>
          <a:xfrm>
            <a:off x="2030505" y="2169079"/>
            <a:ext cx="4724400" cy="1120588"/>
            <a:chOff x="2030505" y="2304336"/>
            <a:chExt cx="4724400" cy="112058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F2E418-A196-4689-9CD7-5615E4C74E9E}"/>
                </a:ext>
              </a:extLst>
            </p:cNvPr>
            <p:cNvSpPr/>
            <p:nvPr/>
          </p:nvSpPr>
          <p:spPr>
            <a:xfrm>
              <a:off x="2030505" y="2304336"/>
              <a:ext cx="4724400" cy="112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CB14C0B-B760-403B-A1D6-E534706BC67A}"/>
                </a:ext>
              </a:extLst>
            </p:cNvPr>
            <p:cNvGrpSpPr/>
            <p:nvPr/>
          </p:nvGrpSpPr>
          <p:grpSpPr>
            <a:xfrm>
              <a:off x="2136189" y="2424542"/>
              <a:ext cx="4535192" cy="874470"/>
              <a:chOff x="1961631" y="2097811"/>
              <a:chExt cx="4841030" cy="64212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7C004D-6035-4203-B98D-E92BFD222521}"/>
                  </a:ext>
                </a:extLst>
              </p:cNvPr>
              <p:cNvSpPr/>
              <p:nvPr/>
            </p:nvSpPr>
            <p:spPr>
              <a:xfrm>
                <a:off x="1961631" y="2097811"/>
                <a:ext cx="1032572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ED1571D-F677-4197-A4E6-9988B9999B36}"/>
                  </a:ext>
                </a:extLst>
              </p:cNvPr>
              <p:cNvSpPr/>
              <p:nvPr/>
            </p:nvSpPr>
            <p:spPr>
              <a:xfrm>
                <a:off x="3146612" y="2097811"/>
                <a:ext cx="3656049" cy="6421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A7AA550-93CA-444F-A29C-6635F9E52F71}"/>
                  </a:ext>
                </a:extLst>
              </p:cNvPr>
              <p:cNvCxnSpPr/>
              <p:nvPr/>
            </p:nvCxnSpPr>
            <p:spPr>
              <a:xfrm flipH="1">
                <a:off x="3146612" y="2097811"/>
                <a:ext cx="3656049" cy="6421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49ECF3-5797-4ACF-AD64-F0925683BDD2}"/>
              </a:ext>
            </a:extLst>
          </p:cNvPr>
          <p:cNvSpPr/>
          <p:nvPr/>
        </p:nvSpPr>
        <p:spPr>
          <a:xfrm>
            <a:off x="1724665" y="1863997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234822-4EC7-4078-9CA7-91C16CF7E5CA}"/>
              </a:ext>
            </a:extLst>
          </p:cNvPr>
          <p:cNvSpPr/>
          <p:nvPr/>
        </p:nvSpPr>
        <p:spPr>
          <a:xfrm>
            <a:off x="3989775" y="4971045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70B75A-2955-4C8C-8A56-A4C4CC9DD1D0}"/>
              </a:ext>
            </a:extLst>
          </p:cNvPr>
          <p:cNvSpPr/>
          <p:nvPr/>
        </p:nvSpPr>
        <p:spPr>
          <a:xfrm>
            <a:off x="5147363" y="4688492"/>
            <a:ext cx="1607542" cy="34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가격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563373D-E37F-4489-9B2F-78C8E1D4B27A}"/>
              </a:ext>
            </a:extLst>
          </p:cNvPr>
          <p:cNvSpPr/>
          <p:nvPr/>
        </p:nvSpPr>
        <p:spPr>
          <a:xfrm>
            <a:off x="5404150" y="4971045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CA4EEB-E7AE-4D77-B244-7461A875C40A}"/>
              </a:ext>
            </a:extLst>
          </p:cNvPr>
          <p:cNvSpPr/>
          <p:nvPr/>
        </p:nvSpPr>
        <p:spPr>
          <a:xfrm>
            <a:off x="6428100" y="2285355"/>
            <a:ext cx="257451" cy="21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CA4EEB-E7AE-4D77-B244-7461A875C40A}"/>
              </a:ext>
            </a:extLst>
          </p:cNvPr>
          <p:cNvSpPr/>
          <p:nvPr/>
        </p:nvSpPr>
        <p:spPr>
          <a:xfrm>
            <a:off x="6428100" y="3600302"/>
            <a:ext cx="257451" cy="21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endParaRPr lang="en-US" altLang="ko-KR" dirty="0"/>
          </a:p>
        </p:txBody>
      </p:sp>
      <p:sp>
        <p:nvSpPr>
          <p:cNvPr id="42" name="사각형: 둥근 모서리 27">
            <a:extLst>
              <a:ext uri="{FF2B5EF4-FFF2-40B4-BE49-F238E27FC236}">
                <a16:creationId xmlns:a16="http://schemas.microsoft.com/office/drawing/2014/main" id="{C549ECF3-5797-4ACF-AD64-F0925683BDD2}"/>
              </a:ext>
            </a:extLst>
          </p:cNvPr>
          <p:cNvSpPr/>
          <p:nvPr/>
        </p:nvSpPr>
        <p:spPr>
          <a:xfrm>
            <a:off x="5928469" y="2246981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20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707566" y="1850547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6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598685" cy="473895"/>
            <a:chOff x="3640144" y="2250141"/>
            <a:chExt cx="3311748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261609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3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923964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931172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결제페이지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장바구니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결제 페이지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0486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10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2507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결제 페이지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배송을 위해 배송 정보를 입력하는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구매를 하려는 상품의 정보를 확인할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배송을 위해 이름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주소정보를 입력할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33961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검색을 눌러 주소를 찾을 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26152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결제를 원하는 카드사를 선택하고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카드정보와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비밀번호를 입력할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수 있다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394359"/>
                  </a:ext>
                </a:extLst>
              </a:tr>
              <a:tr h="97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현재 보고있는 상품을 바로 구매 또는 취소할 수 있는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66021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5FFAE-F596-40BD-A913-56A218731974}"/>
              </a:ext>
            </a:extLst>
          </p:cNvPr>
          <p:cNvSpPr/>
          <p:nvPr/>
        </p:nvSpPr>
        <p:spPr>
          <a:xfrm>
            <a:off x="1806548" y="4487714"/>
            <a:ext cx="5133258" cy="1115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C5BE6A-2EE8-4234-A2E6-79B8A07A33AF}"/>
              </a:ext>
            </a:extLst>
          </p:cNvPr>
          <p:cNvGrpSpPr/>
          <p:nvPr/>
        </p:nvGrpSpPr>
        <p:grpSpPr>
          <a:xfrm>
            <a:off x="1806548" y="3016475"/>
            <a:ext cx="5133261" cy="1371409"/>
            <a:chOff x="2243816" y="2841814"/>
            <a:chExt cx="3621741" cy="149710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60D8C86-A83D-40BA-9DE6-6326A33612F9}"/>
                </a:ext>
              </a:extLst>
            </p:cNvPr>
            <p:cNvSpPr/>
            <p:nvPr/>
          </p:nvSpPr>
          <p:spPr>
            <a:xfrm>
              <a:off x="2353240" y="2971249"/>
              <a:ext cx="3415553" cy="31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C64ABA1-2F5C-485D-B844-EE6ACE2123FA}"/>
                </a:ext>
              </a:extLst>
            </p:cNvPr>
            <p:cNvSpPr/>
            <p:nvPr/>
          </p:nvSpPr>
          <p:spPr>
            <a:xfrm>
              <a:off x="2353240" y="3451676"/>
              <a:ext cx="3415553" cy="31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48E3CB-83A4-46C1-A1C0-08318718721A}"/>
                </a:ext>
              </a:extLst>
            </p:cNvPr>
            <p:cNvSpPr/>
            <p:nvPr/>
          </p:nvSpPr>
          <p:spPr>
            <a:xfrm>
              <a:off x="2353240" y="3918365"/>
              <a:ext cx="3415553" cy="31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89E9EA8-5595-4FE9-8168-595F31A79F1E}"/>
                </a:ext>
              </a:extLst>
            </p:cNvPr>
            <p:cNvSpPr/>
            <p:nvPr/>
          </p:nvSpPr>
          <p:spPr>
            <a:xfrm>
              <a:off x="2243816" y="2841814"/>
              <a:ext cx="3621741" cy="1497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8866B6-78AD-4C6F-B0AC-AADA7D6D56EE}"/>
              </a:ext>
            </a:extLst>
          </p:cNvPr>
          <p:cNvSpPr/>
          <p:nvPr/>
        </p:nvSpPr>
        <p:spPr>
          <a:xfrm>
            <a:off x="5561263" y="5655763"/>
            <a:ext cx="1351745" cy="27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8F7B49-34C5-4FE3-ACE0-A9983C156DEF}"/>
              </a:ext>
            </a:extLst>
          </p:cNvPr>
          <p:cNvSpPr/>
          <p:nvPr/>
        </p:nvSpPr>
        <p:spPr>
          <a:xfrm>
            <a:off x="1971369" y="4833818"/>
            <a:ext cx="851647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카드사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735E7E-ABA2-4930-BCBC-0C188A1CAE0D}"/>
              </a:ext>
            </a:extLst>
          </p:cNvPr>
          <p:cNvSpPr/>
          <p:nvPr/>
        </p:nvSpPr>
        <p:spPr>
          <a:xfrm>
            <a:off x="2994212" y="4840680"/>
            <a:ext cx="3808449" cy="328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카드정보</a:t>
            </a:r>
            <a:endParaRPr lang="ko-KR" altLang="en-US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A7A520-A1CE-4055-A8EC-A86A412FCA51}"/>
              </a:ext>
            </a:extLst>
          </p:cNvPr>
          <p:cNvSpPr/>
          <p:nvPr/>
        </p:nvSpPr>
        <p:spPr>
          <a:xfrm>
            <a:off x="1971369" y="5243805"/>
            <a:ext cx="1381431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69078D-3B54-4905-92EE-9A183F0DFC48}"/>
              </a:ext>
            </a:extLst>
          </p:cNvPr>
          <p:cNvSpPr/>
          <p:nvPr/>
        </p:nvSpPr>
        <p:spPr>
          <a:xfrm>
            <a:off x="3575748" y="5383516"/>
            <a:ext cx="499622" cy="4626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91DACA-6589-4867-A767-E2EBC7480064}"/>
              </a:ext>
            </a:extLst>
          </p:cNvPr>
          <p:cNvGrpSpPr/>
          <p:nvPr/>
        </p:nvGrpSpPr>
        <p:grpSpPr>
          <a:xfrm>
            <a:off x="1806549" y="1992019"/>
            <a:ext cx="5133275" cy="871782"/>
            <a:chOff x="1806549" y="1992019"/>
            <a:chExt cx="5133275" cy="8717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A67D405-EAE4-4C51-914B-FEF466F86672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42D259-5558-46D0-A9CD-1318E56A2564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747-0B78-46AF-AE0F-BCB6361A295E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8335082-4281-4251-AF28-2F7F50AD7728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FDA3F-808E-4F27-A41D-CC912A9F40B2}"/>
              </a:ext>
            </a:extLst>
          </p:cNvPr>
          <p:cNvSpPr/>
          <p:nvPr/>
        </p:nvSpPr>
        <p:spPr>
          <a:xfrm>
            <a:off x="1666498" y="1823572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1660787" y="2863801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947" y="3118189"/>
            <a:ext cx="665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4051" y="3565476"/>
            <a:ext cx="80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연락처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74051" y="3997366"/>
            <a:ext cx="80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주소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8866B6-78AD-4C6F-B0AC-AADA7D6D56EE}"/>
              </a:ext>
            </a:extLst>
          </p:cNvPr>
          <p:cNvSpPr/>
          <p:nvPr/>
        </p:nvSpPr>
        <p:spPr>
          <a:xfrm>
            <a:off x="4095592" y="5655763"/>
            <a:ext cx="1351745" cy="27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취소하기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8866B6-78AD-4C6F-B0AC-AADA7D6D56EE}"/>
              </a:ext>
            </a:extLst>
          </p:cNvPr>
          <p:cNvSpPr/>
          <p:nvPr/>
        </p:nvSpPr>
        <p:spPr>
          <a:xfrm>
            <a:off x="6141642" y="4020984"/>
            <a:ext cx="630599" cy="27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</a:t>
            </a:r>
            <a:endParaRPr lang="en-US" altLang="ko-KR" sz="1600" dirty="0"/>
          </a:p>
        </p:txBody>
      </p:sp>
      <p:sp>
        <p:nvSpPr>
          <p:cNvPr id="45" name="사각형: 둥근 모서리 16">
            <a:extLst>
              <a:ext uri="{FF2B5EF4-FFF2-40B4-BE49-F238E27FC236}">
                <a16:creationId xmlns:a16="http://schemas.microsoft.com/office/drawing/2014/main" id="{C3A3FD05-A3D5-4DB3-AF75-6CBB4F4D6D0B}"/>
              </a:ext>
            </a:extLst>
          </p:cNvPr>
          <p:cNvSpPr/>
          <p:nvPr/>
        </p:nvSpPr>
        <p:spPr>
          <a:xfrm>
            <a:off x="5612503" y="3870637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068F7B49-34C5-4FE3-ACE0-A9983C156DEF}"/>
              </a:ext>
            </a:extLst>
          </p:cNvPr>
          <p:cNvSpPr/>
          <p:nvPr/>
        </p:nvSpPr>
        <p:spPr>
          <a:xfrm>
            <a:off x="1953788" y="4499744"/>
            <a:ext cx="851647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0E70C7-2C5A-4A2D-BA56-863758D63644}"/>
              </a:ext>
            </a:extLst>
          </p:cNvPr>
          <p:cNvSpPr/>
          <p:nvPr/>
        </p:nvSpPr>
        <p:spPr>
          <a:xfrm>
            <a:off x="1660786" y="4309226"/>
            <a:ext cx="499707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9">
            <a:extLst>
              <a:ext uri="{FF2B5EF4-FFF2-40B4-BE49-F238E27FC236}">
                <a16:creationId xmlns:a16="http://schemas.microsoft.com/office/drawing/2014/main" id="{068F7B49-34C5-4FE3-ACE0-A9983C156DEF}"/>
              </a:ext>
            </a:extLst>
          </p:cNvPr>
          <p:cNvSpPr/>
          <p:nvPr/>
        </p:nvSpPr>
        <p:spPr>
          <a:xfrm>
            <a:off x="2987691" y="4499744"/>
            <a:ext cx="1133542" cy="3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저장 </a:t>
            </a:r>
            <a:r>
              <a:rPr lang="ko-KR" altLang="en-US" sz="1600" dirty="0" smtClean="0"/>
              <a:t>카드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170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A1350C5-DE75-4800-9F9E-5ED5468F893C}"/>
              </a:ext>
            </a:extLst>
          </p:cNvPr>
          <p:cNvGrpSpPr/>
          <p:nvPr/>
        </p:nvGrpSpPr>
        <p:grpSpPr>
          <a:xfrm>
            <a:off x="304800" y="1120588"/>
            <a:ext cx="8095126" cy="5615065"/>
            <a:chOff x="304800" y="2115671"/>
            <a:chExt cx="7449671" cy="44823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56C6FF-EC29-4E56-98DA-3E105DD6AC2E}"/>
                </a:ext>
              </a:extLst>
            </p:cNvPr>
            <p:cNvSpPr/>
            <p:nvPr/>
          </p:nvSpPr>
          <p:spPr>
            <a:xfrm>
              <a:off x="304800" y="2115671"/>
              <a:ext cx="7449671" cy="4482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0E9E31-5C62-43EA-902E-BA73A0315D04}"/>
                </a:ext>
              </a:extLst>
            </p:cNvPr>
            <p:cNvCxnSpPr/>
            <p:nvPr/>
          </p:nvCxnSpPr>
          <p:spPr>
            <a:xfrm>
              <a:off x="304800" y="2689412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C017280-1560-4663-AAD3-9CF672030252}"/>
                </a:ext>
              </a:extLst>
            </p:cNvPr>
            <p:cNvCxnSpPr/>
            <p:nvPr/>
          </p:nvCxnSpPr>
          <p:spPr>
            <a:xfrm>
              <a:off x="304800" y="5979459"/>
              <a:ext cx="74496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8F8382F-4089-48B2-9B3A-ABA6AA5489DD}"/>
                </a:ext>
              </a:extLst>
            </p:cNvPr>
            <p:cNvGrpSpPr/>
            <p:nvPr/>
          </p:nvGrpSpPr>
          <p:grpSpPr>
            <a:xfrm>
              <a:off x="4416106" y="2213509"/>
              <a:ext cx="3311748" cy="378297"/>
              <a:chOff x="3640144" y="2250141"/>
              <a:chExt cx="3311748" cy="3782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73AE83-3BF4-42A2-8401-AE6008F4DAE2}"/>
                  </a:ext>
                </a:extLst>
              </p:cNvPr>
              <p:cNvSpPr txBox="1"/>
              <p:nvPr/>
            </p:nvSpPr>
            <p:spPr>
              <a:xfrm>
                <a:off x="5387787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8E6FAF-BAD2-471E-AB58-F8D9A42875CC}"/>
                  </a:ext>
                </a:extLst>
              </p:cNvPr>
              <p:cNvSpPr txBox="1"/>
              <p:nvPr/>
            </p:nvSpPr>
            <p:spPr>
              <a:xfrm>
                <a:off x="6261609" y="2250141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A917F-A800-4E31-A1A5-4417F5B026E4}"/>
                  </a:ext>
                </a:extLst>
              </p:cNvPr>
              <p:cNvSpPr txBox="1"/>
              <p:nvPr/>
            </p:nvSpPr>
            <p:spPr>
              <a:xfrm>
                <a:off x="3640144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AE9D5-146B-47FF-9FF7-5821A5F1F9C2}"/>
                  </a:ext>
                </a:extLst>
              </p:cNvPr>
              <p:cNvSpPr txBox="1"/>
              <p:nvPr/>
            </p:nvSpPr>
            <p:spPr>
              <a:xfrm>
                <a:off x="4513966" y="2259106"/>
                <a:ext cx="69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nav2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0BB2A5-2D11-48D7-822C-454F49DB60CC}"/>
                </a:ext>
              </a:extLst>
            </p:cNvPr>
            <p:cNvSpPr txBox="1"/>
            <p:nvPr/>
          </p:nvSpPr>
          <p:spPr>
            <a:xfrm>
              <a:off x="412377" y="2213509"/>
              <a:ext cx="681318" cy="37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E56CB-2CD8-4ACE-8BFD-24BA448D49E8}"/>
                </a:ext>
              </a:extLst>
            </p:cNvPr>
            <p:cNvSpPr txBox="1"/>
            <p:nvPr/>
          </p:nvSpPr>
          <p:spPr>
            <a:xfrm>
              <a:off x="412377" y="6113927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footer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2D2D4A9-22D1-45E0-98AA-6B2B35B13814}"/>
                </a:ext>
              </a:extLst>
            </p:cNvPr>
            <p:cNvCxnSpPr/>
            <p:nvPr/>
          </p:nvCxnSpPr>
          <p:spPr>
            <a:xfrm>
              <a:off x="1595718" y="2689412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409A5-C7AC-44D0-99E0-8C5DE9373CE2}"/>
                </a:ext>
              </a:extLst>
            </p:cNvPr>
            <p:cNvCxnSpPr/>
            <p:nvPr/>
          </p:nvCxnSpPr>
          <p:spPr>
            <a:xfrm>
              <a:off x="6490961" y="2689411"/>
              <a:ext cx="0" cy="3290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15064C-4049-46FD-9440-7F7405B4FA0C}"/>
                </a:ext>
              </a:extLst>
            </p:cNvPr>
            <p:cNvSpPr/>
            <p:nvPr/>
          </p:nvSpPr>
          <p:spPr>
            <a:xfrm>
              <a:off x="1595718" y="2698377"/>
              <a:ext cx="4895235" cy="328107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/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16387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038749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상품리스트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78291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주문내역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주문한 상품들의 리스트를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주문한 상품들을 보여주고 각 상품들에 대한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주문상태를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보여주고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클릭시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해당 상품의 상세페이지로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배송 준비중 단계 까지만 주문 취소가 가능하며 배송 중 이후에는 취소가 불가능하다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94307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7A5F9D-394F-40D5-9883-C5007F42B8A4}"/>
              </a:ext>
            </a:extLst>
          </p:cNvPr>
          <p:cNvGrpSpPr/>
          <p:nvPr/>
        </p:nvGrpSpPr>
        <p:grpSpPr>
          <a:xfrm>
            <a:off x="1806549" y="1910707"/>
            <a:ext cx="5133275" cy="871782"/>
            <a:chOff x="1806549" y="1992019"/>
            <a:chExt cx="5133275" cy="87178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3D78569-767E-475F-AB66-880CA63F18F9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2D5A9C-CFB5-4849-94A2-5E3B689C527E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43A80A7-E8F1-4FE9-9F70-CCE4EAA9B464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A59ED2D-8E17-418E-A84C-5568B88A7D40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9A3700-B1B8-417D-9DAE-BDB11675D45F}"/>
              </a:ext>
            </a:extLst>
          </p:cNvPr>
          <p:cNvGrpSpPr/>
          <p:nvPr/>
        </p:nvGrpSpPr>
        <p:grpSpPr>
          <a:xfrm>
            <a:off x="1800612" y="2917964"/>
            <a:ext cx="5133275" cy="871782"/>
            <a:chOff x="1806549" y="1992019"/>
            <a:chExt cx="5133275" cy="87178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A9FBBF-4C32-4B18-AE35-3D47D7EC2CBD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50D654-ACCB-46CE-B69A-8539D232B5B7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04FE7E-2F58-4DF4-A63E-8E0AA432C31A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8387E4A-81EC-4399-9C61-3A236182FDC8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35C4FF-0BA5-4DA3-904A-BD88E19D8B51}"/>
              </a:ext>
            </a:extLst>
          </p:cNvPr>
          <p:cNvGrpSpPr/>
          <p:nvPr/>
        </p:nvGrpSpPr>
        <p:grpSpPr>
          <a:xfrm>
            <a:off x="1800611" y="3925221"/>
            <a:ext cx="5133275" cy="871782"/>
            <a:chOff x="1806549" y="1992019"/>
            <a:chExt cx="5133275" cy="8717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0C45BA3-8FD4-4732-A4A2-B98F62D69F1B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C88E1EF-3AE9-4922-94CC-649DDF54CA45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B681B1-AF02-4F2D-949B-15BBDB301D40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82A0791-094E-4A61-87B2-2B73B86C96EF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E9DEB7C-DDCB-433C-A46D-31D5228F3E56}"/>
              </a:ext>
            </a:extLst>
          </p:cNvPr>
          <p:cNvGrpSpPr/>
          <p:nvPr/>
        </p:nvGrpSpPr>
        <p:grpSpPr>
          <a:xfrm>
            <a:off x="1800611" y="4932478"/>
            <a:ext cx="5133275" cy="871782"/>
            <a:chOff x="1806549" y="1992019"/>
            <a:chExt cx="5133275" cy="8717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EB259A9-FD91-4AAA-9901-FB87FE7137CF}"/>
                </a:ext>
              </a:extLst>
            </p:cNvPr>
            <p:cNvSpPr/>
            <p:nvPr/>
          </p:nvSpPr>
          <p:spPr>
            <a:xfrm>
              <a:off x="1806549" y="1992019"/>
              <a:ext cx="5133275" cy="871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E697913-4CC9-40E6-9B3B-D36126997868}"/>
                </a:ext>
              </a:extLst>
            </p:cNvPr>
            <p:cNvSpPr/>
            <p:nvPr/>
          </p:nvSpPr>
          <p:spPr>
            <a:xfrm>
              <a:off x="1961631" y="2097811"/>
              <a:ext cx="1032572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95585-FED9-4498-B623-E414C1541D4A}"/>
                </a:ext>
              </a:extLst>
            </p:cNvPr>
            <p:cNvSpPr/>
            <p:nvPr/>
          </p:nvSpPr>
          <p:spPr>
            <a:xfrm>
              <a:off x="3146612" y="2097811"/>
              <a:ext cx="3656049" cy="642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3BEA0BE-2B3D-477B-9DF7-BDA991CC0663}"/>
                </a:ext>
              </a:extLst>
            </p:cNvPr>
            <p:cNvCxnSpPr/>
            <p:nvPr/>
          </p:nvCxnSpPr>
          <p:spPr>
            <a:xfrm flipH="1">
              <a:off x="3146612" y="2097811"/>
              <a:ext cx="3656049" cy="642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CD4996-0731-411C-AF34-EA899F6DEEF4}"/>
              </a:ext>
            </a:extLst>
          </p:cNvPr>
          <p:cNvSpPr/>
          <p:nvPr/>
        </p:nvSpPr>
        <p:spPr>
          <a:xfrm>
            <a:off x="1486721" y="1673760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5721850" y="2357718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주문취소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5334876" y="2077795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7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727057" y="1850561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5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722824" cy="473895"/>
            <a:chOff x="3640144" y="2250141"/>
            <a:chExt cx="3425990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147367" y="2306285"/>
              <a:ext cx="918767" cy="27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ADMIN</a:t>
              </a:r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2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56311"/>
              </p:ext>
            </p:extLst>
          </p:nvPr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16387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038749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결제내역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14634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상품주문내역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–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사용자들이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주문한 상품들의 리스트를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주문한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상품을 보여주며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각 상품들에 대한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주문상태를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보여주고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클릭 시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해당 상품의 상세페이지로 이동한다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배송준비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</a:rPr>
                        <a:t>배송완료 등 상품의 배송상태를 지정할 수 있다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9430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1910707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2016499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5" idx="1"/>
          </p:cNvCxnSpPr>
          <p:nvPr/>
        </p:nvCxnSpPr>
        <p:spPr>
          <a:xfrm flipH="1">
            <a:off x="2205106" y="2016499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2479710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1894436" y="1798359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1794685" y="2343498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2974609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3080401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3" idx="1"/>
          </p:cNvCxnSpPr>
          <p:nvPr/>
        </p:nvCxnSpPr>
        <p:spPr>
          <a:xfrm flipH="1">
            <a:off x="2205106" y="3080401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3543612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4048764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4154556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7" idx="1"/>
          </p:cNvCxnSpPr>
          <p:nvPr/>
        </p:nvCxnSpPr>
        <p:spPr>
          <a:xfrm flipH="1">
            <a:off x="2205106" y="4154556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4617767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5025681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5131473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01" idx="1"/>
          </p:cNvCxnSpPr>
          <p:nvPr/>
        </p:nvCxnSpPr>
        <p:spPr>
          <a:xfrm flipH="1">
            <a:off x="2205106" y="5131473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2205106" y="5594684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배송상태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087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15064C-4049-46FD-9440-7F7405B4FA0C}"/>
              </a:ext>
            </a:extLst>
          </p:cNvPr>
          <p:cNvSpPr/>
          <p:nvPr/>
        </p:nvSpPr>
        <p:spPr>
          <a:xfrm>
            <a:off x="1727057" y="1850561"/>
            <a:ext cx="5319368" cy="4110213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6C6FF-EC29-4E56-98DA-3E105DD6AC2E}"/>
              </a:ext>
            </a:extLst>
          </p:cNvPr>
          <p:cNvSpPr/>
          <p:nvPr/>
        </p:nvSpPr>
        <p:spPr>
          <a:xfrm>
            <a:off x="304800" y="1120588"/>
            <a:ext cx="8095125" cy="561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0E9E31-5C62-43EA-902E-BA73A0315D04}"/>
              </a:ext>
            </a:extLst>
          </p:cNvPr>
          <p:cNvCxnSpPr/>
          <p:nvPr/>
        </p:nvCxnSpPr>
        <p:spPr>
          <a:xfrm>
            <a:off x="304800" y="1839316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017280-1560-4663-AAD3-9CF672030252}"/>
              </a:ext>
            </a:extLst>
          </p:cNvPr>
          <p:cNvCxnSpPr/>
          <p:nvPr/>
        </p:nvCxnSpPr>
        <p:spPr>
          <a:xfrm>
            <a:off x="304800" y="5960775"/>
            <a:ext cx="8095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F8382F-4089-48B2-9B3A-ABA6AA5489DD}"/>
              </a:ext>
            </a:extLst>
          </p:cNvPr>
          <p:cNvGrpSpPr/>
          <p:nvPr/>
        </p:nvGrpSpPr>
        <p:grpSpPr>
          <a:xfrm>
            <a:off x="4772318" y="1243150"/>
            <a:ext cx="3722824" cy="473895"/>
            <a:chOff x="3640144" y="2250141"/>
            <a:chExt cx="3425990" cy="3782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3AE83-3BF4-42A2-8401-AE6008F4DAE2}"/>
                </a:ext>
              </a:extLst>
            </p:cNvPr>
            <p:cNvSpPr txBox="1"/>
            <p:nvPr/>
          </p:nvSpPr>
          <p:spPr>
            <a:xfrm>
              <a:off x="5387787" y="2250141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E6FAF-BAD2-471E-AB58-F8D9A42875CC}"/>
                </a:ext>
              </a:extLst>
            </p:cNvPr>
            <p:cNvSpPr txBox="1"/>
            <p:nvPr/>
          </p:nvSpPr>
          <p:spPr>
            <a:xfrm>
              <a:off x="6147367" y="2306285"/>
              <a:ext cx="918767" cy="27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ADMIN</a:t>
              </a:r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CA917F-A800-4E31-A1A5-4417F5B026E4}"/>
                </a:ext>
              </a:extLst>
            </p:cNvPr>
            <p:cNvSpPr txBox="1"/>
            <p:nvPr/>
          </p:nvSpPr>
          <p:spPr>
            <a:xfrm>
              <a:off x="3640144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AE9D5-146B-47FF-9FF7-5821A5F1F9C2}"/>
                </a:ext>
              </a:extLst>
            </p:cNvPr>
            <p:cNvSpPr txBox="1"/>
            <p:nvPr/>
          </p:nvSpPr>
          <p:spPr>
            <a:xfrm>
              <a:off x="4513966" y="2259106"/>
              <a:ext cx="690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nav2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0BB2A5-2D11-48D7-822C-454F49DB60CC}"/>
              </a:ext>
            </a:extLst>
          </p:cNvPr>
          <p:cNvSpPr txBox="1"/>
          <p:nvPr/>
        </p:nvSpPr>
        <p:spPr>
          <a:xfrm>
            <a:off x="421698" y="1243150"/>
            <a:ext cx="740349" cy="47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E56CB-2CD8-4ACE-8BFD-24BA448D49E8}"/>
              </a:ext>
            </a:extLst>
          </p:cNvPr>
          <p:cNvSpPr txBox="1"/>
          <p:nvPr/>
        </p:nvSpPr>
        <p:spPr>
          <a:xfrm>
            <a:off x="421698" y="6129223"/>
            <a:ext cx="1714491" cy="46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D2D4A9-22D1-45E0-98AA-6B2B35B13814}"/>
              </a:ext>
            </a:extLst>
          </p:cNvPr>
          <p:cNvCxnSpPr/>
          <p:nvPr/>
        </p:nvCxnSpPr>
        <p:spPr>
          <a:xfrm>
            <a:off x="1707566" y="1839316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F409A5-C7AC-44D0-99E0-8C5DE9373CE2}"/>
              </a:ext>
            </a:extLst>
          </p:cNvPr>
          <p:cNvCxnSpPr/>
          <p:nvPr/>
        </p:nvCxnSpPr>
        <p:spPr>
          <a:xfrm>
            <a:off x="7026942" y="1839315"/>
            <a:ext cx="0" cy="41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34">
            <a:extLst>
              <a:ext uri="{FF2B5EF4-FFF2-40B4-BE49-F238E27FC236}">
                <a16:creationId xmlns:a16="http://schemas.microsoft.com/office/drawing/2014/main" id="{1DA613BF-FBCF-46F3-ABC9-300B38C53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22154"/>
              </p:ext>
            </p:extLst>
          </p:nvPr>
        </p:nvGraphicFramePr>
        <p:xfrm>
          <a:off x="304798" y="122347"/>
          <a:ext cx="8095124" cy="8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97">
                  <a:extLst>
                    <a:ext uri="{9D8B030D-6E8A-4147-A177-3AD203B41FA5}">
                      <a16:colId xmlns:a16="http://schemas.microsoft.com/office/drawing/2014/main" val="1150738838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2180403525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3943708091"/>
                    </a:ext>
                  </a:extLst>
                </a:gridCol>
                <a:gridCol w="1816387">
                  <a:extLst>
                    <a:ext uri="{9D8B030D-6E8A-4147-A177-3AD203B41FA5}">
                      <a16:colId xmlns:a16="http://schemas.microsoft.com/office/drawing/2014/main" val="786686727"/>
                    </a:ext>
                  </a:extLst>
                </a:gridCol>
                <a:gridCol w="1038749">
                  <a:extLst>
                    <a:ext uri="{9D8B030D-6E8A-4147-A177-3AD203B41FA5}">
                      <a16:colId xmlns:a16="http://schemas.microsoft.com/office/drawing/2014/main" val="3917384522"/>
                    </a:ext>
                  </a:extLst>
                </a:gridCol>
                <a:gridCol w="1309997">
                  <a:extLst>
                    <a:ext uri="{9D8B030D-6E8A-4147-A177-3AD203B41FA5}">
                      <a16:colId xmlns:a16="http://schemas.microsoft.com/office/drawing/2014/main" val="691661070"/>
                    </a:ext>
                  </a:extLst>
                </a:gridCol>
              </a:tblGrid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서비스명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개편한세상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ysClr val="windowText" lastClr="000000"/>
                          </a:solidFill>
                        </a:rPr>
                        <a:t>버젼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Ver.1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18481"/>
                  </a:ext>
                </a:extLst>
              </a:tr>
              <a:tr h="25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강현구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화면코드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주문내역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2020.10.20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2792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화면경로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메인 페이지 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상품내역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페이지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83753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0F4D5B-DC0B-4F66-A219-9E3D5A70E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9292"/>
              </p:ext>
            </p:extLst>
          </p:nvPr>
        </p:nvGraphicFramePr>
        <p:xfrm>
          <a:off x="8478079" y="122347"/>
          <a:ext cx="3579906" cy="6613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203">
                  <a:extLst>
                    <a:ext uri="{9D8B030D-6E8A-4147-A177-3AD203B41FA5}">
                      <a16:colId xmlns:a16="http://schemas.microsoft.com/office/drawing/2014/main" val="1987863533"/>
                    </a:ext>
                  </a:extLst>
                </a:gridCol>
                <a:gridCol w="2985703">
                  <a:extLst>
                    <a:ext uri="{9D8B030D-6E8A-4147-A177-3AD203B41FA5}">
                      <a16:colId xmlns:a16="http://schemas.microsoft.com/office/drawing/2014/main" val="1240565272"/>
                    </a:ext>
                  </a:extLst>
                </a:gridCol>
              </a:tblGrid>
              <a:tr h="598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6632"/>
                  </a:ext>
                </a:extLst>
              </a:tr>
              <a:tr h="146584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상품내역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–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사용자들이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주문한 상품들의 리스트를 보여준다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1194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등록된 상품들에 대한 정보를 볼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18691"/>
                  </a:ext>
                </a:extLst>
              </a:tr>
              <a:tr h="227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추가하기를 통해 새 상품을 등록할 수 있다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9430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1910707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2016499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5" idx="1"/>
          </p:cNvCxnSpPr>
          <p:nvPr/>
        </p:nvCxnSpPr>
        <p:spPr>
          <a:xfrm flipH="1">
            <a:off x="2205106" y="2016499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395E5A-EB71-4E5C-8215-F7E110F2BF97}"/>
              </a:ext>
            </a:extLst>
          </p:cNvPr>
          <p:cNvSpPr/>
          <p:nvPr/>
        </p:nvSpPr>
        <p:spPr>
          <a:xfrm>
            <a:off x="5913507" y="1908187"/>
            <a:ext cx="1026317" cy="26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상품추가</a:t>
            </a:r>
            <a:endParaRPr lang="ko-KR" altLang="en-US" sz="16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1894436" y="1798359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61">
            <a:extLst>
              <a:ext uri="{FF2B5EF4-FFF2-40B4-BE49-F238E27FC236}">
                <a16:creationId xmlns:a16="http://schemas.microsoft.com/office/drawing/2014/main" id="{AB48F14E-0B41-4520-96B7-46497A833EE5}"/>
              </a:ext>
            </a:extLst>
          </p:cNvPr>
          <p:cNvSpPr/>
          <p:nvPr/>
        </p:nvSpPr>
        <p:spPr>
          <a:xfrm>
            <a:off x="5472039" y="1785166"/>
            <a:ext cx="499622" cy="4626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2974609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3080401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3" idx="1"/>
          </p:cNvCxnSpPr>
          <p:nvPr/>
        </p:nvCxnSpPr>
        <p:spPr>
          <a:xfrm flipH="1">
            <a:off x="2205106" y="3080401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4048764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4154556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97" idx="1"/>
          </p:cNvCxnSpPr>
          <p:nvPr/>
        </p:nvCxnSpPr>
        <p:spPr>
          <a:xfrm flipH="1">
            <a:off x="2205106" y="4154556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D78569-767E-475F-AB66-880CA63F18F9}"/>
              </a:ext>
            </a:extLst>
          </p:cNvPr>
          <p:cNvSpPr/>
          <p:nvPr/>
        </p:nvSpPr>
        <p:spPr>
          <a:xfrm>
            <a:off x="1806549" y="5025681"/>
            <a:ext cx="5133275" cy="87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43A80A7-E8F1-4FE9-9F70-CCE4EAA9B464}"/>
              </a:ext>
            </a:extLst>
          </p:cNvPr>
          <p:cNvSpPr/>
          <p:nvPr/>
        </p:nvSpPr>
        <p:spPr>
          <a:xfrm>
            <a:off x="2205106" y="5131473"/>
            <a:ext cx="4597555" cy="64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A59ED2D-8E17-418E-A84C-5568B88A7D40}"/>
              </a:ext>
            </a:extLst>
          </p:cNvPr>
          <p:cNvCxnSpPr>
            <a:endCxn id="101" idx="1"/>
          </p:cNvCxnSpPr>
          <p:nvPr/>
        </p:nvCxnSpPr>
        <p:spPr>
          <a:xfrm flipH="1">
            <a:off x="2205106" y="5131473"/>
            <a:ext cx="4597556" cy="594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설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계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역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할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분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담</a:t>
            </a:r>
          </a:p>
        </p:txBody>
      </p:sp>
    </p:spTree>
    <p:extLst>
      <p:ext uri="{BB962C8B-B14F-4D97-AF65-F5344CB8AC3E}">
        <p14:creationId xmlns:p14="http://schemas.microsoft.com/office/powerpoint/2010/main" val="25874389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849" y="1158340"/>
            <a:ext cx="1093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송동규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마이페이지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마이펫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펫정보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오늘 스케줄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몸무게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품종정보</a:t>
            </a:r>
            <a:r>
              <a:rPr lang="en-US" altLang="ko-KR" sz="2400" dirty="0" smtClean="0"/>
              <a:t> 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-&gt; </a:t>
            </a:r>
            <a:r>
              <a:rPr lang="ko-KR" altLang="en-US" sz="2400" dirty="0" smtClean="0"/>
              <a:t>스케줄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다이어리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-&gt; 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탈퇴</a:t>
            </a:r>
            <a:r>
              <a:rPr lang="en-US" altLang="ko-KR" sz="2400" dirty="0" smtClean="0"/>
              <a:t>, ID/PW </a:t>
            </a:r>
            <a:r>
              <a:rPr lang="ko-KR" altLang="en-US" sz="2400" dirty="0" smtClean="0"/>
              <a:t>찾기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3849" y="4939419"/>
            <a:ext cx="903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정요셉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SNS -&gt; </a:t>
            </a:r>
            <a:r>
              <a:rPr lang="ko-KR" altLang="en-US" sz="2400" dirty="0" smtClean="0"/>
              <a:t>팔로잉피드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좋아요 </a:t>
            </a:r>
            <a:endParaRPr lang="en-US" altLang="ko-KR" sz="2400" dirty="0" smtClean="0"/>
          </a:p>
          <a:p>
            <a:r>
              <a:rPr lang="en-US" altLang="ko-KR" sz="2400" dirty="0"/>
              <a:t>	 </a:t>
            </a:r>
            <a:r>
              <a:rPr lang="en-US" altLang="ko-KR" sz="2400" dirty="0" smtClean="0"/>
              <a:t>       -&gt; </a:t>
            </a:r>
            <a:r>
              <a:rPr lang="ko-KR" altLang="en-US" sz="2400" dirty="0" smtClean="0"/>
              <a:t>업로드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마이피드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-&gt;  </a:t>
            </a:r>
            <a:r>
              <a:rPr lang="ko-KR" altLang="en-US" sz="2400" dirty="0" smtClean="0"/>
              <a:t>친구검색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아이디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품종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팔로우</a:t>
            </a:r>
            <a:r>
              <a:rPr lang="en-US" altLang="ko-KR" sz="2400" dirty="0" smtClean="0"/>
              <a:t>) 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3849" y="2935116"/>
            <a:ext cx="10935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강현구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상품구매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상품리스트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상품상세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     -&gt; </a:t>
            </a:r>
            <a:r>
              <a:rPr lang="ko-KR" altLang="en-US" sz="2400" dirty="0" smtClean="0"/>
              <a:t>장바구니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구매목록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리뷰</a:t>
            </a:r>
            <a:endParaRPr lang="en-US" altLang="ko-KR" sz="2400" dirty="0" smtClean="0"/>
          </a:p>
          <a:p>
            <a:r>
              <a:rPr lang="en-US" altLang="ko-KR" sz="2400" dirty="0"/>
              <a:t>		 </a:t>
            </a:r>
            <a:r>
              <a:rPr lang="en-US" altLang="ko-KR" sz="2400" dirty="0" smtClean="0"/>
              <a:t>    -&gt; </a:t>
            </a:r>
            <a:r>
              <a:rPr lang="ko-KR" altLang="en-US" sz="2400" dirty="0" smtClean="0"/>
              <a:t>관리자 상품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등록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주문내역 확인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     -&gt;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로그아웃</a:t>
            </a:r>
            <a:r>
              <a:rPr lang="en-US" altLang="ko-KR" sz="2400" dirty="0" smtClean="0"/>
              <a:t>	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45673" y="581893"/>
            <a:ext cx="0" cy="62761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52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사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용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술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7990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11" y="3226250"/>
            <a:ext cx="1521444" cy="467213"/>
          </a:xfrm>
          <a:prstGeom prst="rect">
            <a:avLst/>
          </a:prstGeom>
        </p:spPr>
        <p:txBody>
          <a:bodyPr vert="horz" wrap="square" lIns="0" tIns="11220" rIns="0" bIns="0" rtlCol="0">
            <a:spAutoFit/>
          </a:bodyPr>
          <a:lstStyle/>
          <a:p>
            <a:pPr marL="12466">
              <a:spcBef>
                <a:spcPts val="88"/>
              </a:spcBef>
            </a:pPr>
            <a:r>
              <a:rPr spc="-152" dirty="0">
                <a:latin typeface="휴먼옛체"/>
                <a:cs typeface="휴먼옛체"/>
              </a:rPr>
              <a:t>통합 개발</a:t>
            </a:r>
            <a:r>
              <a:rPr spc="-353" dirty="0">
                <a:latin typeface="휴먼옛체"/>
                <a:cs typeface="휴먼옛체"/>
              </a:rPr>
              <a:t> </a:t>
            </a:r>
            <a:r>
              <a:rPr spc="-152" dirty="0">
                <a:latin typeface="휴먼옛체"/>
                <a:cs typeface="휴먼옛체"/>
              </a:rPr>
              <a:t>환경</a:t>
            </a:r>
            <a:endParaRPr dirty="0">
              <a:latin typeface="휴먼옛체"/>
              <a:cs typeface="휴먼옛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398" y="1268334"/>
            <a:ext cx="343508" cy="288328"/>
          </a:xfrm>
          <a:prstGeom prst="rect">
            <a:avLst/>
          </a:prstGeom>
        </p:spPr>
        <p:txBody>
          <a:bodyPr vert="horz" wrap="square" lIns="0" tIns="11220" rIns="0" bIns="0" rtlCol="0">
            <a:spAutoFit/>
          </a:bodyPr>
          <a:lstStyle/>
          <a:p>
            <a:pPr marL="12466">
              <a:spcBef>
                <a:spcPts val="88"/>
              </a:spcBef>
            </a:pPr>
            <a:r>
              <a:rPr lang="en-US" spc="15" dirty="0" smtClean="0">
                <a:latin typeface="휴먼옛체"/>
                <a:cs typeface="휴먼옛체"/>
              </a:rPr>
              <a:t>OS</a:t>
            </a:r>
            <a:endParaRPr dirty="0">
              <a:latin typeface="휴먼옛체"/>
              <a:cs typeface="휴먼옛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974" y="2247292"/>
            <a:ext cx="1000354" cy="288328"/>
          </a:xfrm>
          <a:prstGeom prst="rect">
            <a:avLst/>
          </a:prstGeom>
        </p:spPr>
        <p:txBody>
          <a:bodyPr vert="horz" wrap="square" lIns="0" tIns="11220" rIns="0" bIns="0" rtlCol="0">
            <a:spAutoFit/>
          </a:bodyPr>
          <a:lstStyle/>
          <a:p>
            <a:pPr marL="12466">
              <a:spcBef>
                <a:spcPts val="88"/>
              </a:spcBef>
            </a:pPr>
            <a:r>
              <a:rPr spc="-152" dirty="0">
                <a:latin typeface="휴먼옛체"/>
                <a:cs typeface="휴먼옛체"/>
              </a:rPr>
              <a:t>개발</a:t>
            </a:r>
            <a:r>
              <a:rPr spc="-290" dirty="0">
                <a:latin typeface="휴먼옛체"/>
                <a:cs typeface="휴먼옛체"/>
              </a:rPr>
              <a:t> </a:t>
            </a:r>
            <a:r>
              <a:rPr spc="-152" dirty="0">
                <a:latin typeface="휴먼옛체"/>
                <a:cs typeface="휴먼옛체"/>
              </a:rPr>
              <a:t>언어</a:t>
            </a:r>
            <a:endParaRPr dirty="0">
              <a:latin typeface="휴먼옛체"/>
              <a:cs typeface="휴먼옛체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03909" y="121443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개발환경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76036" y="2186340"/>
            <a:ext cx="5928047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Java, Html, CSS , JAVASCRIPT, JQEURY, JSP, ORACLE</a:t>
            </a:r>
          </a:p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5673" y="1229927"/>
            <a:ext cx="149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Window 10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45673" y="3203705"/>
            <a:ext cx="26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SQL developer, eclipse </a:t>
            </a:r>
            <a:endParaRPr lang="ko-KR" altLang="en-US" dirty="0"/>
          </a:p>
        </p:txBody>
      </p:sp>
      <p:sp>
        <p:nvSpPr>
          <p:cNvPr id="26" name="object 3"/>
          <p:cNvSpPr txBox="1"/>
          <p:nvPr/>
        </p:nvSpPr>
        <p:spPr>
          <a:xfrm>
            <a:off x="550502" y="4384093"/>
            <a:ext cx="586583" cy="317162"/>
          </a:xfrm>
          <a:prstGeom prst="rect">
            <a:avLst/>
          </a:prstGeom>
        </p:spPr>
        <p:txBody>
          <a:bodyPr vert="horz" wrap="square" lIns="0" tIns="11220" rIns="0" bIns="0" rtlCol="0">
            <a:spAutoFit/>
          </a:bodyPr>
          <a:lstStyle/>
          <a:p>
            <a:pPr marL="12466">
              <a:spcBef>
                <a:spcPts val="88"/>
              </a:spcBef>
            </a:pPr>
            <a:r>
              <a:rPr lang="en-US" altLang="ko-KR" spc="-152" dirty="0" smtClean="0">
                <a:latin typeface="휴먼옛체"/>
                <a:cs typeface="휴먼옛체"/>
              </a:rPr>
              <a:t>API </a:t>
            </a:r>
            <a:endParaRPr dirty="0">
              <a:latin typeface="휴먼옛체"/>
              <a:cs typeface="휴먼옛체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7761" y="4358008"/>
            <a:ext cx="55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도로명 주소검색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 백과사전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560795" y="581893"/>
            <a:ext cx="0" cy="62761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3"/>
          <p:cNvSpPr txBox="1"/>
          <p:nvPr/>
        </p:nvSpPr>
        <p:spPr>
          <a:xfrm>
            <a:off x="-25572" y="5391886"/>
            <a:ext cx="1521444" cy="288328"/>
          </a:xfrm>
          <a:prstGeom prst="rect">
            <a:avLst/>
          </a:prstGeom>
        </p:spPr>
        <p:txBody>
          <a:bodyPr vert="horz" wrap="square" lIns="0" tIns="11220" rIns="0" bIns="0" rtlCol="0">
            <a:spAutoFit/>
          </a:bodyPr>
          <a:lstStyle/>
          <a:p>
            <a:pPr marL="12466" algn="ctr">
              <a:spcBef>
                <a:spcPts val="88"/>
              </a:spcBef>
            </a:pPr>
            <a:r>
              <a:rPr lang="ko-KR" altLang="en-US" spc="-152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휴먼옛체"/>
              </a:rPr>
              <a:t>기타</a:t>
            </a:r>
            <a:endParaRPr spc="-152" dirty="0">
              <a:latin typeface="휴먼옛체" panose="02030504000101010101" pitchFamily="18" charset="-127"/>
              <a:ea typeface="휴먼옛체" panose="02030504000101010101" pitchFamily="18" charset="-127"/>
              <a:cs typeface="휴먼옛체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45673" y="5375373"/>
            <a:ext cx="788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Full Calendar, Date Picker, Google Chart,</a:t>
            </a:r>
            <a:r>
              <a:rPr lang="en-US" altLang="ko-KR" dirty="0"/>
              <a:t>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, JSTL, EL, Ajax, Tomcat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-15412" y="1930400"/>
            <a:ext cx="7801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-15412" y="3037840"/>
            <a:ext cx="7801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15412" y="4094480"/>
            <a:ext cx="7801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-15412" y="5049520"/>
            <a:ext cx="7801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-15412" y="6177280"/>
            <a:ext cx="7801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435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연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87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0109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30932" y="8421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감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사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합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니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다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160" y="375920"/>
            <a:ext cx="12456161" cy="648208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54982" y="121443"/>
            <a:ext cx="15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06284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8714" y="181766"/>
            <a:ext cx="2130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화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면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흐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름</a:t>
            </a:r>
            <a:endParaRPr lang="en-US" altLang="ko-KR" sz="72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도</a:t>
            </a:r>
            <a:endParaRPr lang="ko-KR" altLang="en-US" sz="7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63565" y="1065473"/>
            <a:ext cx="2668199" cy="75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메인 페이지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0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64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36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22688" y="2609984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64688" y="336396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64688" y="4117940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64688" y="5592505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67872" y="4147840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67872" y="485922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0688" y="337891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반려견 케어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36688" y="336396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팔로잉 피드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71056" y="4871918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마이피드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6688" y="4154507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522688" y="3363962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522688" y="4117940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상세페이지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522688" y="4871918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522688" y="5625896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주문내역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863123" y="2119746"/>
            <a:ext cx="11016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01069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928633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173069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514487" y="2119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64688" y="4871918"/>
            <a:ext cx="18727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 </a:t>
            </a:r>
            <a:r>
              <a:rPr lang="ko-KR" altLang="en-US" dirty="0"/>
              <a:t>찾기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581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54982" y="121443"/>
            <a:ext cx="152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화면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07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4192</Words>
  <Application>Microsoft Office PowerPoint</Application>
  <PresentationFormat>와이드스크린</PresentationFormat>
  <Paragraphs>1936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1" baseType="lpstr">
      <vt:lpstr>DX시인과나</vt:lpstr>
      <vt:lpstr>맑은 고딕</vt:lpstr>
      <vt:lpstr>휴먼옛체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hyun gu</dc:creator>
  <cp:lastModifiedBy>JUNG YOHAN</cp:lastModifiedBy>
  <cp:revision>81</cp:revision>
  <dcterms:created xsi:type="dcterms:W3CDTF">2020-10-19T07:26:54Z</dcterms:created>
  <dcterms:modified xsi:type="dcterms:W3CDTF">2020-11-09T10:43:53Z</dcterms:modified>
</cp:coreProperties>
</file>