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FF20-CDD9-4F77-996C-0F27028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296CEC-7B85-46B8-AF52-55AC5BF9F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431E8-A787-46E4-8287-2E54DF2D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E9B21-3EE4-4528-8FA6-3A382F04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D464B-0844-49B7-896F-66621957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7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B6D6B-45C7-42B4-9BC1-80366244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54788-F163-453B-A5D2-02A36F00C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FFAE1-B7D6-402B-ABCC-10B49E16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C59B9-9A7D-41FF-B4F0-D11BEC0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01483-F290-4E83-B14D-390212C9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E8E9A-0EB0-442F-B88A-D8029CF76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3FB6E-36FD-44C0-898D-BC9A3D57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92CCA-465D-444E-9069-8FE6CA3A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89328-BD34-443F-AFAA-7A30BEAB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6FE45-0294-4B45-AC9C-1A749A60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720E5-5AA3-40A0-BBA4-548B115E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B7A79-1168-4282-BECE-F243229D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6382A-782F-4072-8E5D-DA128F85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1D708-CAE5-4931-83BF-B0290EFC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44B5C-CCFE-4428-AB99-E15D68D0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9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E708E-CB4E-4F18-876D-2363798E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4CE82-916E-41CF-9353-0B49E467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54432-358F-4B29-B159-B583216C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25FAD-089E-4538-98EB-F1D3C14B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16E9D-7276-480A-8B37-93760990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26B46-EB0C-4110-A003-F7D9164F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D789-53C4-4A44-9D1D-C41EA1DC1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96FCE-2233-4F57-96D2-2C81DB3F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E84FF-9E8F-40A8-A058-7EA46DF5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45A7C-D183-40AD-8F01-2C644698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8F1E6-E7EE-43D6-9897-1EC577C9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3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07C0C-A1EA-44E6-B724-B45471C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5277A-4008-4E72-BAD0-B87C09AD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E3ECA-C6A3-4129-9471-F7ACEB35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9CE770-E7B6-4EC0-B17E-7D368EEAC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36544E-A474-4F8A-90F6-0E639C002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D4D946-1F53-465E-9A58-7746C27A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86B33F-AA7F-4240-A584-27A1B5E6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793BA-AB4B-4AA7-AB44-057231B0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2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FD1C-73E3-4594-8CA0-2EED3033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6DA5E0-EEFD-4F9B-8F2A-C4A791EB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9AEAD-029B-477C-9097-D5703DCE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09D7B9-113B-48C8-8E65-A1857985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3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7B7F29-64B5-4F9C-B71B-D8E8B3B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CA43CC-498D-4B3A-883F-DC42D687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39559-302A-45EC-9628-F8350F07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7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A328D-6EA0-4808-97ED-A96A503C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AEAEB-F069-4F94-A09D-80DFE1E6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A0F09-F3B4-46D8-A9BE-AF50B277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EE857-EE84-497A-86C7-6783EAD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0B343-F8A6-49EB-BB45-1EAB4F5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6934D-41E7-497C-A942-3B1454CF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3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6DFF-1B27-4479-8922-8022105C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8B81A7-D54E-45EE-8063-2CCD490A6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1F54B-9F8C-4CD5-B24E-91E570B1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F79B4-0E87-43AB-8A81-4F4FD863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84222-9915-45CC-8748-66126905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A109B-4234-4B4B-AD7A-DAD5F8FB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6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6A0FF1-63D4-4CCD-B351-26EA33CE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1D976-DB42-409B-A9F8-6B3BD4D7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162A2-DFBB-4204-89C2-DDBE2A9A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B234-09A7-4672-874E-021F314F402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D74A3-1B48-4506-915A-5167182D9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BB9C9-6F2A-4B40-A02E-6C22669C3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3F9A-88CA-469B-A285-7C98ECED9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ABD2AE-3A8C-49B0-B20F-C4777640AD2F}"/>
              </a:ext>
            </a:extLst>
          </p:cNvPr>
          <p:cNvGrpSpPr/>
          <p:nvPr/>
        </p:nvGrpSpPr>
        <p:grpSpPr>
          <a:xfrm>
            <a:off x="471208" y="2137522"/>
            <a:ext cx="10173265" cy="3846980"/>
            <a:chOff x="399490" y="523875"/>
            <a:chExt cx="10173265" cy="384698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63AF1C1-C259-4696-9B0C-4314E900BF3F}"/>
                </a:ext>
              </a:extLst>
            </p:cNvPr>
            <p:cNvSpPr/>
            <p:nvPr/>
          </p:nvSpPr>
          <p:spPr>
            <a:xfrm>
              <a:off x="399490" y="523875"/>
              <a:ext cx="1952625" cy="476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메인화면</a:t>
              </a:r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3490799-2EC8-4C2D-AA4E-A34440A94EF3}"/>
                </a:ext>
              </a:extLst>
            </p:cNvPr>
            <p:cNvSpPr/>
            <p:nvPr/>
          </p:nvSpPr>
          <p:spPr>
            <a:xfrm>
              <a:off x="3026150" y="523875"/>
              <a:ext cx="1952625" cy="476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회원가입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6A2F410-6D3D-4855-8A60-680C7D341117}"/>
                </a:ext>
              </a:extLst>
            </p:cNvPr>
            <p:cNvSpPr/>
            <p:nvPr/>
          </p:nvSpPr>
          <p:spPr>
            <a:xfrm>
              <a:off x="3026149" y="2209240"/>
              <a:ext cx="1952625" cy="476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지도검색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8DFC565-02E0-4B38-BBBC-C6896F000AC6}"/>
                </a:ext>
              </a:extLst>
            </p:cNvPr>
            <p:cNvSpPr/>
            <p:nvPr/>
          </p:nvSpPr>
          <p:spPr>
            <a:xfrm>
              <a:off x="3026150" y="3894605"/>
              <a:ext cx="1952625" cy="476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이용약관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060018-5441-4BDE-BB3C-9986B1833C52}"/>
                </a:ext>
              </a:extLst>
            </p:cNvPr>
            <p:cNvSpPr/>
            <p:nvPr/>
          </p:nvSpPr>
          <p:spPr>
            <a:xfrm>
              <a:off x="5823140" y="523875"/>
              <a:ext cx="1952625" cy="476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회원정보입력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4F1493-87CC-4F3E-97BC-BB5A2EC9E5B3}"/>
                </a:ext>
              </a:extLst>
            </p:cNvPr>
            <p:cNvSpPr/>
            <p:nvPr/>
          </p:nvSpPr>
          <p:spPr>
            <a:xfrm>
              <a:off x="8620130" y="523875"/>
              <a:ext cx="1952625" cy="476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회원가입성공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3726C6C-BC03-4A80-B2B6-E70E9FA7BE1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352115" y="762000"/>
              <a:ext cx="674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98374D5-41C7-4F1B-BE16-9000EE7D7347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4978775" y="762000"/>
              <a:ext cx="84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15E59F7-AA08-4650-BF20-EBA296B7F9A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775765" y="762000"/>
              <a:ext cx="84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F19F6CD-EDFE-4A66-AE2A-37AD49E1B57B}"/>
                </a:ext>
              </a:extLst>
            </p:cNvPr>
            <p:cNvGrpSpPr/>
            <p:nvPr/>
          </p:nvGrpSpPr>
          <p:grpSpPr>
            <a:xfrm>
              <a:off x="2689132" y="762001"/>
              <a:ext cx="337017" cy="3410510"/>
              <a:chOff x="2689132" y="762000"/>
              <a:chExt cx="337017" cy="349623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8A9D59E-E404-487A-9708-D118D7EA0704}"/>
                  </a:ext>
                </a:extLst>
              </p:cNvPr>
              <p:cNvCxnSpPr/>
              <p:nvPr/>
            </p:nvCxnSpPr>
            <p:spPr>
              <a:xfrm>
                <a:off x="2689132" y="762000"/>
                <a:ext cx="0" cy="3496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01C0151-2FD0-49CC-B19F-310FF44A991C}"/>
                  </a:ext>
                </a:extLst>
              </p:cNvPr>
              <p:cNvCxnSpPr/>
              <p:nvPr/>
            </p:nvCxnSpPr>
            <p:spPr>
              <a:xfrm>
                <a:off x="2689132" y="4249271"/>
                <a:ext cx="3370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DD8790B-1064-4DB3-891F-71F0DDD0BEE1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689132" y="2447365"/>
              <a:ext cx="337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2EB8914-EBDA-437F-BAF5-DDDF333360AF}"/>
                </a:ext>
              </a:extLst>
            </p:cNvPr>
            <p:cNvSpPr/>
            <p:nvPr/>
          </p:nvSpPr>
          <p:spPr>
            <a:xfrm>
              <a:off x="5823140" y="2209240"/>
              <a:ext cx="1952625" cy="476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검색결과표시</a:t>
              </a:r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009BD8B-8070-4CE5-9EDA-1EF0F0AD2D03}"/>
                </a:ext>
              </a:extLst>
            </p:cNvPr>
            <p:cNvCxnSpPr>
              <a:stCxn id="6" idx="3"/>
              <a:endCxn id="30" idx="1"/>
            </p:cNvCxnSpPr>
            <p:nvPr/>
          </p:nvCxnSpPr>
          <p:spPr>
            <a:xfrm>
              <a:off x="4978774" y="2447365"/>
              <a:ext cx="8443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95D2BA-0C94-4360-BA29-41E929A1C16A}"/>
              </a:ext>
            </a:extLst>
          </p:cNvPr>
          <p:cNvSpPr txBox="1"/>
          <p:nvPr/>
        </p:nvSpPr>
        <p:spPr>
          <a:xfrm>
            <a:off x="471208" y="448235"/>
            <a:ext cx="17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흐름도</a:t>
            </a:r>
          </a:p>
        </p:txBody>
      </p:sp>
    </p:spTree>
    <p:extLst>
      <p:ext uri="{BB962C8B-B14F-4D97-AF65-F5344CB8AC3E}">
        <p14:creationId xmlns:p14="http://schemas.microsoft.com/office/powerpoint/2010/main" val="23343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4A5A9-EBA2-406A-97F9-6946CA1EEBDA}"/>
              </a:ext>
            </a:extLst>
          </p:cNvPr>
          <p:cNvSpPr txBox="1"/>
          <p:nvPr/>
        </p:nvSpPr>
        <p:spPr>
          <a:xfrm>
            <a:off x="471208" y="448235"/>
            <a:ext cx="17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화면 구성도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E4B0FE-7D5F-4081-A652-A5CE11F61E06}"/>
              </a:ext>
            </a:extLst>
          </p:cNvPr>
          <p:cNvSpPr/>
          <p:nvPr/>
        </p:nvSpPr>
        <p:spPr>
          <a:xfrm>
            <a:off x="5119687" y="1617569"/>
            <a:ext cx="195262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EBC73B-4735-4F2D-A2A0-BD63FE4CF42C}"/>
              </a:ext>
            </a:extLst>
          </p:cNvPr>
          <p:cNvSpPr/>
          <p:nvPr/>
        </p:nvSpPr>
        <p:spPr>
          <a:xfrm>
            <a:off x="9431710" y="2952750"/>
            <a:ext cx="195262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이용약관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F65A52-9C46-4A93-93D2-2EAE456F91DC}"/>
              </a:ext>
            </a:extLst>
          </p:cNvPr>
          <p:cNvSpPr/>
          <p:nvPr/>
        </p:nvSpPr>
        <p:spPr>
          <a:xfrm>
            <a:off x="5119687" y="2952750"/>
            <a:ext cx="195262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지도검색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1F4B0A8-ADF1-4D36-8008-2413F399AB5E}"/>
              </a:ext>
            </a:extLst>
          </p:cNvPr>
          <p:cNvSpPr/>
          <p:nvPr/>
        </p:nvSpPr>
        <p:spPr>
          <a:xfrm>
            <a:off x="807665" y="2952750"/>
            <a:ext cx="195262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E97708-F48E-46DB-9E01-4C00D0DCBE8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2093819"/>
            <a:ext cx="0" cy="858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C62133-DA92-43F1-8300-3BF823E6F42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783977" y="2545976"/>
            <a:ext cx="1" cy="40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FA3A913-1728-4511-BDB6-9C2A407A70CD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0408022" y="2523284"/>
            <a:ext cx="1" cy="429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6CBB954-104B-4702-852E-D363408FDE41}"/>
              </a:ext>
            </a:extLst>
          </p:cNvPr>
          <p:cNvCxnSpPr/>
          <p:nvPr/>
        </p:nvCxnSpPr>
        <p:spPr>
          <a:xfrm flipV="1">
            <a:off x="1783977" y="2523284"/>
            <a:ext cx="8624045" cy="2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7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E10D41-E166-49E1-8AD8-4490F43C6829}"/>
              </a:ext>
            </a:extLst>
          </p:cNvPr>
          <p:cNvSpPr txBox="1"/>
          <p:nvPr/>
        </p:nvSpPr>
        <p:spPr>
          <a:xfrm>
            <a:off x="471208" y="448235"/>
            <a:ext cx="17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스토리보드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3ADAF7-ADB9-4B7C-9E5D-C95D6561BFDF}"/>
              </a:ext>
            </a:extLst>
          </p:cNvPr>
          <p:cNvGrpSpPr/>
          <p:nvPr/>
        </p:nvGrpSpPr>
        <p:grpSpPr>
          <a:xfrm>
            <a:off x="304800" y="2115671"/>
            <a:ext cx="7449671" cy="4482352"/>
            <a:chOff x="268942" y="977153"/>
            <a:chExt cx="8408894" cy="56208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7C340E-47A3-475F-8B45-6A092860E4CB}"/>
                </a:ext>
              </a:extLst>
            </p:cNvPr>
            <p:cNvSpPr/>
            <p:nvPr/>
          </p:nvSpPr>
          <p:spPr>
            <a:xfrm>
              <a:off x="268942" y="977153"/>
              <a:ext cx="8408894" cy="5620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6A140F-EF2F-49D0-B3B9-BD5AEBE57A18}"/>
                </a:ext>
              </a:extLst>
            </p:cNvPr>
            <p:cNvCxnSpPr/>
            <p:nvPr/>
          </p:nvCxnSpPr>
          <p:spPr>
            <a:xfrm>
              <a:off x="268942" y="1416424"/>
              <a:ext cx="84088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AC07E3A-6D5E-47D0-ABDF-82B432313AA7}"/>
                </a:ext>
              </a:extLst>
            </p:cNvPr>
            <p:cNvCxnSpPr/>
            <p:nvPr/>
          </p:nvCxnSpPr>
          <p:spPr>
            <a:xfrm>
              <a:off x="268942" y="5773271"/>
              <a:ext cx="84088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B287973-E42F-47A9-B57E-688D16F88675}"/>
                </a:ext>
              </a:extLst>
            </p:cNvPr>
            <p:cNvSpPr/>
            <p:nvPr/>
          </p:nvSpPr>
          <p:spPr>
            <a:xfrm>
              <a:off x="2339788" y="3101788"/>
              <a:ext cx="4303059" cy="1353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1009-F245-4683-A3E7-68FCE98FD520}"/>
                </a:ext>
              </a:extLst>
            </p:cNvPr>
            <p:cNvSpPr txBox="1"/>
            <p:nvPr/>
          </p:nvSpPr>
          <p:spPr>
            <a:xfrm>
              <a:off x="6168324" y="1003372"/>
              <a:ext cx="2222642" cy="463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로그인  회원가입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54064A-E146-4E9B-836E-1979FC26C9CF}"/>
                </a:ext>
              </a:extLst>
            </p:cNvPr>
            <p:cNvSpPr txBox="1"/>
            <p:nvPr/>
          </p:nvSpPr>
          <p:spPr>
            <a:xfrm>
              <a:off x="403970" y="5956151"/>
              <a:ext cx="2425080" cy="463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회사정보 </a:t>
              </a:r>
              <a:r>
                <a:rPr lang="en-US" altLang="ko-KR" dirty="0"/>
                <a:t>footer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E74B38-BD55-4C10-88BB-BD9AF3442A88}"/>
                </a:ext>
              </a:extLst>
            </p:cNvPr>
            <p:cNvSpPr/>
            <p:nvPr/>
          </p:nvSpPr>
          <p:spPr>
            <a:xfrm>
              <a:off x="2590800" y="3863788"/>
              <a:ext cx="3765176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장소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검색창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209F667-5A94-4836-BA1B-4DB151E6A1BB}"/>
                </a:ext>
              </a:extLst>
            </p:cNvPr>
            <p:cNvSpPr/>
            <p:nvPr/>
          </p:nvSpPr>
          <p:spPr>
            <a:xfrm>
              <a:off x="3258670" y="3325908"/>
              <a:ext cx="242943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서비스명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E645D34F-0E5A-4507-BD71-32E18FCF7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49185"/>
              </p:ext>
            </p:extLst>
          </p:nvPr>
        </p:nvGraphicFramePr>
        <p:xfrm>
          <a:off x="337825" y="807940"/>
          <a:ext cx="113015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85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BANANA MAP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BANANA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v.o1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B2341D-7926-43AE-BBB3-7E53BD08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2997"/>
              </p:ext>
            </p:extLst>
          </p:nvPr>
        </p:nvGraphicFramePr>
        <p:xfrm>
          <a:off x="8059429" y="2115669"/>
          <a:ext cx="3579906" cy="45822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971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104935">
                  <a:extLst>
                    <a:ext uri="{9D8B030D-6E8A-4147-A177-3AD203B41FA5}">
                      <a16:colId xmlns:a16="http://schemas.microsoft.com/office/drawing/2014/main" val="3246257501"/>
                    </a:ext>
                  </a:extLst>
                </a:gridCol>
              </a:tblGrid>
              <a:tr h="4148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0168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회원가입과 장소검색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이용약관을 확인할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회원가입을 할 수 있는 페이지 표시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클릭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&gt;&gt;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회원가입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장소를 검색할 수 있는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검색바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엔터키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&gt;&gt;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검색한 장소를 볼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수있는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79363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회사주소를 보여주고 이용약관을 볼 수 있는 페이지 표시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클릭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&gt;&gt;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이용약관을 볼 수 있는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5124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3307285-C6A2-4664-9B9C-C20AD37687FD}"/>
              </a:ext>
            </a:extLst>
          </p:cNvPr>
          <p:cNvSpPr/>
          <p:nvPr/>
        </p:nvSpPr>
        <p:spPr>
          <a:xfrm>
            <a:off x="5277079" y="2128185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BF0CF2-3B30-49D3-8942-FAFC0C258BEB}"/>
              </a:ext>
            </a:extLst>
          </p:cNvPr>
          <p:cNvSpPr/>
          <p:nvPr/>
        </p:nvSpPr>
        <p:spPr>
          <a:xfrm>
            <a:off x="2222234" y="6135537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A1C5F06-3794-4002-BD5C-841C3E1ED3EF}"/>
              </a:ext>
            </a:extLst>
          </p:cNvPr>
          <p:cNvSpPr/>
          <p:nvPr/>
        </p:nvSpPr>
        <p:spPr>
          <a:xfrm>
            <a:off x="2171198" y="3846110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9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E10D41-E166-49E1-8AD8-4490F43C6829}"/>
              </a:ext>
            </a:extLst>
          </p:cNvPr>
          <p:cNvSpPr txBox="1"/>
          <p:nvPr/>
        </p:nvSpPr>
        <p:spPr>
          <a:xfrm>
            <a:off x="471208" y="448235"/>
            <a:ext cx="17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스토리보드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3ADAF7-ADB9-4B7C-9E5D-C95D6561BFDF}"/>
              </a:ext>
            </a:extLst>
          </p:cNvPr>
          <p:cNvGrpSpPr/>
          <p:nvPr/>
        </p:nvGrpSpPr>
        <p:grpSpPr>
          <a:xfrm>
            <a:off x="304800" y="2115671"/>
            <a:ext cx="7449671" cy="4482352"/>
            <a:chOff x="268942" y="977153"/>
            <a:chExt cx="8408894" cy="56208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7C340E-47A3-475F-8B45-6A092860E4CB}"/>
                </a:ext>
              </a:extLst>
            </p:cNvPr>
            <p:cNvSpPr/>
            <p:nvPr/>
          </p:nvSpPr>
          <p:spPr>
            <a:xfrm>
              <a:off x="268942" y="977153"/>
              <a:ext cx="8408894" cy="5620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6A140F-EF2F-49D0-B3B9-BD5AEBE57A18}"/>
                </a:ext>
              </a:extLst>
            </p:cNvPr>
            <p:cNvCxnSpPr/>
            <p:nvPr/>
          </p:nvCxnSpPr>
          <p:spPr>
            <a:xfrm>
              <a:off x="268942" y="1416424"/>
              <a:ext cx="84088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AC07E3A-6D5E-47D0-ABDF-82B432313AA7}"/>
                </a:ext>
              </a:extLst>
            </p:cNvPr>
            <p:cNvCxnSpPr/>
            <p:nvPr/>
          </p:nvCxnSpPr>
          <p:spPr>
            <a:xfrm>
              <a:off x="268942" y="5773271"/>
              <a:ext cx="84088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E645D34F-0E5A-4507-BD71-32E18FCF7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54988"/>
              </p:ext>
            </p:extLst>
          </p:nvPr>
        </p:nvGraphicFramePr>
        <p:xfrm>
          <a:off x="337825" y="807940"/>
          <a:ext cx="113015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85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BANANA MAP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BANANA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v.o1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메인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B2341D-7926-43AE-BBB3-7E53BD08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03573"/>
              </p:ext>
            </p:extLst>
          </p:nvPr>
        </p:nvGraphicFramePr>
        <p:xfrm>
          <a:off x="8059429" y="2115669"/>
          <a:ext cx="3579906" cy="44823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4148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0168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회원가입을 위해 회원정보를 입력하는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305059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입력 사항에 맞게 회원정보를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버튼 클릭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&gt;&gt;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회원정보가 제출되어 회원가입을 승인해준다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BF0CF2-3B30-49D3-8942-FAFC0C258BEB}"/>
              </a:ext>
            </a:extLst>
          </p:cNvPr>
          <p:cNvSpPr/>
          <p:nvPr/>
        </p:nvSpPr>
        <p:spPr>
          <a:xfrm>
            <a:off x="1337983" y="2542358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BE45AB-C674-4732-B880-EA3BCC609A38}"/>
              </a:ext>
            </a:extLst>
          </p:cNvPr>
          <p:cNvCxnSpPr/>
          <p:nvPr/>
        </p:nvCxnSpPr>
        <p:spPr>
          <a:xfrm>
            <a:off x="1272988" y="2465967"/>
            <a:ext cx="0" cy="347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CF0D7B-67F1-4CD1-AD60-95C34D7D5B6C}"/>
              </a:ext>
            </a:extLst>
          </p:cNvPr>
          <p:cNvCxnSpPr/>
          <p:nvPr/>
        </p:nvCxnSpPr>
        <p:spPr>
          <a:xfrm>
            <a:off x="6651811" y="2465967"/>
            <a:ext cx="0" cy="347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9C4B5C-D74C-4739-A10E-524A6FFD7ED5}"/>
              </a:ext>
            </a:extLst>
          </p:cNvPr>
          <p:cNvCxnSpPr>
            <a:cxnSpLocks/>
          </p:cNvCxnSpPr>
          <p:nvPr/>
        </p:nvCxnSpPr>
        <p:spPr>
          <a:xfrm flipH="1">
            <a:off x="1272988" y="2465967"/>
            <a:ext cx="5378824" cy="347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9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E10D41-E166-49E1-8AD8-4490F43C6829}"/>
              </a:ext>
            </a:extLst>
          </p:cNvPr>
          <p:cNvSpPr txBox="1"/>
          <p:nvPr/>
        </p:nvSpPr>
        <p:spPr>
          <a:xfrm>
            <a:off x="471208" y="448235"/>
            <a:ext cx="17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스토리보드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3ADAF7-ADB9-4B7C-9E5D-C95D6561BFDF}"/>
              </a:ext>
            </a:extLst>
          </p:cNvPr>
          <p:cNvGrpSpPr/>
          <p:nvPr/>
        </p:nvGrpSpPr>
        <p:grpSpPr>
          <a:xfrm>
            <a:off x="304800" y="2115671"/>
            <a:ext cx="7449671" cy="4482352"/>
            <a:chOff x="268942" y="977153"/>
            <a:chExt cx="8408894" cy="56208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7C340E-47A3-475F-8B45-6A092860E4CB}"/>
                </a:ext>
              </a:extLst>
            </p:cNvPr>
            <p:cNvSpPr/>
            <p:nvPr/>
          </p:nvSpPr>
          <p:spPr>
            <a:xfrm>
              <a:off x="268942" y="977153"/>
              <a:ext cx="8408894" cy="5620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E74B38-BD55-4C10-88BB-BD9AF3442A88}"/>
                </a:ext>
              </a:extLst>
            </p:cNvPr>
            <p:cNvSpPr/>
            <p:nvPr/>
          </p:nvSpPr>
          <p:spPr>
            <a:xfrm>
              <a:off x="428754" y="1387832"/>
              <a:ext cx="2012807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검색창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E645D34F-0E5A-4507-BD71-32E18FCF7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5171"/>
              </p:ext>
            </p:extLst>
          </p:nvPr>
        </p:nvGraphicFramePr>
        <p:xfrm>
          <a:off x="337825" y="807940"/>
          <a:ext cx="113015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85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BANANA MAP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BANANA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v.o1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지도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메인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지도검색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B2341D-7926-43AE-BBB3-7E53BD08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31946"/>
              </p:ext>
            </p:extLst>
          </p:nvPr>
        </p:nvGraphicFramePr>
        <p:xfrm>
          <a:off x="8059429" y="2115668"/>
          <a:ext cx="3579906" cy="4482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971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104935">
                  <a:extLst>
                    <a:ext uri="{9D8B030D-6E8A-4147-A177-3AD203B41FA5}">
                      <a16:colId xmlns:a16="http://schemas.microsoft.com/office/drawing/2014/main" val="3246257501"/>
                    </a:ext>
                  </a:extLst>
                </a:gridCol>
              </a:tblGrid>
              <a:tr h="569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0520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지도검색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검색한 장소를 지도로 확인할 수 있다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64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장소를 검색할 수 있는 검색 바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엔터키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&gt;&gt;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검색한 장소를 볼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수있는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396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검색한 장소를 찾아 지도를 띄워준다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79363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3307285-C6A2-4664-9B9C-C20AD37687FD}"/>
              </a:ext>
            </a:extLst>
          </p:cNvPr>
          <p:cNvSpPr/>
          <p:nvPr/>
        </p:nvSpPr>
        <p:spPr>
          <a:xfrm>
            <a:off x="337825" y="2300595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A1C5F06-3794-4002-BD5C-841C3E1ED3EF}"/>
              </a:ext>
            </a:extLst>
          </p:cNvPr>
          <p:cNvSpPr/>
          <p:nvPr/>
        </p:nvSpPr>
        <p:spPr>
          <a:xfrm>
            <a:off x="2674556" y="2260525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FA998F-87D5-47F8-9449-27B5BC5E4288}"/>
              </a:ext>
            </a:extLst>
          </p:cNvPr>
          <p:cNvCxnSpPr/>
          <p:nvPr/>
        </p:nvCxnSpPr>
        <p:spPr>
          <a:xfrm flipH="1">
            <a:off x="2361798" y="2136579"/>
            <a:ext cx="19759" cy="446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B650DD3-82BE-41B6-928E-9FB54B182409}"/>
              </a:ext>
            </a:extLst>
          </p:cNvPr>
          <p:cNvCxnSpPr/>
          <p:nvPr/>
        </p:nvCxnSpPr>
        <p:spPr>
          <a:xfrm>
            <a:off x="304800" y="3146612"/>
            <a:ext cx="2066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F28679-C249-4DCE-9902-33B1106CA698}"/>
              </a:ext>
            </a:extLst>
          </p:cNvPr>
          <p:cNvCxnSpPr>
            <a:cxnSpLocks/>
          </p:cNvCxnSpPr>
          <p:nvPr/>
        </p:nvCxnSpPr>
        <p:spPr>
          <a:xfrm flipH="1">
            <a:off x="2371165" y="2115669"/>
            <a:ext cx="5383306" cy="449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476335-AF5B-41E2-8791-5F113994790A}"/>
              </a:ext>
            </a:extLst>
          </p:cNvPr>
          <p:cNvCxnSpPr/>
          <p:nvPr/>
        </p:nvCxnSpPr>
        <p:spPr>
          <a:xfrm flipH="1">
            <a:off x="337825" y="3146612"/>
            <a:ext cx="2023973" cy="3451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9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E10D41-E166-49E1-8AD8-4490F43C6829}"/>
              </a:ext>
            </a:extLst>
          </p:cNvPr>
          <p:cNvSpPr txBox="1"/>
          <p:nvPr/>
        </p:nvSpPr>
        <p:spPr>
          <a:xfrm>
            <a:off x="471208" y="448235"/>
            <a:ext cx="17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스토리보드</a:t>
            </a: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E645D34F-0E5A-4507-BD71-32E18FCF7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37734"/>
              </p:ext>
            </p:extLst>
          </p:nvPr>
        </p:nvGraphicFramePr>
        <p:xfrm>
          <a:off x="337825" y="807940"/>
          <a:ext cx="113015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85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883585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BANANA MAP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BANANA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v.o1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이용약관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메인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이용약관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B2341D-7926-43AE-BBB3-7E53BD08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4292"/>
              </p:ext>
            </p:extLst>
          </p:nvPr>
        </p:nvGraphicFramePr>
        <p:xfrm>
          <a:off x="8059429" y="2115669"/>
          <a:ext cx="3579906" cy="45822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971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104935">
                  <a:extLst>
                    <a:ext uri="{9D8B030D-6E8A-4147-A177-3AD203B41FA5}">
                      <a16:colId xmlns:a16="http://schemas.microsoft.com/office/drawing/2014/main" val="3246257501"/>
                    </a:ext>
                  </a:extLst>
                </a:gridCol>
              </a:tblGrid>
              <a:tr h="4148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0168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이용약관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이용약관을 확인할 수 있는 페이지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회원가입을 할 수 있는 페이지 표시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클릭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&gt;&gt;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회원가입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이용약관을 확인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79363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회사주소를 보여주고 이용약관을 볼 수 있는 페이지 표시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클릭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&gt;&gt;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이용약관을 볼 수 있는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5124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3307285-C6A2-4664-9B9C-C20AD37687FD}"/>
              </a:ext>
            </a:extLst>
          </p:cNvPr>
          <p:cNvSpPr/>
          <p:nvPr/>
        </p:nvSpPr>
        <p:spPr>
          <a:xfrm>
            <a:off x="5277079" y="2128185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BF0CF2-3B30-49D3-8942-FAFC0C258BEB}"/>
              </a:ext>
            </a:extLst>
          </p:cNvPr>
          <p:cNvSpPr/>
          <p:nvPr/>
        </p:nvSpPr>
        <p:spPr>
          <a:xfrm>
            <a:off x="2222234" y="6135537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D6FA4A-DEB9-4DAA-B641-9D5B5E297607}"/>
              </a:ext>
            </a:extLst>
          </p:cNvPr>
          <p:cNvGrpSpPr/>
          <p:nvPr/>
        </p:nvGrpSpPr>
        <p:grpSpPr>
          <a:xfrm>
            <a:off x="304800" y="2115671"/>
            <a:ext cx="7449671" cy="4482352"/>
            <a:chOff x="304800" y="2115671"/>
            <a:chExt cx="7449671" cy="448235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10D5E37-7FEE-485E-8F77-847D4DA3A01C}"/>
                </a:ext>
              </a:extLst>
            </p:cNvPr>
            <p:cNvGrpSpPr/>
            <p:nvPr/>
          </p:nvGrpSpPr>
          <p:grpSpPr>
            <a:xfrm>
              <a:off x="304800" y="2115671"/>
              <a:ext cx="7449671" cy="4482352"/>
              <a:chOff x="268942" y="977153"/>
              <a:chExt cx="8408894" cy="562087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25A379-B52B-46DC-8067-1E938D8D9417}"/>
                  </a:ext>
                </a:extLst>
              </p:cNvPr>
              <p:cNvSpPr/>
              <p:nvPr/>
            </p:nvSpPr>
            <p:spPr>
              <a:xfrm>
                <a:off x="268942" y="977153"/>
                <a:ext cx="8408894" cy="5620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0566FC6-928E-4679-A570-7551AC34FB16}"/>
                  </a:ext>
                </a:extLst>
              </p:cNvPr>
              <p:cNvCxnSpPr/>
              <p:nvPr/>
            </p:nvCxnSpPr>
            <p:spPr>
              <a:xfrm>
                <a:off x="268942" y="1416424"/>
                <a:ext cx="84088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A52DB31-34EC-4655-8C33-E724B9550181}"/>
                  </a:ext>
                </a:extLst>
              </p:cNvPr>
              <p:cNvCxnSpPr/>
              <p:nvPr/>
            </p:nvCxnSpPr>
            <p:spPr>
              <a:xfrm>
                <a:off x="268942" y="5773271"/>
                <a:ext cx="84088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E2DEAA0-B30E-4A8D-B952-C5C67DD49946}"/>
                </a:ext>
              </a:extLst>
            </p:cNvPr>
            <p:cNvCxnSpPr/>
            <p:nvPr/>
          </p:nvCxnSpPr>
          <p:spPr>
            <a:xfrm>
              <a:off x="1272988" y="2465967"/>
              <a:ext cx="0" cy="3474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046F5D8-5A93-447A-80BA-1135FCD5724E}"/>
                </a:ext>
              </a:extLst>
            </p:cNvPr>
            <p:cNvCxnSpPr/>
            <p:nvPr/>
          </p:nvCxnSpPr>
          <p:spPr>
            <a:xfrm>
              <a:off x="6651811" y="2465967"/>
              <a:ext cx="0" cy="3474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08D7D7A-FE2D-4BB3-A9CB-FE33CFAB3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988" y="2465967"/>
              <a:ext cx="5378824" cy="3474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8BD7738-2587-4B88-8BBA-D1C0C6322451}"/>
              </a:ext>
            </a:extLst>
          </p:cNvPr>
          <p:cNvSpPr txBox="1"/>
          <p:nvPr/>
        </p:nvSpPr>
        <p:spPr>
          <a:xfrm>
            <a:off x="5531225" y="2136579"/>
            <a:ext cx="196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 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A0E0C-5172-4BE0-9CD9-DCF855CAB296}"/>
              </a:ext>
            </a:extLst>
          </p:cNvPr>
          <p:cNvSpPr txBox="1"/>
          <p:nvPr/>
        </p:nvSpPr>
        <p:spPr>
          <a:xfrm>
            <a:off x="424425" y="6086163"/>
            <a:ext cx="214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회사정보 </a:t>
            </a:r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5A0000-6A8F-4290-BEAE-7475D44E1699}"/>
              </a:ext>
            </a:extLst>
          </p:cNvPr>
          <p:cNvSpPr/>
          <p:nvPr/>
        </p:nvSpPr>
        <p:spPr>
          <a:xfrm>
            <a:off x="1346348" y="2542358"/>
            <a:ext cx="318647" cy="285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91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280</Words>
  <Application>Microsoft Office PowerPoint</Application>
  <PresentationFormat>와이드스크린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hyun gu</dc:creator>
  <cp:lastModifiedBy>kang hyun gu</cp:lastModifiedBy>
  <cp:revision>13</cp:revision>
  <dcterms:created xsi:type="dcterms:W3CDTF">2020-09-20T07:20:48Z</dcterms:created>
  <dcterms:modified xsi:type="dcterms:W3CDTF">2020-09-20T11:43:17Z</dcterms:modified>
</cp:coreProperties>
</file>