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9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88E7-B84F-4493-85F3-686336487892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8E802-98B3-4AEB-BC1D-F119786BC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71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88E7-B84F-4493-85F3-686336487892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8E802-98B3-4AEB-BC1D-F119786BC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88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88E7-B84F-4493-85F3-686336487892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8E802-98B3-4AEB-BC1D-F119786BC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7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88E7-B84F-4493-85F3-686336487892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8E802-98B3-4AEB-BC1D-F119786BC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08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88E7-B84F-4493-85F3-686336487892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8E802-98B3-4AEB-BC1D-F119786BC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81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88E7-B84F-4493-85F3-686336487892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8E802-98B3-4AEB-BC1D-F119786BC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6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88E7-B84F-4493-85F3-686336487892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8E802-98B3-4AEB-BC1D-F119786BC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4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88E7-B84F-4493-85F3-686336487892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8E802-98B3-4AEB-BC1D-F119786BC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92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88E7-B84F-4493-85F3-686336487892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8E802-98B3-4AEB-BC1D-F119786BC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27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88E7-B84F-4493-85F3-686336487892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8E802-98B3-4AEB-BC1D-F119786BC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23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88E7-B84F-4493-85F3-686336487892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8E802-98B3-4AEB-BC1D-F119786BC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288E7-B84F-4493-85F3-686336487892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8E802-98B3-4AEB-BC1D-F119786BC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80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1C0A4-BDB9-4FC3-9E17-6D4BD3EE4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/>
              <a:t>Java</a:t>
            </a:r>
            <a:r>
              <a:rPr lang="ko-KR" altLang="en-US" sz="4400"/>
              <a:t>로 시작하는 객체지향적 사고</a:t>
            </a:r>
            <a:r>
              <a:rPr lang="en-US" altLang="ko-KR" sz="4400"/>
              <a:t>(8</a:t>
            </a:r>
            <a:r>
              <a:rPr lang="ko-KR" altLang="en-US" sz="4400"/>
              <a:t>강</a:t>
            </a:r>
            <a:r>
              <a:rPr lang="en-US" altLang="ko-KR" sz="4400"/>
              <a:t>)</a:t>
            </a:r>
            <a:endParaRPr lang="ko-KR" altLang="en-US" sz="44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B6E64B-6254-40A7-B29D-92493A741C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상속</a:t>
            </a:r>
            <a:r>
              <a:rPr lang="en-US" altLang="ko-KR"/>
              <a:t>(Inheritance)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10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031B4-6B6B-44DA-BF00-FF0CD5E2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E32A6-11D1-4BCA-9340-7CBC08285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/>
              <a:t>Inheritance</a:t>
            </a:r>
          </a:p>
          <a:p>
            <a:pPr lvl="1" algn="just"/>
            <a:r>
              <a:rPr lang="en-US" altLang="ko-KR"/>
              <a:t>The process by which one object can acquire the properties of another object [1].</a:t>
            </a:r>
          </a:p>
          <a:p>
            <a:pPr lvl="1" algn="just"/>
            <a:r>
              <a:rPr lang="en-US" altLang="ko-KR"/>
              <a:t>Supports concept of hierarchical classification [1].</a:t>
            </a:r>
          </a:p>
          <a:p>
            <a:pPr lvl="1" algn="just"/>
            <a:r>
              <a:rPr lang="en-US" altLang="ko-KR"/>
              <a:t>A general class can be created by defining traits common to a set of related items.</a:t>
            </a:r>
          </a:p>
          <a:p>
            <a:pPr lvl="1" algn="just"/>
            <a:r>
              <a:rPr lang="en-US" altLang="ko-KR"/>
              <a:t>More specific classes can inherit this class and add those things that are unique to them.</a:t>
            </a:r>
          </a:p>
          <a:p>
            <a:pPr algn="just"/>
            <a:r>
              <a:rPr lang="en-US" altLang="ko-KR"/>
              <a:t>Superclass: A class that is inherited.</a:t>
            </a:r>
          </a:p>
          <a:p>
            <a:pPr algn="just"/>
            <a:r>
              <a:rPr lang="en-US" altLang="ko-KR"/>
              <a:t>Subclass: The class that does the inheriting.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89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66718-8DEB-4AEB-B7BA-9A57629F5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Super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B0C92-880E-4504-85F7-93646241A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Accesses superclass’ member method</a:t>
            </a:r>
          </a:p>
          <a:p>
            <a:pPr lvl="1"/>
            <a:r>
              <a:rPr lang="en-US" altLang="ko-KR"/>
              <a:t>super.method_name</a:t>
            </a:r>
          </a:p>
          <a:p>
            <a:r>
              <a:rPr lang="en-US" altLang="ko-KR"/>
              <a:t>Accesses superclass’ constructor</a:t>
            </a:r>
          </a:p>
          <a:p>
            <a:pPr lvl="1"/>
            <a:r>
              <a:rPr lang="en-US" altLang="ko-KR"/>
              <a:t>super(</a:t>
            </a:r>
            <a:r>
              <a:rPr lang="en-US" altLang="ko-KR" b="1" i="1"/>
              <a:t>parameter-list</a:t>
            </a:r>
            <a:r>
              <a:rPr lang="en-US" altLang="ko-KR"/>
              <a:t>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78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20FB9-163A-4F72-9B86-1C4C24EF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Multilevel Hierarachy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573F1E-9B97-4941-A5B3-9C15A11DE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Hierachies that contain many layers of inheritance can be built.</a:t>
            </a:r>
          </a:p>
          <a:p>
            <a:r>
              <a:rPr lang="en-US" altLang="ko-KR"/>
              <a:t>A subclass can be used as a superclass of another.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39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C896B-C44D-45A3-B079-1D2ACA9D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Superclass reference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39BDF0-ECBE-4098-B395-95128CEF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/>
              <a:t>A reference variable of a superclass can be assigned a reference to an object of any subclass derived from that superclass.</a:t>
            </a:r>
          </a:p>
          <a:p>
            <a:pPr algn="just"/>
            <a:r>
              <a:rPr lang="en-US" altLang="ko-KR"/>
              <a:t>A superclass reference can refer to a subclass object.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32731-2866-4544-8243-5C4B9088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Method</a:t>
            </a:r>
            <a:r>
              <a:rPr lang="ko-KR" altLang="en-US"/>
              <a:t> </a:t>
            </a:r>
            <a:r>
              <a:rPr lang="en-US" altLang="ko-KR"/>
              <a:t>Overriding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E1316-755E-4962-87E3-36C0F5C43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b="1"/>
              <a:t>Method Overriding</a:t>
            </a:r>
            <a:r>
              <a:rPr lang="en-US" altLang="ko-KR"/>
              <a:t> provides </a:t>
            </a:r>
            <a:r>
              <a:rPr lang="en-US" altLang="ko-KR" b="1"/>
              <a:t>Polymorphism</a:t>
            </a:r>
            <a:r>
              <a:rPr lang="en-US" altLang="ko-KR"/>
              <a:t> by supporting </a:t>
            </a:r>
            <a:r>
              <a:rPr lang="en-US" altLang="ko-KR" b="1"/>
              <a:t>Dynamic method dispatch</a:t>
            </a:r>
            <a:r>
              <a:rPr lang="en-US" altLang="ko-KR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28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8E69D-CA67-47E5-A8D1-3D0126A4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References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5B394E-C39E-4C36-81F9-7D5F94606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/>
              <a:t>[1] H. Schildt, Java A Beginner’s Guide, Fifth Edition, McGrawHill, 2012.</a:t>
            </a:r>
          </a:p>
          <a:p>
            <a:pPr algn="just"/>
            <a:r>
              <a:rPr lang="en-US" altLang="ko-KR"/>
              <a:t>[2] W. Savitch, Java An Introduction to Problem Solving and Programming, 6th</a:t>
            </a:r>
            <a:r>
              <a:rPr lang="en-US" altLang="ko-KR" baseline="30000"/>
              <a:t> </a:t>
            </a:r>
            <a:r>
              <a:rPr lang="en-US" altLang="ko-KR"/>
              <a:t>edition, Pearson, 2012. </a:t>
            </a:r>
          </a:p>
          <a:p>
            <a:pPr algn="just"/>
            <a:r>
              <a:rPr lang="en-US" altLang="ko-KR"/>
              <a:t>[3] </a:t>
            </a:r>
            <a:r>
              <a:rPr lang="ko-KR" altLang="en-US"/>
              <a:t>황기태</a:t>
            </a:r>
            <a:r>
              <a:rPr lang="en-US" altLang="ko-KR"/>
              <a:t>, </a:t>
            </a:r>
            <a:r>
              <a:rPr lang="ko-KR" altLang="en-US"/>
              <a:t>김효수</a:t>
            </a:r>
            <a:r>
              <a:rPr lang="en-US" altLang="ko-KR"/>
              <a:t>, JAVA Programming, </a:t>
            </a:r>
            <a:r>
              <a:rPr lang="ko-KR" altLang="en-US"/>
              <a:t>개정</a:t>
            </a:r>
            <a:r>
              <a:rPr lang="en-US" altLang="ko-KR"/>
              <a:t>4</a:t>
            </a:r>
            <a:r>
              <a:rPr lang="ko-KR" altLang="en-US"/>
              <a:t>판</a:t>
            </a:r>
            <a:r>
              <a:rPr lang="en-US" altLang="ko-KR"/>
              <a:t>, </a:t>
            </a:r>
            <a:r>
              <a:rPr lang="ko-KR" altLang="en-US"/>
              <a:t>생능출판</a:t>
            </a:r>
            <a:r>
              <a:rPr lang="en-US" altLang="ko-KR"/>
              <a:t>, 2019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15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239</Words>
  <Application>Microsoft Office PowerPoint</Application>
  <PresentationFormat>화면 슬라이드 쇼(4:3)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Java로 시작하는 객체지향적 사고(8강)</vt:lpstr>
      <vt:lpstr>상속</vt:lpstr>
      <vt:lpstr>Super</vt:lpstr>
      <vt:lpstr>Multilevel Hierarachy</vt:lpstr>
      <vt:lpstr>Superclass reference</vt:lpstr>
      <vt:lpstr>Method Overriding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강현욱</dc:creator>
  <cp:lastModifiedBy>강현욱</cp:lastModifiedBy>
  <cp:revision>81</cp:revision>
  <dcterms:created xsi:type="dcterms:W3CDTF">2021-01-04T11:11:27Z</dcterms:created>
  <dcterms:modified xsi:type="dcterms:W3CDTF">2021-01-04T12:46:25Z</dcterms:modified>
</cp:coreProperties>
</file>