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7BE830-8F9E-403E-BA15-0F078694BBC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01/30/2020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6C74BB-0929-49D5-B991-6F6528BD04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44280" y="709560"/>
            <a:ext cx="99946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Hokum is a tiny language, defined by the Grammar below.  Write a Recursive-Descent Recognizer, in C, for Hokum.  Write the entire program into one file, called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main.c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496520" y="2000160"/>
            <a:ext cx="7915320" cy="24771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Prog  =&gt; Stm ; Prog | Stm      // Program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Stm   =&gt; Asg | If              // Statement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Asg   =&gt; Var = Exp             // Assignment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If    =&gt; if Exp then Asg       // If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VorC  =&gt; Var | Const           // Variable or Constant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Exp   =&gt; VorC | VorC + VorC    // Expression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Var   =&gt; [a-z]                 // Variable</a:t>
            </a:r>
            <a:endParaRPr b="0" lang="en-US" sz="1800" spc="-1" strike="noStrike">
              <a:latin typeface="Arial"/>
            </a:endParaRPr>
          </a:p>
          <a:p>
            <a:pPr marL="609480" indent="-592200">
              <a:lnSpc>
                <a:spcPct val="100000"/>
              </a:lnSpc>
              <a:buClr>
                <a:srgbClr val="000000"/>
              </a:buClr>
              <a:buFont typeface="Consolas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Const =&gt; [0-9]                 // Constant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81600" y="4972680"/>
            <a:ext cx="11120400" cy="6994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the following, valid Hokum program, to guide your answer: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a = 3; b = a + a; if a then x = a + 5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7FF374-0E45-4AF1-81D8-4AA91738A4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 – Hints,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85360" y="1447200"/>
            <a:ext cx="11157480" cy="6382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typedef enum { TOKVAR = 1, TOKEQ, TOKCONST, TOKSEMI, TOKADD, TOKIF, TOKTHEN } TokKind;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944280" y="917640"/>
            <a:ext cx="6424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the following enum for Token kinds: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944280" y="3196080"/>
            <a:ext cx="9816480" cy="6382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char prog[] = "a = 3; b = a + a; if a then x = a + 5";      // not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944280" y="2771640"/>
            <a:ext cx="917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is the Hokum program your Recognizer should work on: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944280" y="4571280"/>
            <a:ext cx="10485720" cy="17362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TokKind toks[] =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{ TOKVAR, TOKEQ,  TOKCONST,  TOKSEMI,                     // a = 3;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TOKVAR, TOKEQ,  TOKVAR,    TOKADD,  TOKVAR,   TOKSEMI,  // b = a +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TOKIF,  TOKVAR, TOKTHEN,                                // if a then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TOKVAR, TOKEQ,  TOKVAR,    TOKADD,  TOKCONST, TOKSEMI   // x = a + 5;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944280" y="4127400"/>
            <a:ext cx="9845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 need to write a Lexer.  Just tokenize in your head.  Here is the result: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TextShape 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5" name="TextShape 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E8AC04-DC5C-433A-9A4E-A70F348441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 – Hints,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944280" y="1053000"/>
            <a:ext cx="981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Make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toks[]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global.  And define two more global variables as follows: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44280" y="1452960"/>
            <a:ext cx="9816480" cy="63900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tokNum   = 0;     // current Token number within toks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hiTokNum = 17;    // highest Token number within toks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944280" y="2372040"/>
            <a:ext cx="98164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Global variables are “A Bad Thing”.  But this class is about how Compilers work, rather than  good Software Engineering.  For this program, globals avoid us having to use C pointers.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944280" y="4034160"/>
            <a:ext cx="9816480" cy="255924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mustbe(TokKind k)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TokKind t = toks[tokNum];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if (t == k)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++tokNum;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else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printf("Error: want %d, but found %d \n", k, 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pause();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882360" y="3634200"/>
            <a:ext cx="981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mustbe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as follows: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TextShape 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TextShape 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FCD9EC-5E9F-4F6A-BA57-4C6AA2DE86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 – Hints,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944280" y="1053000"/>
            <a:ext cx="98164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You should write the following Recognizer functions: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944280" y="1488960"/>
            <a:ext cx="6827760" cy="255924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main();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mustbe(TokKind k);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pause();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rexAsg();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rexExp();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rexIf();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rexProg();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rexStm();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void rexVorC();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944280" y="4278600"/>
            <a:ext cx="6827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Here is a suitable main function: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944280" y="4678920"/>
            <a:ext cx="6827760" cy="146196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int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rexProg();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printf("Success! Hokum program is valid 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pause();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0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FDF84C0-9A05-4DF8-8B27-C911925D7E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85360" y="6300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 – What to Submit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944280" y="1053000"/>
            <a:ext cx="9816480" cy="22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entire Recognizer for Hokum will take about 125 lines of code.  And the previous slides have already provided about 30 of them.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Write the entire Recognizer in one file, called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main.c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Try to make your Recognizer work on the little Hokum test program; it’s legal, and your Recognizer should report success.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2B3B4E-C6D8-483D-804F-F13D81B660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944280" y="4627800"/>
            <a:ext cx="9816480" cy="395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dk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Upload your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main.c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to Canvas.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85360" y="386280"/>
            <a:ext cx="10410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H04 – Extra Challenge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003680" y="2255760"/>
            <a:ext cx="9816480" cy="374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mustbe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finds an error, it will report something like: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Error: want 7, but found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 a function: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char* tokToStr(TokKind k)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that converts a TokKind into its equivalent name.  Use it to report errors.  So the above error would become: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Error: want TOKTHEN, but found TOKVAR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Include that function, and its use, into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main.c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(but only after you get the Recognizer working)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H04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20EC68-BAA1-4C3E-A50E-B0C1B09AE0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Application>LibreOffice/6.0.7.3$Linux_X86_64 LibreOffice_project/00m0$Build-3</Application>
  <Words>677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2019-06-21T16:45:36Z</dcterms:created>
  <dc:creator>Jim Hogg</dc:creator>
  <dc:description/>
  <dc:language>en-US</dc:language>
  <cp:lastModifiedBy/>
  <dcterms:modified xsi:type="dcterms:W3CDTF">2020-01-30T17:24:00Z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