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9.xml" ContentType="application/vnd.openxmlformats-officedocument.presentationml.tags+xml"/>
  <Override PartName="/ppt/notesSlides/notesSlide19.xml" ContentType="application/vnd.openxmlformats-officedocument.presentationml.notesSlide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81.xml" ContentType="application/vnd.openxmlformats-officedocument.presentationml.tags+xml"/>
  <Override PartName="/ppt/notesSlides/notesSlide25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6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58"/>
  </p:notesMasterIdLst>
  <p:handoutMasterIdLst>
    <p:handoutMasterId r:id="rId59"/>
  </p:handoutMasterIdLst>
  <p:sldIdLst>
    <p:sldId id="319" r:id="rId2"/>
    <p:sldId id="363" r:id="rId3"/>
    <p:sldId id="357" r:id="rId4"/>
    <p:sldId id="364" r:id="rId5"/>
    <p:sldId id="358" r:id="rId6"/>
    <p:sldId id="259" r:id="rId7"/>
    <p:sldId id="345" r:id="rId8"/>
    <p:sldId id="346" r:id="rId9"/>
    <p:sldId id="347" r:id="rId10"/>
    <p:sldId id="361" r:id="rId11"/>
    <p:sldId id="376" r:id="rId12"/>
    <p:sldId id="362" r:id="rId13"/>
    <p:sldId id="377" r:id="rId14"/>
    <p:sldId id="382" r:id="rId15"/>
    <p:sldId id="348" r:id="rId16"/>
    <p:sldId id="349" r:id="rId17"/>
    <p:sldId id="396" r:id="rId18"/>
    <p:sldId id="381" r:id="rId19"/>
    <p:sldId id="378" r:id="rId20"/>
    <p:sldId id="380" r:id="rId21"/>
    <p:sldId id="370" r:id="rId22"/>
    <p:sldId id="371" r:id="rId23"/>
    <p:sldId id="372" r:id="rId24"/>
    <p:sldId id="374" r:id="rId25"/>
    <p:sldId id="375" r:id="rId26"/>
    <p:sldId id="383" r:id="rId27"/>
    <p:sldId id="384" r:id="rId28"/>
    <p:sldId id="373" r:id="rId29"/>
    <p:sldId id="271" r:id="rId30"/>
    <p:sldId id="385" r:id="rId31"/>
    <p:sldId id="386" r:id="rId32"/>
    <p:sldId id="369" r:id="rId33"/>
    <p:sldId id="387" r:id="rId34"/>
    <p:sldId id="350" r:id="rId35"/>
    <p:sldId id="351" r:id="rId36"/>
    <p:sldId id="359" r:id="rId37"/>
    <p:sldId id="360" r:id="rId38"/>
    <p:sldId id="388" r:id="rId39"/>
    <p:sldId id="390" r:id="rId40"/>
    <p:sldId id="391" r:id="rId41"/>
    <p:sldId id="389" r:id="rId42"/>
    <p:sldId id="392" r:id="rId43"/>
    <p:sldId id="393" r:id="rId44"/>
    <p:sldId id="394" r:id="rId45"/>
    <p:sldId id="395" r:id="rId46"/>
    <p:sldId id="266" r:id="rId47"/>
    <p:sldId id="366" r:id="rId48"/>
    <p:sldId id="367" r:id="rId49"/>
    <p:sldId id="310" r:id="rId50"/>
    <p:sldId id="264" r:id="rId51"/>
    <p:sldId id="267" r:id="rId52"/>
    <p:sldId id="268" r:id="rId53"/>
    <p:sldId id="265" r:id="rId54"/>
    <p:sldId id="309" r:id="rId55"/>
    <p:sldId id="269" r:id="rId56"/>
    <p:sldId id="260" r:id="rId57"/>
  </p:sldIdLst>
  <p:sldSz cx="12192000" cy="6858000"/>
  <p:notesSz cx="6934200" cy="9220200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3BD8AC-BD3E-4617-B13F-7DDA809EE736}" v="6" dt="2020-02-12T22:36:04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84" autoAdjust="0"/>
  </p:normalViewPr>
  <p:slideViewPr>
    <p:cSldViewPr>
      <p:cViewPr varScale="1">
        <p:scale>
          <a:sx n="99" d="100"/>
          <a:sy n="99" d="100"/>
        </p:scale>
        <p:origin x="26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848"/>
    </p:cViewPr>
  </p:sorterViewPr>
  <p:notesViewPr>
    <p:cSldViewPr>
      <p:cViewPr varScale="1">
        <p:scale>
          <a:sx n="87" d="100"/>
          <a:sy n="87" d="100"/>
        </p:scale>
        <p:origin x="-1884" y="-9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Hogg" userId="34797abe98eaa765" providerId="LiveId" clId="{DB3BD8AC-BD3E-4617-B13F-7DDA809EE736}"/>
    <pc:docChg chg="custSel delSld modSld">
      <pc:chgData name="Jim Hogg" userId="34797abe98eaa765" providerId="LiveId" clId="{DB3BD8AC-BD3E-4617-B13F-7DDA809EE736}" dt="2020-02-15T14:50:28.307" v="191" actId="47"/>
      <pc:docMkLst>
        <pc:docMk/>
      </pc:docMkLst>
      <pc:sldChg chg="modSp">
        <pc:chgData name="Jim Hogg" userId="34797abe98eaa765" providerId="LiveId" clId="{DB3BD8AC-BD3E-4617-B13F-7DDA809EE736}" dt="2020-02-11T16:15:54.742" v="43" actId="20577"/>
        <pc:sldMkLst>
          <pc:docMk/>
          <pc:sldMk cId="0" sldId="259"/>
        </pc:sldMkLst>
        <pc:spChg chg="mod">
          <ac:chgData name="Jim Hogg" userId="34797abe98eaa765" providerId="LiveId" clId="{DB3BD8AC-BD3E-4617-B13F-7DDA809EE736}" dt="2020-02-11T16:15:54.742" v="43" actId="20577"/>
          <ac:spMkLst>
            <pc:docMk/>
            <pc:sldMk cId="0" sldId="259"/>
            <ac:spMk id="7" creationId="{00000000-0000-0000-0000-000000000000}"/>
          </ac:spMkLst>
        </pc:spChg>
      </pc:sldChg>
      <pc:sldChg chg="del">
        <pc:chgData name="Jim Hogg" userId="34797abe98eaa765" providerId="LiveId" clId="{DB3BD8AC-BD3E-4617-B13F-7DDA809EE736}" dt="2020-02-15T14:50:28.307" v="191" actId="47"/>
        <pc:sldMkLst>
          <pc:docMk/>
          <pc:sldMk cId="0" sldId="263"/>
        </pc:sldMkLst>
      </pc:sldChg>
      <pc:sldChg chg="addSp modSp">
        <pc:chgData name="Jim Hogg" userId="34797abe98eaa765" providerId="LiveId" clId="{DB3BD8AC-BD3E-4617-B13F-7DDA809EE736}" dt="2020-02-11T16:22:21.934" v="168" actId="1076"/>
        <pc:sldMkLst>
          <pc:docMk/>
          <pc:sldMk cId="2389633141" sldId="319"/>
        </pc:sldMkLst>
        <pc:spChg chg="add mod">
          <ac:chgData name="Jim Hogg" userId="34797abe98eaa765" providerId="LiveId" clId="{DB3BD8AC-BD3E-4617-B13F-7DDA809EE736}" dt="2020-02-11T16:22:21.934" v="168" actId="1076"/>
          <ac:spMkLst>
            <pc:docMk/>
            <pc:sldMk cId="2389633141" sldId="319"/>
            <ac:spMk id="2" creationId="{3C6B363A-AFB1-4168-B7D3-4C54C176E5B3}"/>
          </ac:spMkLst>
        </pc:spChg>
        <pc:spChg chg="mod">
          <ac:chgData name="Jim Hogg" userId="34797abe98eaa765" providerId="LiveId" clId="{DB3BD8AC-BD3E-4617-B13F-7DDA809EE736}" dt="2020-02-11T16:21:02.868" v="65" actId="1076"/>
          <ac:spMkLst>
            <pc:docMk/>
            <pc:sldMk cId="2389633141" sldId="319"/>
            <ac:spMk id="5126" creationId="{00000000-0000-0000-0000-000000000000}"/>
          </ac:spMkLst>
        </pc:spChg>
      </pc:sldChg>
      <pc:sldChg chg="modSp modAnim">
        <pc:chgData name="Jim Hogg" userId="34797abe98eaa765" providerId="LiveId" clId="{DB3BD8AC-BD3E-4617-B13F-7DDA809EE736}" dt="2020-02-11T16:14:50.294" v="23" actId="1076"/>
        <pc:sldMkLst>
          <pc:docMk/>
          <pc:sldMk cId="2763130074" sldId="358"/>
        </pc:sldMkLst>
        <pc:spChg chg="mod">
          <ac:chgData name="Jim Hogg" userId="34797abe98eaa765" providerId="LiveId" clId="{DB3BD8AC-BD3E-4617-B13F-7DDA809EE736}" dt="2020-02-11T16:14:50.294" v="23" actId="1076"/>
          <ac:spMkLst>
            <pc:docMk/>
            <pc:sldMk cId="2763130074" sldId="358"/>
            <ac:spMk id="5" creationId="{00000000-0000-0000-0000-000000000000}"/>
          </ac:spMkLst>
        </pc:spChg>
        <pc:spChg chg="mod">
          <ac:chgData name="Jim Hogg" userId="34797abe98eaa765" providerId="LiveId" clId="{DB3BD8AC-BD3E-4617-B13F-7DDA809EE736}" dt="2020-02-11T16:14:50.294" v="23" actId="1076"/>
          <ac:spMkLst>
            <pc:docMk/>
            <pc:sldMk cId="2763130074" sldId="358"/>
            <ac:spMk id="6" creationId="{00000000-0000-0000-0000-000000000000}"/>
          </ac:spMkLst>
        </pc:spChg>
        <pc:spChg chg="mod">
          <ac:chgData name="Jim Hogg" userId="34797abe98eaa765" providerId="LiveId" clId="{DB3BD8AC-BD3E-4617-B13F-7DDA809EE736}" dt="2020-02-11T16:14:50.294" v="23" actId="1076"/>
          <ac:spMkLst>
            <pc:docMk/>
            <pc:sldMk cId="2763130074" sldId="358"/>
            <ac:spMk id="7" creationId="{00000000-0000-0000-0000-000000000000}"/>
          </ac:spMkLst>
        </pc:spChg>
      </pc:sldChg>
      <pc:sldChg chg="modSp">
        <pc:chgData name="Jim Hogg" userId="34797abe98eaa765" providerId="LiveId" clId="{DB3BD8AC-BD3E-4617-B13F-7DDA809EE736}" dt="2020-02-11T16:16:53.791" v="44" actId="1076"/>
        <pc:sldMkLst>
          <pc:docMk/>
          <pc:sldMk cId="1104252728" sldId="361"/>
        </pc:sldMkLst>
        <pc:spChg chg="mod">
          <ac:chgData name="Jim Hogg" userId="34797abe98eaa765" providerId="LiveId" clId="{DB3BD8AC-BD3E-4617-B13F-7DDA809EE736}" dt="2020-02-11T16:16:53.791" v="44" actId="1076"/>
          <ac:spMkLst>
            <pc:docMk/>
            <pc:sldMk cId="1104252728" sldId="361"/>
            <ac:spMk id="2" creationId="{00000000-0000-0000-0000-000000000000}"/>
          </ac:spMkLst>
        </pc:spChg>
      </pc:sldChg>
      <pc:sldChg chg="modSp">
        <pc:chgData name="Jim Hogg" userId="34797abe98eaa765" providerId="LiveId" clId="{DB3BD8AC-BD3E-4617-B13F-7DDA809EE736}" dt="2020-02-11T16:13:55.455" v="7" actId="1076"/>
        <pc:sldMkLst>
          <pc:docMk/>
          <pc:sldMk cId="1491564976" sldId="363"/>
        </pc:sldMkLst>
        <pc:spChg chg="mod">
          <ac:chgData name="Jim Hogg" userId="34797abe98eaa765" providerId="LiveId" clId="{DB3BD8AC-BD3E-4617-B13F-7DDA809EE736}" dt="2020-02-11T16:13:55.455" v="7" actId="1076"/>
          <ac:spMkLst>
            <pc:docMk/>
            <pc:sldMk cId="1491564976" sldId="363"/>
            <ac:spMk id="4" creationId="{C46ED8E4-E4F4-469E-9A37-40D74F21F604}"/>
          </ac:spMkLst>
        </pc:spChg>
      </pc:sldChg>
      <pc:sldChg chg="modSp">
        <pc:chgData name="Jim Hogg" userId="34797abe98eaa765" providerId="LiveId" clId="{DB3BD8AC-BD3E-4617-B13F-7DDA809EE736}" dt="2020-02-11T16:14:18.391" v="17" actId="14100"/>
        <pc:sldMkLst>
          <pc:docMk/>
          <pc:sldMk cId="1860740676" sldId="364"/>
        </pc:sldMkLst>
        <pc:spChg chg="mod">
          <ac:chgData name="Jim Hogg" userId="34797abe98eaa765" providerId="LiveId" clId="{DB3BD8AC-BD3E-4617-B13F-7DDA809EE736}" dt="2020-02-11T16:14:18.391" v="17" actId="14100"/>
          <ac:spMkLst>
            <pc:docMk/>
            <pc:sldMk cId="1860740676" sldId="364"/>
            <ac:spMk id="4" creationId="{C46ED8E4-E4F4-469E-9A37-40D74F21F604}"/>
          </ac:spMkLst>
        </pc:spChg>
      </pc:sldChg>
      <pc:sldChg chg="modSp">
        <pc:chgData name="Jim Hogg" userId="34797abe98eaa765" providerId="LiveId" clId="{DB3BD8AC-BD3E-4617-B13F-7DDA809EE736}" dt="2020-02-12T22:36:04.335" v="190" actId="207"/>
        <pc:sldMkLst>
          <pc:docMk/>
          <pc:sldMk cId="2390134518" sldId="372"/>
        </pc:sldMkLst>
        <pc:spChg chg="mod">
          <ac:chgData name="Jim Hogg" userId="34797abe98eaa765" providerId="LiveId" clId="{DB3BD8AC-BD3E-4617-B13F-7DDA809EE736}" dt="2020-02-12T22:36:04.335" v="190" actId="207"/>
          <ac:spMkLst>
            <pc:docMk/>
            <pc:sldMk cId="2390134518" sldId="372"/>
            <ac:spMk id="12" creationId="{D82155DD-80BD-43BA-A98D-B93EDD3EBFF9}"/>
          </ac:spMkLst>
        </pc:spChg>
      </pc:sldChg>
      <pc:sldChg chg="modSp">
        <pc:chgData name="Jim Hogg" userId="34797abe98eaa765" providerId="LiveId" clId="{DB3BD8AC-BD3E-4617-B13F-7DDA809EE736}" dt="2020-02-11T16:19:36.715" v="45" actId="1076"/>
        <pc:sldMkLst>
          <pc:docMk/>
          <pc:sldMk cId="385546382" sldId="382"/>
        </pc:sldMkLst>
        <pc:spChg chg="mod">
          <ac:chgData name="Jim Hogg" userId="34797abe98eaa765" providerId="LiveId" clId="{DB3BD8AC-BD3E-4617-B13F-7DDA809EE736}" dt="2020-02-11T16:19:36.715" v="45" actId="1076"/>
          <ac:spMkLst>
            <pc:docMk/>
            <pc:sldMk cId="385546382" sldId="382"/>
            <ac:spMk id="4" creationId="{4A6C6C3E-3A35-4547-B350-DA3B87E1630C}"/>
          </ac:spMkLst>
        </pc:spChg>
      </pc:sldChg>
    </pc:docChg>
  </pc:docChgLst>
  <pc:docChgLst>
    <pc:chgData name="Jim Hogg" userId="34797abe98eaa765" providerId="LiveId" clId="{5EFAF962-C688-4C11-BEDD-D57B8ED297A1}"/>
    <pc:docChg chg="undo custSel addSld delSld modSld sldOrd">
      <pc:chgData name="Jim Hogg" userId="34797abe98eaa765" providerId="LiveId" clId="{5EFAF962-C688-4C11-BEDD-D57B8ED297A1}" dt="2019-12-16T18:23:09.803" v="12782" actId="20577"/>
      <pc:docMkLst>
        <pc:docMk/>
      </pc:docMkLst>
      <pc:sldChg chg="modSp ord">
        <pc:chgData name="Jim Hogg" userId="34797abe98eaa765" providerId="LiveId" clId="{5EFAF962-C688-4C11-BEDD-D57B8ED297A1}" dt="2019-12-16T16:41:48.314" v="11654" actId="20577"/>
        <pc:sldMkLst>
          <pc:docMk/>
          <pc:sldMk cId="0" sldId="259"/>
        </pc:sldMkLst>
        <pc:spChg chg="mod">
          <ac:chgData name="Jim Hogg" userId="34797abe98eaa765" providerId="LiveId" clId="{5EFAF962-C688-4C11-BEDD-D57B8ED297A1}" dt="2019-12-16T16:41:48.314" v="11654" actId="20577"/>
          <ac:spMkLst>
            <pc:docMk/>
            <pc:sldMk cId="0" sldId="259"/>
            <ac:spMk id="7" creationId="{00000000-0000-0000-0000-000000000000}"/>
          </ac:spMkLst>
        </pc:spChg>
      </pc:sldChg>
      <pc:sldChg chg="addSp modSp">
        <pc:chgData name="Jim Hogg" userId="34797abe98eaa765" providerId="LiveId" clId="{5EFAF962-C688-4C11-BEDD-D57B8ED297A1}" dt="2019-12-16T18:23:09.803" v="12782" actId="20577"/>
        <pc:sldMkLst>
          <pc:docMk/>
          <pc:sldMk cId="0" sldId="260"/>
        </pc:sldMkLst>
        <pc:spChg chg="add mod">
          <ac:chgData name="Jim Hogg" userId="34797abe98eaa765" providerId="LiveId" clId="{5EFAF962-C688-4C11-BEDD-D57B8ED297A1}" dt="2019-12-16T18:21:52.194" v="12746" actId="2711"/>
          <ac:spMkLst>
            <pc:docMk/>
            <pc:sldMk cId="0" sldId="260"/>
            <ac:spMk id="2" creationId="{C24254B4-CA2B-4229-B504-B3323C5D588F}"/>
          </ac:spMkLst>
        </pc:spChg>
        <pc:spChg chg="mod">
          <ac:chgData name="Jim Hogg" userId="34797abe98eaa765" providerId="LiveId" clId="{5EFAF962-C688-4C11-BEDD-D57B8ED297A1}" dt="2019-12-16T18:19:42.448" v="12530" actId="2711"/>
          <ac:spMkLst>
            <pc:docMk/>
            <pc:sldMk cId="0" sldId="260"/>
            <ac:spMk id="18437" creationId="{00000000-0000-0000-0000-000000000000}"/>
          </ac:spMkLst>
        </pc:spChg>
        <pc:spChg chg="mod">
          <ac:chgData name="Jim Hogg" userId="34797abe98eaa765" providerId="LiveId" clId="{5EFAF962-C688-4C11-BEDD-D57B8ED297A1}" dt="2019-12-16T18:23:09.803" v="12782" actId="20577"/>
          <ac:spMkLst>
            <pc:docMk/>
            <pc:sldMk cId="0" sldId="260"/>
            <ac:spMk id="18438" creationId="{00000000-0000-0000-0000-000000000000}"/>
          </ac:spMkLst>
        </pc:spChg>
      </pc:sldChg>
      <pc:sldChg chg="modSp del">
        <pc:chgData name="Jim Hogg" userId="34797abe98eaa765" providerId="LiveId" clId="{5EFAF962-C688-4C11-BEDD-D57B8ED297A1}" dt="2019-12-11T19:39:45.552" v="6291" actId="47"/>
        <pc:sldMkLst>
          <pc:docMk/>
          <pc:sldMk cId="0" sldId="261"/>
        </pc:sldMkLst>
        <pc:spChg chg="mod">
          <ac:chgData name="Jim Hogg" userId="34797abe98eaa765" providerId="LiveId" clId="{5EFAF962-C688-4C11-BEDD-D57B8ED297A1}" dt="2019-12-11T19:37:31.441" v="6174" actId="1076"/>
          <ac:spMkLst>
            <pc:docMk/>
            <pc:sldMk cId="0" sldId="261"/>
            <ac:spMk id="20485" creationId="{00000000-0000-0000-0000-000000000000}"/>
          </ac:spMkLst>
        </pc:spChg>
        <pc:spChg chg="mod">
          <ac:chgData name="Jim Hogg" userId="34797abe98eaa765" providerId="LiveId" clId="{5EFAF962-C688-4C11-BEDD-D57B8ED297A1}" dt="2019-12-11T19:38:38.751" v="6256" actId="6549"/>
          <ac:spMkLst>
            <pc:docMk/>
            <pc:sldMk cId="0" sldId="261"/>
            <ac:spMk id="20486" creationId="{00000000-0000-0000-0000-000000000000}"/>
          </ac:spMkLst>
        </pc:spChg>
      </pc:sldChg>
      <pc:sldChg chg="del">
        <pc:chgData name="Jim Hogg" userId="34797abe98eaa765" providerId="LiveId" clId="{5EFAF962-C688-4C11-BEDD-D57B8ED297A1}" dt="2019-12-11T22:38:24.233" v="8921" actId="47"/>
        <pc:sldMkLst>
          <pc:docMk/>
          <pc:sldMk cId="0" sldId="262"/>
        </pc:sldMkLst>
      </pc:sldChg>
      <pc:sldChg chg="modSp">
        <pc:chgData name="Jim Hogg" userId="34797abe98eaa765" providerId="LiveId" clId="{5EFAF962-C688-4C11-BEDD-D57B8ED297A1}" dt="2019-12-16T18:13:39.575" v="12408" actId="2711"/>
        <pc:sldMkLst>
          <pc:docMk/>
          <pc:sldMk cId="0" sldId="263"/>
        </pc:sldMkLst>
        <pc:spChg chg="mod">
          <ac:chgData name="Jim Hogg" userId="34797abe98eaa765" providerId="LiveId" clId="{5EFAF962-C688-4C11-BEDD-D57B8ED297A1}" dt="2019-12-16T18:12:18.834" v="12405" actId="20577"/>
          <ac:spMkLst>
            <pc:docMk/>
            <pc:sldMk cId="0" sldId="263"/>
            <ac:spMk id="4" creationId="{00000000-0000-0000-0000-000000000000}"/>
          </ac:spMkLst>
        </pc:spChg>
        <pc:spChg chg="mod">
          <ac:chgData name="Jim Hogg" userId="34797abe98eaa765" providerId="LiveId" clId="{5EFAF962-C688-4C11-BEDD-D57B8ED297A1}" dt="2019-12-16T18:13:39.575" v="12408" actId="2711"/>
          <ac:spMkLst>
            <pc:docMk/>
            <pc:sldMk cId="0" sldId="263"/>
            <ac:spMk id="6" creationId="{00000000-0000-0000-0000-000000000000}"/>
          </ac:spMkLst>
        </pc:spChg>
        <pc:spChg chg="mod">
          <ac:chgData name="Jim Hogg" userId="34797abe98eaa765" providerId="LiveId" clId="{5EFAF962-C688-4C11-BEDD-D57B8ED297A1}" dt="2019-12-16T18:13:00.720" v="12406" actId="207"/>
          <ac:spMkLst>
            <pc:docMk/>
            <pc:sldMk cId="0" sldId="263"/>
            <ac:spMk id="7" creationId="{00000000-0000-0000-0000-000000000000}"/>
          </ac:spMkLst>
        </pc:spChg>
        <pc:spChg chg="mod">
          <ac:chgData name="Jim Hogg" userId="34797abe98eaa765" providerId="LiveId" clId="{5EFAF962-C688-4C11-BEDD-D57B8ED297A1}" dt="2019-12-16T18:13:00.720" v="12406" actId="207"/>
          <ac:spMkLst>
            <pc:docMk/>
            <pc:sldMk cId="0" sldId="263"/>
            <ac:spMk id="8" creationId="{00000000-0000-0000-0000-000000000000}"/>
          </ac:spMkLst>
        </pc:spChg>
        <pc:spChg chg="mod">
          <ac:chgData name="Jim Hogg" userId="34797abe98eaa765" providerId="LiveId" clId="{5EFAF962-C688-4C11-BEDD-D57B8ED297A1}" dt="2019-12-16T18:13:04.778" v="12407" actId="1076"/>
          <ac:spMkLst>
            <pc:docMk/>
            <pc:sldMk cId="0" sldId="263"/>
            <ac:spMk id="25606" creationId="{00000000-0000-0000-0000-000000000000}"/>
          </ac:spMkLst>
        </pc:spChg>
      </pc:sldChg>
      <pc:sldChg chg="modSp">
        <pc:chgData name="Jim Hogg" userId="34797abe98eaa765" providerId="LiveId" clId="{5EFAF962-C688-4C11-BEDD-D57B8ED297A1}" dt="2019-12-16T18:09:06.289" v="12391" actId="6549"/>
        <pc:sldMkLst>
          <pc:docMk/>
          <pc:sldMk cId="0" sldId="264"/>
        </pc:sldMkLst>
        <pc:graphicFrameChg chg="modGraphic">
          <ac:chgData name="Jim Hogg" userId="34797abe98eaa765" providerId="LiveId" clId="{5EFAF962-C688-4C11-BEDD-D57B8ED297A1}" dt="2019-12-16T18:09:06.289" v="12391" actId="6549"/>
          <ac:graphicFrameMkLst>
            <pc:docMk/>
            <pc:sldMk cId="0" sldId="264"/>
            <ac:graphicFrameMk id="2" creationId="{00000000-0000-0000-0000-000000000000}"/>
          </ac:graphicFrameMkLst>
        </pc:graphicFrameChg>
      </pc:sldChg>
      <pc:sldChg chg="addSp modSp">
        <pc:chgData name="Jim Hogg" userId="34797abe98eaa765" providerId="LiveId" clId="{5EFAF962-C688-4C11-BEDD-D57B8ED297A1}" dt="2019-12-16T18:17:41.752" v="12499" actId="207"/>
        <pc:sldMkLst>
          <pc:docMk/>
          <pc:sldMk cId="0" sldId="265"/>
        </pc:sldMkLst>
        <pc:spChg chg="mod">
          <ac:chgData name="Jim Hogg" userId="34797abe98eaa765" providerId="LiveId" clId="{5EFAF962-C688-4C11-BEDD-D57B8ED297A1}" dt="2019-12-16T18:17:28.097" v="12498" actId="2711"/>
          <ac:spMkLst>
            <pc:docMk/>
            <pc:sldMk cId="0" sldId="265"/>
            <ac:spMk id="2" creationId="{00000000-0000-0000-0000-000000000000}"/>
          </ac:spMkLst>
        </pc:spChg>
        <pc:spChg chg="mod">
          <ac:chgData name="Jim Hogg" userId="34797abe98eaa765" providerId="LiveId" clId="{5EFAF962-C688-4C11-BEDD-D57B8ED297A1}" dt="2019-12-16T18:17:28.097" v="12498" actId="2711"/>
          <ac:spMkLst>
            <pc:docMk/>
            <pc:sldMk cId="0" sldId="265"/>
            <ac:spMk id="3" creationId="{00000000-0000-0000-0000-000000000000}"/>
          </ac:spMkLst>
        </pc:spChg>
        <pc:spChg chg="mod">
          <ac:chgData name="Jim Hogg" userId="34797abe98eaa765" providerId="LiveId" clId="{5EFAF962-C688-4C11-BEDD-D57B8ED297A1}" dt="2019-12-16T18:17:28.097" v="12498" actId="2711"/>
          <ac:spMkLst>
            <pc:docMk/>
            <pc:sldMk cId="0" sldId="265"/>
            <ac:spMk id="5" creationId="{00000000-0000-0000-0000-000000000000}"/>
          </ac:spMkLst>
        </pc:spChg>
        <pc:spChg chg="mod">
          <ac:chgData name="Jim Hogg" userId="34797abe98eaa765" providerId="LiveId" clId="{5EFAF962-C688-4C11-BEDD-D57B8ED297A1}" dt="2019-12-16T18:17:28.097" v="12498" actId="2711"/>
          <ac:spMkLst>
            <pc:docMk/>
            <pc:sldMk cId="0" sldId="265"/>
            <ac:spMk id="6" creationId="{00000000-0000-0000-0000-000000000000}"/>
          </ac:spMkLst>
        </pc:spChg>
        <pc:spChg chg="mod">
          <ac:chgData name="Jim Hogg" userId="34797abe98eaa765" providerId="LiveId" clId="{5EFAF962-C688-4C11-BEDD-D57B8ED297A1}" dt="2019-12-16T18:17:28.097" v="12498" actId="2711"/>
          <ac:spMkLst>
            <pc:docMk/>
            <pc:sldMk cId="0" sldId="265"/>
            <ac:spMk id="7" creationId="{00000000-0000-0000-0000-000000000000}"/>
          </ac:spMkLst>
        </pc:spChg>
        <pc:spChg chg="mod">
          <ac:chgData name="Jim Hogg" userId="34797abe98eaa765" providerId="LiveId" clId="{5EFAF962-C688-4C11-BEDD-D57B8ED297A1}" dt="2019-12-16T18:17:28.097" v="12498" actId="2711"/>
          <ac:spMkLst>
            <pc:docMk/>
            <pc:sldMk cId="0" sldId="265"/>
            <ac:spMk id="8" creationId="{00000000-0000-0000-0000-000000000000}"/>
          </ac:spMkLst>
        </pc:spChg>
        <pc:spChg chg="mod">
          <ac:chgData name="Jim Hogg" userId="34797abe98eaa765" providerId="LiveId" clId="{5EFAF962-C688-4C11-BEDD-D57B8ED297A1}" dt="2019-12-16T18:17:41.752" v="12499" actId="207"/>
          <ac:spMkLst>
            <pc:docMk/>
            <pc:sldMk cId="0" sldId="265"/>
            <ac:spMk id="9" creationId="{00000000-0000-0000-0000-000000000000}"/>
          </ac:spMkLst>
        </pc:spChg>
        <pc:spChg chg="mod">
          <ac:chgData name="Jim Hogg" userId="34797abe98eaa765" providerId="LiveId" clId="{5EFAF962-C688-4C11-BEDD-D57B8ED297A1}" dt="2019-12-16T18:17:28.097" v="12498" actId="2711"/>
          <ac:spMkLst>
            <pc:docMk/>
            <pc:sldMk cId="0" sldId="265"/>
            <ac:spMk id="10" creationId="{00000000-0000-0000-0000-000000000000}"/>
          </ac:spMkLst>
        </pc:spChg>
        <pc:spChg chg="mod">
          <ac:chgData name="Jim Hogg" userId="34797abe98eaa765" providerId="LiveId" clId="{5EFAF962-C688-4C11-BEDD-D57B8ED297A1}" dt="2019-12-16T18:17:28.097" v="12498" actId="2711"/>
          <ac:spMkLst>
            <pc:docMk/>
            <pc:sldMk cId="0" sldId="265"/>
            <ac:spMk id="11" creationId="{00000000-0000-0000-0000-000000000000}"/>
          </ac:spMkLst>
        </pc:spChg>
        <pc:spChg chg="mod">
          <ac:chgData name="Jim Hogg" userId="34797abe98eaa765" providerId="LiveId" clId="{5EFAF962-C688-4C11-BEDD-D57B8ED297A1}" dt="2019-12-16T18:17:28.097" v="12498" actId="2711"/>
          <ac:spMkLst>
            <pc:docMk/>
            <pc:sldMk cId="0" sldId="265"/>
            <ac:spMk id="12" creationId="{00000000-0000-0000-0000-000000000000}"/>
          </ac:spMkLst>
        </pc:spChg>
        <pc:spChg chg="mod">
          <ac:chgData name="Jim Hogg" userId="34797abe98eaa765" providerId="LiveId" clId="{5EFAF962-C688-4C11-BEDD-D57B8ED297A1}" dt="2019-12-16T18:17:28.097" v="12498" actId="2711"/>
          <ac:spMkLst>
            <pc:docMk/>
            <pc:sldMk cId="0" sldId="265"/>
            <ac:spMk id="13" creationId="{00000000-0000-0000-0000-000000000000}"/>
          </ac:spMkLst>
        </pc:spChg>
        <pc:spChg chg="mod">
          <ac:chgData name="Jim Hogg" userId="34797abe98eaa765" providerId="LiveId" clId="{5EFAF962-C688-4C11-BEDD-D57B8ED297A1}" dt="2019-12-16T18:17:28.097" v="12498" actId="2711"/>
          <ac:spMkLst>
            <pc:docMk/>
            <pc:sldMk cId="0" sldId="265"/>
            <ac:spMk id="14" creationId="{00000000-0000-0000-0000-000000000000}"/>
          </ac:spMkLst>
        </pc:spChg>
        <pc:spChg chg="mod">
          <ac:chgData name="Jim Hogg" userId="34797abe98eaa765" providerId="LiveId" clId="{5EFAF962-C688-4C11-BEDD-D57B8ED297A1}" dt="2019-12-16T18:17:28.097" v="12498" actId="2711"/>
          <ac:spMkLst>
            <pc:docMk/>
            <pc:sldMk cId="0" sldId="265"/>
            <ac:spMk id="15" creationId="{00000000-0000-0000-0000-000000000000}"/>
          </ac:spMkLst>
        </pc:spChg>
        <pc:spChg chg="add mod">
          <ac:chgData name="Jim Hogg" userId="34797abe98eaa765" providerId="LiveId" clId="{5EFAF962-C688-4C11-BEDD-D57B8ED297A1}" dt="2019-12-16T18:17:04.251" v="12496" actId="1076"/>
          <ac:spMkLst>
            <pc:docMk/>
            <pc:sldMk cId="0" sldId="265"/>
            <ac:spMk id="19" creationId="{BDC1412C-FB63-460D-8FEA-84BB4383AA8B}"/>
          </ac:spMkLst>
        </pc:spChg>
        <pc:spChg chg="mod">
          <ac:chgData name="Jim Hogg" userId="34797abe98eaa765" providerId="LiveId" clId="{5EFAF962-C688-4C11-BEDD-D57B8ED297A1}" dt="2019-12-16T18:16:08.695" v="12420" actId="1076"/>
          <ac:spMkLst>
            <pc:docMk/>
            <pc:sldMk cId="0" sldId="265"/>
            <ac:spMk id="28678" creationId="{00000000-0000-0000-0000-000000000000}"/>
          </ac:spMkLst>
        </pc:spChg>
      </pc:sldChg>
      <pc:sldChg chg="modSp">
        <pc:chgData name="Jim Hogg" userId="34797abe98eaa765" providerId="LiveId" clId="{5EFAF962-C688-4C11-BEDD-D57B8ED297A1}" dt="2019-12-12T00:09:45.384" v="11490" actId="20577"/>
        <pc:sldMkLst>
          <pc:docMk/>
          <pc:sldMk cId="0" sldId="266"/>
        </pc:sldMkLst>
        <pc:spChg chg="mod">
          <ac:chgData name="Jim Hogg" userId="34797abe98eaa765" providerId="LiveId" clId="{5EFAF962-C688-4C11-BEDD-D57B8ED297A1}" dt="2019-12-11T21:49:22.392" v="6952" actId="1076"/>
          <ac:spMkLst>
            <pc:docMk/>
            <pc:sldMk cId="0" sldId="266"/>
            <ac:spMk id="4" creationId="{00000000-0000-0000-0000-000000000000}"/>
          </ac:spMkLst>
        </pc:spChg>
        <pc:spChg chg="mod">
          <ac:chgData name="Jim Hogg" userId="34797abe98eaa765" providerId="LiveId" clId="{5EFAF962-C688-4C11-BEDD-D57B8ED297A1}" dt="2019-12-12T00:09:45.384" v="11490" actId="20577"/>
          <ac:spMkLst>
            <pc:docMk/>
            <pc:sldMk cId="0" sldId="266"/>
            <ac:spMk id="22533" creationId="{00000000-0000-0000-0000-000000000000}"/>
          </ac:spMkLst>
        </pc:spChg>
        <pc:spChg chg="mod">
          <ac:chgData name="Jim Hogg" userId="34797abe98eaa765" providerId="LiveId" clId="{5EFAF962-C688-4C11-BEDD-D57B8ED297A1}" dt="2019-12-11T21:49:11.430" v="6950" actId="207"/>
          <ac:spMkLst>
            <pc:docMk/>
            <pc:sldMk cId="0" sldId="266"/>
            <ac:spMk id="22534" creationId="{00000000-0000-0000-0000-000000000000}"/>
          </ac:spMkLst>
        </pc:spChg>
      </pc:sldChg>
      <pc:sldChg chg="addSp modSp">
        <pc:chgData name="Jim Hogg" userId="34797abe98eaa765" providerId="LiveId" clId="{5EFAF962-C688-4C11-BEDD-D57B8ED297A1}" dt="2019-12-16T18:14:41.621" v="12413" actId="1076"/>
        <pc:sldMkLst>
          <pc:docMk/>
          <pc:sldMk cId="0" sldId="267"/>
        </pc:sldMkLst>
        <pc:spChg chg="mod">
          <ac:chgData name="Jim Hogg" userId="34797abe98eaa765" providerId="LiveId" clId="{5EFAF962-C688-4C11-BEDD-D57B8ED297A1}" dt="2019-12-16T18:13:50.351" v="12409" actId="2711"/>
          <ac:spMkLst>
            <pc:docMk/>
            <pc:sldMk cId="0" sldId="267"/>
            <ac:spMk id="2" creationId="{00000000-0000-0000-0000-000000000000}"/>
          </ac:spMkLst>
        </pc:spChg>
        <pc:spChg chg="mod">
          <ac:chgData name="Jim Hogg" userId="34797abe98eaa765" providerId="LiveId" clId="{5EFAF962-C688-4C11-BEDD-D57B8ED297A1}" dt="2019-12-16T18:14:21.270" v="12411" actId="207"/>
          <ac:spMkLst>
            <pc:docMk/>
            <pc:sldMk cId="0" sldId="267"/>
            <ac:spMk id="3" creationId="{00000000-0000-0000-0000-000000000000}"/>
          </ac:spMkLst>
        </pc:spChg>
        <pc:spChg chg="add mod">
          <ac:chgData name="Jim Hogg" userId="34797abe98eaa765" providerId="LiveId" clId="{5EFAF962-C688-4C11-BEDD-D57B8ED297A1}" dt="2019-12-16T18:14:41.621" v="12413" actId="1076"/>
          <ac:spMkLst>
            <pc:docMk/>
            <pc:sldMk cId="0" sldId="267"/>
            <ac:spMk id="8" creationId="{4BC7D948-D77F-4F54-877B-A1B53FBA3F19}"/>
          </ac:spMkLst>
        </pc:spChg>
        <pc:spChg chg="add mod">
          <ac:chgData name="Jim Hogg" userId="34797abe98eaa765" providerId="LiveId" clId="{5EFAF962-C688-4C11-BEDD-D57B8ED297A1}" dt="2019-12-16T18:14:41.621" v="12413" actId="1076"/>
          <ac:spMkLst>
            <pc:docMk/>
            <pc:sldMk cId="0" sldId="267"/>
            <ac:spMk id="9" creationId="{0EDB636B-F811-4BA5-BFFF-01FD7ABEF60F}"/>
          </ac:spMkLst>
        </pc:spChg>
        <pc:spChg chg="mod">
          <ac:chgData name="Jim Hogg" userId="34797abe98eaa765" providerId="LiveId" clId="{5EFAF962-C688-4C11-BEDD-D57B8ED297A1}" dt="2019-12-11T02:44:12.796" v="2" actId="27636"/>
          <ac:spMkLst>
            <pc:docMk/>
            <pc:sldMk cId="0" sldId="267"/>
            <ac:spMk id="26629" creationId="{00000000-0000-0000-0000-000000000000}"/>
          </ac:spMkLst>
        </pc:spChg>
        <pc:spChg chg="mod">
          <ac:chgData name="Jim Hogg" userId="34797abe98eaa765" providerId="LiveId" clId="{5EFAF962-C688-4C11-BEDD-D57B8ED297A1}" dt="2019-12-11T02:44:12.812" v="3" actId="27636"/>
          <ac:spMkLst>
            <pc:docMk/>
            <pc:sldMk cId="0" sldId="267"/>
            <ac:spMk id="26630" creationId="{00000000-0000-0000-0000-000000000000}"/>
          </ac:spMkLst>
        </pc:spChg>
        <pc:cxnChg chg="add mod">
          <ac:chgData name="Jim Hogg" userId="34797abe98eaa765" providerId="LiveId" clId="{5EFAF962-C688-4C11-BEDD-D57B8ED297A1}" dt="2019-12-16T18:14:41.621" v="12413" actId="1076"/>
          <ac:cxnSpMkLst>
            <pc:docMk/>
            <pc:sldMk cId="0" sldId="267"/>
            <ac:cxnSpMk id="10" creationId="{B497D4D2-D0C8-4F1B-92E0-CE523D3F49AF}"/>
          </ac:cxnSpMkLst>
        </pc:cxnChg>
      </pc:sldChg>
      <pc:sldChg chg="modSp">
        <pc:chgData name="Jim Hogg" userId="34797abe98eaa765" providerId="LiveId" clId="{5EFAF962-C688-4C11-BEDD-D57B8ED297A1}" dt="2019-12-16T18:15:36.705" v="12416" actId="113"/>
        <pc:sldMkLst>
          <pc:docMk/>
          <pc:sldMk cId="0" sldId="268"/>
        </pc:sldMkLst>
        <pc:spChg chg="mod">
          <ac:chgData name="Jim Hogg" userId="34797abe98eaa765" providerId="LiveId" clId="{5EFAF962-C688-4C11-BEDD-D57B8ED297A1}" dt="2019-12-16T18:15:33.978" v="12415" actId="113"/>
          <ac:spMkLst>
            <pc:docMk/>
            <pc:sldMk cId="0" sldId="268"/>
            <ac:spMk id="8" creationId="{00000000-0000-0000-0000-000000000000}"/>
          </ac:spMkLst>
        </pc:spChg>
        <pc:spChg chg="mod">
          <ac:chgData name="Jim Hogg" userId="34797abe98eaa765" providerId="LiveId" clId="{5EFAF962-C688-4C11-BEDD-D57B8ED297A1}" dt="2019-12-16T18:15:36.705" v="12416" actId="113"/>
          <ac:spMkLst>
            <pc:docMk/>
            <pc:sldMk cId="0" sldId="268"/>
            <ac:spMk id="37" creationId="{00000000-0000-0000-0000-000000000000}"/>
          </ac:spMkLst>
        </pc:spChg>
        <pc:spChg chg="mod">
          <ac:chgData name="Jim Hogg" userId="34797abe98eaa765" providerId="LiveId" clId="{5EFAF962-C688-4C11-BEDD-D57B8ED297A1}" dt="2019-12-16T18:15:17.454" v="12414" actId="207"/>
          <ac:spMkLst>
            <pc:docMk/>
            <pc:sldMk cId="0" sldId="268"/>
            <ac:spMk id="27654" creationId="{00000000-0000-0000-0000-000000000000}"/>
          </ac:spMkLst>
        </pc:spChg>
      </pc:sldChg>
      <pc:sldChg chg="modSp">
        <pc:chgData name="Jim Hogg" userId="34797abe98eaa765" providerId="LiveId" clId="{5EFAF962-C688-4C11-BEDD-D57B8ED297A1}" dt="2019-12-16T18:19:05.043" v="12528" actId="692"/>
        <pc:sldMkLst>
          <pc:docMk/>
          <pc:sldMk cId="0" sldId="269"/>
        </pc:sldMkLst>
        <pc:spChg chg="mod">
          <ac:chgData name="Jim Hogg" userId="34797abe98eaa765" providerId="LiveId" clId="{5EFAF962-C688-4C11-BEDD-D57B8ED297A1}" dt="2019-12-16T18:18:58.937" v="12526" actId="255"/>
          <ac:spMkLst>
            <pc:docMk/>
            <pc:sldMk cId="0" sldId="269"/>
            <ac:spMk id="30725" creationId="{00000000-0000-0000-0000-000000000000}"/>
          </ac:spMkLst>
        </pc:spChg>
        <pc:spChg chg="mod">
          <ac:chgData name="Jim Hogg" userId="34797abe98eaa765" providerId="LiveId" clId="{5EFAF962-C688-4C11-BEDD-D57B8ED297A1}" dt="2019-12-16T18:19:05.043" v="12528" actId="692"/>
          <ac:spMkLst>
            <pc:docMk/>
            <pc:sldMk cId="0" sldId="269"/>
            <ac:spMk id="30726" creationId="{00000000-0000-0000-0000-000000000000}"/>
          </ac:spMkLst>
        </pc:spChg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0" sldId="270"/>
        </pc:sldMkLst>
        <pc:spChg chg="mod">
          <ac:chgData name="Jim Hogg" userId="34797abe98eaa765" providerId="LiveId" clId="{5EFAF962-C688-4C11-BEDD-D57B8ED297A1}" dt="2019-12-11T02:44:12.828" v="4" actId="27636"/>
          <ac:spMkLst>
            <pc:docMk/>
            <pc:sldMk cId="0" sldId="270"/>
            <ac:spMk id="8" creationId="{00000000-0000-0000-0000-000000000000}"/>
          </ac:spMkLst>
        </pc:spChg>
      </pc:sldChg>
      <pc:sldChg chg="modSp add del ord">
        <pc:chgData name="Jim Hogg" userId="34797abe98eaa765" providerId="LiveId" clId="{5EFAF962-C688-4C11-BEDD-D57B8ED297A1}" dt="2019-12-11T21:46:26.253" v="6948" actId="27636"/>
        <pc:sldMkLst>
          <pc:docMk/>
          <pc:sldMk cId="0" sldId="271"/>
        </pc:sldMkLst>
        <pc:spChg chg="mod">
          <ac:chgData name="Jim Hogg" userId="34797abe98eaa765" providerId="LiveId" clId="{5EFAF962-C688-4C11-BEDD-D57B8ED297A1}" dt="2019-12-11T21:46:06.560" v="6945" actId="20577"/>
          <ac:spMkLst>
            <pc:docMk/>
            <pc:sldMk cId="0" sldId="271"/>
            <ac:spMk id="2" creationId="{00000000-0000-0000-0000-000000000000}"/>
          </ac:spMkLst>
        </pc:spChg>
        <pc:spChg chg="mod">
          <ac:chgData name="Jim Hogg" userId="34797abe98eaa765" providerId="LiveId" clId="{5EFAF962-C688-4C11-BEDD-D57B8ED297A1}" dt="2019-12-11T21:46:26.253" v="6948" actId="27636"/>
          <ac:spMkLst>
            <pc:docMk/>
            <pc:sldMk cId="0" sldId="271"/>
            <ac:spMk id="8" creationId="{00000000-0000-0000-0000-000000000000}"/>
          </ac:spMkLst>
        </pc:spChg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272"/>
        </pc:sldMkLst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0" sldId="273"/>
        </pc:sldMkLst>
        <pc:spChg chg="mod">
          <ac:chgData name="Jim Hogg" userId="34797abe98eaa765" providerId="LiveId" clId="{5EFAF962-C688-4C11-BEDD-D57B8ED297A1}" dt="2019-12-11T02:44:12.843" v="5" actId="27636"/>
          <ac:spMkLst>
            <pc:docMk/>
            <pc:sldMk cId="0" sldId="273"/>
            <ac:spMk id="34822" creationId="{00000000-0000-0000-0000-000000000000}"/>
          </ac:spMkLst>
        </pc:spChg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274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278"/>
        </pc:sldMkLst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0" sldId="282"/>
        </pc:sldMkLst>
        <pc:spChg chg="mod">
          <ac:chgData name="Jim Hogg" userId="34797abe98eaa765" providerId="LiveId" clId="{5EFAF962-C688-4C11-BEDD-D57B8ED297A1}" dt="2019-12-11T02:44:13.033" v="9" actId="27636"/>
          <ac:spMkLst>
            <pc:docMk/>
            <pc:sldMk cId="0" sldId="282"/>
            <ac:spMk id="45062" creationId="{00000000-0000-0000-0000-000000000000}"/>
          </ac:spMkLst>
        </pc:spChg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283"/>
        </pc:sldMkLst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0" sldId="284"/>
        </pc:sldMkLst>
        <pc:spChg chg="mod">
          <ac:chgData name="Jim Hogg" userId="34797abe98eaa765" providerId="LiveId" clId="{5EFAF962-C688-4C11-BEDD-D57B8ED297A1}" dt="2019-12-11T02:44:13.049" v="10" actId="27636"/>
          <ac:spMkLst>
            <pc:docMk/>
            <pc:sldMk cId="0" sldId="284"/>
            <ac:spMk id="47110" creationId="{00000000-0000-0000-0000-000000000000}"/>
          </ac:spMkLst>
        </pc:spChg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0" sldId="286"/>
        </pc:sldMkLst>
        <pc:spChg chg="mod">
          <ac:chgData name="Jim Hogg" userId="34797abe98eaa765" providerId="LiveId" clId="{5EFAF962-C688-4C11-BEDD-D57B8ED297A1}" dt="2019-12-11T02:44:13.111" v="13" actId="27636"/>
          <ac:spMkLst>
            <pc:docMk/>
            <pc:sldMk cId="0" sldId="286"/>
            <ac:spMk id="49158" creationId="{00000000-0000-0000-0000-000000000000}"/>
          </ac:spMkLst>
        </pc:spChg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287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289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291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292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293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294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295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296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297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298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299"/>
        </pc:sldMkLst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0" sldId="300"/>
        </pc:sldMkLst>
        <pc:spChg chg="mod">
          <ac:chgData name="Jim Hogg" userId="34797abe98eaa765" providerId="LiveId" clId="{5EFAF962-C688-4C11-BEDD-D57B8ED297A1}" dt="2019-12-11T02:44:13.236" v="19" actId="27636"/>
          <ac:spMkLst>
            <pc:docMk/>
            <pc:sldMk cId="0" sldId="300"/>
            <ac:spMk id="64518" creationId="{00000000-0000-0000-0000-000000000000}"/>
          </ac:spMkLst>
        </pc:spChg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301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302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303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304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0" sldId="305"/>
        </pc:sldMkLst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0" sldId="308"/>
        </pc:sldMkLst>
        <pc:spChg chg="mod">
          <ac:chgData name="Jim Hogg" userId="34797abe98eaa765" providerId="LiveId" clId="{5EFAF962-C688-4C11-BEDD-D57B8ED297A1}" dt="2019-12-11T02:44:12.955" v="8" actId="27636"/>
          <ac:spMkLst>
            <pc:docMk/>
            <pc:sldMk cId="0" sldId="308"/>
            <ac:spMk id="36870" creationId="{00000000-0000-0000-0000-000000000000}"/>
          </ac:spMkLst>
        </pc:spChg>
      </pc:sldChg>
      <pc:sldChg chg="modSp">
        <pc:chgData name="Jim Hogg" userId="34797abe98eaa765" providerId="LiveId" clId="{5EFAF962-C688-4C11-BEDD-D57B8ED297A1}" dt="2019-12-16T18:18:31.260" v="12524" actId="207"/>
        <pc:sldMkLst>
          <pc:docMk/>
          <pc:sldMk cId="0" sldId="309"/>
        </pc:sldMkLst>
        <pc:spChg chg="mod">
          <ac:chgData name="Jim Hogg" userId="34797abe98eaa765" providerId="LiveId" clId="{5EFAF962-C688-4C11-BEDD-D57B8ED297A1}" dt="2019-12-16T18:18:26.567" v="12523" actId="255"/>
          <ac:spMkLst>
            <pc:docMk/>
            <pc:sldMk cId="0" sldId="309"/>
            <ac:spMk id="29701" creationId="{00000000-0000-0000-0000-000000000000}"/>
          </ac:spMkLst>
        </pc:spChg>
        <pc:spChg chg="mod">
          <ac:chgData name="Jim Hogg" userId="34797abe98eaa765" providerId="LiveId" clId="{5EFAF962-C688-4C11-BEDD-D57B8ED297A1}" dt="2019-12-16T18:18:31.260" v="12524" actId="207"/>
          <ac:spMkLst>
            <pc:docMk/>
            <pc:sldMk cId="0" sldId="309"/>
            <ac:spMk id="29702" creationId="{00000000-0000-0000-0000-000000000000}"/>
          </ac:spMkLst>
        </pc:spChg>
      </pc:sldChg>
      <pc:sldChg chg="modSp">
        <pc:chgData name="Jim Hogg" userId="34797abe98eaa765" providerId="LiveId" clId="{5EFAF962-C688-4C11-BEDD-D57B8ED297A1}" dt="2019-12-16T18:10:44.065" v="12396" actId="20577"/>
        <pc:sldMkLst>
          <pc:docMk/>
          <pc:sldMk cId="0" sldId="310"/>
        </pc:sldMkLst>
        <pc:spChg chg="mod">
          <ac:chgData name="Jim Hogg" userId="34797abe98eaa765" providerId="LiveId" clId="{5EFAF962-C688-4C11-BEDD-D57B8ED297A1}" dt="2019-12-16T18:10:44.065" v="12396" actId="20577"/>
          <ac:spMkLst>
            <pc:docMk/>
            <pc:sldMk cId="0" sldId="310"/>
            <ac:spMk id="23558" creationId="{00000000-0000-0000-0000-000000000000}"/>
          </ac:spMkLst>
        </pc:spChg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0" sldId="311"/>
        </pc:sldMkLst>
        <pc:spChg chg="mod">
          <ac:chgData name="Jim Hogg" userId="34797abe98eaa765" providerId="LiveId" clId="{5EFAF962-C688-4C11-BEDD-D57B8ED297A1}" dt="2019-12-11T02:44:13.127" v="14" actId="27636"/>
          <ac:spMkLst>
            <pc:docMk/>
            <pc:sldMk cId="0" sldId="311"/>
            <ac:spMk id="50182" creationId="{00000000-0000-0000-0000-000000000000}"/>
          </ac:spMkLst>
        </pc:spChg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0" sldId="312"/>
        </pc:sldMkLst>
        <pc:spChg chg="mod">
          <ac:chgData name="Jim Hogg" userId="34797abe98eaa765" providerId="LiveId" clId="{5EFAF962-C688-4C11-BEDD-D57B8ED297A1}" dt="2019-12-11T02:44:13.267" v="20" actId="27636"/>
          <ac:spMkLst>
            <pc:docMk/>
            <pc:sldMk cId="0" sldId="312"/>
            <ac:spMk id="70662" creationId="{00000000-0000-0000-0000-000000000000}"/>
          </ac:spMkLst>
        </pc:spChg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59135581" sldId="313"/>
        </pc:sldMkLst>
        <pc:spChg chg="mod">
          <ac:chgData name="Jim Hogg" userId="34797abe98eaa765" providerId="LiveId" clId="{5EFAF962-C688-4C11-BEDD-D57B8ED297A1}" dt="2019-12-11T02:44:13.174" v="16" actId="27636"/>
          <ac:spMkLst>
            <pc:docMk/>
            <pc:sldMk cId="59135581" sldId="313"/>
            <ac:spMk id="8" creationId="{00000000-0000-0000-0000-000000000000}"/>
          </ac:spMkLst>
        </pc:spChg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3123057801" sldId="314"/>
        </pc:sldMkLst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3078730589" sldId="315"/>
        </pc:sldMkLst>
        <pc:spChg chg="mod">
          <ac:chgData name="Jim Hogg" userId="34797abe98eaa765" providerId="LiveId" clId="{5EFAF962-C688-4C11-BEDD-D57B8ED297A1}" dt="2019-12-11T02:44:13.158" v="15" actId="27636"/>
          <ac:spMkLst>
            <pc:docMk/>
            <pc:sldMk cId="3078730589" sldId="315"/>
            <ac:spMk id="44038" creationId="{00000000-0000-0000-0000-000000000000}"/>
          </ac:spMkLst>
        </pc:spChg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3618167362" sldId="316"/>
        </pc:sldMkLst>
        <pc:spChg chg="mod">
          <ac:chgData name="Jim Hogg" userId="34797abe98eaa765" providerId="LiveId" clId="{5EFAF962-C688-4C11-BEDD-D57B8ED297A1}" dt="2019-12-11T02:44:13.189" v="17" actId="27636"/>
          <ac:spMkLst>
            <pc:docMk/>
            <pc:sldMk cId="3618167362" sldId="316"/>
            <ac:spMk id="46083" creationId="{00000000-0000-0000-0000-000000000000}"/>
          </ac:spMkLst>
        </pc:spChg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1372780838" sldId="317"/>
        </pc:sldMkLst>
        <pc:spChg chg="mod">
          <ac:chgData name="Jim Hogg" userId="34797abe98eaa765" providerId="LiveId" clId="{5EFAF962-C688-4C11-BEDD-D57B8ED297A1}" dt="2019-12-11T02:44:13.221" v="18" actId="27636"/>
          <ac:spMkLst>
            <pc:docMk/>
            <pc:sldMk cId="1372780838" sldId="317"/>
            <ac:spMk id="48134" creationId="{00000000-0000-0000-0000-000000000000}"/>
          </ac:spMkLst>
        </pc:spChg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1382336181" sldId="318"/>
        </pc:sldMkLst>
      </pc:sldChg>
      <pc:sldChg chg="modSp">
        <pc:chgData name="Jim Hogg" userId="34797abe98eaa765" providerId="LiveId" clId="{5EFAF962-C688-4C11-BEDD-D57B8ED297A1}" dt="2019-12-11T21:29:03.852" v="6567" actId="20577"/>
        <pc:sldMkLst>
          <pc:docMk/>
          <pc:sldMk cId="2389633141" sldId="319"/>
        </pc:sldMkLst>
        <pc:spChg chg="mod">
          <ac:chgData name="Jim Hogg" userId="34797abe98eaa765" providerId="LiveId" clId="{5EFAF962-C688-4C11-BEDD-D57B8ED297A1}" dt="2019-12-11T21:29:03.852" v="6567" actId="20577"/>
          <ac:spMkLst>
            <pc:docMk/>
            <pc:sldMk cId="2389633141" sldId="319"/>
            <ac:spMk id="5126" creationId="{00000000-0000-0000-0000-000000000000}"/>
          </ac:spMkLst>
        </pc:spChg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1125788248" sldId="321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854436191" sldId="322"/>
        </pc:sldMkLst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1392600321" sldId="323"/>
        </pc:sldMkLst>
        <pc:spChg chg="mod">
          <ac:chgData name="Jim Hogg" userId="34797abe98eaa765" providerId="LiveId" clId="{5EFAF962-C688-4C11-BEDD-D57B8ED297A1}" dt="2019-12-11T02:44:12.875" v="6" actId="27636"/>
          <ac:spMkLst>
            <pc:docMk/>
            <pc:sldMk cId="1392600321" sldId="323"/>
            <ac:spMk id="35846" creationId="{00000000-0000-0000-0000-000000000000}"/>
          </ac:spMkLst>
        </pc:spChg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1136495314" sldId="324"/>
        </pc:sldMkLst>
        <pc:spChg chg="mod">
          <ac:chgData name="Jim Hogg" userId="34797abe98eaa765" providerId="LiveId" clId="{5EFAF962-C688-4C11-BEDD-D57B8ED297A1}" dt="2019-12-11T02:44:13.064" v="11" actId="27636"/>
          <ac:spMkLst>
            <pc:docMk/>
            <pc:sldMk cId="1136495314" sldId="324"/>
            <ac:spMk id="8" creationId="{00000000-0000-0000-0000-000000000000}"/>
          </ac:spMkLst>
        </pc:spChg>
      </pc:sldChg>
      <pc:sldChg chg="add del setBg">
        <pc:chgData name="Jim Hogg" userId="34797abe98eaa765" providerId="LiveId" clId="{5EFAF962-C688-4C11-BEDD-D57B8ED297A1}" dt="2019-12-11T19:44:55.928" v="6464" actId="47"/>
        <pc:sldMkLst>
          <pc:docMk/>
          <pc:sldMk cId="3710233072" sldId="324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886577604" sldId="325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3893893642" sldId="326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2974987985" sldId="327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4234943289" sldId="328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2195309711" sldId="329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3347775405" sldId="331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1125788248" sldId="333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854436191" sldId="334"/>
        </pc:sldMkLst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1392600321" sldId="335"/>
        </pc:sldMkLst>
        <pc:spChg chg="mod">
          <ac:chgData name="Jim Hogg" userId="34797abe98eaa765" providerId="LiveId" clId="{5EFAF962-C688-4C11-BEDD-D57B8ED297A1}" dt="2019-12-11T02:44:12.893" v="7" actId="27636"/>
          <ac:spMkLst>
            <pc:docMk/>
            <pc:sldMk cId="1392600321" sldId="335"/>
            <ac:spMk id="35846" creationId="{00000000-0000-0000-0000-000000000000}"/>
          </ac:spMkLst>
        </pc:spChg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886577604" sldId="336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3893893642" sldId="337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2974987985" sldId="338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4234943289" sldId="339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2195309711" sldId="340"/>
        </pc:sldMkLst>
      </pc:sldChg>
      <pc:sldChg chg="del">
        <pc:chgData name="Jim Hogg" userId="34797abe98eaa765" providerId="LiveId" clId="{5EFAF962-C688-4C11-BEDD-D57B8ED297A1}" dt="2019-12-11T19:32:46.894" v="6160" actId="47"/>
        <pc:sldMkLst>
          <pc:docMk/>
          <pc:sldMk cId="3347775405" sldId="341"/>
        </pc:sldMkLst>
      </pc:sldChg>
      <pc:sldChg chg="modSp del">
        <pc:chgData name="Jim Hogg" userId="34797abe98eaa765" providerId="LiveId" clId="{5EFAF962-C688-4C11-BEDD-D57B8ED297A1}" dt="2019-12-11T19:32:46.894" v="6160" actId="47"/>
        <pc:sldMkLst>
          <pc:docMk/>
          <pc:sldMk cId="1136495314" sldId="342"/>
        </pc:sldMkLst>
        <pc:spChg chg="mod">
          <ac:chgData name="Jim Hogg" userId="34797abe98eaa765" providerId="LiveId" clId="{5EFAF962-C688-4C11-BEDD-D57B8ED297A1}" dt="2019-12-11T02:44:13.080" v="12" actId="27636"/>
          <ac:spMkLst>
            <pc:docMk/>
            <pc:sldMk cId="1136495314" sldId="342"/>
            <ac:spMk id="8" creationId="{00000000-0000-0000-0000-000000000000}"/>
          </ac:spMkLst>
        </pc:spChg>
      </pc:sldChg>
      <pc:sldChg chg="modSp">
        <pc:chgData name="Jim Hogg" userId="34797abe98eaa765" providerId="LiveId" clId="{5EFAF962-C688-4C11-BEDD-D57B8ED297A1}" dt="2019-12-16T16:42:11.116" v="11655" actId="207"/>
        <pc:sldMkLst>
          <pc:docMk/>
          <pc:sldMk cId="1375299478" sldId="345"/>
        </pc:sldMkLst>
        <pc:spChg chg="mod">
          <ac:chgData name="Jim Hogg" userId="34797abe98eaa765" providerId="LiveId" clId="{5EFAF962-C688-4C11-BEDD-D57B8ED297A1}" dt="2019-12-16T16:42:11.116" v="11655" actId="207"/>
          <ac:spMkLst>
            <pc:docMk/>
            <pc:sldMk cId="1375299478" sldId="345"/>
            <ac:spMk id="382" creationId="{00000000-0000-0000-0000-000000000000}"/>
          </ac:spMkLst>
        </pc:spChg>
        <pc:spChg chg="mod">
          <ac:chgData name="Jim Hogg" userId="34797abe98eaa765" providerId="LiveId" clId="{5EFAF962-C688-4C11-BEDD-D57B8ED297A1}" dt="2019-12-11T19:36:00.944" v="6170" actId="207"/>
          <ac:spMkLst>
            <pc:docMk/>
            <pc:sldMk cId="1375299478" sldId="345"/>
            <ac:spMk id="383" creationId="{00000000-0000-0000-0000-000000000000}"/>
          </ac:spMkLst>
        </pc:spChg>
      </pc:sldChg>
      <pc:sldChg chg="delSp modSp">
        <pc:chgData name="Jim Hogg" userId="34797abe98eaa765" providerId="LiveId" clId="{5EFAF962-C688-4C11-BEDD-D57B8ED297A1}" dt="2019-12-11T19:36:24.331" v="6172" actId="207"/>
        <pc:sldMkLst>
          <pc:docMk/>
          <pc:sldMk cId="3086293229" sldId="346"/>
        </pc:sldMkLst>
        <pc:spChg chg="mod">
          <ac:chgData name="Jim Hogg" userId="34797abe98eaa765" providerId="LiveId" clId="{5EFAF962-C688-4C11-BEDD-D57B8ED297A1}" dt="2019-12-11T19:36:24.331" v="6172" actId="207"/>
          <ac:spMkLst>
            <pc:docMk/>
            <pc:sldMk cId="3086293229" sldId="346"/>
            <ac:spMk id="382" creationId="{00000000-0000-0000-0000-000000000000}"/>
          </ac:spMkLst>
        </pc:spChg>
        <pc:spChg chg="mod">
          <ac:chgData name="Jim Hogg" userId="34797abe98eaa765" providerId="LiveId" clId="{5EFAF962-C688-4C11-BEDD-D57B8ED297A1}" dt="2019-12-11T19:36:24.331" v="6172" actId="207"/>
          <ac:spMkLst>
            <pc:docMk/>
            <pc:sldMk cId="3086293229" sldId="346"/>
            <ac:spMk id="383" creationId="{00000000-0000-0000-0000-000000000000}"/>
          </ac:spMkLst>
        </pc:spChg>
        <pc:spChg chg="del">
          <ac:chgData name="Jim Hogg" userId="34797abe98eaa765" providerId="LiveId" clId="{5EFAF962-C688-4C11-BEDD-D57B8ED297A1}" dt="2019-12-11T19:36:18.328" v="6171" actId="478"/>
          <ac:spMkLst>
            <pc:docMk/>
            <pc:sldMk cId="3086293229" sldId="346"/>
            <ac:spMk id="384" creationId="{00000000-0000-0000-0000-000000000000}"/>
          </ac:spMkLst>
        </pc:spChg>
      </pc:sldChg>
      <pc:sldChg chg="modSp">
        <pc:chgData name="Jim Hogg" userId="34797abe98eaa765" providerId="LiveId" clId="{5EFAF962-C688-4C11-BEDD-D57B8ED297A1}" dt="2019-12-16T16:42:35.368" v="11656" actId="207"/>
        <pc:sldMkLst>
          <pc:docMk/>
          <pc:sldMk cId="1537662412" sldId="347"/>
        </pc:sldMkLst>
        <pc:spChg chg="mod">
          <ac:chgData name="Jim Hogg" userId="34797abe98eaa765" providerId="LiveId" clId="{5EFAF962-C688-4C11-BEDD-D57B8ED297A1}" dt="2019-12-16T16:42:35.368" v="11656" actId="207"/>
          <ac:spMkLst>
            <pc:docMk/>
            <pc:sldMk cId="1537662412" sldId="347"/>
            <ac:spMk id="4" creationId="{00000000-0000-0000-0000-000000000000}"/>
          </ac:spMkLst>
        </pc:spChg>
        <pc:spChg chg="mod">
          <ac:chgData name="Jim Hogg" userId="34797abe98eaa765" providerId="LiveId" clId="{5EFAF962-C688-4C11-BEDD-D57B8ED297A1}" dt="2019-12-16T16:42:35.368" v="11656" actId="207"/>
          <ac:spMkLst>
            <pc:docMk/>
            <pc:sldMk cId="1537662412" sldId="347"/>
            <ac:spMk id="9" creationId="{00000000-0000-0000-0000-000000000000}"/>
          </ac:spMkLst>
        </pc:spChg>
        <pc:spChg chg="mod">
          <ac:chgData name="Jim Hogg" userId="34797abe98eaa765" providerId="LiveId" clId="{5EFAF962-C688-4C11-BEDD-D57B8ED297A1}" dt="2019-12-11T19:36:31.498" v="6173" actId="207"/>
          <ac:spMkLst>
            <pc:docMk/>
            <pc:sldMk cId="1537662412" sldId="347"/>
            <ac:spMk id="382" creationId="{00000000-0000-0000-0000-000000000000}"/>
          </ac:spMkLst>
        </pc:spChg>
        <pc:spChg chg="mod">
          <ac:chgData name="Jim Hogg" userId="34797abe98eaa765" providerId="LiveId" clId="{5EFAF962-C688-4C11-BEDD-D57B8ED297A1}" dt="2019-12-11T19:36:31.498" v="6173" actId="207"/>
          <ac:spMkLst>
            <pc:docMk/>
            <pc:sldMk cId="1537662412" sldId="347"/>
            <ac:spMk id="383" creationId="{00000000-0000-0000-0000-000000000000}"/>
          </ac:spMkLst>
        </pc:spChg>
      </pc:sldChg>
      <pc:sldChg chg="modSp ord">
        <pc:chgData name="Jim Hogg" userId="34797abe98eaa765" providerId="LiveId" clId="{5EFAF962-C688-4C11-BEDD-D57B8ED297A1}" dt="2019-12-16T16:46:45.883" v="11670" actId="114"/>
        <pc:sldMkLst>
          <pc:docMk/>
          <pc:sldMk cId="1416444117" sldId="348"/>
        </pc:sldMkLst>
        <pc:spChg chg="mod">
          <ac:chgData name="Jim Hogg" userId="34797abe98eaa765" providerId="LiveId" clId="{5EFAF962-C688-4C11-BEDD-D57B8ED297A1}" dt="2019-12-16T16:46:45.883" v="11670" actId="114"/>
          <ac:spMkLst>
            <pc:docMk/>
            <pc:sldMk cId="1416444117" sldId="348"/>
            <ac:spMk id="2" creationId="{00000000-0000-0000-0000-000000000000}"/>
          </ac:spMkLst>
        </pc:spChg>
      </pc:sldChg>
      <pc:sldChg chg="modSp">
        <pc:chgData name="Jim Hogg" userId="34797abe98eaa765" providerId="LiveId" clId="{5EFAF962-C688-4C11-BEDD-D57B8ED297A1}" dt="2019-12-16T16:53:14.477" v="11857" actId="1076"/>
        <pc:sldMkLst>
          <pc:docMk/>
          <pc:sldMk cId="3578835923" sldId="349"/>
        </pc:sldMkLst>
        <pc:spChg chg="mod">
          <ac:chgData name="Jim Hogg" userId="34797abe98eaa765" providerId="LiveId" clId="{5EFAF962-C688-4C11-BEDD-D57B8ED297A1}" dt="2019-12-16T16:48:21.207" v="11671" actId="1076"/>
          <ac:spMkLst>
            <pc:docMk/>
            <pc:sldMk cId="3578835923" sldId="349"/>
            <ac:spMk id="8" creationId="{00000000-0000-0000-0000-000000000000}"/>
          </ac:spMkLst>
        </pc:spChg>
        <pc:spChg chg="mod">
          <ac:chgData name="Jim Hogg" userId="34797abe98eaa765" providerId="LiveId" clId="{5EFAF962-C688-4C11-BEDD-D57B8ED297A1}" dt="2019-12-16T16:52:54.652" v="11854" actId="1076"/>
          <ac:spMkLst>
            <pc:docMk/>
            <pc:sldMk cId="3578835923" sldId="349"/>
            <ac:spMk id="9" creationId="{00000000-0000-0000-0000-000000000000}"/>
          </ac:spMkLst>
        </pc:spChg>
        <pc:spChg chg="mod">
          <ac:chgData name="Jim Hogg" userId="34797abe98eaa765" providerId="LiveId" clId="{5EFAF962-C688-4C11-BEDD-D57B8ED297A1}" dt="2019-12-16T16:52:54.652" v="11854" actId="1076"/>
          <ac:spMkLst>
            <pc:docMk/>
            <pc:sldMk cId="3578835923" sldId="349"/>
            <ac:spMk id="10" creationId="{00000000-0000-0000-0000-000000000000}"/>
          </ac:spMkLst>
        </pc:spChg>
        <pc:spChg chg="mod">
          <ac:chgData name="Jim Hogg" userId="34797abe98eaa765" providerId="LiveId" clId="{5EFAF962-C688-4C11-BEDD-D57B8ED297A1}" dt="2019-12-16T16:49:04.170" v="11685" actId="20577"/>
          <ac:spMkLst>
            <pc:docMk/>
            <pc:sldMk cId="3578835923" sldId="349"/>
            <ac:spMk id="11" creationId="{00000000-0000-0000-0000-000000000000}"/>
          </ac:spMkLst>
        </pc:spChg>
        <pc:spChg chg="mod">
          <ac:chgData name="Jim Hogg" userId="34797abe98eaa765" providerId="LiveId" clId="{5EFAF962-C688-4C11-BEDD-D57B8ED297A1}" dt="2019-12-16T16:51:47.389" v="11834" actId="207"/>
          <ac:spMkLst>
            <pc:docMk/>
            <pc:sldMk cId="3578835923" sldId="349"/>
            <ac:spMk id="12" creationId="{00000000-0000-0000-0000-000000000000}"/>
          </ac:spMkLst>
        </pc:spChg>
        <pc:spChg chg="mod">
          <ac:chgData name="Jim Hogg" userId="34797abe98eaa765" providerId="LiveId" clId="{5EFAF962-C688-4C11-BEDD-D57B8ED297A1}" dt="2019-12-16T16:53:02.465" v="11855" actId="1076"/>
          <ac:spMkLst>
            <pc:docMk/>
            <pc:sldMk cId="3578835923" sldId="349"/>
            <ac:spMk id="13" creationId="{00000000-0000-0000-0000-000000000000}"/>
          </ac:spMkLst>
        </pc:spChg>
        <pc:spChg chg="mod">
          <ac:chgData name="Jim Hogg" userId="34797abe98eaa765" providerId="LiveId" clId="{5EFAF962-C688-4C11-BEDD-D57B8ED297A1}" dt="2019-12-16T16:53:02.465" v="11855" actId="1076"/>
          <ac:spMkLst>
            <pc:docMk/>
            <pc:sldMk cId="3578835923" sldId="349"/>
            <ac:spMk id="14" creationId="{00000000-0000-0000-0000-000000000000}"/>
          </ac:spMkLst>
        </pc:spChg>
        <pc:spChg chg="mod">
          <ac:chgData name="Jim Hogg" userId="34797abe98eaa765" providerId="LiveId" clId="{5EFAF962-C688-4C11-BEDD-D57B8ED297A1}" dt="2019-12-16T16:53:14.477" v="11857" actId="1076"/>
          <ac:spMkLst>
            <pc:docMk/>
            <pc:sldMk cId="3578835923" sldId="349"/>
            <ac:spMk id="15" creationId="{00000000-0000-0000-0000-000000000000}"/>
          </ac:spMkLst>
        </pc:spChg>
        <pc:spChg chg="mod">
          <ac:chgData name="Jim Hogg" userId="34797abe98eaa765" providerId="LiveId" clId="{5EFAF962-C688-4C11-BEDD-D57B8ED297A1}" dt="2019-12-16T16:53:14.477" v="11857" actId="1076"/>
          <ac:spMkLst>
            <pc:docMk/>
            <pc:sldMk cId="3578835923" sldId="349"/>
            <ac:spMk id="16" creationId="{00000000-0000-0000-0000-000000000000}"/>
          </ac:spMkLst>
        </pc:spChg>
      </pc:sldChg>
      <pc:sldChg chg="modSp">
        <pc:chgData name="Jim Hogg" userId="34797abe98eaa765" providerId="LiveId" clId="{5EFAF962-C688-4C11-BEDD-D57B8ED297A1}" dt="2019-12-16T17:08:08.425" v="12007" actId="113"/>
        <pc:sldMkLst>
          <pc:docMk/>
          <pc:sldMk cId="1350704092" sldId="350"/>
        </pc:sldMkLst>
        <pc:spChg chg="mod">
          <ac:chgData name="Jim Hogg" userId="34797abe98eaa765" providerId="LiveId" clId="{5EFAF962-C688-4C11-BEDD-D57B8ED297A1}" dt="2019-12-12T00:15:52.519" v="11500" actId="207"/>
          <ac:spMkLst>
            <pc:docMk/>
            <pc:sldMk cId="1350704092" sldId="350"/>
            <ac:spMk id="4" creationId="{00000000-0000-0000-0000-000000000000}"/>
          </ac:spMkLst>
        </pc:spChg>
        <pc:spChg chg="mod">
          <ac:chgData name="Jim Hogg" userId="34797abe98eaa765" providerId="LiveId" clId="{5EFAF962-C688-4C11-BEDD-D57B8ED297A1}" dt="2019-12-16T17:08:08.425" v="12007" actId="113"/>
          <ac:spMkLst>
            <pc:docMk/>
            <pc:sldMk cId="1350704092" sldId="350"/>
            <ac:spMk id="7" creationId="{00000000-0000-0000-0000-000000000000}"/>
          </ac:spMkLst>
        </pc:spChg>
        <pc:spChg chg="mod">
          <ac:chgData name="Jim Hogg" userId="34797abe98eaa765" providerId="LiveId" clId="{5EFAF962-C688-4C11-BEDD-D57B8ED297A1}" dt="2019-12-16T17:08:01.556" v="12006" actId="113"/>
          <ac:spMkLst>
            <pc:docMk/>
            <pc:sldMk cId="1350704092" sldId="350"/>
            <ac:spMk id="20486" creationId="{00000000-0000-0000-0000-000000000000}"/>
          </ac:spMkLst>
        </pc:spChg>
      </pc:sldChg>
      <pc:sldChg chg="modSp">
        <pc:chgData name="Jim Hogg" userId="34797abe98eaa765" providerId="LiveId" clId="{5EFAF962-C688-4C11-BEDD-D57B8ED297A1}" dt="2019-12-16T17:10:08.291" v="12215" actId="1076"/>
        <pc:sldMkLst>
          <pc:docMk/>
          <pc:sldMk cId="729029392" sldId="351"/>
        </pc:sldMkLst>
        <pc:spChg chg="mod">
          <ac:chgData name="Jim Hogg" userId="34797abe98eaa765" providerId="LiveId" clId="{5EFAF962-C688-4C11-BEDD-D57B8ED297A1}" dt="2019-12-16T17:10:08.291" v="12215" actId="1076"/>
          <ac:spMkLst>
            <pc:docMk/>
            <pc:sldMk cId="729029392" sldId="351"/>
            <ac:spMk id="4" creationId="{00000000-0000-0000-0000-000000000000}"/>
          </ac:spMkLst>
        </pc:spChg>
        <pc:spChg chg="mod">
          <ac:chgData name="Jim Hogg" userId="34797abe98eaa765" providerId="LiveId" clId="{5EFAF962-C688-4C11-BEDD-D57B8ED297A1}" dt="2019-12-16T17:08:17.871" v="12008" actId="113"/>
          <ac:spMkLst>
            <pc:docMk/>
            <pc:sldMk cId="729029392" sldId="351"/>
            <ac:spMk id="6" creationId="{00000000-0000-0000-0000-000000000000}"/>
          </ac:spMkLst>
        </pc:spChg>
      </pc:sldChg>
      <pc:sldChg chg="del">
        <pc:chgData name="Jim Hogg" userId="34797abe98eaa765" providerId="LiveId" clId="{5EFAF962-C688-4C11-BEDD-D57B8ED297A1}" dt="2019-12-12T00:10:00.990" v="11491" actId="47"/>
        <pc:sldMkLst>
          <pc:docMk/>
          <pc:sldMk cId="1192229831" sldId="352"/>
        </pc:sldMkLst>
      </pc:sldChg>
      <pc:sldChg chg="delSp modSp del">
        <pc:chgData name="Jim Hogg" userId="34797abe98eaa765" providerId="LiveId" clId="{5EFAF962-C688-4C11-BEDD-D57B8ED297A1}" dt="2019-12-12T00:10:00.990" v="11491" actId="47"/>
        <pc:sldMkLst>
          <pc:docMk/>
          <pc:sldMk cId="3203550320" sldId="353"/>
        </pc:sldMkLst>
        <pc:spChg chg="mod">
          <ac:chgData name="Jim Hogg" userId="34797abe98eaa765" providerId="LiveId" clId="{5EFAF962-C688-4C11-BEDD-D57B8ED297A1}" dt="2019-12-11T02:49:41.375" v="140" actId="20577"/>
          <ac:spMkLst>
            <pc:docMk/>
            <pc:sldMk cId="3203550320" sldId="353"/>
            <ac:spMk id="7" creationId="{00000000-0000-0000-0000-000000000000}"/>
          </ac:spMkLst>
        </pc:spChg>
        <pc:spChg chg="del">
          <ac:chgData name="Jim Hogg" userId="34797abe98eaa765" providerId="LiveId" clId="{5EFAF962-C688-4C11-BEDD-D57B8ED297A1}" dt="2019-12-11T02:49:22.435" v="128" actId="478"/>
          <ac:spMkLst>
            <pc:docMk/>
            <pc:sldMk cId="3203550320" sldId="353"/>
            <ac:spMk id="8" creationId="{00000000-0000-0000-0000-000000000000}"/>
          </ac:spMkLst>
        </pc:spChg>
      </pc:sldChg>
      <pc:sldChg chg="addSp delSp modSp del">
        <pc:chgData name="Jim Hogg" userId="34797abe98eaa765" providerId="LiveId" clId="{5EFAF962-C688-4C11-BEDD-D57B8ED297A1}" dt="2019-12-12T00:16:47.854" v="11501" actId="47"/>
        <pc:sldMkLst>
          <pc:docMk/>
          <pc:sldMk cId="104798501" sldId="354"/>
        </pc:sldMkLst>
        <pc:spChg chg="mod">
          <ac:chgData name="Jim Hogg" userId="34797abe98eaa765" providerId="LiveId" clId="{5EFAF962-C688-4C11-BEDD-D57B8ED297A1}" dt="2019-12-11T02:50:40.501" v="167" actId="6549"/>
          <ac:spMkLst>
            <pc:docMk/>
            <pc:sldMk cId="104798501" sldId="354"/>
            <ac:spMk id="4" creationId="{00000000-0000-0000-0000-000000000000}"/>
          </ac:spMkLst>
        </pc:spChg>
        <pc:spChg chg="mod">
          <ac:chgData name="Jim Hogg" userId="34797abe98eaa765" providerId="LiveId" clId="{5EFAF962-C688-4C11-BEDD-D57B8ED297A1}" dt="2019-12-11T06:18:30.635" v="348" actId="1076"/>
          <ac:spMkLst>
            <pc:docMk/>
            <pc:sldMk cId="104798501" sldId="354"/>
            <ac:spMk id="9" creationId="{00000000-0000-0000-0000-000000000000}"/>
          </ac:spMkLst>
        </pc:spChg>
        <pc:spChg chg="del">
          <ac:chgData name="Jim Hogg" userId="34797abe98eaa765" providerId="LiveId" clId="{5EFAF962-C688-4C11-BEDD-D57B8ED297A1}" dt="2019-12-11T02:50:50.748" v="168" actId="478"/>
          <ac:spMkLst>
            <pc:docMk/>
            <pc:sldMk cId="104798501" sldId="354"/>
            <ac:spMk id="10" creationId="{00000000-0000-0000-0000-000000000000}"/>
          </ac:spMkLst>
        </pc:spChg>
        <pc:spChg chg="del">
          <ac:chgData name="Jim Hogg" userId="34797abe98eaa765" providerId="LiveId" clId="{5EFAF962-C688-4C11-BEDD-D57B8ED297A1}" dt="2019-12-11T02:50:50.748" v="168" actId="478"/>
          <ac:spMkLst>
            <pc:docMk/>
            <pc:sldMk cId="104798501" sldId="354"/>
            <ac:spMk id="11" creationId="{00000000-0000-0000-0000-000000000000}"/>
          </ac:spMkLst>
        </pc:spChg>
        <pc:spChg chg="del">
          <ac:chgData name="Jim Hogg" userId="34797abe98eaa765" providerId="LiveId" clId="{5EFAF962-C688-4C11-BEDD-D57B8ED297A1}" dt="2019-12-11T02:50:50.748" v="168" actId="478"/>
          <ac:spMkLst>
            <pc:docMk/>
            <pc:sldMk cId="104798501" sldId="354"/>
            <ac:spMk id="12" creationId="{00000000-0000-0000-0000-000000000000}"/>
          </ac:spMkLst>
        </pc:spChg>
        <pc:spChg chg="del">
          <ac:chgData name="Jim Hogg" userId="34797abe98eaa765" providerId="LiveId" clId="{5EFAF962-C688-4C11-BEDD-D57B8ED297A1}" dt="2019-12-11T02:50:50.748" v="168" actId="478"/>
          <ac:spMkLst>
            <pc:docMk/>
            <pc:sldMk cId="104798501" sldId="354"/>
            <ac:spMk id="13" creationId="{00000000-0000-0000-0000-000000000000}"/>
          </ac:spMkLst>
        </pc:spChg>
        <pc:spChg chg="add mod">
          <ac:chgData name="Jim Hogg" userId="34797abe98eaa765" providerId="LiveId" clId="{5EFAF962-C688-4C11-BEDD-D57B8ED297A1}" dt="2019-12-11T06:18:39.952" v="351" actId="14100"/>
          <ac:spMkLst>
            <pc:docMk/>
            <pc:sldMk cId="104798501" sldId="354"/>
            <ac:spMk id="14" creationId="{245319C6-FC7A-41E8-81E9-5888D87E6ECC}"/>
          </ac:spMkLst>
        </pc:spChg>
        <pc:spChg chg="add mod">
          <ac:chgData name="Jim Hogg" userId="34797abe98eaa765" providerId="LiveId" clId="{5EFAF962-C688-4C11-BEDD-D57B8ED297A1}" dt="2019-12-11T06:22:42.042" v="867" actId="207"/>
          <ac:spMkLst>
            <pc:docMk/>
            <pc:sldMk cId="104798501" sldId="354"/>
            <ac:spMk id="16" creationId="{71488350-5A52-4303-8DAA-91C4639A5DBD}"/>
          </ac:spMkLst>
        </pc:spChg>
        <pc:spChg chg="add mod">
          <ac:chgData name="Jim Hogg" userId="34797abe98eaa765" providerId="LiveId" clId="{5EFAF962-C688-4C11-BEDD-D57B8ED297A1}" dt="2019-12-11T06:24:20.784" v="968" actId="1076"/>
          <ac:spMkLst>
            <pc:docMk/>
            <pc:sldMk cId="104798501" sldId="354"/>
            <ac:spMk id="17" creationId="{EF5C3BDD-53D1-4B7E-B018-AFEF80620DFD}"/>
          </ac:spMkLst>
        </pc:spChg>
        <pc:spChg chg="del">
          <ac:chgData name="Jim Hogg" userId="34797abe98eaa765" providerId="LiveId" clId="{5EFAF962-C688-4C11-BEDD-D57B8ED297A1}" dt="2019-12-11T02:50:50.748" v="168" actId="478"/>
          <ac:spMkLst>
            <pc:docMk/>
            <pc:sldMk cId="104798501" sldId="354"/>
            <ac:spMk id="21" creationId="{00000000-0000-0000-0000-000000000000}"/>
          </ac:spMkLst>
        </pc:spChg>
        <pc:cxnChg chg="del mod">
          <ac:chgData name="Jim Hogg" userId="34797abe98eaa765" providerId="LiveId" clId="{5EFAF962-C688-4C11-BEDD-D57B8ED297A1}" dt="2019-12-11T02:50:50.748" v="168" actId="478"/>
          <ac:cxnSpMkLst>
            <pc:docMk/>
            <pc:sldMk cId="104798501" sldId="354"/>
            <ac:cxnSpMk id="6" creationId="{00000000-0000-0000-0000-000000000000}"/>
          </ac:cxnSpMkLst>
        </pc:cxnChg>
        <pc:cxnChg chg="del mod">
          <ac:chgData name="Jim Hogg" userId="34797abe98eaa765" providerId="LiveId" clId="{5EFAF962-C688-4C11-BEDD-D57B8ED297A1}" dt="2019-12-11T02:50:50.748" v="168" actId="478"/>
          <ac:cxnSpMkLst>
            <pc:docMk/>
            <pc:sldMk cId="104798501" sldId="354"/>
            <ac:cxnSpMk id="15" creationId="{00000000-0000-0000-0000-000000000000}"/>
          </ac:cxnSpMkLst>
        </pc:cxnChg>
      </pc:sldChg>
      <pc:sldChg chg="del">
        <pc:chgData name="Jim Hogg" userId="34797abe98eaa765" providerId="LiveId" clId="{5EFAF962-C688-4C11-BEDD-D57B8ED297A1}" dt="2019-12-12T00:10:00.990" v="11491" actId="47"/>
        <pc:sldMkLst>
          <pc:docMk/>
          <pc:sldMk cId="776993094" sldId="355"/>
        </pc:sldMkLst>
      </pc:sldChg>
      <pc:sldChg chg="modSp">
        <pc:chgData name="Jim Hogg" userId="34797abe98eaa765" providerId="LiveId" clId="{5EFAF962-C688-4C11-BEDD-D57B8ED297A1}" dt="2019-12-11T18:51:23.855" v="4541" actId="20577"/>
        <pc:sldMkLst>
          <pc:docMk/>
          <pc:sldMk cId="833692088" sldId="357"/>
        </pc:sldMkLst>
        <pc:spChg chg="mod">
          <ac:chgData name="Jim Hogg" userId="34797abe98eaa765" providerId="LiveId" clId="{5EFAF962-C688-4C11-BEDD-D57B8ED297A1}" dt="2019-12-11T18:51:23.855" v="4541" actId="20577"/>
          <ac:spMkLst>
            <pc:docMk/>
            <pc:sldMk cId="833692088" sldId="357"/>
            <ac:spMk id="314" creationId="{00000000-0000-0000-0000-000000000000}"/>
          </ac:spMkLst>
        </pc:spChg>
      </pc:sldChg>
      <pc:sldChg chg="modSp">
        <pc:chgData name="Jim Hogg" userId="34797abe98eaa765" providerId="LiveId" clId="{5EFAF962-C688-4C11-BEDD-D57B8ED297A1}" dt="2019-12-11T19:35:41.078" v="6169" actId="6549"/>
        <pc:sldMkLst>
          <pc:docMk/>
          <pc:sldMk cId="2763130074" sldId="358"/>
        </pc:sldMkLst>
        <pc:spChg chg="mod">
          <ac:chgData name="Jim Hogg" userId="34797abe98eaa765" providerId="LiveId" clId="{5EFAF962-C688-4C11-BEDD-D57B8ED297A1}" dt="2019-12-11T19:35:04.873" v="6164" actId="20577"/>
          <ac:spMkLst>
            <pc:docMk/>
            <pc:sldMk cId="2763130074" sldId="358"/>
            <ac:spMk id="5" creationId="{00000000-0000-0000-0000-000000000000}"/>
          </ac:spMkLst>
        </pc:spChg>
        <pc:spChg chg="mod">
          <ac:chgData name="Jim Hogg" userId="34797abe98eaa765" providerId="LiveId" clId="{5EFAF962-C688-4C11-BEDD-D57B8ED297A1}" dt="2019-12-11T19:35:26.577" v="6165" actId="207"/>
          <ac:spMkLst>
            <pc:docMk/>
            <pc:sldMk cId="2763130074" sldId="358"/>
            <ac:spMk id="6" creationId="{00000000-0000-0000-0000-000000000000}"/>
          </ac:spMkLst>
        </pc:spChg>
        <pc:spChg chg="mod">
          <ac:chgData name="Jim Hogg" userId="34797abe98eaa765" providerId="LiveId" clId="{5EFAF962-C688-4C11-BEDD-D57B8ED297A1}" dt="2019-12-11T19:35:41.078" v="6169" actId="6549"/>
          <ac:spMkLst>
            <pc:docMk/>
            <pc:sldMk cId="2763130074" sldId="358"/>
            <ac:spMk id="7" creationId="{00000000-0000-0000-0000-000000000000}"/>
          </ac:spMkLst>
        </pc:spChg>
      </pc:sldChg>
      <pc:sldChg chg="addSp modSp">
        <pc:chgData name="Jim Hogg" userId="34797abe98eaa765" providerId="LiveId" clId="{5EFAF962-C688-4C11-BEDD-D57B8ED297A1}" dt="2019-12-16T17:10:21.501" v="12216" actId="14100"/>
        <pc:sldMkLst>
          <pc:docMk/>
          <pc:sldMk cId="225849194" sldId="359"/>
        </pc:sldMkLst>
        <pc:spChg chg="add mod">
          <ac:chgData name="Jim Hogg" userId="34797abe98eaa765" providerId="LiveId" clId="{5EFAF962-C688-4C11-BEDD-D57B8ED297A1}" dt="2019-12-16T17:10:21.501" v="12216" actId="14100"/>
          <ac:spMkLst>
            <pc:docMk/>
            <pc:sldMk cId="225849194" sldId="359"/>
            <ac:spMk id="8" creationId="{270BC382-0840-4C8C-A894-4E52F6CAC142}"/>
          </ac:spMkLst>
        </pc:spChg>
        <pc:spChg chg="mod">
          <ac:chgData name="Jim Hogg" userId="34797abe98eaa765" providerId="LiveId" clId="{5EFAF962-C688-4C11-BEDD-D57B8ED297A1}" dt="2019-12-16T17:08:47.287" v="12010" actId="113"/>
          <ac:spMkLst>
            <pc:docMk/>
            <pc:sldMk cId="225849194" sldId="359"/>
            <ac:spMk id="11" creationId="{00000000-0000-0000-0000-000000000000}"/>
          </ac:spMkLst>
        </pc:spChg>
        <pc:spChg chg="mod">
          <ac:chgData name="Jim Hogg" userId="34797abe98eaa765" providerId="LiveId" clId="{5EFAF962-C688-4C11-BEDD-D57B8ED297A1}" dt="2019-12-16T17:08:47.287" v="12010" actId="113"/>
          <ac:spMkLst>
            <pc:docMk/>
            <pc:sldMk cId="225849194" sldId="359"/>
            <ac:spMk id="12" creationId="{00000000-0000-0000-0000-000000000000}"/>
          </ac:spMkLst>
        </pc:spChg>
        <pc:spChg chg="mod">
          <ac:chgData name="Jim Hogg" userId="34797abe98eaa765" providerId="LiveId" clId="{5EFAF962-C688-4C11-BEDD-D57B8ED297A1}" dt="2019-12-16T17:08:47.287" v="12010" actId="113"/>
          <ac:spMkLst>
            <pc:docMk/>
            <pc:sldMk cId="225849194" sldId="359"/>
            <ac:spMk id="383" creationId="{00000000-0000-0000-0000-000000000000}"/>
          </ac:spMkLst>
        </pc:spChg>
      </pc:sldChg>
      <pc:sldChg chg="addSp delSp modSp">
        <pc:chgData name="Jim Hogg" userId="34797abe98eaa765" providerId="LiveId" clId="{5EFAF962-C688-4C11-BEDD-D57B8ED297A1}" dt="2019-12-16T17:11:43.702" v="12235" actId="478"/>
        <pc:sldMkLst>
          <pc:docMk/>
          <pc:sldMk cId="1204163775" sldId="360"/>
        </pc:sldMkLst>
        <pc:spChg chg="add del mod">
          <ac:chgData name="Jim Hogg" userId="34797abe98eaa765" providerId="LiveId" clId="{5EFAF962-C688-4C11-BEDD-D57B8ED297A1}" dt="2019-12-16T17:11:33.424" v="12233" actId="478"/>
          <ac:spMkLst>
            <pc:docMk/>
            <pc:sldMk cId="1204163775" sldId="360"/>
            <ac:spMk id="8" creationId="{B9CEC301-8CED-4EAB-85D3-4BB91224F83D}"/>
          </ac:spMkLst>
        </pc:spChg>
        <pc:spChg chg="add del mod">
          <ac:chgData name="Jim Hogg" userId="34797abe98eaa765" providerId="LiveId" clId="{5EFAF962-C688-4C11-BEDD-D57B8ED297A1}" dt="2019-12-16T17:11:33.424" v="12233" actId="478"/>
          <ac:spMkLst>
            <pc:docMk/>
            <pc:sldMk cId="1204163775" sldId="360"/>
            <ac:spMk id="9" creationId="{DBB155AC-4C6D-46E4-87FE-1AF4BDE10FD2}"/>
          </ac:spMkLst>
        </pc:spChg>
        <pc:spChg chg="mod">
          <ac:chgData name="Jim Hogg" userId="34797abe98eaa765" providerId="LiveId" clId="{5EFAF962-C688-4C11-BEDD-D57B8ED297A1}" dt="2019-12-11T22:14:01.261" v="8471" actId="20577"/>
          <ac:spMkLst>
            <pc:docMk/>
            <pc:sldMk cId="1204163775" sldId="360"/>
            <ac:spMk id="380" creationId="{00000000-0000-0000-0000-000000000000}"/>
          </ac:spMkLst>
        </pc:spChg>
        <pc:spChg chg="mod">
          <ac:chgData name="Jim Hogg" userId="34797abe98eaa765" providerId="LiveId" clId="{5EFAF962-C688-4C11-BEDD-D57B8ED297A1}" dt="2019-12-16T17:11:38.376" v="12234" actId="1076"/>
          <ac:spMkLst>
            <pc:docMk/>
            <pc:sldMk cId="1204163775" sldId="360"/>
            <ac:spMk id="383" creationId="{00000000-0000-0000-0000-000000000000}"/>
          </ac:spMkLst>
        </pc:spChg>
        <pc:spChg chg="del">
          <ac:chgData name="Jim Hogg" userId="34797abe98eaa765" providerId="LiveId" clId="{5EFAF962-C688-4C11-BEDD-D57B8ED297A1}" dt="2019-12-16T17:11:43.702" v="12235" actId="478"/>
          <ac:spMkLst>
            <pc:docMk/>
            <pc:sldMk cId="1204163775" sldId="360"/>
            <ac:spMk id="384" creationId="{00000000-0000-0000-0000-000000000000}"/>
          </ac:spMkLst>
        </pc:spChg>
        <pc:graphicFrameChg chg="mod">
          <ac:chgData name="Jim Hogg" userId="34797abe98eaa765" providerId="LiveId" clId="{5EFAF962-C688-4C11-BEDD-D57B8ED297A1}" dt="2019-12-16T17:11:38.376" v="12234" actId="1076"/>
          <ac:graphicFrameMkLst>
            <pc:docMk/>
            <pc:sldMk cId="1204163775" sldId="360"/>
            <ac:graphicFrameMk id="6" creationId="{00000000-0000-0000-0000-000000000000}"/>
          </ac:graphicFrameMkLst>
        </pc:graphicFrameChg>
      </pc:sldChg>
      <pc:sldChg chg="modSp">
        <pc:chgData name="Jim Hogg" userId="34797abe98eaa765" providerId="LiveId" clId="{5EFAF962-C688-4C11-BEDD-D57B8ED297A1}" dt="2019-12-16T16:45:16.376" v="11668" actId="14100"/>
        <pc:sldMkLst>
          <pc:docMk/>
          <pc:sldMk cId="2072764761" sldId="362"/>
        </pc:sldMkLst>
        <pc:spChg chg="mod">
          <ac:chgData name="Jim Hogg" userId="34797abe98eaa765" providerId="LiveId" clId="{5EFAF962-C688-4C11-BEDD-D57B8ED297A1}" dt="2019-12-16T16:45:16.376" v="11668" actId="14100"/>
          <ac:spMkLst>
            <pc:docMk/>
            <pc:sldMk cId="2072764761" sldId="362"/>
            <ac:spMk id="2" creationId="{00000000-0000-0000-0000-000000000000}"/>
          </ac:spMkLst>
        </pc:spChg>
        <pc:spChg chg="mod">
          <ac:chgData name="Jim Hogg" userId="34797abe98eaa765" providerId="LiveId" clId="{5EFAF962-C688-4C11-BEDD-D57B8ED297A1}" dt="2019-12-16T16:45:00.682" v="11664" actId="1076"/>
          <ac:spMkLst>
            <pc:docMk/>
            <pc:sldMk cId="2072764761" sldId="362"/>
            <ac:spMk id="3" creationId="{00000000-0000-0000-0000-000000000000}"/>
          </ac:spMkLst>
        </pc:spChg>
        <pc:spChg chg="mod">
          <ac:chgData name="Jim Hogg" userId="34797abe98eaa765" providerId="LiveId" clId="{5EFAF962-C688-4C11-BEDD-D57B8ED297A1}" dt="2019-12-16T16:44:41.393" v="11660" actId="1076"/>
          <ac:spMkLst>
            <pc:docMk/>
            <pc:sldMk cId="2072764761" sldId="362"/>
            <ac:spMk id="12" creationId="{00000000-0000-0000-0000-000000000000}"/>
          </ac:spMkLst>
        </pc:spChg>
        <pc:spChg chg="mod">
          <ac:chgData name="Jim Hogg" userId="34797abe98eaa765" providerId="LiveId" clId="{5EFAF962-C688-4C11-BEDD-D57B8ED297A1}" dt="2019-12-16T16:44:41.393" v="11660" actId="1076"/>
          <ac:spMkLst>
            <pc:docMk/>
            <pc:sldMk cId="2072764761" sldId="362"/>
            <ac:spMk id="14" creationId="{00000000-0000-0000-0000-000000000000}"/>
          </ac:spMkLst>
        </pc:spChg>
        <pc:spChg chg="mod">
          <ac:chgData name="Jim Hogg" userId="34797abe98eaa765" providerId="LiveId" clId="{5EFAF962-C688-4C11-BEDD-D57B8ED297A1}" dt="2019-12-16T16:45:08.730" v="11666" actId="14100"/>
          <ac:spMkLst>
            <pc:docMk/>
            <pc:sldMk cId="2072764761" sldId="362"/>
            <ac:spMk id="877" creationId="{00000000-0000-0000-0000-000000000000}"/>
          </ac:spMkLst>
        </pc:spChg>
        <pc:spChg chg="mod">
          <ac:chgData name="Jim Hogg" userId="34797abe98eaa765" providerId="LiveId" clId="{5EFAF962-C688-4C11-BEDD-D57B8ED297A1}" dt="2019-12-16T16:44:52.473" v="11662" actId="14100"/>
          <ac:spMkLst>
            <pc:docMk/>
            <pc:sldMk cId="2072764761" sldId="362"/>
            <ac:spMk id="880" creationId="{00000000-0000-0000-0000-000000000000}"/>
          </ac:spMkLst>
        </pc:spChg>
        <pc:spChg chg="mod">
          <ac:chgData name="Jim Hogg" userId="34797abe98eaa765" providerId="LiveId" clId="{5EFAF962-C688-4C11-BEDD-D57B8ED297A1}" dt="2019-12-16T16:44:52.473" v="11662" actId="14100"/>
          <ac:spMkLst>
            <pc:docMk/>
            <pc:sldMk cId="2072764761" sldId="362"/>
            <ac:spMk id="881" creationId="{00000000-0000-0000-0000-000000000000}"/>
          </ac:spMkLst>
        </pc:spChg>
        <pc:spChg chg="mod">
          <ac:chgData name="Jim Hogg" userId="34797abe98eaa765" providerId="LiveId" clId="{5EFAF962-C688-4C11-BEDD-D57B8ED297A1}" dt="2019-12-16T16:44:52.473" v="11662" actId="14100"/>
          <ac:spMkLst>
            <pc:docMk/>
            <pc:sldMk cId="2072764761" sldId="362"/>
            <ac:spMk id="882" creationId="{00000000-0000-0000-0000-000000000000}"/>
          </ac:spMkLst>
        </pc:spChg>
        <pc:spChg chg="mod">
          <ac:chgData name="Jim Hogg" userId="34797abe98eaa765" providerId="LiveId" clId="{5EFAF962-C688-4C11-BEDD-D57B8ED297A1}" dt="2019-12-16T16:44:41.393" v="11660" actId="1076"/>
          <ac:spMkLst>
            <pc:docMk/>
            <pc:sldMk cId="2072764761" sldId="362"/>
            <ac:spMk id="884" creationId="{00000000-0000-0000-0000-000000000000}"/>
          </ac:spMkLst>
        </pc:spChg>
      </pc:sldChg>
      <pc:sldChg chg="addSp modSp add setBg">
        <pc:chgData name="Jim Hogg" userId="34797abe98eaa765" providerId="LiveId" clId="{5EFAF962-C688-4C11-BEDD-D57B8ED297A1}" dt="2019-12-11T02:44:56.309" v="58" actId="255"/>
        <pc:sldMkLst>
          <pc:docMk/>
          <pc:sldMk cId="1491564976" sldId="363"/>
        </pc:sldMkLst>
        <pc:spChg chg="add mod">
          <ac:chgData name="Jim Hogg" userId="34797abe98eaa765" providerId="LiveId" clId="{5EFAF962-C688-4C11-BEDD-D57B8ED297A1}" dt="2019-12-11T02:44:56.309" v="58" actId="255"/>
          <ac:spMkLst>
            <pc:docMk/>
            <pc:sldMk cId="1491564976" sldId="363"/>
            <ac:spMk id="4" creationId="{C46ED8E4-E4F4-469E-9A37-40D74F21F604}"/>
          </ac:spMkLst>
        </pc:spChg>
      </pc:sldChg>
      <pc:sldChg chg="modSp add ord">
        <pc:chgData name="Jim Hogg" userId="34797abe98eaa765" providerId="LiveId" clId="{5EFAF962-C688-4C11-BEDD-D57B8ED297A1}" dt="2019-12-11T19:05:16.411" v="5077"/>
        <pc:sldMkLst>
          <pc:docMk/>
          <pc:sldMk cId="1860740676" sldId="364"/>
        </pc:sldMkLst>
        <pc:spChg chg="mod">
          <ac:chgData name="Jim Hogg" userId="34797abe98eaa765" providerId="LiveId" clId="{5EFAF962-C688-4C11-BEDD-D57B8ED297A1}" dt="2019-12-11T02:45:52.430" v="94" actId="20577"/>
          <ac:spMkLst>
            <pc:docMk/>
            <pc:sldMk cId="1860740676" sldId="364"/>
            <ac:spMk id="4" creationId="{C46ED8E4-E4F4-469E-9A37-40D74F21F604}"/>
          </ac:spMkLst>
        </pc:spChg>
      </pc:sldChg>
      <pc:sldChg chg="modSp add del ord setBg">
        <pc:chgData name="Jim Hogg" userId="34797abe98eaa765" providerId="LiveId" clId="{5EFAF962-C688-4C11-BEDD-D57B8ED297A1}" dt="2019-12-11T19:53:48.320" v="6471" actId="47"/>
        <pc:sldMkLst>
          <pc:docMk/>
          <pc:sldMk cId="3753083522" sldId="365"/>
        </pc:sldMkLst>
        <pc:spChg chg="mod">
          <ac:chgData name="Jim Hogg" userId="34797abe98eaa765" providerId="LiveId" clId="{5EFAF962-C688-4C11-BEDD-D57B8ED297A1}" dt="2019-12-11T19:39:38.272" v="6289" actId="20577"/>
          <ac:spMkLst>
            <pc:docMk/>
            <pc:sldMk cId="3753083522" sldId="365"/>
            <ac:spMk id="4" creationId="{C46ED8E4-E4F4-469E-9A37-40D74F21F604}"/>
          </ac:spMkLst>
        </pc:spChg>
      </pc:sldChg>
      <pc:sldChg chg="modSp add setBg">
        <pc:chgData name="Jim Hogg" userId="34797abe98eaa765" providerId="LiveId" clId="{5EFAF962-C688-4C11-BEDD-D57B8ED297A1}" dt="2019-12-11T22:30:59.246" v="8490" actId="1076"/>
        <pc:sldMkLst>
          <pc:docMk/>
          <pc:sldMk cId="3713666956" sldId="366"/>
        </pc:sldMkLst>
        <pc:spChg chg="mod">
          <ac:chgData name="Jim Hogg" userId="34797abe98eaa765" providerId="LiveId" clId="{5EFAF962-C688-4C11-BEDD-D57B8ED297A1}" dt="2019-12-11T22:30:59.246" v="8490" actId="1076"/>
          <ac:spMkLst>
            <pc:docMk/>
            <pc:sldMk cId="3713666956" sldId="366"/>
            <ac:spMk id="4" creationId="{C46ED8E4-E4F4-469E-9A37-40D74F21F604}"/>
          </ac:spMkLst>
        </pc:spChg>
      </pc:sldChg>
      <pc:sldChg chg="addSp modSp add">
        <pc:chgData name="Jim Hogg" userId="34797abe98eaa765" providerId="LiveId" clId="{5EFAF962-C688-4C11-BEDD-D57B8ED297A1}" dt="2019-12-16T18:05:17.227" v="12324" actId="207"/>
        <pc:sldMkLst>
          <pc:docMk/>
          <pc:sldMk cId="2016237492" sldId="367"/>
        </pc:sldMkLst>
        <pc:spChg chg="add mod">
          <ac:chgData name="Jim Hogg" userId="34797abe98eaa765" providerId="LiveId" clId="{5EFAF962-C688-4C11-BEDD-D57B8ED297A1}" dt="2019-12-16T18:05:05.287" v="12323" actId="1076"/>
          <ac:spMkLst>
            <pc:docMk/>
            <pc:sldMk cId="2016237492" sldId="367"/>
            <ac:spMk id="5" creationId="{AE414177-6E9D-4A7D-9258-8CAB71C9CCF0}"/>
          </ac:spMkLst>
        </pc:spChg>
        <pc:spChg chg="mod">
          <ac:chgData name="Jim Hogg" userId="34797abe98eaa765" providerId="LiveId" clId="{5EFAF962-C688-4C11-BEDD-D57B8ED297A1}" dt="2019-12-11T06:25:14.809" v="978" actId="20577"/>
          <ac:spMkLst>
            <pc:docMk/>
            <pc:sldMk cId="2016237492" sldId="367"/>
            <ac:spMk id="9" creationId="{00000000-0000-0000-0000-000000000000}"/>
          </ac:spMkLst>
        </pc:spChg>
        <pc:spChg chg="mod">
          <ac:chgData name="Jim Hogg" userId="34797abe98eaa765" providerId="LiveId" clId="{5EFAF962-C688-4C11-BEDD-D57B8ED297A1}" dt="2019-12-16T18:05:17.227" v="12324" actId="207"/>
          <ac:spMkLst>
            <pc:docMk/>
            <pc:sldMk cId="2016237492" sldId="367"/>
            <ac:spMk id="11" creationId="{00000000-0000-0000-0000-000000000000}"/>
          </ac:spMkLst>
        </pc:spChg>
        <pc:spChg chg="mod">
          <ac:chgData name="Jim Hogg" userId="34797abe98eaa765" providerId="LiveId" clId="{5EFAF962-C688-4C11-BEDD-D57B8ED297A1}" dt="2019-12-16T18:05:17.227" v="12324" actId="207"/>
          <ac:spMkLst>
            <pc:docMk/>
            <pc:sldMk cId="2016237492" sldId="367"/>
            <ac:spMk id="12" creationId="{00000000-0000-0000-0000-000000000000}"/>
          </ac:spMkLst>
        </pc:spChg>
        <pc:spChg chg="mod">
          <ac:chgData name="Jim Hogg" userId="34797abe98eaa765" providerId="LiveId" clId="{5EFAF962-C688-4C11-BEDD-D57B8ED297A1}" dt="2019-12-16T18:05:17.227" v="12324" actId="207"/>
          <ac:spMkLst>
            <pc:docMk/>
            <pc:sldMk cId="2016237492" sldId="367"/>
            <ac:spMk id="13" creationId="{00000000-0000-0000-0000-000000000000}"/>
          </ac:spMkLst>
        </pc:spChg>
        <pc:spChg chg="add mod">
          <ac:chgData name="Jim Hogg" userId="34797abe98eaa765" providerId="LiveId" clId="{5EFAF962-C688-4C11-BEDD-D57B8ED297A1}" dt="2019-12-12T00:18:35.096" v="11600" actId="1076"/>
          <ac:spMkLst>
            <pc:docMk/>
            <pc:sldMk cId="2016237492" sldId="367"/>
            <ac:spMk id="14" creationId="{40439295-BF3B-477F-8FDA-0B7699536B13}"/>
          </ac:spMkLst>
        </pc:spChg>
        <pc:spChg chg="mod">
          <ac:chgData name="Jim Hogg" userId="34797abe98eaa765" providerId="LiveId" clId="{5EFAF962-C688-4C11-BEDD-D57B8ED297A1}" dt="2019-12-16T18:05:17.227" v="12324" actId="207"/>
          <ac:spMkLst>
            <pc:docMk/>
            <pc:sldMk cId="2016237492" sldId="367"/>
            <ac:spMk id="21" creationId="{00000000-0000-0000-0000-000000000000}"/>
          </ac:spMkLst>
        </pc:spChg>
      </pc:sldChg>
      <pc:sldChg chg="modSp add del">
        <pc:chgData name="Jim Hogg" userId="34797abe98eaa765" providerId="LiveId" clId="{5EFAF962-C688-4C11-BEDD-D57B8ED297A1}" dt="2019-12-12T00:16:51.776" v="11502" actId="47"/>
        <pc:sldMkLst>
          <pc:docMk/>
          <pc:sldMk cId="303912416" sldId="368"/>
        </pc:sldMkLst>
        <pc:spChg chg="mod">
          <ac:chgData name="Jim Hogg" userId="34797abe98eaa765" providerId="LiveId" clId="{5EFAF962-C688-4C11-BEDD-D57B8ED297A1}" dt="2019-12-11T06:24:29.546" v="977" actId="20577"/>
          <ac:spMkLst>
            <pc:docMk/>
            <pc:sldMk cId="303912416" sldId="368"/>
            <ac:spMk id="4" creationId="{00000000-0000-0000-0000-000000000000}"/>
          </ac:spMkLst>
        </pc:spChg>
      </pc:sldChg>
      <pc:sldChg chg="modSp add">
        <pc:chgData name="Jim Hogg" userId="34797abe98eaa765" providerId="LiveId" clId="{5EFAF962-C688-4C11-BEDD-D57B8ED297A1}" dt="2019-12-11T22:50:21.742" v="9069" actId="1076"/>
        <pc:sldMkLst>
          <pc:docMk/>
          <pc:sldMk cId="1156494524" sldId="369"/>
        </pc:sldMkLst>
        <pc:spChg chg="mod">
          <ac:chgData name="Jim Hogg" userId="34797abe98eaa765" providerId="LiveId" clId="{5EFAF962-C688-4C11-BEDD-D57B8ED297A1}" dt="2019-12-11T22:50:21.742" v="9069" actId="1076"/>
          <ac:spMkLst>
            <pc:docMk/>
            <pc:sldMk cId="1156494524" sldId="369"/>
            <ac:spMk id="4" creationId="{C46ED8E4-E4F4-469E-9A37-40D74F21F604}"/>
          </ac:spMkLst>
        </pc:spChg>
      </pc:sldChg>
      <pc:sldChg chg="addSp modSp add">
        <pc:chgData name="Jim Hogg" userId="34797abe98eaa765" providerId="LiveId" clId="{5EFAF962-C688-4C11-BEDD-D57B8ED297A1}" dt="2019-12-16T16:56:30.111" v="11914" actId="113"/>
        <pc:sldMkLst>
          <pc:docMk/>
          <pc:sldMk cId="3600353780" sldId="370"/>
        </pc:sldMkLst>
        <pc:spChg chg="add mod">
          <ac:chgData name="Jim Hogg" userId="34797abe98eaa765" providerId="LiveId" clId="{5EFAF962-C688-4C11-BEDD-D57B8ED297A1}" dt="2019-12-16T16:56:30.111" v="11914" actId="113"/>
          <ac:spMkLst>
            <pc:docMk/>
            <pc:sldMk cId="3600353780" sldId="370"/>
            <ac:spMk id="6" creationId="{219D6CA0-B0AD-47E7-87C5-04E502CF10A6}"/>
          </ac:spMkLst>
        </pc:spChg>
        <pc:spChg chg="add mod">
          <ac:chgData name="Jim Hogg" userId="34797abe98eaa765" providerId="LiveId" clId="{5EFAF962-C688-4C11-BEDD-D57B8ED297A1}" dt="2019-12-16T16:56:15.733" v="11911" actId="1076"/>
          <ac:spMkLst>
            <pc:docMk/>
            <pc:sldMk cId="3600353780" sldId="370"/>
            <ac:spMk id="7" creationId="{5F1B1C86-4730-498B-8C93-C277B4B95D80}"/>
          </ac:spMkLst>
        </pc:spChg>
        <pc:spChg chg="mod">
          <ac:chgData name="Jim Hogg" userId="34797abe98eaa765" providerId="LiveId" clId="{5EFAF962-C688-4C11-BEDD-D57B8ED297A1}" dt="2019-12-11T18:04:53.604" v="2676" actId="1076"/>
          <ac:spMkLst>
            <pc:docMk/>
            <pc:sldMk cId="3600353780" sldId="370"/>
            <ac:spMk id="20485" creationId="{00000000-0000-0000-0000-000000000000}"/>
          </ac:spMkLst>
        </pc:spChg>
        <pc:spChg chg="mod">
          <ac:chgData name="Jim Hogg" userId="34797abe98eaa765" providerId="LiveId" clId="{5EFAF962-C688-4C11-BEDD-D57B8ED297A1}" dt="2019-12-11T17:55:08.618" v="1589" actId="20577"/>
          <ac:spMkLst>
            <pc:docMk/>
            <pc:sldMk cId="3600353780" sldId="370"/>
            <ac:spMk id="20486" creationId="{00000000-0000-0000-0000-000000000000}"/>
          </ac:spMkLst>
        </pc:spChg>
      </pc:sldChg>
      <pc:sldChg chg="addSp delSp modSp add">
        <pc:chgData name="Jim Hogg" userId="34797abe98eaa765" providerId="LiveId" clId="{5EFAF962-C688-4C11-BEDD-D57B8ED297A1}" dt="2019-12-16T16:56:59.243" v="11916" actId="113"/>
        <pc:sldMkLst>
          <pc:docMk/>
          <pc:sldMk cId="97173889" sldId="371"/>
        </pc:sldMkLst>
        <pc:spChg chg="del">
          <ac:chgData name="Jim Hogg" userId="34797abe98eaa765" providerId="LiveId" clId="{5EFAF962-C688-4C11-BEDD-D57B8ED297A1}" dt="2019-12-11T17:59:07.142" v="1998" actId="478"/>
          <ac:spMkLst>
            <pc:docMk/>
            <pc:sldMk cId="97173889" sldId="371"/>
            <ac:spMk id="6" creationId="{219D6CA0-B0AD-47E7-87C5-04E502CF10A6}"/>
          </ac:spMkLst>
        </pc:spChg>
        <pc:spChg chg="add mod">
          <ac:chgData name="Jim Hogg" userId="34797abe98eaa765" providerId="LiveId" clId="{5EFAF962-C688-4C11-BEDD-D57B8ED297A1}" dt="2019-12-11T18:12:44.810" v="2999" actId="1076"/>
          <ac:spMkLst>
            <pc:docMk/>
            <pc:sldMk cId="97173889" sldId="371"/>
            <ac:spMk id="7" creationId="{6527CBA8-6871-472E-B566-16D1F8685AC9}"/>
          </ac:spMkLst>
        </pc:spChg>
        <pc:spChg chg="add mod">
          <ac:chgData name="Jim Hogg" userId="34797abe98eaa765" providerId="LiveId" clId="{5EFAF962-C688-4C11-BEDD-D57B8ED297A1}" dt="2019-12-16T16:56:54.005" v="11915" actId="113"/>
          <ac:spMkLst>
            <pc:docMk/>
            <pc:sldMk cId="97173889" sldId="371"/>
            <ac:spMk id="8" creationId="{6990C9BC-F792-4C9B-A501-8001926F7E10}"/>
          </ac:spMkLst>
        </pc:spChg>
        <pc:spChg chg="add del mod">
          <ac:chgData name="Jim Hogg" userId="34797abe98eaa765" providerId="LiveId" clId="{5EFAF962-C688-4C11-BEDD-D57B8ED297A1}" dt="2019-12-11T18:12:29.577" v="2994" actId="478"/>
          <ac:spMkLst>
            <pc:docMk/>
            <pc:sldMk cId="97173889" sldId="371"/>
            <ac:spMk id="9" creationId="{DCC7F949-E6ED-43AF-BC28-065ECDA33A01}"/>
          </ac:spMkLst>
        </pc:spChg>
        <pc:spChg chg="add mod">
          <ac:chgData name="Jim Hogg" userId="34797abe98eaa765" providerId="LiveId" clId="{5EFAF962-C688-4C11-BEDD-D57B8ED297A1}" dt="2019-12-11T18:13:07.856" v="3004" actId="14100"/>
          <ac:spMkLst>
            <pc:docMk/>
            <pc:sldMk cId="97173889" sldId="371"/>
            <ac:spMk id="10" creationId="{CB178D3D-490F-4EBA-8216-40C7C72529E3}"/>
          </ac:spMkLst>
        </pc:spChg>
        <pc:spChg chg="add mod">
          <ac:chgData name="Jim Hogg" userId="34797abe98eaa765" providerId="LiveId" clId="{5EFAF962-C688-4C11-BEDD-D57B8ED297A1}" dt="2019-12-16T16:56:59.243" v="11916" actId="113"/>
          <ac:spMkLst>
            <pc:docMk/>
            <pc:sldMk cId="97173889" sldId="371"/>
            <ac:spMk id="11" creationId="{A6AD39A9-5721-4F38-9582-955EA8F52D4F}"/>
          </ac:spMkLst>
        </pc:spChg>
        <pc:spChg chg="mod">
          <ac:chgData name="Jim Hogg" userId="34797abe98eaa765" providerId="LiveId" clId="{5EFAF962-C688-4C11-BEDD-D57B8ED297A1}" dt="2019-12-11T18:12:41.365" v="2998" actId="1076"/>
          <ac:spMkLst>
            <pc:docMk/>
            <pc:sldMk cId="97173889" sldId="371"/>
            <ac:spMk id="20485" creationId="{00000000-0000-0000-0000-000000000000}"/>
          </ac:spMkLst>
        </pc:spChg>
        <pc:spChg chg="mod">
          <ac:chgData name="Jim Hogg" userId="34797abe98eaa765" providerId="LiveId" clId="{5EFAF962-C688-4C11-BEDD-D57B8ED297A1}" dt="2019-12-11T18:12:37.487" v="2997" actId="1076"/>
          <ac:spMkLst>
            <pc:docMk/>
            <pc:sldMk cId="97173889" sldId="371"/>
            <ac:spMk id="20486" creationId="{00000000-0000-0000-0000-000000000000}"/>
          </ac:spMkLst>
        </pc:spChg>
      </pc:sldChg>
      <pc:sldChg chg="addSp delSp modSp add">
        <pc:chgData name="Jim Hogg" userId="34797abe98eaa765" providerId="LiveId" clId="{5EFAF962-C688-4C11-BEDD-D57B8ED297A1}" dt="2019-12-16T16:59:41.639" v="11920" actId="14100"/>
        <pc:sldMkLst>
          <pc:docMk/>
          <pc:sldMk cId="2390134518" sldId="372"/>
        </pc:sldMkLst>
        <pc:spChg chg="add del mod">
          <ac:chgData name="Jim Hogg" userId="34797abe98eaa765" providerId="LiveId" clId="{5EFAF962-C688-4C11-BEDD-D57B8ED297A1}" dt="2019-12-11T18:10:29.645" v="2886" actId="478"/>
          <ac:spMkLst>
            <pc:docMk/>
            <pc:sldMk cId="2390134518" sldId="372"/>
            <ac:spMk id="4" creationId="{55D23B74-E707-4C8B-80E8-6052E8E8F87B}"/>
          </ac:spMkLst>
        </pc:spChg>
        <pc:spChg chg="del">
          <ac:chgData name="Jim Hogg" userId="34797abe98eaa765" providerId="LiveId" clId="{5EFAF962-C688-4C11-BEDD-D57B8ED297A1}" dt="2019-12-11T18:10:23.883" v="2884" actId="478"/>
          <ac:spMkLst>
            <pc:docMk/>
            <pc:sldMk cId="2390134518" sldId="372"/>
            <ac:spMk id="7" creationId="{6527CBA8-6871-472E-B566-16D1F8685AC9}"/>
          </ac:spMkLst>
        </pc:spChg>
        <pc:spChg chg="mod">
          <ac:chgData name="Jim Hogg" userId="34797abe98eaa765" providerId="LiveId" clId="{5EFAF962-C688-4C11-BEDD-D57B8ED297A1}" dt="2019-12-16T16:57:20.308" v="11917" actId="113"/>
          <ac:spMkLst>
            <pc:docMk/>
            <pc:sldMk cId="2390134518" sldId="372"/>
            <ac:spMk id="8" creationId="{6990C9BC-F792-4C9B-A501-8001926F7E10}"/>
          </ac:spMkLst>
        </pc:spChg>
        <pc:spChg chg="mod">
          <ac:chgData name="Jim Hogg" userId="34797abe98eaa765" providerId="LiveId" clId="{5EFAF962-C688-4C11-BEDD-D57B8ED297A1}" dt="2019-12-16T16:59:41.639" v="11920" actId="14100"/>
          <ac:spMkLst>
            <pc:docMk/>
            <pc:sldMk cId="2390134518" sldId="372"/>
            <ac:spMk id="9" creationId="{DCC7F949-E6ED-43AF-BC28-065ECDA33A01}"/>
          </ac:spMkLst>
        </pc:spChg>
        <pc:spChg chg="del">
          <ac:chgData name="Jim Hogg" userId="34797abe98eaa765" providerId="LiveId" clId="{5EFAF962-C688-4C11-BEDD-D57B8ED297A1}" dt="2019-12-11T18:10:32.474" v="2887" actId="478"/>
          <ac:spMkLst>
            <pc:docMk/>
            <pc:sldMk cId="2390134518" sldId="372"/>
            <ac:spMk id="10" creationId="{CB178D3D-490F-4EBA-8216-40C7C72529E3}"/>
          </ac:spMkLst>
        </pc:spChg>
        <pc:spChg chg="add mod">
          <ac:chgData name="Jim Hogg" userId="34797abe98eaa765" providerId="LiveId" clId="{5EFAF962-C688-4C11-BEDD-D57B8ED297A1}" dt="2019-12-16T16:57:50.539" v="11919" actId="207"/>
          <ac:spMkLst>
            <pc:docMk/>
            <pc:sldMk cId="2390134518" sldId="372"/>
            <ac:spMk id="12" creationId="{D82155DD-80BD-43BA-A98D-B93EDD3EBFF9}"/>
          </ac:spMkLst>
        </pc:spChg>
        <pc:spChg chg="mod">
          <ac:chgData name="Jim Hogg" userId="34797abe98eaa765" providerId="LiveId" clId="{5EFAF962-C688-4C11-BEDD-D57B8ED297A1}" dt="2019-12-11T18:10:18.734" v="2883" actId="20577"/>
          <ac:spMkLst>
            <pc:docMk/>
            <pc:sldMk cId="2390134518" sldId="372"/>
            <ac:spMk id="20485" creationId="{00000000-0000-0000-0000-000000000000}"/>
          </ac:spMkLst>
        </pc:spChg>
        <pc:spChg chg="del">
          <ac:chgData name="Jim Hogg" userId="34797abe98eaa765" providerId="LiveId" clId="{5EFAF962-C688-4C11-BEDD-D57B8ED297A1}" dt="2019-12-11T18:10:26.696" v="2885" actId="478"/>
          <ac:spMkLst>
            <pc:docMk/>
            <pc:sldMk cId="2390134518" sldId="372"/>
            <ac:spMk id="20486" creationId="{00000000-0000-0000-0000-000000000000}"/>
          </ac:spMkLst>
        </pc:spChg>
      </pc:sldChg>
      <pc:sldChg chg="addSp delSp modSp add">
        <pc:chgData name="Jim Hogg" userId="34797abe98eaa765" providerId="LiveId" clId="{5EFAF962-C688-4C11-BEDD-D57B8ED297A1}" dt="2019-12-16T17:02:31.319" v="11945" actId="207"/>
        <pc:sldMkLst>
          <pc:docMk/>
          <pc:sldMk cId="2037229747" sldId="373"/>
        </pc:sldMkLst>
        <pc:spChg chg="del">
          <ac:chgData name="Jim Hogg" userId="34797abe98eaa765" providerId="LiveId" clId="{5EFAF962-C688-4C11-BEDD-D57B8ED297A1}" dt="2019-12-11T18:29:49.209" v="3648" actId="478"/>
          <ac:spMkLst>
            <pc:docMk/>
            <pc:sldMk cId="2037229747" sldId="373"/>
            <ac:spMk id="8" creationId="{6990C9BC-F792-4C9B-A501-8001926F7E10}"/>
          </ac:spMkLst>
        </pc:spChg>
        <pc:spChg chg="mod">
          <ac:chgData name="Jim Hogg" userId="34797abe98eaa765" providerId="LiveId" clId="{5EFAF962-C688-4C11-BEDD-D57B8ED297A1}" dt="2019-12-16T17:02:19.623" v="11944" actId="14100"/>
          <ac:spMkLst>
            <pc:docMk/>
            <pc:sldMk cId="2037229747" sldId="373"/>
            <ac:spMk id="9" creationId="{DCC7F949-E6ED-43AF-BC28-065ECDA33A01}"/>
          </ac:spMkLst>
        </pc:spChg>
        <pc:spChg chg="add mod">
          <ac:chgData name="Jim Hogg" userId="34797abe98eaa765" providerId="LiveId" clId="{5EFAF962-C688-4C11-BEDD-D57B8ED297A1}" dt="2019-12-11T18:49:44.673" v="4527" actId="14100"/>
          <ac:spMkLst>
            <pc:docMk/>
            <pc:sldMk cId="2037229747" sldId="373"/>
            <ac:spMk id="10" creationId="{2605A8BE-220F-44F9-A55C-ACA848DA1A99}"/>
          </ac:spMkLst>
        </pc:spChg>
        <pc:spChg chg="add mod">
          <ac:chgData name="Jim Hogg" userId="34797abe98eaa765" providerId="LiveId" clId="{5EFAF962-C688-4C11-BEDD-D57B8ED297A1}" dt="2019-12-16T17:02:31.319" v="11945" actId="207"/>
          <ac:spMkLst>
            <pc:docMk/>
            <pc:sldMk cId="2037229747" sldId="373"/>
            <ac:spMk id="11" creationId="{2E691D28-737A-40F3-8253-23BDC2A4171B}"/>
          </ac:spMkLst>
        </pc:spChg>
        <pc:spChg chg="del mod">
          <ac:chgData name="Jim Hogg" userId="34797abe98eaa765" providerId="LiveId" clId="{5EFAF962-C688-4C11-BEDD-D57B8ED297A1}" dt="2019-12-11T18:34:34.735" v="4104" actId="478"/>
          <ac:spMkLst>
            <pc:docMk/>
            <pc:sldMk cId="2037229747" sldId="373"/>
            <ac:spMk id="12" creationId="{D82155DD-80BD-43BA-A98D-B93EDD3EBFF9}"/>
          </ac:spMkLst>
        </pc:spChg>
        <pc:spChg chg="mod">
          <ac:chgData name="Jim Hogg" userId="34797abe98eaa765" providerId="LiveId" clId="{5EFAF962-C688-4C11-BEDD-D57B8ED297A1}" dt="2019-12-11T18:35:46.514" v="4150" actId="14100"/>
          <ac:spMkLst>
            <pc:docMk/>
            <pc:sldMk cId="2037229747" sldId="373"/>
            <ac:spMk id="20485" creationId="{00000000-0000-0000-0000-000000000000}"/>
          </ac:spMkLst>
        </pc:spChg>
      </pc:sldChg>
      <pc:sldChg chg="addSp delSp modSp add">
        <pc:chgData name="Jim Hogg" userId="34797abe98eaa765" providerId="LiveId" clId="{5EFAF962-C688-4C11-BEDD-D57B8ED297A1}" dt="2019-12-16T17:01:08.280" v="11934" actId="113"/>
        <pc:sldMkLst>
          <pc:docMk/>
          <pc:sldMk cId="2780525258" sldId="374"/>
        </pc:sldMkLst>
        <pc:spChg chg="del">
          <ac:chgData name="Jim Hogg" userId="34797abe98eaa765" providerId="LiveId" clId="{5EFAF962-C688-4C11-BEDD-D57B8ED297A1}" dt="2019-12-11T18:36:31.150" v="4162" actId="478"/>
          <ac:spMkLst>
            <pc:docMk/>
            <pc:sldMk cId="2780525258" sldId="374"/>
            <ac:spMk id="8" creationId="{6990C9BC-F792-4C9B-A501-8001926F7E10}"/>
          </ac:spMkLst>
        </pc:spChg>
        <pc:spChg chg="add del mod">
          <ac:chgData name="Jim Hogg" userId="34797abe98eaa765" providerId="LiveId" clId="{5EFAF962-C688-4C11-BEDD-D57B8ED297A1}" dt="2019-12-16T17:00:43.179" v="11932" actId="478"/>
          <ac:spMkLst>
            <pc:docMk/>
            <pc:sldMk cId="2780525258" sldId="374"/>
            <ac:spMk id="8" creationId="{E11E1C29-5EEC-4DD1-937E-B635809CBF26}"/>
          </ac:spMkLst>
        </pc:spChg>
        <pc:spChg chg="mod">
          <ac:chgData name="Jim Hogg" userId="34797abe98eaa765" providerId="LiveId" clId="{5EFAF962-C688-4C11-BEDD-D57B8ED297A1}" dt="2019-12-16T17:01:08.280" v="11934" actId="113"/>
          <ac:spMkLst>
            <pc:docMk/>
            <pc:sldMk cId="2780525258" sldId="374"/>
            <ac:spMk id="9" creationId="{DCC7F949-E6ED-43AF-BC28-065ECDA33A01}"/>
          </ac:spMkLst>
        </pc:spChg>
        <pc:spChg chg="add mod">
          <ac:chgData name="Jim Hogg" userId="34797abe98eaa765" providerId="LiveId" clId="{5EFAF962-C688-4C11-BEDD-D57B8ED297A1}" dt="2019-12-11T18:42:16.284" v="4236" actId="1076"/>
          <ac:spMkLst>
            <pc:docMk/>
            <pc:sldMk cId="2780525258" sldId="374"/>
            <ac:spMk id="10" creationId="{C5E2400D-E618-4327-9DCB-BDC738EA2D02}"/>
          </ac:spMkLst>
        </pc:spChg>
        <pc:spChg chg="add mod">
          <ac:chgData name="Jim Hogg" userId="34797abe98eaa765" providerId="LiveId" clId="{5EFAF962-C688-4C11-BEDD-D57B8ED297A1}" dt="2019-12-16T17:01:08.280" v="11934" actId="113"/>
          <ac:spMkLst>
            <pc:docMk/>
            <pc:sldMk cId="2780525258" sldId="374"/>
            <ac:spMk id="11" creationId="{2DCDD201-4403-4231-A5F7-5BB728AE1C34}"/>
          </ac:spMkLst>
        </pc:spChg>
        <pc:spChg chg="del mod">
          <ac:chgData name="Jim Hogg" userId="34797abe98eaa765" providerId="LiveId" clId="{5EFAF962-C688-4C11-BEDD-D57B8ED297A1}" dt="2019-12-11T18:39:27.554" v="4196" actId="478"/>
          <ac:spMkLst>
            <pc:docMk/>
            <pc:sldMk cId="2780525258" sldId="374"/>
            <ac:spMk id="12" creationId="{D82155DD-80BD-43BA-A98D-B93EDD3EBFF9}"/>
          </ac:spMkLst>
        </pc:spChg>
        <pc:spChg chg="add del mod">
          <ac:chgData name="Jim Hogg" userId="34797abe98eaa765" providerId="LiveId" clId="{5EFAF962-C688-4C11-BEDD-D57B8ED297A1}" dt="2019-12-11T18:42:23.647" v="4238" actId="478"/>
          <ac:spMkLst>
            <pc:docMk/>
            <pc:sldMk cId="2780525258" sldId="374"/>
            <ac:spMk id="13" creationId="{4B7B1A1E-31C3-4100-90D8-AB3E3208D89C}"/>
          </ac:spMkLst>
        </pc:spChg>
        <pc:spChg chg="mod">
          <ac:chgData name="Jim Hogg" userId="34797abe98eaa765" providerId="LiveId" clId="{5EFAF962-C688-4C11-BEDD-D57B8ED297A1}" dt="2019-12-11T18:39:17.336" v="4193" actId="1076"/>
          <ac:spMkLst>
            <pc:docMk/>
            <pc:sldMk cId="2780525258" sldId="374"/>
            <ac:spMk id="20485" creationId="{00000000-0000-0000-0000-000000000000}"/>
          </ac:spMkLst>
        </pc:spChg>
      </pc:sldChg>
      <pc:sldChg chg="addSp delSp modSp add">
        <pc:chgData name="Jim Hogg" userId="34797abe98eaa765" providerId="LiveId" clId="{5EFAF962-C688-4C11-BEDD-D57B8ED297A1}" dt="2019-12-16T17:01:35.434" v="11938" actId="114"/>
        <pc:sldMkLst>
          <pc:docMk/>
          <pc:sldMk cId="2231202333" sldId="375"/>
        </pc:sldMkLst>
        <pc:spChg chg="add mod">
          <ac:chgData name="Jim Hogg" userId="34797abe98eaa765" providerId="LiveId" clId="{5EFAF962-C688-4C11-BEDD-D57B8ED297A1}" dt="2019-12-16T17:01:35.434" v="11938" actId="114"/>
          <ac:spMkLst>
            <pc:docMk/>
            <pc:sldMk cId="2231202333" sldId="375"/>
            <ac:spMk id="8" creationId="{B28701A5-EA21-4123-ADB9-8F250E9B590F}"/>
          </ac:spMkLst>
        </pc:spChg>
        <pc:spChg chg="mod">
          <ac:chgData name="Jim Hogg" userId="34797abe98eaa765" providerId="LiveId" clId="{5EFAF962-C688-4C11-BEDD-D57B8ED297A1}" dt="2019-12-16T17:01:22.828" v="11937" actId="113"/>
          <ac:spMkLst>
            <pc:docMk/>
            <pc:sldMk cId="2231202333" sldId="375"/>
            <ac:spMk id="9" creationId="{DCC7F949-E6ED-43AF-BC28-065ECDA33A01}"/>
          </ac:spMkLst>
        </pc:spChg>
        <pc:spChg chg="del">
          <ac:chgData name="Jim Hogg" userId="34797abe98eaa765" providerId="LiveId" clId="{5EFAF962-C688-4C11-BEDD-D57B8ED297A1}" dt="2019-12-11T18:44:26.500" v="4267" actId="478"/>
          <ac:spMkLst>
            <pc:docMk/>
            <pc:sldMk cId="2231202333" sldId="375"/>
            <ac:spMk id="10" creationId="{C5E2400D-E618-4327-9DCB-BDC738EA2D02}"/>
          </ac:spMkLst>
        </pc:spChg>
        <pc:spChg chg="mod">
          <ac:chgData name="Jim Hogg" userId="34797abe98eaa765" providerId="LiveId" clId="{5EFAF962-C688-4C11-BEDD-D57B8ED297A1}" dt="2019-12-16T17:01:20.544" v="11936" actId="113"/>
          <ac:spMkLst>
            <pc:docMk/>
            <pc:sldMk cId="2231202333" sldId="375"/>
            <ac:spMk id="11" creationId="{2DCDD201-4403-4231-A5F7-5BB728AE1C34}"/>
          </ac:spMkLst>
        </pc:spChg>
        <pc:spChg chg="mod">
          <ac:chgData name="Jim Hogg" userId="34797abe98eaa765" providerId="LiveId" clId="{5EFAF962-C688-4C11-BEDD-D57B8ED297A1}" dt="2019-12-11T18:42:53.518" v="4247" actId="20577"/>
          <ac:spMkLst>
            <pc:docMk/>
            <pc:sldMk cId="2231202333" sldId="375"/>
            <ac:spMk id="20485" creationId="{00000000-0000-0000-0000-000000000000}"/>
          </ac:spMkLst>
        </pc:spChg>
      </pc:sldChg>
      <pc:sldChg chg="addSp delSp modSp add">
        <pc:chgData name="Jim Hogg" userId="34797abe98eaa765" providerId="LiveId" clId="{5EFAF962-C688-4C11-BEDD-D57B8ED297A1}" dt="2019-12-11T18:56:41.482" v="4790" actId="1076"/>
        <pc:sldMkLst>
          <pc:docMk/>
          <pc:sldMk cId="3104240930" sldId="376"/>
        </pc:sldMkLst>
        <pc:spChg chg="mod">
          <ac:chgData name="Jim Hogg" userId="34797abe98eaa765" providerId="LiveId" clId="{5EFAF962-C688-4C11-BEDD-D57B8ED297A1}" dt="2019-12-11T18:56:35.002" v="4789" actId="1076"/>
          <ac:spMkLst>
            <pc:docMk/>
            <pc:sldMk cId="3104240930" sldId="376"/>
            <ac:spMk id="2" creationId="{00000000-0000-0000-0000-000000000000}"/>
          </ac:spMkLst>
        </pc:spChg>
        <pc:spChg chg="add mod">
          <ac:chgData name="Jim Hogg" userId="34797abe98eaa765" providerId="LiveId" clId="{5EFAF962-C688-4C11-BEDD-D57B8ED297A1}" dt="2019-12-11T18:56:35.002" v="4789" actId="1076"/>
          <ac:spMkLst>
            <pc:docMk/>
            <pc:sldMk cId="3104240930" sldId="376"/>
            <ac:spMk id="12" creationId="{8D32BC07-8BF9-46BB-AFC8-E0517C6BA54D}"/>
          </ac:spMkLst>
        </pc:spChg>
        <pc:spChg chg="add mod">
          <ac:chgData name="Jim Hogg" userId="34797abe98eaa765" providerId="LiveId" clId="{5EFAF962-C688-4C11-BEDD-D57B8ED297A1}" dt="2019-12-11T18:56:35.002" v="4789" actId="1076"/>
          <ac:spMkLst>
            <pc:docMk/>
            <pc:sldMk cId="3104240930" sldId="376"/>
            <ac:spMk id="13" creationId="{A896B3B5-0884-48AE-829F-9689F089D7A6}"/>
          </ac:spMkLst>
        </pc:spChg>
        <pc:spChg chg="add mod">
          <ac:chgData name="Jim Hogg" userId="34797abe98eaa765" providerId="LiveId" clId="{5EFAF962-C688-4C11-BEDD-D57B8ED297A1}" dt="2019-12-11T18:56:35.002" v="4789" actId="1076"/>
          <ac:spMkLst>
            <pc:docMk/>
            <pc:sldMk cId="3104240930" sldId="376"/>
            <ac:spMk id="14" creationId="{C5A30AFD-A38B-432B-A7B4-7205A195D677}"/>
          </ac:spMkLst>
        </pc:spChg>
        <pc:spChg chg="add mod">
          <ac:chgData name="Jim Hogg" userId="34797abe98eaa765" providerId="LiveId" clId="{5EFAF962-C688-4C11-BEDD-D57B8ED297A1}" dt="2019-12-11T18:56:35.002" v="4789" actId="1076"/>
          <ac:spMkLst>
            <pc:docMk/>
            <pc:sldMk cId="3104240930" sldId="376"/>
            <ac:spMk id="15" creationId="{B3542792-3EAE-4C46-B00F-AEA1767E410A}"/>
          </ac:spMkLst>
        </pc:spChg>
        <pc:spChg chg="mod">
          <ac:chgData name="Jim Hogg" userId="34797abe98eaa765" providerId="LiveId" clId="{5EFAF962-C688-4C11-BEDD-D57B8ED297A1}" dt="2019-12-11T18:56:35.002" v="4789" actId="1076"/>
          <ac:spMkLst>
            <pc:docMk/>
            <pc:sldMk cId="3104240930" sldId="376"/>
            <ac:spMk id="877" creationId="{00000000-0000-0000-0000-000000000000}"/>
          </ac:spMkLst>
        </pc:spChg>
        <pc:spChg chg="mod">
          <ac:chgData name="Jim Hogg" userId="34797abe98eaa765" providerId="LiveId" clId="{5EFAF962-C688-4C11-BEDD-D57B8ED297A1}" dt="2019-12-11T18:56:41.482" v="4790" actId="1076"/>
          <ac:spMkLst>
            <pc:docMk/>
            <pc:sldMk cId="3104240930" sldId="376"/>
            <ac:spMk id="879" creationId="{00000000-0000-0000-0000-000000000000}"/>
          </ac:spMkLst>
        </pc:spChg>
        <pc:spChg chg="mod">
          <ac:chgData name="Jim Hogg" userId="34797abe98eaa765" providerId="LiveId" clId="{5EFAF962-C688-4C11-BEDD-D57B8ED297A1}" dt="2019-12-11T18:56:35.002" v="4789" actId="1076"/>
          <ac:spMkLst>
            <pc:docMk/>
            <pc:sldMk cId="3104240930" sldId="376"/>
            <ac:spMk id="880" creationId="{00000000-0000-0000-0000-000000000000}"/>
          </ac:spMkLst>
        </pc:spChg>
        <pc:spChg chg="mod">
          <ac:chgData name="Jim Hogg" userId="34797abe98eaa765" providerId="LiveId" clId="{5EFAF962-C688-4C11-BEDD-D57B8ED297A1}" dt="2019-12-11T18:56:35.002" v="4789" actId="1076"/>
          <ac:spMkLst>
            <pc:docMk/>
            <pc:sldMk cId="3104240930" sldId="376"/>
            <ac:spMk id="881" creationId="{00000000-0000-0000-0000-000000000000}"/>
          </ac:spMkLst>
        </pc:spChg>
        <pc:spChg chg="mod">
          <ac:chgData name="Jim Hogg" userId="34797abe98eaa765" providerId="LiveId" clId="{5EFAF962-C688-4C11-BEDD-D57B8ED297A1}" dt="2019-12-11T18:56:35.002" v="4789" actId="1076"/>
          <ac:spMkLst>
            <pc:docMk/>
            <pc:sldMk cId="3104240930" sldId="376"/>
            <ac:spMk id="882" creationId="{00000000-0000-0000-0000-000000000000}"/>
          </ac:spMkLst>
        </pc:spChg>
        <pc:spChg chg="del">
          <ac:chgData name="Jim Hogg" userId="34797abe98eaa765" providerId="LiveId" clId="{5EFAF962-C688-4C11-BEDD-D57B8ED297A1}" dt="2019-12-11T18:53:17.163" v="4586" actId="478"/>
          <ac:spMkLst>
            <pc:docMk/>
            <pc:sldMk cId="3104240930" sldId="376"/>
            <ac:spMk id="883" creationId="{00000000-0000-0000-0000-000000000000}"/>
          </ac:spMkLst>
        </pc:spChg>
        <pc:spChg chg="mod">
          <ac:chgData name="Jim Hogg" userId="34797abe98eaa765" providerId="LiveId" clId="{5EFAF962-C688-4C11-BEDD-D57B8ED297A1}" dt="2019-12-11T18:56:35.002" v="4789" actId="1076"/>
          <ac:spMkLst>
            <pc:docMk/>
            <pc:sldMk cId="3104240930" sldId="376"/>
            <ac:spMk id="884" creationId="{00000000-0000-0000-0000-000000000000}"/>
          </ac:spMkLst>
        </pc:spChg>
      </pc:sldChg>
      <pc:sldChg chg="addSp delSp modSp add">
        <pc:chgData name="Jim Hogg" userId="34797abe98eaa765" providerId="LiveId" clId="{5EFAF962-C688-4C11-BEDD-D57B8ED297A1}" dt="2019-12-16T16:45:38.157" v="11669" actId="207"/>
        <pc:sldMkLst>
          <pc:docMk/>
          <pc:sldMk cId="411720448" sldId="377"/>
        </pc:sldMkLst>
        <pc:spChg chg="del">
          <ac:chgData name="Jim Hogg" userId="34797abe98eaa765" providerId="LiveId" clId="{5EFAF962-C688-4C11-BEDD-D57B8ED297A1}" dt="2019-12-11T18:57:11.717" v="4808" actId="478"/>
          <ac:spMkLst>
            <pc:docMk/>
            <pc:sldMk cId="411720448" sldId="377"/>
            <ac:spMk id="2" creationId="{00000000-0000-0000-0000-000000000000}"/>
          </ac:spMkLst>
        </pc:spChg>
        <pc:spChg chg="mod">
          <ac:chgData name="Jim Hogg" userId="34797abe98eaa765" providerId="LiveId" clId="{5EFAF962-C688-4C11-BEDD-D57B8ED297A1}" dt="2019-12-11T19:01:05.388" v="4896" actId="1076"/>
          <ac:spMkLst>
            <pc:docMk/>
            <pc:sldMk cId="411720448" sldId="377"/>
            <ac:spMk id="3" creationId="{00000000-0000-0000-0000-000000000000}"/>
          </ac:spMkLst>
        </pc:spChg>
        <pc:spChg chg="mod">
          <ac:chgData name="Jim Hogg" userId="34797abe98eaa765" providerId="LiveId" clId="{5EFAF962-C688-4C11-BEDD-D57B8ED297A1}" dt="2019-12-11T19:05:07.092" v="5076" actId="1076"/>
          <ac:spMkLst>
            <pc:docMk/>
            <pc:sldMk cId="411720448" sldId="377"/>
            <ac:spMk id="12" creationId="{00000000-0000-0000-0000-000000000000}"/>
          </ac:spMkLst>
        </pc:spChg>
        <pc:spChg chg="mod">
          <ac:chgData name="Jim Hogg" userId="34797abe98eaa765" providerId="LiveId" clId="{5EFAF962-C688-4C11-BEDD-D57B8ED297A1}" dt="2019-12-11T19:05:07.092" v="5076" actId="1076"/>
          <ac:spMkLst>
            <pc:docMk/>
            <pc:sldMk cId="411720448" sldId="377"/>
            <ac:spMk id="14" creationId="{00000000-0000-0000-0000-000000000000}"/>
          </ac:spMkLst>
        </pc:spChg>
        <pc:spChg chg="add mod">
          <ac:chgData name="Jim Hogg" userId="34797abe98eaa765" providerId="LiveId" clId="{5EFAF962-C688-4C11-BEDD-D57B8ED297A1}" dt="2019-12-11T19:05:07.092" v="5076" actId="1076"/>
          <ac:spMkLst>
            <pc:docMk/>
            <pc:sldMk cId="411720448" sldId="377"/>
            <ac:spMk id="15" creationId="{E8D3F2CA-A610-4FE7-800F-F7D7C34AC051}"/>
          </ac:spMkLst>
        </pc:spChg>
        <pc:spChg chg="add del mod">
          <ac:chgData name="Jim Hogg" userId="34797abe98eaa765" providerId="LiveId" clId="{5EFAF962-C688-4C11-BEDD-D57B8ED297A1}" dt="2019-12-11T19:00:13.071" v="4888" actId="478"/>
          <ac:spMkLst>
            <pc:docMk/>
            <pc:sldMk cId="411720448" sldId="377"/>
            <ac:spMk id="16" creationId="{3E092E67-83B5-48A0-B43D-7398818D63B1}"/>
          </ac:spMkLst>
        </pc:spChg>
        <pc:spChg chg="add mod">
          <ac:chgData name="Jim Hogg" userId="34797abe98eaa765" providerId="LiveId" clId="{5EFAF962-C688-4C11-BEDD-D57B8ED297A1}" dt="2019-12-11T19:05:07.092" v="5076" actId="1076"/>
          <ac:spMkLst>
            <pc:docMk/>
            <pc:sldMk cId="411720448" sldId="377"/>
            <ac:spMk id="17" creationId="{98B60C6D-13F9-4C17-9981-B3B41DF6BC0B}"/>
          </ac:spMkLst>
        </pc:spChg>
        <pc:spChg chg="add mod">
          <ac:chgData name="Jim Hogg" userId="34797abe98eaa765" providerId="LiveId" clId="{5EFAF962-C688-4C11-BEDD-D57B8ED297A1}" dt="2019-12-11T19:05:07.092" v="5076" actId="1076"/>
          <ac:spMkLst>
            <pc:docMk/>
            <pc:sldMk cId="411720448" sldId="377"/>
            <ac:spMk id="18" creationId="{A6F15857-F484-44A4-850F-7B20E7C78411}"/>
          </ac:spMkLst>
        </pc:spChg>
        <pc:spChg chg="add mod">
          <ac:chgData name="Jim Hogg" userId="34797abe98eaa765" providerId="LiveId" clId="{5EFAF962-C688-4C11-BEDD-D57B8ED297A1}" dt="2019-12-11T19:05:07.092" v="5076" actId="1076"/>
          <ac:spMkLst>
            <pc:docMk/>
            <pc:sldMk cId="411720448" sldId="377"/>
            <ac:spMk id="19" creationId="{D6C3B98F-B284-4CB3-99B4-5F52E5331871}"/>
          </ac:spMkLst>
        </pc:spChg>
        <pc:spChg chg="add mod">
          <ac:chgData name="Jim Hogg" userId="34797abe98eaa765" providerId="LiveId" clId="{5EFAF962-C688-4C11-BEDD-D57B8ED297A1}" dt="2019-12-11T19:05:07.092" v="5076" actId="1076"/>
          <ac:spMkLst>
            <pc:docMk/>
            <pc:sldMk cId="411720448" sldId="377"/>
            <ac:spMk id="20" creationId="{1449E6A1-F7A1-4ABC-8C74-4F2069081106}"/>
          </ac:spMkLst>
        </pc:spChg>
        <pc:spChg chg="add mod">
          <ac:chgData name="Jim Hogg" userId="34797abe98eaa765" providerId="LiveId" clId="{5EFAF962-C688-4C11-BEDD-D57B8ED297A1}" dt="2019-12-11T19:05:07.092" v="5076" actId="1076"/>
          <ac:spMkLst>
            <pc:docMk/>
            <pc:sldMk cId="411720448" sldId="377"/>
            <ac:spMk id="21" creationId="{215CF5C1-C589-4964-A4ED-F44094A8FF68}"/>
          </ac:spMkLst>
        </pc:spChg>
        <pc:spChg chg="mod">
          <ac:chgData name="Jim Hogg" userId="34797abe98eaa765" providerId="LiveId" clId="{5EFAF962-C688-4C11-BEDD-D57B8ED297A1}" dt="2019-12-16T16:45:38.157" v="11669" actId="207"/>
          <ac:spMkLst>
            <pc:docMk/>
            <pc:sldMk cId="411720448" sldId="377"/>
            <ac:spMk id="877" creationId="{00000000-0000-0000-0000-000000000000}"/>
          </ac:spMkLst>
        </pc:spChg>
        <pc:spChg chg="mod">
          <ac:chgData name="Jim Hogg" userId="34797abe98eaa765" providerId="LiveId" clId="{5EFAF962-C688-4C11-BEDD-D57B8ED297A1}" dt="2019-12-11T18:57:08.028" v="4807" actId="20577"/>
          <ac:spMkLst>
            <pc:docMk/>
            <pc:sldMk cId="411720448" sldId="377"/>
            <ac:spMk id="879" creationId="{00000000-0000-0000-0000-000000000000}"/>
          </ac:spMkLst>
        </pc:spChg>
        <pc:spChg chg="mod">
          <ac:chgData name="Jim Hogg" userId="34797abe98eaa765" providerId="LiveId" clId="{5EFAF962-C688-4C11-BEDD-D57B8ED297A1}" dt="2019-12-11T19:05:07.092" v="5076" actId="1076"/>
          <ac:spMkLst>
            <pc:docMk/>
            <pc:sldMk cId="411720448" sldId="377"/>
            <ac:spMk id="880" creationId="{00000000-0000-0000-0000-000000000000}"/>
          </ac:spMkLst>
        </pc:spChg>
        <pc:spChg chg="mod">
          <ac:chgData name="Jim Hogg" userId="34797abe98eaa765" providerId="LiveId" clId="{5EFAF962-C688-4C11-BEDD-D57B8ED297A1}" dt="2019-12-11T19:05:07.092" v="5076" actId="1076"/>
          <ac:spMkLst>
            <pc:docMk/>
            <pc:sldMk cId="411720448" sldId="377"/>
            <ac:spMk id="881" creationId="{00000000-0000-0000-0000-000000000000}"/>
          </ac:spMkLst>
        </pc:spChg>
        <pc:spChg chg="mod">
          <ac:chgData name="Jim Hogg" userId="34797abe98eaa765" providerId="LiveId" clId="{5EFAF962-C688-4C11-BEDD-D57B8ED297A1}" dt="2019-12-11T19:05:07.092" v="5076" actId="1076"/>
          <ac:spMkLst>
            <pc:docMk/>
            <pc:sldMk cId="411720448" sldId="377"/>
            <ac:spMk id="882" creationId="{00000000-0000-0000-0000-000000000000}"/>
          </ac:spMkLst>
        </pc:spChg>
        <pc:spChg chg="mod">
          <ac:chgData name="Jim Hogg" userId="34797abe98eaa765" providerId="LiveId" clId="{5EFAF962-C688-4C11-BEDD-D57B8ED297A1}" dt="2019-12-11T19:05:07.092" v="5076" actId="1076"/>
          <ac:spMkLst>
            <pc:docMk/>
            <pc:sldMk cId="411720448" sldId="377"/>
            <ac:spMk id="884" creationId="{00000000-0000-0000-0000-000000000000}"/>
          </ac:spMkLst>
        </pc:spChg>
      </pc:sldChg>
      <pc:sldChg chg="addSp delSp modSp add ord">
        <pc:chgData name="Jim Hogg" userId="34797abe98eaa765" providerId="LiveId" clId="{5EFAF962-C688-4C11-BEDD-D57B8ED297A1}" dt="2019-12-11T19:39:04.981" v="6257" actId="1076"/>
        <pc:sldMkLst>
          <pc:docMk/>
          <pc:sldMk cId="610105055" sldId="378"/>
        </pc:sldMkLst>
        <pc:spChg chg="del">
          <ac:chgData name="Jim Hogg" userId="34797abe98eaa765" providerId="LiveId" clId="{5EFAF962-C688-4C11-BEDD-D57B8ED297A1}" dt="2019-12-11T19:07:55.168" v="5214" actId="478"/>
          <ac:spMkLst>
            <pc:docMk/>
            <pc:sldMk cId="610105055" sldId="378"/>
            <ac:spMk id="2" creationId="{00000000-0000-0000-0000-000000000000}"/>
          </ac:spMkLst>
        </pc:spChg>
        <pc:spChg chg="add del mod">
          <ac:chgData name="Jim Hogg" userId="34797abe98eaa765" providerId="LiveId" clId="{5EFAF962-C688-4C11-BEDD-D57B8ED297A1}" dt="2019-12-11T19:06:22.716" v="5087" actId="478"/>
          <ac:spMkLst>
            <pc:docMk/>
            <pc:sldMk cId="610105055" sldId="378"/>
            <ac:spMk id="5" creationId="{7DC8024C-C46E-407B-A7D3-F5D072C25AE3}"/>
          </ac:spMkLst>
        </pc:spChg>
        <pc:spChg chg="mod">
          <ac:chgData name="Jim Hogg" userId="34797abe98eaa765" providerId="LiveId" clId="{5EFAF962-C688-4C11-BEDD-D57B8ED297A1}" dt="2019-12-11T19:28:38.634" v="6158" actId="14100"/>
          <ac:spMkLst>
            <pc:docMk/>
            <pc:sldMk cId="610105055" sldId="378"/>
            <ac:spMk id="6" creationId="{00000000-0000-0000-0000-000000000000}"/>
          </ac:spMkLst>
        </pc:spChg>
        <pc:spChg chg="add mod">
          <ac:chgData name="Jim Hogg" userId="34797abe98eaa765" providerId="LiveId" clId="{5EFAF962-C688-4C11-BEDD-D57B8ED297A1}" dt="2019-12-11T19:15:48.771" v="5796" actId="1076"/>
          <ac:spMkLst>
            <pc:docMk/>
            <pc:sldMk cId="610105055" sldId="378"/>
            <ac:spMk id="10" creationId="{CCB712CA-3119-449E-ACE8-5FC2446EAA5E}"/>
          </ac:spMkLst>
        </pc:spChg>
        <pc:spChg chg="add mod">
          <ac:chgData name="Jim Hogg" userId="34797abe98eaa765" providerId="LiveId" clId="{5EFAF962-C688-4C11-BEDD-D57B8ED297A1}" dt="2019-12-11T19:27:18.255" v="6157" actId="1076"/>
          <ac:spMkLst>
            <pc:docMk/>
            <pc:sldMk cId="610105055" sldId="378"/>
            <ac:spMk id="11" creationId="{A97C2263-2538-402D-98E8-D872817A456A}"/>
          </ac:spMkLst>
        </pc:spChg>
        <pc:spChg chg="add mod">
          <ac:chgData name="Jim Hogg" userId="34797abe98eaa765" providerId="LiveId" clId="{5EFAF962-C688-4C11-BEDD-D57B8ED297A1}" dt="2019-12-11T19:18:43.589" v="5962" actId="1076"/>
          <ac:spMkLst>
            <pc:docMk/>
            <pc:sldMk cId="610105055" sldId="378"/>
            <ac:spMk id="12" creationId="{BBB42DC3-AB2C-4940-BE95-DCB25A3F70DC}"/>
          </ac:spMkLst>
        </pc:spChg>
        <pc:spChg chg="mod">
          <ac:chgData name="Jim Hogg" userId="34797abe98eaa765" providerId="LiveId" clId="{5EFAF962-C688-4C11-BEDD-D57B8ED297A1}" dt="2019-12-11T19:39:04.981" v="6257" actId="1076"/>
          <ac:spMkLst>
            <pc:docMk/>
            <pc:sldMk cId="610105055" sldId="378"/>
            <ac:spMk id="17413" creationId="{00000000-0000-0000-0000-000000000000}"/>
          </ac:spMkLst>
        </pc:spChg>
        <pc:spChg chg="del">
          <ac:chgData name="Jim Hogg" userId="34797abe98eaa765" providerId="LiveId" clId="{5EFAF962-C688-4C11-BEDD-D57B8ED297A1}" dt="2019-12-11T19:06:19.320" v="5086" actId="478"/>
          <ac:spMkLst>
            <pc:docMk/>
            <pc:sldMk cId="610105055" sldId="378"/>
            <ac:spMk id="17414" creationId="{00000000-0000-0000-0000-000000000000}"/>
          </ac:spMkLst>
        </pc:spChg>
      </pc:sldChg>
      <pc:sldChg chg="modSp add del">
        <pc:chgData name="Jim Hogg" userId="34797abe98eaa765" providerId="LiveId" clId="{5EFAF962-C688-4C11-BEDD-D57B8ED297A1}" dt="2019-12-11T19:45:08.916" v="6465" actId="47"/>
        <pc:sldMkLst>
          <pc:docMk/>
          <pc:sldMk cId="2315286556" sldId="379"/>
        </pc:sldMkLst>
        <pc:spChg chg="mod">
          <ac:chgData name="Jim Hogg" userId="34797abe98eaa765" providerId="LiveId" clId="{5EFAF962-C688-4C11-BEDD-D57B8ED297A1}" dt="2019-12-11T19:41:25.964" v="6461" actId="20577"/>
          <ac:spMkLst>
            <pc:docMk/>
            <pc:sldMk cId="2315286556" sldId="379"/>
            <ac:spMk id="20486" creationId="{00000000-0000-0000-0000-000000000000}"/>
          </ac:spMkLst>
        </pc:spChg>
      </pc:sldChg>
      <pc:sldChg chg="add ord">
        <pc:chgData name="Jim Hogg" userId="34797abe98eaa765" providerId="LiveId" clId="{5EFAF962-C688-4C11-BEDD-D57B8ED297A1}" dt="2019-12-11T19:53:51.790" v="6472"/>
        <pc:sldMkLst>
          <pc:docMk/>
          <pc:sldMk cId="2513101344" sldId="380"/>
        </pc:sldMkLst>
      </pc:sldChg>
      <pc:sldChg chg="modSp add ord">
        <pc:chgData name="Jim Hogg" userId="34797abe98eaa765" providerId="LiveId" clId="{5EFAF962-C688-4C11-BEDD-D57B8ED297A1}" dt="2019-12-16T16:54:12.271" v="11864" actId="14100"/>
        <pc:sldMkLst>
          <pc:docMk/>
          <pc:sldMk cId="1756496707" sldId="381"/>
        </pc:sldMkLst>
        <pc:spChg chg="mod">
          <ac:chgData name="Jim Hogg" userId="34797abe98eaa765" providerId="LiveId" clId="{5EFAF962-C688-4C11-BEDD-D57B8ED297A1}" dt="2019-12-16T16:54:12.271" v="11864" actId="14100"/>
          <ac:spMkLst>
            <pc:docMk/>
            <pc:sldMk cId="1756496707" sldId="381"/>
            <ac:spMk id="20486" creationId="{00000000-0000-0000-0000-000000000000}"/>
          </ac:spMkLst>
        </pc:spChg>
      </pc:sldChg>
      <pc:sldChg chg="addSp modSp add setBg">
        <pc:chgData name="Jim Hogg" userId="34797abe98eaa765" providerId="LiveId" clId="{5EFAF962-C688-4C11-BEDD-D57B8ED297A1}" dt="2019-12-11T21:28:31.052" v="6530" actId="122"/>
        <pc:sldMkLst>
          <pc:docMk/>
          <pc:sldMk cId="385546382" sldId="382"/>
        </pc:sldMkLst>
        <pc:spChg chg="add mod">
          <ac:chgData name="Jim Hogg" userId="34797abe98eaa765" providerId="LiveId" clId="{5EFAF962-C688-4C11-BEDD-D57B8ED297A1}" dt="2019-12-11T21:28:31.052" v="6530" actId="122"/>
          <ac:spMkLst>
            <pc:docMk/>
            <pc:sldMk cId="385546382" sldId="382"/>
            <ac:spMk id="4" creationId="{4A6C6C3E-3A35-4547-B350-DA3B87E1630C}"/>
          </ac:spMkLst>
        </pc:spChg>
      </pc:sldChg>
      <pc:sldChg chg="addSp delSp modSp add">
        <pc:chgData name="Jim Hogg" userId="34797abe98eaa765" providerId="LiveId" clId="{5EFAF962-C688-4C11-BEDD-D57B8ED297A1}" dt="2019-12-16T17:01:44.453" v="11939" actId="113"/>
        <pc:sldMkLst>
          <pc:docMk/>
          <pc:sldMk cId="1926471953" sldId="383"/>
        </pc:sldMkLst>
        <pc:spChg chg="add del mod">
          <ac:chgData name="Jim Hogg" userId="34797abe98eaa765" providerId="LiveId" clId="{5EFAF962-C688-4C11-BEDD-D57B8ED297A1}" dt="2019-12-11T21:30:36.463" v="6615" actId="478"/>
          <ac:spMkLst>
            <pc:docMk/>
            <pc:sldMk cId="1926471953" sldId="383"/>
            <ac:spMk id="4" creationId="{F99ECE49-A843-48DF-A0BA-6ACC49915DD3}"/>
          </ac:spMkLst>
        </pc:spChg>
        <pc:spChg chg="add del">
          <ac:chgData name="Jim Hogg" userId="34797abe98eaa765" providerId="LiveId" clId="{5EFAF962-C688-4C11-BEDD-D57B8ED297A1}" dt="2019-12-11T21:31:42.636" v="6621"/>
          <ac:spMkLst>
            <pc:docMk/>
            <pc:sldMk cId="1926471953" sldId="383"/>
            <ac:spMk id="5" creationId="{DC73E67B-DB0D-4C45-8941-D4DB6CCAD94B}"/>
          </ac:spMkLst>
        </pc:spChg>
        <pc:spChg chg="add mod">
          <ac:chgData name="Jim Hogg" userId="34797abe98eaa765" providerId="LiveId" clId="{5EFAF962-C688-4C11-BEDD-D57B8ED297A1}" dt="2019-12-11T21:36:58.727" v="6668" actId="1076"/>
          <ac:spMkLst>
            <pc:docMk/>
            <pc:sldMk cId="1926471953" sldId="383"/>
            <ac:spMk id="6" creationId="{95574132-A3CF-4B2D-BBCA-5EAA039A18B2}"/>
          </ac:spMkLst>
        </pc:spChg>
        <pc:spChg chg="del mod">
          <ac:chgData name="Jim Hogg" userId="34797abe98eaa765" providerId="LiveId" clId="{5EFAF962-C688-4C11-BEDD-D57B8ED297A1}" dt="2019-12-11T21:37:25.824" v="6674" actId="478"/>
          <ac:spMkLst>
            <pc:docMk/>
            <pc:sldMk cId="1926471953" sldId="383"/>
            <ac:spMk id="7" creationId="{6527CBA8-6871-472E-B566-16D1F8685AC9}"/>
          </ac:spMkLst>
        </pc:spChg>
        <pc:spChg chg="mod">
          <ac:chgData name="Jim Hogg" userId="34797abe98eaa765" providerId="LiveId" clId="{5EFAF962-C688-4C11-BEDD-D57B8ED297A1}" dt="2019-12-16T17:01:44.453" v="11939" actId="113"/>
          <ac:spMkLst>
            <pc:docMk/>
            <pc:sldMk cId="1926471953" sldId="383"/>
            <ac:spMk id="8" creationId="{6990C9BC-F792-4C9B-A501-8001926F7E10}"/>
          </ac:spMkLst>
        </pc:spChg>
        <pc:spChg chg="del mod">
          <ac:chgData name="Jim Hogg" userId="34797abe98eaa765" providerId="LiveId" clId="{5EFAF962-C688-4C11-BEDD-D57B8ED297A1}" dt="2019-12-11T21:37:22.894" v="6673" actId="478"/>
          <ac:spMkLst>
            <pc:docMk/>
            <pc:sldMk cId="1926471953" sldId="383"/>
            <ac:spMk id="10" creationId="{CB178D3D-490F-4EBA-8216-40C7C72529E3}"/>
          </ac:spMkLst>
        </pc:spChg>
        <pc:spChg chg="mod">
          <ac:chgData name="Jim Hogg" userId="34797abe98eaa765" providerId="LiveId" clId="{5EFAF962-C688-4C11-BEDD-D57B8ED297A1}" dt="2019-12-11T21:37:33.266" v="6675" actId="1076"/>
          <ac:spMkLst>
            <pc:docMk/>
            <pc:sldMk cId="1926471953" sldId="383"/>
            <ac:spMk id="11" creationId="{A6AD39A9-5721-4F38-9582-955EA8F52D4F}"/>
          </ac:spMkLst>
        </pc:spChg>
        <pc:spChg chg="add del mod">
          <ac:chgData name="Jim Hogg" userId="34797abe98eaa765" providerId="LiveId" clId="{5EFAF962-C688-4C11-BEDD-D57B8ED297A1}" dt="2019-12-11T21:43:07.618" v="6866" actId="478"/>
          <ac:spMkLst>
            <pc:docMk/>
            <pc:sldMk cId="1926471953" sldId="383"/>
            <ac:spMk id="14" creationId="{A3FDB77E-2E69-47C2-A146-F170C65B8118}"/>
          </ac:spMkLst>
        </pc:spChg>
        <pc:spChg chg="add mod">
          <ac:chgData name="Jim Hogg" userId="34797abe98eaa765" providerId="LiveId" clId="{5EFAF962-C688-4C11-BEDD-D57B8ED297A1}" dt="2019-12-11T21:38:23.821" v="6768" actId="1076"/>
          <ac:spMkLst>
            <pc:docMk/>
            <pc:sldMk cId="1926471953" sldId="383"/>
            <ac:spMk id="15" creationId="{AEE198D7-2138-4401-A974-B718C2601923}"/>
          </ac:spMkLst>
        </pc:spChg>
        <pc:spChg chg="mod">
          <ac:chgData name="Jim Hogg" userId="34797abe98eaa765" providerId="LiveId" clId="{5EFAF962-C688-4C11-BEDD-D57B8ED297A1}" dt="2019-12-11T21:31:31.508" v="6618" actId="20577"/>
          <ac:spMkLst>
            <pc:docMk/>
            <pc:sldMk cId="1926471953" sldId="383"/>
            <ac:spMk id="20485" creationId="{00000000-0000-0000-0000-000000000000}"/>
          </ac:spMkLst>
        </pc:spChg>
        <pc:spChg chg="del">
          <ac:chgData name="Jim Hogg" userId="34797abe98eaa765" providerId="LiveId" clId="{5EFAF962-C688-4C11-BEDD-D57B8ED297A1}" dt="2019-12-11T21:30:32.986" v="6614" actId="478"/>
          <ac:spMkLst>
            <pc:docMk/>
            <pc:sldMk cId="1926471953" sldId="383"/>
            <ac:spMk id="20486" creationId="{00000000-0000-0000-0000-000000000000}"/>
          </ac:spMkLst>
        </pc:spChg>
      </pc:sldChg>
      <pc:sldChg chg="delSp modSp add">
        <pc:chgData name="Jim Hogg" userId="34797abe98eaa765" providerId="LiveId" clId="{5EFAF962-C688-4C11-BEDD-D57B8ED297A1}" dt="2019-12-16T17:01:58.412" v="11941" actId="113"/>
        <pc:sldMkLst>
          <pc:docMk/>
          <pc:sldMk cId="1874508358" sldId="384"/>
        </pc:sldMkLst>
        <pc:spChg chg="mod">
          <ac:chgData name="Jim Hogg" userId="34797abe98eaa765" providerId="LiveId" clId="{5EFAF962-C688-4C11-BEDD-D57B8ED297A1}" dt="2019-12-11T21:38:55.476" v="6773" actId="14100"/>
          <ac:spMkLst>
            <pc:docMk/>
            <pc:sldMk cId="1874508358" sldId="384"/>
            <ac:spMk id="6" creationId="{95574132-A3CF-4B2D-BBCA-5EAA039A18B2}"/>
          </ac:spMkLst>
        </pc:spChg>
        <pc:spChg chg="mod">
          <ac:chgData name="Jim Hogg" userId="34797abe98eaa765" providerId="LiveId" clId="{5EFAF962-C688-4C11-BEDD-D57B8ED297A1}" dt="2019-12-16T17:01:56.535" v="11940" actId="113"/>
          <ac:spMkLst>
            <pc:docMk/>
            <pc:sldMk cId="1874508358" sldId="384"/>
            <ac:spMk id="8" creationId="{6990C9BC-F792-4C9B-A501-8001926F7E10}"/>
          </ac:spMkLst>
        </pc:spChg>
        <pc:spChg chg="del">
          <ac:chgData name="Jim Hogg" userId="34797abe98eaa765" providerId="LiveId" clId="{5EFAF962-C688-4C11-BEDD-D57B8ED297A1}" dt="2019-12-11T21:38:51.616" v="6772" actId="478"/>
          <ac:spMkLst>
            <pc:docMk/>
            <pc:sldMk cId="1874508358" sldId="384"/>
            <ac:spMk id="11" creationId="{A6AD39A9-5721-4F38-9582-955EA8F52D4F}"/>
          </ac:spMkLst>
        </pc:spChg>
        <pc:spChg chg="mod">
          <ac:chgData name="Jim Hogg" userId="34797abe98eaa765" providerId="LiveId" clId="{5EFAF962-C688-4C11-BEDD-D57B8ED297A1}" dt="2019-12-16T17:01:58.412" v="11941" actId="113"/>
          <ac:spMkLst>
            <pc:docMk/>
            <pc:sldMk cId="1874508358" sldId="384"/>
            <ac:spMk id="14" creationId="{A3FDB77E-2E69-47C2-A146-F170C65B8118}"/>
          </ac:spMkLst>
        </pc:spChg>
        <pc:spChg chg="del">
          <ac:chgData name="Jim Hogg" userId="34797abe98eaa765" providerId="LiveId" clId="{5EFAF962-C688-4C11-BEDD-D57B8ED297A1}" dt="2019-12-11T21:38:51.616" v="6772" actId="478"/>
          <ac:spMkLst>
            <pc:docMk/>
            <pc:sldMk cId="1874508358" sldId="384"/>
            <ac:spMk id="15" creationId="{AEE198D7-2138-4401-A974-B718C2601923}"/>
          </ac:spMkLst>
        </pc:spChg>
        <pc:spChg chg="mod">
          <ac:chgData name="Jim Hogg" userId="34797abe98eaa765" providerId="LiveId" clId="{5EFAF962-C688-4C11-BEDD-D57B8ED297A1}" dt="2019-12-11T21:39:15.635" v="6786" actId="6549"/>
          <ac:spMkLst>
            <pc:docMk/>
            <pc:sldMk cId="1874508358" sldId="384"/>
            <ac:spMk id="20485" creationId="{00000000-0000-0000-0000-000000000000}"/>
          </ac:spMkLst>
        </pc:spChg>
      </pc:sldChg>
      <pc:sldChg chg="delSp modSp add del">
        <pc:chgData name="Jim Hogg" userId="34797abe98eaa765" providerId="LiveId" clId="{5EFAF962-C688-4C11-BEDD-D57B8ED297A1}" dt="2019-12-11T21:45:06.215" v="6942" actId="47"/>
        <pc:sldMkLst>
          <pc:docMk/>
          <pc:sldMk cId="625819311" sldId="385"/>
        </pc:sldMkLst>
        <pc:spChg chg="del">
          <ac:chgData name="Jim Hogg" userId="34797abe98eaa765" providerId="LiveId" clId="{5EFAF962-C688-4C11-BEDD-D57B8ED297A1}" dt="2019-12-11T21:43:59.456" v="6896" actId="478"/>
          <ac:spMkLst>
            <pc:docMk/>
            <pc:sldMk cId="625819311" sldId="385"/>
            <ac:spMk id="6" creationId="{95574132-A3CF-4B2D-BBCA-5EAA039A18B2}"/>
          </ac:spMkLst>
        </pc:spChg>
        <pc:spChg chg="del mod">
          <ac:chgData name="Jim Hogg" userId="34797abe98eaa765" providerId="LiveId" clId="{5EFAF962-C688-4C11-BEDD-D57B8ED297A1}" dt="2019-12-11T21:44:05.336" v="6898" actId="478"/>
          <ac:spMkLst>
            <pc:docMk/>
            <pc:sldMk cId="625819311" sldId="385"/>
            <ac:spMk id="8" creationId="{6990C9BC-F792-4C9B-A501-8001926F7E10}"/>
          </ac:spMkLst>
        </pc:spChg>
        <pc:spChg chg="mod">
          <ac:chgData name="Jim Hogg" userId="34797abe98eaa765" providerId="LiveId" clId="{5EFAF962-C688-4C11-BEDD-D57B8ED297A1}" dt="2019-12-11T21:44:58.459" v="6941" actId="20577"/>
          <ac:spMkLst>
            <pc:docMk/>
            <pc:sldMk cId="625819311" sldId="385"/>
            <ac:spMk id="14" creationId="{A3FDB77E-2E69-47C2-A146-F170C65B8118}"/>
          </ac:spMkLst>
        </pc:spChg>
        <pc:spChg chg="mod">
          <ac:chgData name="Jim Hogg" userId="34797abe98eaa765" providerId="LiveId" clId="{5EFAF962-C688-4C11-BEDD-D57B8ED297A1}" dt="2019-12-11T21:43:52.866" v="6895" actId="20577"/>
          <ac:spMkLst>
            <pc:docMk/>
            <pc:sldMk cId="625819311" sldId="385"/>
            <ac:spMk id="20485" creationId="{00000000-0000-0000-0000-000000000000}"/>
          </ac:spMkLst>
        </pc:spChg>
      </pc:sldChg>
      <pc:sldChg chg="addSp modSp add">
        <pc:chgData name="Jim Hogg" userId="34797abe98eaa765" providerId="LiveId" clId="{5EFAF962-C688-4C11-BEDD-D57B8ED297A1}" dt="2019-12-16T17:04:22.068" v="11989" actId="1076"/>
        <pc:sldMkLst>
          <pc:docMk/>
          <pc:sldMk cId="1394088097" sldId="385"/>
        </pc:sldMkLst>
        <pc:spChg chg="mod">
          <ac:chgData name="Jim Hogg" userId="34797abe98eaa765" providerId="LiveId" clId="{5EFAF962-C688-4C11-BEDD-D57B8ED297A1}" dt="2019-12-11T21:51:00.838" v="6997" actId="20577"/>
          <ac:spMkLst>
            <pc:docMk/>
            <pc:sldMk cId="1394088097" sldId="385"/>
            <ac:spMk id="4" creationId="{00000000-0000-0000-0000-000000000000}"/>
          </ac:spMkLst>
        </pc:spChg>
        <pc:spChg chg="mod">
          <ac:chgData name="Jim Hogg" userId="34797abe98eaa765" providerId="LiveId" clId="{5EFAF962-C688-4C11-BEDD-D57B8ED297A1}" dt="2019-12-11T21:53:03.752" v="7288" actId="20577"/>
          <ac:spMkLst>
            <pc:docMk/>
            <pc:sldMk cId="1394088097" sldId="385"/>
            <ac:spMk id="9" creationId="{00000000-0000-0000-0000-000000000000}"/>
          </ac:spMkLst>
        </pc:spChg>
        <pc:spChg chg="add mod">
          <ac:chgData name="Jim Hogg" userId="34797abe98eaa765" providerId="LiveId" clId="{5EFAF962-C688-4C11-BEDD-D57B8ED297A1}" dt="2019-12-16T17:04:22.068" v="11989" actId="1076"/>
          <ac:spMkLst>
            <pc:docMk/>
            <pc:sldMk cId="1394088097" sldId="385"/>
            <ac:spMk id="10" creationId="{0260128D-595A-4E35-86FA-A112E16E058B}"/>
          </ac:spMkLst>
        </pc:spChg>
        <pc:spChg chg="mod">
          <ac:chgData name="Jim Hogg" userId="34797abe98eaa765" providerId="LiveId" clId="{5EFAF962-C688-4C11-BEDD-D57B8ED297A1}" dt="2019-12-16T17:03:29.288" v="11947" actId="113"/>
          <ac:spMkLst>
            <pc:docMk/>
            <pc:sldMk cId="1394088097" sldId="385"/>
            <ac:spMk id="14" creationId="{245319C6-FC7A-41E8-81E9-5888D87E6ECC}"/>
          </ac:spMkLst>
        </pc:spChg>
        <pc:spChg chg="mod">
          <ac:chgData name="Jim Hogg" userId="34797abe98eaa765" providerId="LiveId" clId="{5EFAF962-C688-4C11-BEDD-D57B8ED297A1}" dt="2019-12-11T21:53:16.712" v="7292" actId="20577"/>
          <ac:spMkLst>
            <pc:docMk/>
            <pc:sldMk cId="1394088097" sldId="385"/>
            <ac:spMk id="16" creationId="{71488350-5A52-4303-8DAA-91C4639A5DBD}"/>
          </ac:spMkLst>
        </pc:spChg>
        <pc:spChg chg="mod">
          <ac:chgData name="Jim Hogg" userId="34797abe98eaa765" providerId="LiveId" clId="{5EFAF962-C688-4C11-BEDD-D57B8ED297A1}" dt="2019-12-16T17:03:45.167" v="11949" actId="1076"/>
          <ac:spMkLst>
            <pc:docMk/>
            <pc:sldMk cId="1394088097" sldId="385"/>
            <ac:spMk id="17" creationId="{EF5C3BDD-53D1-4B7E-B018-AFEF80620DFD}"/>
          </ac:spMkLst>
        </pc:spChg>
      </pc:sldChg>
      <pc:sldChg chg="addSp delSp modSp add">
        <pc:chgData name="Jim Hogg" userId="34797abe98eaa765" providerId="LiveId" clId="{5EFAF962-C688-4C11-BEDD-D57B8ED297A1}" dt="2019-12-16T17:04:52.946" v="11995" actId="14100"/>
        <pc:sldMkLst>
          <pc:docMk/>
          <pc:sldMk cId="1544759892" sldId="386"/>
        </pc:sldMkLst>
        <pc:spChg chg="del">
          <ac:chgData name="Jim Hogg" userId="34797abe98eaa765" providerId="LiveId" clId="{5EFAF962-C688-4C11-BEDD-D57B8ED297A1}" dt="2019-12-11T21:54:00.741" v="7294" actId="478"/>
          <ac:spMkLst>
            <pc:docMk/>
            <pc:sldMk cId="1544759892" sldId="386"/>
            <ac:spMk id="9" creationId="{00000000-0000-0000-0000-000000000000}"/>
          </ac:spMkLst>
        </pc:spChg>
        <pc:spChg chg="add mod">
          <ac:chgData name="Jim Hogg" userId="34797abe98eaa765" providerId="LiveId" clId="{5EFAF962-C688-4C11-BEDD-D57B8ED297A1}" dt="2019-12-11T22:03:39.653" v="8164" actId="20577"/>
          <ac:spMkLst>
            <pc:docMk/>
            <pc:sldMk cId="1544759892" sldId="386"/>
            <ac:spMk id="10" creationId="{09D563EC-DE3E-442F-9F84-12700EC7D154}"/>
          </ac:spMkLst>
        </pc:spChg>
        <pc:spChg chg="mod">
          <ac:chgData name="Jim Hogg" userId="34797abe98eaa765" providerId="LiveId" clId="{5EFAF962-C688-4C11-BEDD-D57B8ED297A1}" dt="2019-12-16T17:04:28.394" v="11990" actId="113"/>
          <ac:spMkLst>
            <pc:docMk/>
            <pc:sldMk cId="1544759892" sldId="386"/>
            <ac:spMk id="14" creationId="{245319C6-FC7A-41E8-81E9-5888D87E6ECC}"/>
          </ac:spMkLst>
        </pc:spChg>
        <pc:spChg chg="mod">
          <ac:chgData name="Jim Hogg" userId="34797abe98eaa765" providerId="LiveId" clId="{5EFAF962-C688-4C11-BEDD-D57B8ED297A1}" dt="2019-12-16T17:04:52.946" v="11995" actId="14100"/>
          <ac:spMkLst>
            <pc:docMk/>
            <pc:sldMk cId="1544759892" sldId="386"/>
            <ac:spMk id="16" creationId="{71488350-5A52-4303-8DAA-91C4639A5DBD}"/>
          </ac:spMkLst>
        </pc:spChg>
        <pc:spChg chg="del">
          <ac:chgData name="Jim Hogg" userId="34797abe98eaa765" providerId="LiveId" clId="{5EFAF962-C688-4C11-BEDD-D57B8ED297A1}" dt="2019-12-11T21:59:33.756" v="7839" actId="478"/>
          <ac:spMkLst>
            <pc:docMk/>
            <pc:sldMk cId="1544759892" sldId="386"/>
            <ac:spMk id="17" creationId="{EF5C3BDD-53D1-4B7E-B018-AFEF80620DFD}"/>
          </ac:spMkLst>
        </pc:spChg>
      </pc:sldChg>
      <pc:sldChg chg="addSp delSp modSp add ord">
        <pc:chgData name="Jim Hogg" userId="34797abe98eaa765" providerId="LiveId" clId="{5EFAF962-C688-4C11-BEDD-D57B8ED297A1}" dt="2019-12-16T17:07:51.871" v="12005" actId="403"/>
        <pc:sldMkLst>
          <pc:docMk/>
          <pc:sldMk cId="460383940" sldId="387"/>
        </pc:sldMkLst>
        <pc:spChg chg="mod">
          <ac:chgData name="Jim Hogg" userId="34797abe98eaa765" providerId="LiveId" clId="{5EFAF962-C688-4C11-BEDD-D57B8ED297A1}" dt="2019-12-11T22:10:23.562" v="8329" actId="1076"/>
          <ac:spMkLst>
            <pc:docMk/>
            <pc:sldMk cId="460383940" sldId="387"/>
            <ac:spMk id="4" creationId="{00000000-0000-0000-0000-000000000000}"/>
          </ac:spMkLst>
        </pc:spChg>
        <pc:spChg chg="add mod">
          <ac:chgData name="Jim Hogg" userId="34797abe98eaa765" providerId="LiveId" clId="{5EFAF962-C688-4C11-BEDD-D57B8ED297A1}" dt="2019-12-11T22:10:31.745" v="8331" actId="1076"/>
          <ac:spMkLst>
            <pc:docMk/>
            <pc:sldMk cId="460383940" sldId="387"/>
            <ac:spMk id="8" creationId="{638302A5-EFCC-4591-AC47-BFFE925B1B0C}"/>
          </ac:spMkLst>
        </pc:spChg>
        <pc:spChg chg="add mod">
          <ac:chgData name="Jim Hogg" userId="34797abe98eaa765" providerId="LiveId" clId="{5EFAF962-C688-4C11-BEDD-D57B8ED297A1}" dt="2019-12-16T17:07:51.871" v="12005" actId="403"/>
          <ac:spMkLst>
            <pc:docMk/>
            <pc:sldMk cId="460383940" sldId="387"/>
            <ac:spMk id="9" creationId="{CB8EB04E-97D7-4B6D-A615-ED5516D8D039}"/>
          </ac:spMkLst>
        </pc:spChg>
        <pc:spChg chg="mod">
          <ac:chgData name="Jim Hogg" userId="34797abe98eaa765" providerId="LiveId" clId="{5EFAF962-C688-4C11-BEDD-D57B8ED297A1}" dt="2019-12-11T22:10:27.950" v="8330" actId="1076"/>
          <ac:spMkLst>
            <pc:docMk/>
            <pc:sldMk cId="460383940" sldId="387"/>
            <ac:spMk id="10" creationId="{09D563EC-DE3E-442F-9F84-12700EC7D154}"/>
          </ac:spMkLst>
        </pc:spChg>
        <pc:spChg chg="del">
          <ac:chgData name="Jim Hogg" userId="34797abe98eaa765" providerId="LiveId" clId="{5EFAF962-C688-4C11-BEDD-D57B8ED297A1}" dt="2019-12-11T22:04:37.745" v="8185" actId="478"/>
          <ac:spMkLst>
            <pc:docMk/>
            <pc:sldMk cId="460383940" sldId="387"/>
            <ac:spMk id="14" creationId="{245319C6-FC7A-41E8-81E9-5888D87E6ECC}"/>
          </ac:spMkLst>
        </pc:spChg>
        <pc:spChg chg="del">
          <ac:chgData name="Jim Hogg" userId="34797abe98eaa765" providerId="LiveId" clId="{5EFAF962-C688-4C11-BEDD-D57B8ED297A1}" dt="2019-12-11T22:04:37.745" v="8185" actId="478"/>
          <ac:spMkLst>
            <pc:docMk/>
            <pc:sldMk cId="460383940" sldId="387"/>
            <ac:spMk id="16" creationId="{71488350-5A52-4303-8DAA-91C4639A5DBD}"/>
          </ac:spMkLst>
        </pc:spChg>
        <pc:picChg chg="add mod">
          <ac:chgData name="Jim Hogg" userId="34797abe98eaa765" providerId="LiveId" clId="{5EFAF962-C688-4C11-BEDD-D57B8ED297A1}" dt="2019-12-16T17:07:20.845" v="12000" actId="1076"/>
          <ac:picMkLst>
            <pc:docMk/>
            <pc:sldMk cId="460383940" sldId="387"/>
            <ac:picMk id="2050" creationId="{0C8760E6-5ED6-41ED-B2B5-70E6F029B011}"/>
          </ac:picMkLst>
        </pc:picChg>
        <pc:picChg chg="add del mod">
          <ac:chgData name="Jim Hogg" userId="34797abe98eaa765" providerId="LiveId" clId="{5EFAF962-C688-4C11-BEDD-D57B8ED297A1}" dt="2019-12-12T00:13:49.900" v="11498" actId="478"/>
          <ac:picMkLst>
            <pc:docMk/>
            <pc:sldMk cId="460383940" sldId="387"/>
            <ac:picMk id="2052" creationId="{9BA9418D-FC52-4F1A-B203-5832A1CCD5D9}"/>
          </ac:picMkLst>
        </pc:picChg>
      </pc:sldChg>
      <pc:sldChg chg="add del">
        <pc:chgData name="Jim Hogg" userId="34797abe98eaa765" providerId="LiveId" clId="{5EFAF962-C688-4C11-BEDD-D57B8ED297A1}" dt="2019-12-11T21:55:16.834" v="7383"/>
        <pc:sldMkLst>
          <pc:docMk/>
          <pc:sldMk cId="2051841652" sldId="387"/>
        </pc:sldMkLst>
      </pc:sldChg>
      <pc:sldChg chg="addSp delSp modSp add">
        <pc:chgData name="Jim Hogg" userId="34797abe98eaa765" providerId="LiveId" clId="{5EFAF962-C688-4C11-BEDD-D57B8ED297A1}" dt="2019-12-16T17:11:00.172" v="12232" actId="113"/>
        <pc:sldMkLst>
          <pc:docMk/>
          <pc:sldMk cId="3217203831" sldId="388"/>
        </pc:sldMkLst>
        <pc:spChg chg="add mod">
          <ac:chgData name="Jim Hogg" userId="34797abe98eaa765" providerId="LiveId" clId="{5EFAF962-C688-4C11-BEDD-D57B8ED297A1}" dt="2019-12-16T17:11:00.172" v="12232" actId="113"/>
          <ac:spMkLst>
            <pc:docMk/>
            <pc:sldMk cId="3217203831" sldId="388"/>
            <ac:spMk id="3" creationId="{29B72B77-7045-42DB-ABF6-90323EFB2A09}"/>
          </ac:spMkLst>
        </pc:spChg>
        <pc:spChg chg="mod">
          <ac:chgData name="Jim Hogg" userId="34797abe98eaa765" providerId="LiveId" clId="{5EFAF962-C688-4C11-BEDD-D57B8ED297A1}" dt="2019-12-11T22:37:18.318" v="8886" actId="20577"/>
          <ac:spMkLst>
            <pc:docMk/>
            <pc:sldMk cId="3217203831" sldId="388"/>
            <ac:spMk id="8" creationId="{B9CEC301-8CED-4EAB-85D3-4BB91224F83D}"/>
          </ac:spMkLst>
        </pc:spChg>
        <pc:spChg chg="mod">
          <ac:chgData name="Jim Hogg" userId="34797abe98eaa765" providerId="LiveId" clId="{5EFAF962-C688-4C11-BEDD-D57B8ED297A1}" dt="2019-12-11T22:37:22.603" v="8887" actId="1076"/>
          <ac:spMkLst>
            <pc:docMk/>
            <pc:sldMk cId="3217203831" sldId="388"/>
            <ac:spMk id="9" creationId="{DBB155AC-4C6D-46E4-87FE-1AF4BDE10FD2}"/>
          </ac:spMkLst>
        </pc:spChg>
        <pc:spChg chg="add mod">
          <ac:chgData name="Jim Hogg" userId="34797abe98eaa765" providerId="LiveId" clId="{5EFAF962-C688-4C11-BEDD-D57B8ED297A1}" dt="2019-12-11T22:37:49.647" v="8920" actId="1076"/>
          <ac:spMkLst>
            <pc:docMk/>
            <pc:sldMk cId="3217203831" sldId="388"/>
            <ac:spMk id="11" creationId="{6081EBBD-16D5-4311-8D0B-0CE5D7C5C5B3}"/>
          </ac:spMkLst>
        </pc:spChg>
        <pc:spChg chg="mod">
          <ac:chgData name="Jim Hogg" userId="34797abe98eaa765" providerId="LiveId" clId="{5EFAF962-C688-4C11-BEDD-D57B8ED297A1}" dt="2019-12-11T22:51:02.169" v="9095" actId="20577"/>
          <ac:spMkLst>
            <pc:docMk/>
            <pc:sldMk cId="3217203831" sldId="388"/>
            <ac:spMk id="380" creationId="{00000000-0000-0000-0000-000000000000}"/>
          </ac:spMkLst>
        </pc:spChg>
        <pc:spChg chg="del">
          <ac:chgData name="Jim Hogg" userId="34797abe98eaa765" providerId="LiveId" clId="{5EFAF962-C688-4C11-BEDD-D57B8ED297A1}" dt="2019-12-11T22:34:33.651" v="8653" actId="478"/>
          <ac:spMkLst>
            <pc:docMk/>
            <pc:sldMk cId="3217203831" sldId="388"/>
            <ac:spMk id="383" creationId="{00000000-0000-0000-0000-000000000000}"/>
          </ac:spMkLst>
        </pc:spChg>
        <pc:graphicFrameChg chg="mod">
          <ac:chgData name="Jim Hogg" userId="34797abe98eaa765" providerId="LiveId" clId="{5EFAF962-C688-4C11-BEDD-D57B8ED297A1}" dt="2019-12-11T22:34:41.836" v="8654" actId="1076"/>
          <ac:graphicFrameMkLst>
            <pc:docMk/>
            <pc:sldMk cId="3217203831" sldId="388"/>
            <ac:graphicFrameMk id="6" creationId="{00000000-0000-0000-0000-000000000000}"/>
          </ac:graphicFrameMkLst>
        </pc:graphicFrameChg>
      </pc:sldChg>
      <pc:sldChg chg="addSp modSp add del">
        <pc:chgData name="Jim Hogg" userId="34797abe98eaa765" providerId="LiveId" clId="{5EFAF962-C688-4C11-BEDD-D57B8ED297A1}" dt="2019-12-11T22:10:54.567" v="8337" actId="47"/>
        <pc:sldMkLst>
          <pc:docMk/>
          <pc:sldMk cId="3883127690" sldId="388"/>
        </pc:sldMkLst>
        <pc:picChg chg="add mod">
          <ac:chgData name="Jim Hogg" userId="34797abe98eaa765" providerId="LiveId" clId="{5EFAF962-C688-4C11-BEDD-D57B8ED297A1}" dt="2019-12-11T22:10:17.362" v="8328" actId="14100"/>
          <ac:picMkLst>
            <pc:docMk/>
            <pc:sldMk cId="3883127690" sldId="388"/>
            <ac:picMk id="1026" creationId="{A3465E2A-4222-4352-ADBB-1A949083D003}"/>
          </ac:picMkLst>
        </pc:picChg>
      </pc:sldChg>
      <pc:sldChg chg="addSp delSp modSp add">
        <pc:chgData name="Jim Hogg" userId="34797abe98eaa765" providerId="LiveId" clId="{5EFAF962-C688-4C11-BEDD-D57B8ED297A1}" dt="2019-12-16T18:00:26.585" v="12263" actId="14100"/>
        <pc:sldMkLst>
          <pc:docMk/>
          <pc:sldMk cId="2817211716" sldId="389"/>
        </pc:sldMkLst>
        <pc:spChg chg="del">
          <ac:chgData name="Jim Hogg" userId="34797abe98eaa765" providerId="LiveId" clId="{5EFAF962-C688-4C11-BEDD-D57B8ED297A1}" dt="2019-12-11T22:39:21.401" v="8935" actId="478"/>
          <ac:spMkLst>
            <pc:docMk/>
            <pc:sldMk cId="2817211716" sldId="389"/>
            <ac:spMk id="3" creationId="{29B72B77-7045-42DB-ABF6-90323EFB2A09}"/>
          </ac:spMkLst>
        </pc:spChg>
        <pc:spChg chg="add mod">
          <ac:chgData name="Jim Hogg" userId="34797abe98eaa765" providerId="LiveId" clId="{5EFAF962-C688-4C11-BEDD-D57B8ED297A1}" dt="2019-12-16T18:00:21.674" v="12262" actId="1076"/>
          <ac:spMkLst>
            <pc:docMk/>
            <pc:sldMk cId="2817211716" sldId="389"/>
            <ac:spMk id="4" creationId="{53D4D233-A481-4794-B117-F5F979BB77B1}"/>
          </ac:spMkLst>
        </pc:spChg>
        <pc:spChg chg="mod">
          <ac:chgData name="Jim Hogg" userId="34797abe98eaa765" providerId="LiveId" clId="{5EFAF962-C688-4C11-BEDD-D57B8ED297A1}" dt="2019-12-16T18:00:26.585" v="12263" actId="14100"/>
          <ac:spMkLst>
            <pc:docMk/>
            <pc:sldMk cId="2817211716" sldId="389"/>
            <ac:spMk id="8" creationId="{B9CEC301-8CED-4EAB-85D3-4BB91224F83D}"/>
          </ac:spMkLst>
        </pc:spChg>
        <pc:spChg chg="del">
          <ac:chgData name="Jim Hogg" userId="34797abe98eaa765" providerId="LiveId" clId="{5EFAF962-C688-4C11-BEDD-D57B8ED297A1}" dt="2019-12-11T22:49:45.830" v="9065" actId="478"/>
          <ac:spMkLst>
            <pc:docMk/>
            <pc:sldMk cId="2817211716" sldId="389"/>
            <ac:spMk id="9" creationId="{DBB155AC-4C6D-46E4-87FE-1AF4BDE10FD2}"/>
          </ac:spMkLst>
        </pc:spChg>
        <pc:spChg chg="del mod">
          <ac:chgData name="Jim Hogg" userId="34797abe98eaa765" providerId="LiveId" clId="{5EFAF962-C688-4C11-BEDD-D57B8ED297A1}" dt="2019-12-11T22:49:53.991" v="9066" actId="478"/>
          <ac:spMkLst>
            <pc:docMk/>
            <pc:sldMk cId="2817211716" sldId="389"/>
            <ac:spMk id="11" creationId="{6081EBBD-16D5-4311-8D0B-0CE5D7C5C5B3}"/>
          </ac:spMkLst>
        </pc:spChg>
        <pc:spChg chg="add mod">
          <ac:chgData name="Jim Hogg" userId="34797abe98eaa765" providerId="LiveId" clId="{5EFAF962-C688-4C11-BEDD-D57B8ED297A1}" dt="2019-12-11T23:13:18.880" v="10342" actId="14100"/>
          <ac:spMkLst>
            <pc:docMk/>
            <pc:sldMk cId="2817211716" sldId="389"/>
            <ac:spMk id="13" creationId="{70F8F3F6-57F9-4D39-974D-B319A7EF6746}"/>
          </ac:spMkLst>
        </pc:spChg>
        <pc:spChg chg="add mod">
          <ac:chgData name="Jim Hogg" userId="34797abe98eaa765" providerId="LiveId" clId="{5EFAF962-C688-4C11-BEDD-D57B8ED297A1}" dt="2019-12-11T23:14:10.354" v="10350" actId="1076"/>
          <ac:spMkLst>
            <pc:docMk/>
            <pc:sldMk cId="2817211716" sldId="389"/>
            <ac:spMk id="14" creationId="{D3C3195A-06E2-4D05-949E-535B94518A47}"/>
          </ac:spMkLst>
        </pc:spChg>
        <pc:spChg chg="add mod">
          <ac:chgData name="Jim Hogg" userId="34797abe98eaa765" providerId="LiveId" clId="{5EFAF962-C688-4C11-BEDD-D57B8ED297A1}" dt="2019-12-16T17:59:32.344" v="12246" actId="207"/>
          <ac:spMkLst>
            <pc:docMk/>
            <pc:sldMk cId="2817211716" sldId="389"/>
            <ac:spMk id="15" creationId="{637BEE0C-1717-47B0-9E6A-6A07A15AC738}"/>
          </ac:spMkLst>
        </pc:spChg>
        <pc:spChg chg="mod">
          <ac:chgData name="Jim Hogg" userId="34797abe98eaa765" providerId="LiveId" clId="{5EFAF962-C688-4C11-BEDD-D57B8ED297A1}" dt="2019-12-11T23:10:07.186" v="10012" actId="14100"/>
          <ac:spMkLst>
            <pc:docMk/>
            <pc:sldMk cId="2817211716" sldId="389"/>
            <ac:spMk id="380" creationId="{00000000-0000-0000-0000-000000000000}"/>
          </ac:spMkLst>
        </pc:spChg>
        <pc:spChg chg="del">
          <ac:chgData name="Jim Hogg" userId="34797abe98eaa765" providerId="LiveId" clId="{5EFAF962-C688-4C11-BEDD-D57B8ED297A1}" dt="2019-12-11T23:19:05.318" v="10591" actId="478"/>
          <ac:spMkLst>
            <pc:docMk/>
            <pc:sldMk cId="2817211716" sldId="389"/>
            <ac:spMk id="384" creationId="{00000000-0000-0000-0000-000000000000}"/>
          </ac:spMkLst>
        </pc:spChg>
        <pc:graphicFrameChg chg="mod modGraphic">
          <ac:chgData name="Jim Hogg" userId="34797abe98eaa765" providerId="LiveId" clId="{5EFAF962-C688-4C11-BEDD-D57B8ED297A1}" dt="2019-12-11T23:18:56.458" v="10590" actId="20577"/>
          <ac:graphicFrameMkLst>
            <pc:docMk/>
            <pc:sldMk cId="2817211716" sldId="389"/>
            <ac:graphicFrameMk id="6" creationId="{00000000-0000-0000-0000-000000000000}"/>
          </ac:graphicFrameMkLst>
        </pc:graphicFrameChg>
        <pc:graphicFrameChg chg="add mod modGraphic">
          <ac:chgData name="Jim Hogg" userId="34797abe98eaa765" providerId="LiveId" clId="{5EFAF962-C688-4C11-BEDD-D57B8ED297A1}" dt="2019-12-11T23:14:10.354" v="10350" actId="1076"/>
          <ac:graphicFrameMkLst>
            <pc:docMk/>
            <pc:sldMk cId="2817211716" sldId="389"/>
            <ac:graphicFrameMk id="12" creationId="{A8E37F23-FA75-4CD8-9345-F301E6ED8587}"/>
          </ac:graphicFrameMkLst>
        </pc:graphicFrameChg>
      </pc:sldChg>
      <pc:sldChg chg="addSp delSp modSp add">
        <pc:chgData name="Jim Hogg" userId="34797abe98eaa765" providerId="LiveId" clId="{5EFAF962-C688-4C11-BEDD-D57B8ED297A1}" dt="2019-12-16T17:12:35.649" v="12240" actId="207"/>
        <pc:sldMkLst>
          <pc:docMk/>
          <pc:sldMk cId="1288284834" sldId="390"/>
        </pc:sldMkLst>
        <pc:spChg chg="del">
          <ac:chgData name="Jim Hogg" userId="34797abe98eaa765" providerId="LiveId" clId="{5EFAF962-C688-4C11-BEDD-D57B8ED297A1}" dt="2019-12-11T22:51:40.124" v="9125" actId="478"/>
          <ac:spMkLst>
            <pc:docMk/>
            <pc:sldMk cId="1288284834" sldId="390"/>
            <ac:spMk id="3" creationId="{29B72B77-7045-42DB-ABF6-90323EFB2A09}"/>
          </ac:spMkLst>
        </pc:spChg>
        <pc:spChg chg="mod">
          <ac:chgData name="Jim Hogg" userId="34797abe98eaa765" providerId="LiveId" clId="{5EFAF962-C688-4C11-BEDD-D57B8ED297A1}" dt="2019-12-16T17:12:09.458" v="12237" actId="20577"/>
          <ac:spMkLst>
            <pc:docMk/>
            <pc:sldMk cId="1288284834" sldId="390"/>
            <ac:spMk id="8" creationId="{B9CEC301-8CED-4EAB-85D3-4BB91224F83D}"/>
          </ac:spMkLst>
        </pc:spChg>
        <pc:spChg chg="del">
          <ac:chgData name="Jim Hogg" userId="34797abe98eaa765" providerId="LiveId" clId="{5EFAF962-C688-4C11-BEDD-D57B8ED297A1}" dt="2019-12-11T22:51:48.893" v="9127" actId="478"/>
          <ac:spMkLst>
            <pc:docMk/>
            <pc:sldMk cId="1288284834" sldId="390"/>
            <ac:spMk id="9" creationId="{DBB155AC-4C6D-46E4-87FE-1AF4BDE10FD2}"/>
          </ac:spMkLst>
        </pc:spChg>
        <pc:spChg chg="del">
          <ac:chgData name="Jim Hogg" userId="34797abe98eaa765" providerId="LiveId" clId="{5EFAF962-C688-4C11-BEDD-D57B8ED297A1}" dt="2019-12-11T22:51:45.333" v="9126" actId="478"/>
          <ac:spMkLst>
            <pc:docMk/>
            <pc:sldMk cId="1288284834" sldId="390"/>
            <ac:spMk id="11" creationId="{6081EBBD-16D5-4311-8D0B-0CE5D7C5C5B3}"/>
          </ac:spMkLst>
        </pc:spChg>
        <pc:spChg chg="add mod">
          <ac:chgData name="Jim Hogg" userId="34797abe98eaa765" providerId="LiveId" clId="{5EFAF962-C688-4C11-BEDD-D57B8ED297A1}" dt="2019-12-16T17:12:35.649" v="12240" actId="207"/>
          <ac:spMkLst>
            <pc:docMk/>
            <pc:sldMk cId="1288284834" sldId="390"/>
            <ac:spMk id="12" creationId="{620C40CE-6822-4E15-900B-C52131185174}"/>
          </ac:spMkLst>
        </pc:spChg>
        <pc:spChg chg="add del mod">
          <ac:chgData name="Jim Hogg" userId="34797abe98eaa765" providerId="LiveId" clId="{5EFAF962-C688-4C11-BEDD-D57B8ED297A1}" dt="2019-12-11T22:55:49.920" v="9425" actId="478"/>
          <ac:spMkLst>
            <pc:docMk/>
            <pc:sldMk cId="1288284834" sldId="390"/>
            <ac:spMk id="13" creationId="{EF23CA7D-2139-4D42-907A-E7DE4C30113F}"/>
          </ac:spMkLst>
        </pc:spChg>
        <pc:spChg chg="mod">
          <ac:chgData name="Jim Hogg" userId="34797abe98eaa765" providerId="LiveId" clId="{5EFAF962-C688-4C11-BEDD-D57B8ED297A1}" dt="2019-12-11T22:51:31.504" v="9124" actId="20577"/>
          <ac:spMkLst>
            <pc:docMk/>
            <pc:sldMk cId="1288284834" sldId="390"/>
            <ac:spMk id="380" creationId="{00000000-0000-0000-0000-000000000000}"/>
          </ac:spMkLst>
        </pc:spChg>
        <pc:graphicFrameChg chg="del mod">
          <ac:chgData name="Jim Hogg" userId="34797abe98eaa765" providerId="LiveId" clId="{5EFAF962-C688-4C11-BEDD-D57B8ED297A1}" dt="2019-12-11T22:59:18.669" v="9609" actId="478"/>
          <ac:graphicFrameMkLst>
            <pc:docMk/>
            <pc:sldMk cId="1288284834" sldId="390"/>
            <ac:graphicFrameMk id="6" creationId="{00000000-0000-0000-0000-000000000000}"/>
          </ac:graphicFrameMkLst>
        </pc:graphicFrameChg>
      </pc:sldChg>
      <pc:sldChg chg="addSp delSp modSp add">
        <pc:chgData name="Jim Hogg" userId="34797abe98eaa765" providerId="LiveId" clId="{5EFAF962-C688-4C11-BEDD-D57B8ED297A1}" dt="2019-12-16T17:12:46.377" v="12242" actId="478"/>
        <pc:sldMkLst>
          <pc:docMk/>
          <pc:sldMk cId="2159277654" sldId="391"/>
        </pc:sldMkLst>
        <pc:spChg chg="add mod">
          <ac:chgData name="Jim Hogg" userId="34797abe98eaa765" providerId="LiveId" clId="{5EFAF962-C688-4C11-BEDD-D57B8ED297A1}" dt="2019-12-16T17:12:42.524" v="12241" actId="113"/>
          <ac:spMkLst>
            <pc:docMk/>
            <pc:sldMk cId="2159277654" sldId="391"/>
            <ac:spMk id="3" creationId="{E512773D-4820-4A27-A3B6-09DA55A8084E}"/>
          </ac:spMkLst>
        </pc:spChg>
        <pc:spChg chg="mod">
          <ac:chgData name="Jim Hogg" userId="34797abe98eaa765" providerId="LiveId" clId="{5EFAF962-C688-4C11-BEDD-D57B8ED297A1}" dt="2019-12-11T23:00:43.897" v="9717" actId="20577"/>
          <ac:spMkLst>
            <pc:docMk/>
            <pc:sldMk cId="2159277654" sldId="391"/>
            <ac:spMk id="8" creationId="{B9CEC301-8CED-4EAB-85D3-4BB91224F83D}"/>
          </ac:spMkLst>
        </pc:spChg>
        <pc:spChg chg="mod">
          <ac:chgData name="Jim Hogg" userId="34797abe98eaa765" providerId="LiveId" clId="{5EFAF962-C688-4C11-BEDD-D57B8ED297A1}" dt="2019-12-16T17:12:42.524" v="12241" actId="113"/>
          <ac:spMkLst>
            <pc:docMk/>
            <pc:sldMk cId="2159277654" sldId="391"/>
            <ac:spMk id="12" creationId="{620C40CE-6822-4E15-900B-C52131185174}"/>
          </ac:spMkLst>
        </pc:spChg>
        <pc:spChg chg="mod">
          <ac:chgData name="Jim Hogg" userId="34797abe98eaa765" providerId="LiveId" clId="{5EFAF962-C688-4C11-BEDD-D57B8ED297A1}" dt="2019-12-11T22:57:55.042" v="9608" actId="20577"/>
          <ac:spMkLst>
            <pc:docMk/>
            <pc:sldMk cId="2159277654" sldId="391"/>
            <ac:spMk id="380" creationId="{00000000-0000-0000-0000-000000000000}"/>
          </ac:spMkLst>
        </pc:spChg>
        <pc:spChg chg="del">
          <ac:chgData name="Jim Hogg" userId="34797abe98eaa765" providerId="LiveId" clId="{5EFAF962-C688-4C11-BEDD-D57B8ED297A1}" dt="2019-12-16T17:12:46.377" v="12242" actId="478"/>
          <ac:spMkLst>
            <pc:docMk/>
            <pc:sldMk cId="2159277654" sldId="391"/>
            <ac:spMk id="384" creationId="{00000000-0000-0000-0000-000000000000}"/>
          </ac:spMkLst>
        </pc:spChg>
        <pc:graphicFrameChg chg="mod modGraphic">
          <ac:chgData name="Jim Hogg" userId="34797abe98eaa765" providerId="LiveId" clId="{5EFAF962-C688-4C11-BEDD-D57B8ED297A1}" dt="2019-12-11T23:04:11.240" v="9840" actId="1076"/>
          <ac:graphicFrameMkLst>
            <pc:docMk/>
            <pc:sldMk cId="2159277654" sldId="391"/>
            <ac:graphicFrameMk id="6" creationId="{00000000-0000-0000-0000-000000000000}"/>
          </ac:graphicFrameMkLst>
        </pc:graphicFrameChg>
      </pc:sldChg>
      <pc:sldChg chg="addSp delSp modSp add">
        <pc:chgData name="Jim Hogg" userId="34797abe98eaa765" providerId="LiveId" clId="{5EFAF962-C688-4C11-BEDD-D57B8ED297A1}" dt="2019-12-16T18:01:15.726" v="12264" actId="113"/>
        <pc:sldMkLst>
          <pc:docMk/>
          <pc:sldMk cId="2749071695" sldId="392"/>
        </pc:sldMkLst>
        <pc:spChg chg="del">
          <ac:chgData name="Jim Hogg" userId="34797abe98eaa765" providerId="LiveId" clId="{5EFAF962-C688-4C11-BEDD-D57B8ED297A1}" dt="2019-12-11T23:11:33.874" v="10154" actId="478"/>
          <ac:spMkLst>
            <pc:docMk/>
            <pc:sldMk cId="2749071695" sldId="392"/>
            <ac:spMk id="4" creationId="{53D4D233-A481-4794-B117-F5F979BB77B1}"/>
          </ac:spMkLst>
        </pc:spChg>
        <pc:spChg chg="mod">
          <ac:chgData name="Jim Hogg" userId="34797abe98eaa765" providerId="LiveId" clId="{5EFAF962-C688-4C11-BEDD-D57B8ED297A1}" dt="2019-12-11T23:19:44.056" v="10592" actId="1076"/>
          <ac:spMkLst>
            <pc:docMk/>
            <pc:sldMk cId="2749071695" sldId="392"/>
            <ac:spMk id="8" creationId="{B9CEC301-8CED-4EAB-85D3-4BB91224F83D}"/>
          </ac:spMkLst>
        </pc:spChg>
        <pc:spChg chg="del mod">
          <ac:chgData name="Jim Hogg" userId="34797abe98eaa765" providerId="LiveId" clId="{5EFAF962-C688-4C11-BEDD-D57B8ED297A1}" dt="2019-12-11T23:15:50.194" v="10471" actId="478"/>
          <ac:spMkLst>
            <pc:docMk/>
            <pc:sldMk cId="2749071695" sldId="392"/>
            <ac:spMk id="13" creationId="{70F8F3F6-57F9-4D39-974D-B319A7EF6746}"/>
          </ac:spMkLst>
        </pc:spChg>
        <pc:spChg chg="del">
          <ac:chgData name="Jim Hogg" userId="34797abe98eaa765" providerId="LiveId" clId="{5EFAF962-C688-4C11-BEDD-D57B8ED297A1}" dt="2019-12-11T23:11:14.483" v="10150" actId="478"/>
          <ac:spMkLst>
            <pc:docMk/>
            <pc:sldMk cId="2749071695" sldId="392"/>
            <ac:spMk id="14" creationId="{D3C3195A-06E2-4D05-949E-535B94518A47}"/>
          </ac:spMkLst>
        </pc:spChg>
        <pc:spChg chg="add mod">
          <ac:chgData name="Jim Hogg" userId="34797abe98eaa765" providerId="LiveId" clId="{5EFAF962-C688-4C11-BEDD-D57B8ED297A1}" dt="2019-12-11T23:19:44.056" v="10592" actId="1076"/>
          <ac:spMkLst>
            <pc:docMk/>
            <pc:sldMk cId="2749071695" sldId="392"/>
            <ac:spMk id="15" creationId="{D7950F52-ED00-4F99-AC8B-EF41D50F0529}"/>
          </ac:spMkLst>
        </pc:spChg>
        <pc:spChg chg="add mod">
          <ac:chgData name="Jim Hogg" userId="34797abe98eaa765" providerId="LiveId" clId="{5EFAF962-C688-4C11-BEDD-D57B8ED297A1}" dt="2019-12-16T18:01:15.726" v="12264" actId="113"/>
          <ac:spMkLst>
            <pc:docMk/>
            <pc:sldMk cId="2749071695" sldId="392"/>
            <ac:spMk id="16" creationId="{6AEF5B56-B9ED-47AC-AB60-6C849391D24B}"/>
          </ac:spMkLst>
        </pc:spChg>
        <pc:spChg chg="mod">
          <ac:chgData name="Jim Hogg" userId="34797abe98eaa765" providerId="LiveId" clId="{5EFAF962-C688-4C11-BEDD-D57B8ED297A1}" dt="2019-12-11T23:22:46.200" v="10808" actId="1076"/>
          <ac:spMkLst>
            <pc:docMk/>
            <pc:sldMk cId="2749071695" sldId="392"/>
            <ac:spMk id="380" creationId="{00000000-0000-0000-0000-000000000000}"/>
          </ac:spMkLst>
        </pc:spChg>
        <pc:spChg chg="del">
          <ac:chgData name="Jim Hogg" userId="34797abe98eaa765" providerId="LiveId" clId="{5EFAF962-C688-4C11-BEDD-D57B8ED297A1}" dt="2019-12-11T23:16:09.023" v="10475" actId="478"/>
          <ac:spMkLst>
            <pc:docMk/>
            <pc:sldMk cId="2749071695" sldId="392"/>
            <ac:spMk id="384" creationId="{00000000-0000-0000-0000-000000000000}"/>
          </ac:spMkLst>
        </pc:spChg>
        <pc:graphicFrameChg chg="del mod">
          <ac:chgData name="Jim Hogg" userId="34797abe98eaa765" providerId="LiveId" clId="{5EFAF962-C688-4C11-BEDD-D57B8ED297A1}" dt="2019-12-11T23:15:50.194" v="10471" actId="478"/>
          <ac:graphicFrameMkLst>
            <pc:docMk/>
            <pc:sldMk cId="2749071695" sldId="392"/>
            <ac:graphicFrameMk id="6" creationId="{00000000-0000-0000-0000-000000000000}"/>
          </ac:graphicFrameMkLst>
        </pc:graphicFrameChg>
        <pc:graphicFrameChg chg="mod">
          <ac:chgData name="Jim Hogg" userId="34797abe98eaa765" providerId="LiveId" clId="{5EFAF962-C688-4C11-BEDD-D57B8ED297A1}" dt="2019-12-11T23:19:44.056" v="10592" actId="1076"/>
          <ac:graphicFrameMkLst>
            <pc:docMk/>
            <pc:sldMk cId="2749071695" sldId="392"/>
            <ac:graphicFrameMk id="12" creationId="{A8E37F23-FA75-4CD8-9345-F301E6ED8587}"/>
          </ac:graphicFrameMkLst>
        </pc:graphicFrameChg>
      </pc:sldChg>
      <pc:sldChg chg="addSp delSp modSp add">
        <pc:chgData name="Jim Hogg" userId="34797abe98eaa765" providerId="LiveId" clId="{5EFAF962-C688-4C11-BEDD-D57B8ED297A1}" dt="2019-12-16T18:01:49.476" v="12270" actId="1076"/>
        <pc:sldMkLst>
          <pc:docMk/>
          <pc:sldMk cId="4261155962" sldId="393"/>
        </pc:sldMkLst>
        <pc:spChg chg="mod">
          <ac:chgData name="Jim Hogg" userId="34797abe98eaa765" providerId="LiveId" clId="{5EFAF962-C688-4C11-BEDD-D57B8ED297A1}" dt="2019-12-16T18:01:22.773" v="12266" actId="113"/>
          <ac:spMkLst>
            <pc:docMk/>
            <pc:sldMk cId="4261155962" sldId="393"/>
            <ac:spMk id="2" creationId="{32EFDCB8-378E-433A-A4D3-AFF26A351764}"/>
          </ac:spMkLst>
        </pc:spChg>
        <pc:spChg chg="mod">
          <ac:chgData name="Jim Hogg" userId="34797abe98eaa765" providerId="LiveId" clId="{5EFAF962-C688-4C11-BEDD-D57B8ED297A1}" dt="2019-12-16T18:01:22.773" v="12266" actId="113"/>
          <ac:spMkLst>
            <pc:docMk/>
            <pc:sldMk cId="4261155962" sldId="393"/>
            <ac:spMk id="5" creationId="{00000000-0000-0000-0000-000000000000}"/>
          </ac:spMkLst>
        </pc:spChg>
        <pc:spChg chg="mod">
          <ac:chgData name="Jim Hogg" userId="34797abe98eaa765" providerId="LiveId" clId="{5EFAF962-C688-4C11-BEDD-D57B8ED297A1}" dt="2019-12-16T18:01:22.773" v="12266" actId="113"/>
          <ac:spMkLst>
            <pc:docMk/>
            <pc:sldMk cId="4261155962" sldId="393"/>
            <ac:spMk id="8" creationId="{B9CEC301-8CED-4EAB-85D3-4BB91224F83D}"/>
          </ac:spMkLst>
        </pc:spChg>
        <pc:spChg chg="add mod">
          <ac:chgData name="Jim Hogg" userId="34797abe98eaa765" providerId="LiveId" clId="{5EFAF962-C688-4C11-BEDD-D57B8ED297A1}" dt="2019-12-16T18:01:25.687" v="12267" actId="113"/>
          <ac:spMkLst>
            <pc:docMk/>
            <pc:sldMk cId="4261155962" sldId="393"/>
            <ac:spMk id="11" creationId="{A44D6C1C-55CC-4CA6-908D-CFDB0E506AFD}"/>
          </ac:spMkLst>
        </pc:spChg>
        <pc:spChg chg="del mod">
          <ac:chgData name="Jim Hogg" userId="34797abe98eaa765" providerId="LiveId" clId="{5EFAF962-C688-4C11-BEDD-D57B8ED297A1}" dt="2019-12-11T23:20:39.284" v="10604" actId="478"/>
          <ac:spMkLst>
            <pc:docMk/>
            <pc:sldMk cId="4261155962" sldId="393"/>
            <ac:spMk id="13" creationId="{70F8F3F6-57F9-4D39-974D-B319A7EF6746}"/>
          </ac:spMkLst>
        </pc:spChg>
        <pc:spChg chg="add mod">
          <ac:chgData name="Jim Hogg" userId="34797abe98eaa765" providerId="LiveId" clId="{5EFAF962-C688-4C11-BEDD-D57B8ED297A1}" dt="2019-12-16T18:01:22.773" v="12266" actId="113"/>
          <ac:spMkLst>
            <pc:docMk/>
            <pc:sldMk cId="4261155962" sldId="393"/>
            <ac:spMk id="14" creationId="{EEBCC3DD-277D-42CA-A0D4-A1AF17637B02}"/>
          </ac:spMkLst>
        </pc:spChg>
        <pc:spChg chg="mod">
          <ac:chgData name="Jim Hogg" userId="34797abe98eaa765" providerId="LiveId" clId="{5EFAF962-C688-4C11-BEDD-D57B8ED297A1}" dt="2019-12-16T18:01:49.476" v="12270" actId="1076"/>
          <ac:spMkLst>
            <pc:docMk/>
            <pc:sldMk cId="4261155962" sldId="393"/>
            <ac:spMk id="15" creationId="{D7950F52-ED00-4F99-AC8B-EF41D50F0529}"/>
          </ac:spMkLst>
        </pc:spChg>
        <pc:spChg chg="add mod">
          <ac:chgData name="Jim Hogg" userId="34797abe98eaa765" providerId="LiveId" clId="{5EFAF962-C688-4C11-BEDD-D57B8ED297A1}" dt="2019-12-16T18:01:22.773" v="12266" actId="113"/>
          <ac:spMkLst>
            <pc:docMk/>
            <pc:sldMk cId="4261155962" sldId="393"/>
            <ac:spMk id="16" creationId="{F8F1914E-DE1B-4DEC-AF0A-CE853519E158}"/>
          </ac:spMkLst>
        </pc:spChg>
        <pc:spChg chg="del">
          <ac:chgData name="Jim Hogg" userId="34797abe98eaa765" providerId="LiveId" clId="{5EFAF962-C688-4C11-BEDD-D57B8ED297A1}" dt="2019-12-11T23:22:51.834" v="10809" actId="478"/>
          <ac:spMkLst>
            <pc:docMk/>
            <pc:sldMk cId="4261155962" sldId="393"/>
            <ac:spMk id="380" creationId="{00000000-0000-0000-0000-000000000000}"/>
          </ac:spMkLst>
        </pc:spChg>
        <pc:spChg chg="del mod">
          <ac:chgData name="Jim Hogg" userId="34797abe98eaa765" providerId="LiveId" clId="{5EFAF962-C688-4C11-BEDD-D57B8ED297A1}" dt="2019-12-11T23:20:58.161" v="10608" actId="478"/>
          <ac:spMkLst>
            <pc:docMk/>
            <pc:sldMk cId="4261155962" sldId="393"/>
            <ac:spMk id="384" creationId="{00000000-0000-0000-0000-000000000000}"/>
          </ac:spMkLst>
        </pc:spChg>
        <pc:graphicFrameChg chg="del">
          <ac:chgData name="Jim Hogg" userId="34797abe98eaa765" providerId="LiveId" clId="{5EFAF962-C688-4C11-BEDD-D57B8ED297A1}" dt="2019-12-11T23:20:41.822" v="10605" actId="478"/>
          <ac:graphicFrameMkLst>
            <pc:docMk/>
            <pc:sldMk cId="4261155962" sldId="393"/>
            <ac:graphicFrameMk id="6" creationId="{00000000-0000-0000-0000-000000000000}"/>
          </ac:graphicFrameMkLst>
        </pc:graphicFrameChg>
        <pc:graphicFrameChg chg="mod modGraphic">
          <ac:chgData name="Jim Hogg" userId="34797abe98eaa765" providerId="LiveId" clId="{5EFAF962-C688-4C11-BEDD-D57B8ED297A1}" dt="2019-12-16T18:01:42.178" v="12269" actId="207"/>
          <ac:graphicFrameMkLst>
            <pc:docMk/>
            <pc:sldMk cId="4261155962" sldId="393"/>
            <ac:graphicFrameMk id="12" creationId="{A8E37F23-FA75-4CD8-9345-F301E6ED8587}"/>
          </ac:graphicFrameMkLst>
        </pc:graphicFrameChg>
      </pc:sldChg>
      <pc:sldChg chg="delSp modSp add">
        <pc:chgData name="Jim Hogg" userId="34797abe98eaa765" providerId="LiveId" clId="{5EFAF962-C688-4C11-BEDD-D57B8ED297A1}" dt="2019-12-16T18:02:05.450" v="12271" actId="113"/>
        <pc:sldMkLst>
          <pc:docMk/>
          <pc:sldMk cId="3177388950" sldId="394"/>
        </pc:sldMkLst>
        <pc:spChg chg="mod">
          <ac:chgData name="Jim Hogg" userId="34797abe98eaa765" providerId="LiveId" clId="{5EFAF962-C688-4C11-BEDD-D57B8ED297A1}" dt="2019-12-11T23:23:58.087" v="10914" actId="20577"/>
          <ac:spMkLst>
            <pc:docMk/>
            <pc:sldMk cId="3177388950" sldId="394"/>
            <ac:spMk id="8" creationId="{B9CEC301-8CED-4EAB-85D3-4BB91224F83D}"/>
          </ac:spMkLst>
        </pc:spChg>
        <pc:spChg chg="mod">
          <ac:chgData name="Jim Hogg" userId="34797abe98eaa765" providerId="LiveId" clId="{5EFAF962-C688-4C11-BEDD-D57B8ED297A1}" dt="2019-12-16T18:02:05.450" v="12271" actId="113"/>
          <ac:spMkLst>
            <pc:docMk/>
            <pc:sldMk cId="3177388950" sldId="394"/>
            <ac:spMk id="11" creationId="{A44D6C1C-55CC-4CA6-908D-CFDB0E506AFD}"/>
          </ac:spMkLst>
        </pc:spChg>
        <pc:spChg chg="mod">
          <ac:chgData name="Jim Hogg" userId="34797abe98eaa765" providerId="LiveId" clId="{5EFAF962-C688-4C11-BEDD-D57B8ED297A1}" dt="2019-12-11T23:25:38.198" v="11034" actId="1076"/>
          <ac:spMkLst>
            <pc:docMk/>
            <pc:sldMk cId="3177388950" sldId="394"/>
            <ac:spMk id="14" creationId="{EEBCC3DD-277D-42CA-A0D4-A1AF17637B02}"/>
          </ac:spMkLst>
        </pc:spChg>
        <pc:spChg chg="del">
          <ac:chgData name="Jim Hogg" userId="34797abe98eaa765" providerId="LiveId" clId="{5EFAF962-C688-4C11-BEDD-D57B8ED297A1}" dt="2019-12-11T23:24:46.210" v="10917" actId="478"/>
          <ac:spMkLst>
            <pc:docMk/>
            <pc:sldMk cId="3177388950" sldId="394"/>
            <ac:spMk id="15" creationId="{D7950F52-ED00-4F99-AC8B-EF41D50F0529}"/>
          </ac:spMkLst>
        </pc:spChg>
        <pc:spChg chg="mod">
          <ac:chgData name="Jim Hogg" userId="34797abe98eaa765" providerId="LiveId" clId="{5EFAF962-C688-4C11-BEDD-D57B8ED297A1}" dt="2019-12-11T23:23:34.816" v="10844" actId="20577"/>
          <ac:spMkLst>
            <pc:docMk/>
            <pc:sldMk cId="3177388950" sldId="394"/>
            <ac:spMk id="16" creationId="{F8F1914E-DE1B-4DEC-AF0A-CE853519E158}"/>
          </ac:spMkLst>
        </pc:spChg>
        <pc:graphicFrameChg chg="modGraphic">
          <ac:chgData name="Jim Hogg" userId="34797abe98eaa765" providerId="LiveId" clId="{5EFAF962-C688-4C11-BEDD-D57B8ED297A1}" dt="2019-12-11T23:24:39.387" v="10916" actId="947"/>
          <ac:graphicFrameMkLst>
            <pc:docMk/>
            <pc:sldMk cId="3177388950" sldId="394"/>
            <ac:graphicFrameMk id="12" creationId="{A8E37F23-FA75-4CD8-9345-F301E6ED8587}"/>
          </ac:graphicFrameMkLst>
        </pc:graphicFrameChg>
      </pc:sldChg>
      <pc:sldChg chg="addSp delSp modSp add">
        <pc:chgData name="Jim Hogg" userId="34797abe98eaa765" providerId="LiveId" clId="{5EFAF962-C688-4C11-BEDD-D57B8ED297A1}" dt="2019-12-16T18:03:30.257" v="12311" actId="207"/>
        <pc:sldMkLst>
          <pc:docMk/>
          <pc:sldMk cId="640993207" sldId="395"/>
        </pc:sldMkLst>
        <pc:spChg chg="mod">
          <ac:chgData name="Jim Hogg" userId="34797abe98eaa765" providerId="LiveId" clId="{5EFAF962-C688-4C11-BEDD-D57B8ED297A1}" dt="2019-12-12T00:09:00.691" v="11473" actId="1076"/>
          <ac:spMkLst>
            <pc:docMk/>
            <pc:sldMk cId="640993207" sldId="395"/>
            <ac:spMk id="8" creationId="{B9CEC301-8CED-4EAB-85D3-4BB91224F83D}"/>
          </ac:spMkLst>
        </pc:spChg>
        <pc:spChg chg="add mod">
          <ac:chgData name="Jim Hogg" userId="34797abe98eaa765" providerId="LiveId" clId="{5EFAF962-C688-4C11-BEDD-D57B8ED297A1}" dt="2019-12-12T00:09:22.828" v="11479" actId="20577"/>
          <ac:spMkLst>
            <pc:docMk/>
            <pc:sldMk cId="640993207" sldId="395"/>
            <ac:spMk id="9" creationId="{ADD89883-75C0-495A-9443-4F3571F21053}"/>
          </ac:spMkLst>
        </pc:spChg>
        <pc:spChg chg="add mod">
          <ac:chgData name="Jim Hogg" userId="34797abe98eaa765" providerId="LiveId" clId="{5EFAF962-C688-4C11-BEDD-D57B8ED297A1}" dt="2019-12-16T18:03:15.711" v="12309" actId="14100"/>
          <ac:spMkLst>
            <pc:docMk/>
            <pc:sldMk cId="640993207" sldId="395"/>
            <ac:spMk id="10" creationId="{A80944FC-1320-4AC1-8A7A-4F964E78D011}"/>
          </ac:spMkLst>
        </pc:spChg>
        <pc:spChg chg="del">
          <ac:chgData name="Jim Hogg" userId="34797abe98eaa765" providerId="LiveId" clId="{5EFAF962-C688-4C11-BEDD-D57B8ED297A1}" dt="2019-12-11T23:26:54.560" v="11147" actId="478"/>
          <ac:spMkLst>
            <pc:docMk/>
            <pc:sldMk cId="640993207" sldId="395"/>
            <ac:spMk id="11" creationId="{A44D6C1C-55CC-4CA6-908D-CFDB0E506AFD}"/>
          </ac:spMkLst>
        </pc:spChg>
        <pc:spChg chg="add mod">
          <ac:chgData name="Jim Hogg" userId="34797abe98eaa765" providerId="LiveId" clId="{5EFAF962-C688-4C11-BEDD-D57B8ED297A1}" dt="2019-12-16T18:03:30.257" v="12311" actId="207"/>
          <ac:spMkLst>
            <pc:docMk/>
            <pc:sldMk cId="640993207" sldId="395"/>
            <ac:spMk id="13" creationId="{A4ED5D69-2559-46CD-958B-E8EC8F928251}"/>
          </ac:spMkLst>
        </pc:spChg>
        <pc:spChg chg="del">
          <ac:chgData name="Jim Hogg" userId="34797abe98eaa765" providerId="LiveId" clId="{5EFAF962-C688-4C11-BEDD-D57B8ED297A1}" dt="2019-12-11T23:26:15.420" v="11046" actId="478"/>
          <ac:spMkLst>
            <pc:docMk/>
            <pc:sldMk cId="640993207" sldId="395"/>
            <ac:spMk id="14" creationId="{EEBCC3DD-277D-42CA-A0D4-A1AF17637B02}"/>
          </ac:spMkLst>
        </pc:spChg>
        <pc:spChg chg="mod">
          <ac:chgData name="Jim Hogg" userId="34797abe98eaa765" providerId="LiveId" clId="{5EFAF962-C688-4C11-BEDD-D57B8ED297A1}" dt="2019-12-16T18:02:22.459" v="12272" actId="207"/>
          <ac:spMkLst>
            <pc:docMk/>
            <pc:sldMk cId="640993207" sldId="395"/>
            <ac:spMk id="16" creationId="{F8F1914E-DE1B-4DEC-AF0A-CE853519E158}"/>
          </ac:spMkLst>
        </pc:spChg>
        <pc:graphicFrameChg chg="mod modGraphic">
          <ac:chgData name="Jim Hogg" userId="34797abe98eaa765" providerId="LiveId" clId="{5EFAF962-C688-4C11-BEDD-D57B8ED297A1}" dt="2019-12-12T00:09:05.014" v="11474" actId="1076"/>
          <ac:graphicFrameMkLst>
            <pc:docMk/>
            <pc:sldMk cId="640993207" sldId="395"/>
            <ac:graphicFrameMk id="12" creationId="{A8E37F23-FA75-4CD8-9345-F301E6ED8587}"/>
          </ac:graphicFrameMkLst>
        </pc:graphicFrameChg>
      </pc:sldChg>
      <pc:sldMasterChg chg="delSldLayout">
        <pc:chgData name="Jim Hogg" userId="34797abe98eaa765" providerId="LiveId" clId="{5EFAF962-C688-4C11-BEDD-D57B8ED297A1}" dt="2019-12-11T22:38:24.233" v="8921" actId="47"/>
        <pc:sldMasterMkLst>
          <pc:docMk/>
          <pc:sldMasterMk cId="3776936782" sldId="2147483789"/>
        </pc:sldMasterMkLst>
        <pc:sldLayoutChg chg="del">
          <pc:chgData name="Jim Hogg" userId="34797abe98eaa765" providerId="LiveId" clId="{5EFAF962-C688-4C11-BEDD-D57B8ED297A1}" dt="2019-12-11T22:38:24.233" v="8921" actId="47"/>
          <pc:sldLayoutMkLst>
            <pc:docMk/>
            <pc:sldMasterMk cId="3776936782" sldId="2147483789"/>
            <pc:sldLayoutMk cId="2714090742" sldId="21474838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Au11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I-</a:t>
            </a:r>
            <a:fld id="{3622AD7C-CC94-42EF-9876-2FF59FB16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6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9" y="4379596"/>
            <a:ext cx="5546725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1BBBC31-570F-4481-9DD9-C6F86043B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17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650be71f1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681038"/>
            <a:ext cx="6054725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4" name="Google Shape;874;g650be71f1b_0_178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75" name="Google Shape;875;g650be71f1b_0_178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12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508346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650be71f1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681038"/>
            <a:ext cx="6054725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4" name="Google Shape;874;g650be71f1b_0_178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75" name="Google Shape;875;g650be71f1b_0_178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13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651444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FBAB0B8-EA73-4B72-8B2D-A4788BFAAD1C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Based on one of Cooper’s slides</a:t>
            </a:r>
          </a:p>
        </p:txBody>
      </p:sp>
    </p:spTree>
    <p:extLst>
      <p:ext uri="{BB962C8B-B14F-4D97-AF65-F5344CB8AC3E}">
        <p14:creationId xmlns:p14="http://schemas.microsoft.com/office/powerpoint/2010/main" val="1866332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FBAB0B8-EA73-4B72-8B2D-A4788BFAAD1C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Based on one of Cooper’s slides</a:t>
            </a:r>
          </a:p>
        </p:txBody>
      </p:sp>
    </p:spTree>
    <p:extLst>
      <p:ext uri="{BB962C8B-B14F-4D97-AF65-F5344CB8AC3E}">
        <p14:creationId xmlns:p14="http://schemas.microsoft.com/office/powerpoint/2010/main" val="1478225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FBAB0B8-EA73-4B72-8B2D-A4788BFAAD1C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Based on one of Cooper’s slides</a:t>
            </a:r>
          </a:p>
        </p:txBody>
      </p:sp>
    </p:spTree>
    <p:extLst>
      <p:ext uri="{BB962C8B-B14F-4D97-AF65-F5344CB8AC3E}">
        <p14:creationId xmlns:p14="http://schemas.microsoft.com/office/powerpoint/2010/main" val="2671899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FBAB0B8-EA73-4B72-8B2D-A4788BFAAD1C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Based on one of Cooper’s slides</a:t>
            </a:r>
          </a:p>
        </p:txBody>
      </p:sp>
    </p:spTree>
    <p:extLst>
      <p:ext uri="{BB962C8B-B14F-4D97-AF65-F5344CB8AC3E}">
        <p14:creationId xmlns:p14="http://schemas.microsoft.com/office/powerpoint/2010/main" val="4213059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50be71f1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681038"/>
            <a:ext cx="60515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g650be71f1b_0_437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8" name="Google Shape;378;g650be71f1b_0_437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36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047368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50be71f1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681038"/>
            <a:ext cx="60515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g650be71f1b_0_437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8" name="Google Shape;378;g650be71f1b_0_437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37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66545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50be71f1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681038"/>
            <a:ext cx="60515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g650be71f1b_0_437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8" name="Google Shape;378;g650be71f1b_0_437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38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71590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50be71f1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681038"/>
            <a:ext cx="60515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g650be71f1b_0_437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8" name="Google Shape;378;g650be71f1b_0_437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39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9166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BBBC31-570F-4481-9DD9-C6F86043B0D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50be71f1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681038"/>
            <a:ext cx="60515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g650be71f1b_0_437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8" name="Google Shape;378;g650be71f1b_0_437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40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02121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50be71f1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681038"/>
            <a:ext cx="60515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g650be71f1b_0_437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8" name="Google Shape;378;g650be71f1b_0_437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41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795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50be71f1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681038"/>
            <a:ext cx="60515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g650be71f1b_0_437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8" name="Google Shape;378;g650be71f1b_0_437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42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34959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50be71f1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681038"/>
            <a:ext cx="60515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g650be71f1b_0_437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8" name="Google Shape;378;g650be71f1b_0_437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43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100054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50be71f1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681038"/>
            <a:ext cx="60515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g650be71f1b_0_437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8" name="Google Shape;378;g650be71f1b_0_437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44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670651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50be71f1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681038"/>
            <a:ext cx="60515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g650be71f1b_0_437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8" name="Google Shape;378;g650be71f1b_0_437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45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544247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854DB77-68C2-4685-9DE5-35C41468A1E1}" type="slidenum">
              <a:rPr lang="en-US" smtClean="0">
                <a:latin typeface="Arial" charset="0"/>
              </a:rPr>
              <a:pPr/>
              <a:t>53</a:t>
            </a:fld>
            <a:endParaRPr lang="en-US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69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0E127E2-D204-4F4E-BE2A-2454A0FA4C37}" type="slidenum">
              <a:rPr lang="en-US" smtClean="0">
                <a:latin typeface="Arial" charset="0"/>
              </a:rPr>
              <a:pPr/>
              <a:t>54</a:t>
            </a:fld>
            <a:endParaRPr lang="en-US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2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682625"/>
            <a:ext cx="6054725" cy="3405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5" name="Google Shape;295;p2:notes"/>
          <p:cNvSpPr txBox="1">
            <a:spLocks noGrp="1"/>
          </p:cNvSpPr>
          <p:nvPr>
            <p:ph type="body" idx="1"/>
          </p:nvPr>
        </p:nvSpPr>
        <p:spPr>
          <a:xfrm>
            <a:off x="693738" y="4313238"/>
            <a:ext cx="5546725" cy="408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:notes"/>
          <p:cNvSpPr txBox="1">
            <a:spLocks noGrp="1"/>
          </p:cNvSpPr>
          <p:nvPr>
            <p:ph type="sldNum" idx="12"/>
          </p:nvPr>
        </p:nvSpPr>
        <p:spPr>
          <a:xfrm>
            <a:off x="3927475" y="8624888"/>
            <a:ext cx="300513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31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FBAB0B8-EA73-4B72-8B2D-A4788BFAAD1C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Based on one of Cooper’s slides</a:t>
            </a:r>
          </a:p>
        </p:txBody>
      </p:sp>
    </p:spTree>
    <p:extLst>
      <p:ext uri="{BB962C8B-B14F-4D97-AF65-F5344CB8AC3E}">
        <p14:creationId xmlns:p14="http://schemas.microsoft.com/office/powerpoint/2010/main" val="110093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50be71f1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681038"/>
            <a:ext cx="60515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g650be71f1b_0_437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8" name="Google Shape;378;g650be71f1b_0_437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7339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50be71f1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681038"/>
            <a:ext cx="60515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g650be71f1b_0_437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8" name="Google Shape;378;g650be71f1b_0_437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96078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50be71f1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681038"/>
            <a:ext cx="60515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g650be71f1b_0_437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8" name="Google Shape;378;g650be71f1b_0_437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915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650be71f1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681038"/>
            <a:ext cx="6054725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4" name="Google Shape;874;g650be71f1b_0_178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75" name="Google Shape;875;g650be71f1b_0_178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70877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650be71f1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681038"/>
            <a:ext cx="6054725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4" name="Google Shape;874;g650be71f1b_0_178:notes"/>
          <p:cNvSpPr txBox="1">
            <a:spLocks noGrp="1"/>
          </p:cNvSpPr>
          <p:nvPr>
            <p:ph type="body" idx="1"/>
          </p:nvPr>
        </p:nvSpPr>
        <p:spPr>
          <a:xfrm>
            <a:off x="693420" y="4313549"/>
            <a:ext cx="5547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75" name="Google Shape;875;g650be71f1b_0_178:notes"/>
          <p:cNvSpPr txBox="1">
            <a:spLocks noGrp="1"/>
          </p:cNvSpPr>
          <p:nvPr>
            <p:ph type="sldNum" idx="12"/>
          </p:nvPr>
        </p:nvSpPr>
        <p:spPr>
          <a:xfrm>
            <a:off x="3927279" y="8625545"/>
            <a:ext cx="30054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11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20031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96746-C0C7-46BD-89A4-D48CADBF94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9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2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0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4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2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5C550-1FFC-43E1-9403-53386AAEDBD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Introduction to Compilers : Semantics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9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7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3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hyperlink" Target="https://abstrusegoose.com/249" TargetMode="Externa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hyperlink" Target="http://norvig.com/21-days.html" TargetMode="External"/><Relationship Id="rId5" Type="http://schemas.openxmlformats.org/officeDocument/2006/relationships/tags" Target="../tags/tag26.xml"/><Relationship Id="rId10" Type="http://schemas.openxmlformats.org/officeDocument/2006/relationships/notesSlide" Target="../notesSlides/notesSlide14.xml"/><Relationship Id="rId4" Type="http://schemas.openxmlformats.org/officeDocument/2006/relationships/tags" Target="../tags/tag25.xml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2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16"/>
          <p:cNvSpPr>
            <a:spLocks noGrp="1" noChangeArrowheads="1"/>
          </p:cNvSpPr>
          <p:nvPr>
            <p:ph type="subTitle" idx="4294967295"/>
            <p:custDataLst>
              <p:tags r:id="rId1"/>
            </p:custDataLst>
          </p:nvPr>
        </p:nvSpPr>
        <p:spPr>
          <a:xfrm>
            <a:off x="3940571" y="2819400"/>
            <a:ext cx="3955257" cy="2126500"/>
          </a:xfrm>
          <a:noFill/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000" dirty="0"/>
              <a:t>What could possibly go wrong?</a:t>
            </a:r>
          </a:p>
          <a:p>
            <a:pPr>
              <a:buClr>
                <a:schemeClr val="bg1"/>
              </a:buClr>
            </a:pPr>
            <a:r>
              <a:rPr lang="en-US" sz="2000" dirty="0"/>
              <a:t>Semantic Analysis</a:t>
            </a:r>
          </a:p>
          <a:p>
            <a:pPr>
              <a:buClr>
                <a:schemeClr val="bg1"/>
              </a:buClr>
            </a:pPr>
            <a:r>
              <a:rPr lang="en-US" sz="2000" dirty="0"/>
              <a:t>Walking the AST</a:t>
            </a:r>
          </a:p>
          <a:p>
            <a:pPr>
              <a:buClr>
                <a:schemeClr val="bg1"/>
              </a:buClr>
            </a:pPr>
            <a:r>
              <a:rPr lang="en-US" sz="2000" dirty="0"/>
              <a:t>Symbol Table</a:t>
            </a:r>
          </a:p>
          <a:p>
            <a:pPr>
              <a:buClr>
                <a:schemeClr val="bg1"/>
              </a:buClr>
            </a:pPr>
            <a:r>
              <a:rPr lang="en-US" sz="2000" dirty="0"/>
              <a:t>Type Inference</a:t>
            </a:r>
          </a:p>
          <a:p>
            <a:pPr algn="l">
              <a:buClr>
                <a:schemeClr val="bg1"/>
              </a:buClr>
            </a:pPr>
            <a:endParaRPr lang="en-US" sz="2000" dirty="0"/>
          </a:p>
        </p:txBody>
      </p:sp>
      <p:sp>
        <p:nvSpPr>
          <p:cNvPr id="7" name="Google Shape;289;p51"/>
          <p:cNvSpPr txBox="1">
            <a:spLocks/>
          </p:cNvSpPr>
          <p:nvPr/>
        </p:nvSpPr>
        <p:spPr>
          <a:xfrm>
            <a:off x="2514600" y="533400"/>
            <a:ext cx="7524750" cy="59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>
                <a:solidFill>
                  <a:srgbClr val="000000"/>
                </a:solidFill>
                <a:latin typeface="+mn-lt"/>
              </a:rPr>
              <a:t>CSS 448 – Introduction to Compilers</a:t>
            </a:r>
          </a:p>
        </p:txBody>
      </p:sp>
      <p:sp>
        <p:nvSpPr>
          <p:cNvPr id="8" name="Google Shape;291;p51"/>
          <p:cNvSpPr txBox="1"/>
          <p:nvPr/>
        </p:nvSpPr>
        <p:spPr>
          <a:xfrm>
            <a:off x="3657600" y="1524000"/>
            <a:ext cx="45212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Semantics</a:t>
            </a:r>
            <a:endParaRPr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1"/>
          <p:cNvSpPr txBox="1">
            <a:spLocks noGrp="1"/>
          </p:cNvSpPr>
          <p:nvPr>
            <p:ph type="body" idx="1"/>
          </p:nvPr>
        </p:nvSpPr>
        <p:spPr>
          <a:xfrm>
            <a:off x="1371600" y="1524723"/>
            <a:ext cx="5638800" cy="464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fun </a:t>
            </a:r>
            <a:r>
              <a:rPr lang="en-US" sz="2000" dirty="0" err="1"/>
              <a:t>inc:num</a:t>
            </a:r>
            <a:r>
              <a:rPr lang="en-US" sz="2000" dirty="0"/>
              <a:t> a:num = ret 'hello' </a:t>
            </a:r>
            <a:r>
              <a:rPr lang="en-US" sz="2000" dirty="0" err="1"/>
              <a:t>nuf</a:t>
            </a: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879" name="Google Shape;879;p101"/>
          <p:cNvSpPr txBox="1"/>
          <p:nvPr/>
        </p:nvSpPr>
        <p:spPr>
          <a:xfrm>
            <a:off x="926708" y="262166"/>
            <a:ext cx="10427091" cy="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Defining a Tog Function : What can go wrong?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101"/>
          <p:cNvSpPr txBox="1">
            <a:spLocks noGrp="1"/>
          </p:cNvSpPr>
          <p:nvPr>
            <p:ph type="body" idx="1"/>
          </p:nvPr>
        </p:nvSpPr>
        <p:spPr>
          <a:xfrm>
            <a:off x="1371600" y="2127056"/>
            <a:ext cx="5638800" cy="464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fun </a:t>
            </a:r>
            <a:r>
              <a:rPr lang="en-US" sz="2000" dirty="0" err="1"/>
              <a:t>add:num</a:t>
            </a:r>
            <a:r>
              <a:rPr lang="en-US" sz="2000" dirty="0"/>
              <a:t> a:num b:num c:num = ret a + b </a:t>
            </a:r>
            <a:r>
              <a:rPr lang="en-US" sz="2000" dirty="0" err="1"/>
              <a:t>nuf</a:t>
            </a: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881" name="Google Shape;881;p101"/>
          <p:cNvSpPr txBox="1">
            <a:spLocks noGrp="1"/>
          </p:cNvSpPr>
          <p:nvPr>
            <p:ph type="body" idx="1"/>
          </p:nvPr>
        </p:nvSpPr>
        <p:spPr>
          <a:xfrm>
            <a:off x="1371600" y="2729390"/>
            <a:ext cx="5638800" cy="464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fun </a:t>
            </a:r>
            <a:r>
              <a:rPr lang="en-US" sz="2000" dirty="0" err="1"/>
              <a:t>sub:num</a:t>
            </a:r>
            <a:r>
              <a:rPr lang="en-US" sz="2000" dirty="0"/>
              <a:t> a:num = ret a - b </a:t>
            </a:r>
            <a:r>
              <a:rPr lang="en-US" sz="2000" dirty="0" err="1"/>
              <a:t>nuf</a:t>
            </a: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882" name="Google Shape;882;p101"/>
          <p:cNvSpPr txBox="1">
            <a:spLocks noGrp="1"/>
          </p:cNvSpPr>
          <p:nvPr>
            <p:ph type="body" idx="1"/>
          </p:nvPr>
        </p:nvSpPr>
        <p:spPr>
          <a:xfrm>
            <a:off x="1371600" y="3419874"/>
            <a:ext cx="5638800" cy="464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fun </a:t>
            </a:r>
            <a:r>
              <a:rPr lang="en-US" sz="2000" dirty="0" err="1"/>
              <a:t>twice:num</a:t>
            </a:r>
            <a:r>
              <a:rPr lang="en-US" sz="2000" dirty="0"/>
              <a:t> a:num a:num = ret 2 * a </a:t>
            </a:r>
            <a:r>
              <a:rPr lang="en-US" sz="2000" dirty="0" err="1"/>
              <a:t>nuf</a:t>
            </a: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883" name="Google Shape;883;p101"/>
          <p:cNvSpPr txBox="1"/>
          <p:nvPr/>
        </p:nvSpPr>
        <p:spPr>
          <a:xfrm>
            <a:off x="713353" y="5119844"/>
            <a:ext cx="10853799" cy="5498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These are all mistakes on the part of the user.  But the Tog compiler should detect and report them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101"/>
          <p:cNvSpPr txBox="1">
            <a:spLocks noGrp="1"/>
          </p:cNvSpPr>
          <p:nvPr>
            <p:ph type="body" idx="1"/>
          </p:nvPr>
        </p:nvSpPr>
        <p:spPr>
          <a:xfrm>
            <a:off x="1371600" y="4110374"/>
            <a:ext cx="5638800" cy="464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fun </a:t>
            </a:r>
            <a:r>
              <a:rPr lang="en-US" sz="2000" dirty="0" err="1"/>
              <a:t>let:num</a:t>
            </a:r>
            <a:r>
              <a:rPr lang="en-US" sz="2000" dirty="0"/>
              <a:t> a:str = say a  say s  </a:t>
            </a:r>
            <a:r>
              <a:rPr lang="en-US" sz="2000" dirty="0" err="1"/>
              <a:t>nl</a:t>
            </a:r>
            <a:r>
              <a:rPr lang="en-US" sz="2000" dirty="0"/>
              <a:t>  </a:t>
            </a:r>
            <a:r>
              <a:rPr lang="en-US" sz="2000" dirty="0" err="1"/>
              <a:t>nuf</a:t>
            </a: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758F-E1FE-41FA-BE01-515D3E3CD1FE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96200" y="1524723"/>
            <a:ext cx="4343400" cy="70788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What is wrong with each function definition?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96200" y="2724756"/>
            <a:ext cx="4343400" cy="16312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How serious is each one?  As the compiler writer, would you issue a warning, or an error, for each?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What are your criteria?</a:t>
            </a:r>
          </a:p>
        </p:txBody>
      </p:sp>
    </p:spTree>
    <p:extLst>
      <p:ext uri="{BB962C8B-B14F-4D97-AF65-F5344CB8AC3E}">
        <p14:creationId xmlns:p14="http://schemas.microsoft.com/office/powerpoint/2010/main" val="110425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1"/>
          <p:cNvSpPr txBox="1">
            <a:spLocks noGrp="1"/>
          </p:cNvSpPr>
          <p:nvPr>
            <p:ph type="body" idx="1"/>
          </p:nvPr>
        </p:nvSpPr>
        <p:spPr>
          <a:xfrm>
            <a:off x="423333" y="2046977"/>
            <a:ext cx="5638800" cy="464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fun </a:t>
            </a:r>
            <a:r>
              <a:rPr lang="en-US" sz="2000" dirty="0" err="1"/>
              <a:t>inc:num</a:t>
            </a:r>
            <a:r>
              <a:rPr lang="en-US" sz="2000" dirty="0"/>
              <a:t> a:num = ret 'hello' </a:t>
            </a:r>
            <a:r>
              <a:rPr lang="en-US" sz="2000" dirty="0" err="1"/>
              <a:t>nuf</a:t>
            </a: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879" name="Google Shape;879;p101"/>
          <p:cNvSpPr txBox="1"/>
          <p:nvPr/>
        </p:nvSpPr>
        <p:spPr>
          <a:xfrm>
            <a:off x="423333" y="396609"/>
            <a:ext cx="10427091" cy="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can go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wrong? : Answers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101"/>
          <p:cNvSpPr txBox="1">
            <a:spLocks noGrp="1"/>
          </p:cNvSpPr>
          <p:nvPr>
            <p:ph type="body" idx="1"/>
          </p:nvPr>
        </p:nvSpPr>
        <p:spPr>
          <a:xfrm>
            <a:off x="423333" y="2649310"/>
            <a:ext cx="5638800" cy="464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fun </a:t>
            </a:r>
            <a:r>
              <a:rPr lang="en-US" sz="2000" dirty="0" err="1"/>
              <a:t>add:num</a:t>
            </a:r>
            <a:r>
              <a:rPr lang="en-US" sz="2000" dirty="0"/>
              <a:t> a:num b:num c:num = ret a + b </a:t>
            </a:r>
            <a:r>
              <a:rPr lang="en-US" sz="2000" dirty="0" err="1"/>
              <a:t>nuf</a:t>
            </a: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881" name="Google Shape;881;p101"/>
          <p:cNvSpPr txBox="1">
            <a:spLocks noGrp="1"/>
          </p:cNvSpPr>
          <p:nvPr>
            <p:ph type="body" idx="1"/>
          </p:nvPr>
        </p:nvSpPr>
        <p:spPr>
          <a:xfrm>
            <a:off x="423333" y="3277240"/>
            <a:ext cx="5638800" cy="464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fun </a:t>
            </a:r>
            <a:r>
              <a:rPr lang="en-US" sz="2000" dirty="0" err="1"/>
              <a:t>sub:num</a:t>
            </a:r>
            <a:r>
              <a:rPr lang="en-US" sz="2000" dirty="0"/>
              <a:t> a:num = ret a - b </a:t>
            </a:r>
            <a:r>
              <a:rPr lang="en-US" sz="2000" dirty="0" err="1"/>
              <a:t>nuf</a:t>
            </a: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882" name="Google Shape;882;p101"/>
          <p:cNvSpPr txBox="1">
            <a:spLocks noGrp="1"/>
          </p:cNvSpPr>
          <p:nvPr>
            <p:ph type="body" idx="1"/>
          </p:nvPr>
        </p:nvSpPr>
        <p:spPr>
          <a:xfrm>
            <a:off x="423333" y="3942128"/>
            <a:ext cx="5638800" cy="464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fun </a:t>
            </a:r>
            <a:r>
              <a:rPr lang="en-US" sz="2000" dirty="0" err="1"/>
              <a:t>twice:num</a:t>
            </a:r>
            <a:r>
              <a:rPr lang="en-US" sz="2000" dirty="0"/>
              <a:t> a:num a:num = ret 2 * a </a:t>
            </a:r>
            <a:r>
              <a:rPr lang="en-US" sz="2000" dirty="0" err="1"/>
              <a:t>nuf</a:t>
            </a: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884" name="Google Shape;884;p101"/>
          <p:cNvSpPr txBox="1">
            <a:spLocks noGrp="1"/>
          </p:cNvSpPr>
          <p:nvPr>
            <p:ph type="body" idx="1"/>
          </p:nvPr>
        </p:nvSpPr>
        <p:spPr>
          <a:xfrm>
            <a:off x="423333" y="4632628"/>
            <a:ext cx="5638800" cy="464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fun </a:t>
            </a:r>
            <a:r>
              <a:rPr lang="en-US" sz="2000" dirty="0" err="1"/>
              <a:t>let:num</a:t>
            </a:r>
            <a:r>
              <a:rPr lang="en-US" sz="2000" dirty="0"/>
              <a:t> a:str = say a  say s  </a:t>
            </a:r>
            <a:r>
              <a:rPr lang="en-US" sz="2000" dirty="0" err="1"/>
              <a:t>nl</a:t>
            </a:r>
            <a:r>
              <a:rPr lang="en-US" sz="2000" dirty="0"/>
              <a:t>  </a:t>
            </a:r>
            <a:r>
              <a:rPr lang="en-US" sz="2000" dirty="0" err="1"/>
              <a:t>nuf</a:t>
            </a: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758F-E1FE-41FA-BE01-515D3E3CD1FE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2046977"/>
            <a:ext cx="5240866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Returns an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str</a:t>
            </a:r>
            <a:r>
              <a:rPr lang="en-US" sz="2000">
                <a:latin typeface="+mn-lt"/>
              </a:rPr>
              <a:t> instead of a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num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2BC07-8BF9-46BB-AFC8-E0517C6BA54D}"/>
              </a:ext>
            </a:extLst>
          </p:cNvPr>
          <p:cNvSpPr txBox="1"/>
          <p:nvPr/>
        </p:nvSpPr>
        <p:spPr>
          <a:xfrm>
            <a:off x="6637867" y="2681655"/>
            <a:ext cx="5240866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Unused third parameter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c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6B3B5-0884-48AE-829F-9689F089D7A6}"/>
              </a:ext>
            </a:extLst>
          </p:cNvPr>
          <p:cNvSpPr txBox="1"/>
          <p:nvPr/>
        </p:nvSpPr>
        <p:spPr>
          <a:xfrm>
            <a:off x="6646334" y="3316333"/>
            <a:ext cx="5240866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Missing second parameter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b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30AFD-A38B-432B-A7B4-7205A195D677}"/>
              </a:ext>
            </a:extLst>
          </p:cNvPr>
          <p:cNvSpPr txBox="1"/>
          <p:nvPr/>
        </p:nvSpPr>
        <p:spPr>
          <a:xfrm>
            <a:off x="6646334" y="3974473"/>
            <a:ext cx="5240866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Two parameters, but both called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42792-3EAE-4C46-B00F-AEA1767E410A}"/>
              </a:ext>
            </a:extLst>
          </p:cNvPr>
          <p:cNvSpPr txBox="1"/>
          <p:nvPr/>
        </p:nvSpPr>
        <p:spPr>
          <a:xfrm>
            <a:off x="6646334" y="4632613"/>
            <a:ext cx="5240866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variable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s</a:t>
            </a:r>
            <a:r>
              <a:rPr lang="en-US" sz="2000">
                <a:latin typeface="+mn-lt"/>
              </a:rPr>
              <a:t> not defined; does not return a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num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4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1"/>
          <p:cNvSpPr txBox="1">
            <a:spLocks noGrp="1"/>
          </p:cNvSpPr>
          <p:nvPr>
            <p:ph type="body" idx="1"/>
          </p:nvPr>
        </p:nvSpPr>
        <p:spPr>
          <a:xfrm>
            <a:off x="3578577" y="1478601"/>
            <a:ext cx="3886200" cy="4149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fun </a:t>
            </a:r>
            <a:r>
              <a:rPr lang="en-US" sz="2000" dirty="0" err="1"/>
              <a:t>inc:num</a:t>
            </a:r>
            <a:r>
              <a:rPr lang="en-US" sz="2000" dirty="0"/>
              <a:t> a:num = ret a + 1 </a:t>
            </a:r>
            <a:r>
              <a:rPr lang="en-US" sz="2000" dirty="0" err="1"/>
              <a:t>nuf</a:t>
            </a: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879" name="Google Shape;879;p101"/>
          <p:cNvSpPr txBox="1"/>
          <p:nvPr/>
        </p:nvSpPr>
        <p:spPr>
          <a:xfrm>
            <a:off x="926708" y="262166"/>
            <a:ext cx="10427091" cy="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Calling a Tog Function : What can go wrong?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101"/>
          <p:cNvSpPr txBox="1">
            <a:spLocks noGrp="1"/>
          </p:cNvSpPr>
          <p:nvPr>
            <p:ph type="body" idx="1"/>
          </p:nvPr>
        </p:nvSpPr>
        <p:spPr>
          <a:xfrm>
            <a:off x="892527" y="2184024"/>
            <a:ext cx="4629150" cy="375957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var</a:t>
            </a:r>
            <a:r>
              <a:rPr lang="en-US" sz="2000" dirty="0"/>
              <a:t> x : </a:t>
            </a:r>
            <a:r>
              <a:rPr lang="en-US" sz="2000" dirty="0" err="1"/>
              <a:t>num</a:t>
            </a:r>
            <a:r>
              <a:rPr lang="en-US" sz="2000" dirty="0"/>
              <a:t>    let x = call </a:t>
            </a:r>
            <a:r>
              <a:rPr lang="en-US" sz="2000" dirty="0" err="1"/>
              <a:t>inc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var</a:t>
            </a:r>
            <a:r>
              <a:rPr lang="en-US" sz="2000" dirty="0"/>
              <a:t> x : </a:t>
            </a:r>
            <a:r>
              <a:rPr lang="en-US" sz="2000" dirty="0" err="1"/>
              <a:t>num</a:t>
            </a:r>
            <a:r>
              <a:rPr lang="en-US" sz="2000" dirty="0"/>
              <a:t>    let x = call </a:t>
            </a:r>
            <a:r>
              <a:rPr lang="en-US" sz="2000" dirty="0" err="1"/>
              <a:t>inc</a:t>
            </a:r>
            <a:r>
              <a:rPr lang="en-US" sz="2000" dirty="0"/>
              <a:t> 3 8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var</a:t>
            </a:r>
            <a:r>
              <a:rPr lang="en-US" sz="2000" dirty="0"/>
              <a:t> x : </a:t>
            </a:r>
            <a:r>
              <a:rPr lang="en-US" sz="2000" dirty="0" err="1"/>
              <a:t>num</a:t>
            </a:r>
            <a:r>
              <a:rPr lang="en-US" sz="2000" dirty="0"/>
              <a:t>    let x = call </a:t>
            </a:r>
            <a:r>
              <a:rPr lang="en-US" sz="2000" dirty="0" err="1"/>
              <a:t>incr</a:t>
            </a:r>
            <a:r>
              <a:rPr lang="en-US" sz="2000" dirty="0"/>
              <a:t> -99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var</a:t>
            </a:r>
            <a:r>
              <a:rPr lang="en-US" sz="2000" dirty="0"/>
              <a:t> x : </a:t>
            </a:r>
            <a:r>
              <a:rPr lang="en-US" sz="2000" dirty="0" err="1"/>
              <a:t>num</a:t>
            </a:r>
            <a:r>
              <a:rPr lang="en-US" sz="2000" dirty="0"/>
              <a:t>    let 42 = call </a:t>
            </a:r>
            <a:r>
              <a:rPr lang="en-US" sz="2000" dirty="0" err="1"/>
              <a:t>inc</a:t>
            </a:r>
            <a:r>
              <a:rPr lang="en-US" sz="2000" dirty="0"/>
              <a:t> 41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var</a:t>
            </a:r>
            <a:r>
              <a:rPr lang="en-US" sz="2000" dirty="0"/>
              <a:t> x : </a:t>
            </a:r>
            <a:r>
              <a:rPr lang="en-US" sz="2000" dirty="0" err="1"/>
              <a:t>num</a:t>
            </a:r>
            <a:r>
              <a:rPr lang="en-US" sz="2000" dirty="0"/>
              <a:t>    let x = </a:t>
            </a:r>
            <a:r>
              <a:rPr lang="en-US" sz="2000" dirty="0" err="1"/>
              <a:t>inc</a:t>
            </a:r>
            <a:r>
              <a:rPr lang="en-US" sz="2000" dirty="0"/>
              <a:t> 29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var</a:t>
            </a:r>
            <a:r>
              <a:rPr lang="en-US" sz="2000" dirty="0"/>
              <a:t> x : </a:t>
            </a:r>
            <a:r>
              <a:rPr lang="en-US" sz="2000" dirty="0" err="1"/>
              <a:t>num</a:t>
            </a: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s : </a:t>
            </a:r>
            <a:r>
              <a:rPr lang="en-US" sz="2000" dirty="0" err="1"/>
              <a:t>str</a:t>
            </a:r>
            <a:r>
              <a:rPr lang="en-US" sz="2000" dirty="0"/>
              <a:t>    let x = call </a:t>
            </a:r>
            <a:r>
              <a:rPr lang="en-US" sz="2000" dirty="0" err="1"/>
              <a:t>inc</a:t>
            </a:r>
            <a:r>
              <a:rPr lang="en-US" sz="2000" dirty="0"/>
              <a:t> 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var</a:t>
            </a:r>
            <a:r>
              <a:rPr lang="en-US" sz="2000" dirty="0"/>
              <a:t> x : </a:t>
            </a:r>
            <a:r>
              <a:rPr lang="en-US" sz="2000" dirty="0" err="1"/>
              <a:t>num</a:t>
            </a: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s : </a:t>
            </a:r>
            <a:r>
              <a:rPr lang="en-US" sz="2000" dirty="0" err="1"/>
              <a:t>str</a:t>
            </a:r>
            <a:r>
              <a:rPr lang="en-US" sz="2000" dirty="0"/>
              <a:t>    let s = call </a:t>
            </a:r>
            <a:r>
              <a:rPr lang="en-US" sz="2000" dirty="0" err="1"/>
              <a:t>inc</a:t>
            </a:r>
            <a:r>
              <a:rPr lang="en-US" sz="2000" dirty="0"/>
              <a:t> x</a:t>
            </a: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758F-E1FE-41FA-BE01-515D3E3CD1FE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77000" y="2183891"/>
            <a:ext cx="5486400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What is wrong with each function call?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7177" y="1493479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Function Definition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76999" y="2909070"/>
            <a:ext cx="5486401" cy="13234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How serious is each one?  As the compiler writer, would you issue a warning, or an error, for each?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What are your criteria?</a:t>
            </a:r>
          </a:p>
        </p:txBody>
      </p:sp>
    </p:spTree>
    <p:extLst>
      <p:ext uri="{BB962C8B-B14F-4D97-AF65-F5344CB8AC3E}">
        <p14:creationId xmlns:p14="http://schemas.microsoft.com/office/powerpoint/2010/main" val="207276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1"/>
          <p:cNvSpPr txBox="1">
            <a:spLocks noGrp="1"/>
          </p:cNvSpPr>
          <p:nvPr>
            <p:ph type="body" idx="1"/>
          </p:nvPr>
        </p:nvSpPr>
        <p:spPr>
          <a:xfrm>
            <a:off x="3886200" y="1166551"/>
            <a:ext cx="3886200" cy="464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fun </a:t>
            </a:r>
            <a:r>
              <a:rPr lang="en-US" sz="2000" dirty="0" err="1"/>
              <a:t>inc:num</a:t>
            </a:r>
            <a:r>
              <a:rPr lang="en-US" sz="2000" dirty="0"/>
              <a:t> a:num = ret a + 1 </a:t>
            </a:r>
            <a:r>
              <a:rPr lang="en-US" sz="2000" dirty="0" err="1"/>
              <a:t>nuf</a:t>
            </a: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879" name="Google Shape;879;p101"/>
          <p:cNvSpPr txBox="1"/>
          <p:nvPr/>
        </p:nvSpPr>
        <p:spPr>
          <a:xfrm>
            <a:off x="926708" y="262166"/>
            <a:ext cx="10427091" cy="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Calling 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a Tog Function : What can go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wrong?  Answers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758F-E1FE-41FA-BE01-515D3E3CD1FE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4800" y="1181429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Function Definition</a:t>
            </a:r>
          </a:p>
        </p:txBody>
      </p:sp>
      <p:sp>
        <p:nvSpPr>
          <p:cNvPr id="15" name="Google Shape;877;p101">
            <a:extLst>
              <a:ext uri="{FF2B5EF4-FFF2-40B4-BE49-F238E27FC236}">
                <a16:creationId xmlns:a16="http://schemas.microsoft.com/office/drawing/2014/main" id="{E8D3F2CA-A610-4FE7-800F-F7D7C34AC051}"/>
              </a:ext>
            </a:extLst>
          </p:cNvPr>
          <p:cNvSpPr txBox="1">
            <a:spLocks/>
          </p:cNvSpPr>
          <p:nvPr/>
        </p:nvSpPr>
        <p:spPr>
          <a:xfrm>
            <a:off x="6324600" y="2149576"/>
            <a:ext cx="4728634" cy="374614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000" dirty="0"/>
              <a:t>No argument given to </a:t>
            </a:r>
            <a:r>
              <a:rPr lang="pt-BR" sz="2000" dirty="0">
                <a:solidFill>
                  <a:srgbClr val="FF0000"/>
                </a:solidFill>
              </a:rPr>
              <a:t>inc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000" dirty="0"/>
              <a:t>Two arguments instead of one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000" dirty="0"/>
              <a:t>Spelling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000" dirty="0"/>
              <a:t>Cannot assign to a literal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000" dirty="0"/>
              <a:t>missing call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000" dirty="0">
                <a:solidFill>
                  <a:srgbClr val="FF0000"/>
                </a:solidFill>
              </a:rPr>
              <a:t>inc</a:t>
            </a:r>
            <a:r>
              <a:rPr lang="pt-BR" sz="2000" dirty="0"/>
              <a:t> take a parameter of type </a:t>
            </a:r>
            <a:r>
              <a:rPr lang="pt-BR" sz="2000" dirty="0">
                <a:solidFill>
                  <a:srgbClr val="FF0000"/>
                </a:solidFill>
              </a:rPr>
              <a:t>num</a:t>
            </a:r>
            <a:r>
              <a:rPr lang="pt-BR" sz="2000" dirty="0"/>
              <a:t>, not </a:t>
            </a:r>
            <a:r>
              <a:rPr lang="pt-BR" sz="2000" dirty="0">
                <a:solidFill>
                  <a:srgbClr val="FF0000"/>
                </a:solidFill>
              </a:rPr>
              <a:t>str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000" dirty="0">
                <a:solidFill>
                  <a:srgbClr val="FF0000"/>
                </a:solidFill>
              </a:rPr>
              <a:t>inc</a:t>
            </a:r>
            <a:r>
              <a:rPr lang="pt-BR" sz="2000" dirty="0"/>
              <a:t> returns a </a:t>
            </a:r>
            <a:r>
              <a:rPr lang="pt-BR" sz="2000" dirty="0">
                <a:solidFill>
                  <a:srgbClr val="FF0000"/>
                </a:solidFill>
              </a:rPr>
              <a:t>num</a:t>
            </a:r>
            <a:r>
              <a:rPr lang="pt-BR" sz="2000" dirty="0"/>
              <a:t>, not an </a:t>
            </a:r>
            <a:r>
              <a:rPr lang="pt-BR" sz="2000" dirty="0">
                <a:solidFill>
                  <a:srgbClr val="FF0000"/>
                </a:solidFill>
              </a:rPr>
              <a:t>str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25" name="Google Shape;880;p101"/>
          <p:cNvSpPr txBox="1">
            <a:spLocks/>
          </p:cNvSpPr>
          <p:nvPr/>
        </p:nvSpPr>
        <p:spPr>
          <a:xfrm>
            <a:off x="1604434" y="2136146"/>
            <a:ext cx="4629150" cy="375957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/>
              <a:t>var x : num    let x = call inc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/>
              <a:t>var x : num    let x = call inc 3 8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/>
              <a:t>var x : num    let x = call incr -99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/>
              <a:t>var x : num    let 42 = call inc 41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/>
              <a:t>var x : num    let x = inc 29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/>
              <a:t>var x : num    var s : str    let x = call inc s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/>
              <a:t>var x : num    var s : str    let s = call inc x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72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C8E9D-75AA-48D2-8874-F345710B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C6C3E-3A35-4547-B350-DA3B87E1630C}"/>
              </a:ext>
            </a:extLst>
          </p:cNvPr>
          <p:cNvSpPr txBox="1"/>
          <p:nvPr/>
        </p:nvSpPr>
        <p:spPr>
          <a:xfrm>
            <a:off x="2743200" y="3200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+mn-lt"/>
              </a:rPr>
              <a:t>Semantic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381000"/>
            <a:ext cx="7886700" cy="73184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+mn-lt"/>
              </a:rPr>
              <a:t>Semantics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81200" y="1828800"/>
            <a:ext cx="49530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These kinds of error are called </a:t>
            </a:r>
            <a:r>
              <a:rPr lang="en-US" sz="1800" dirty="0">
                <a:solidFill>
                  <a:srgbClr val="0070C0"/>
                </a:solidFill>
              </a:rPr>
              <a:t>Semantic</a:t>
            </a:r>
            <a:r>
              <a:rPr lang="en-US" sz="1800" dirty="0"/>
              <a:t> errors.</a:t>
            </a:r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705100" y="2639122"/>
            <a:ext cx="6781800" cy="381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Semantic</a:t>
            </a:r>
            <a:r>
              <a:rPr lang="en-US" sz="1800" dirty="0"/>
              <a:t> : of or relating to meaning in language - Merriam-Webster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3505200"/>
            <a:ext cx="788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What characterizes semantic errors?   Generally, they relate two or more items in a program that are </a:t>
            </a:r>
            <a:r>
              <a:rPr lang="en-US" i="1" dirty="0">
                <a:latin typeface="+mn-lt"/>
              </a:rPr>
              <a:t>far apart</a:t>
            </a:r>
            <a:r>
              <a:rPr lang="en-US" dirty="0">
                <a:latin typeface="+mn-lt"/>
              </a:rPr>
              <a:t> in the source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For example, a function may be declared as taking one parameter.  But a call to that function may occur hundreds of lines away, and be wrong in supplying no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44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267022"/>
            <a:ext cx="7886700" cy="73184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+mn-lt"/>
              </a:rPr>
              <a:t>Semantics in Other Languages</a:t>
            </a:r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901823" y="1169409"/>
            <a:ext cx="4876800" cy="100997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Tog is a tiny language.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Real languages, like C or C++ or Java, are much larger, and exhibit many more semantic issues.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7620000" y="1174800"/>
            <a:ext cx="4134776" cy="11873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Quiz: what does "tiny" mean? 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How do we measure size of a language?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See next slide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909637" y="3741807"/>
            <a:ext cx="2057400" cy="4271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p-</a:t>
            </a:r>
            <a:r>
              <a:rPr lang="en-US" sz="1800"/>
              <a:t>&gt;q;</a:t>
            </a:r>
            <a:endParaRPr lang="en-US" sz="1800" dirty="0"/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3271837" y="3741808"/>
            <a:ext cx="4033421" cy="10049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/>
              <a:t>is </a:t>
            </a:r>
            <a:r>
              <a:rPr lang="en-US" sz="1800">
                <a:solidFill>
                  <a:srgbClr val="FF0000"/>
                </a:solidFill>
              </a:rPr>
              <a:t>p</a:t>
            </a:r>
            <a:r>
              <a:rPr lang="en-US" sz="1800"/>
              <a:t> </a:t>
            </a:r>
            <a:r>
              <a:rPr lang="en-US" sz="1800" dirty="0"/>
              <a:t>a pointer type?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does the object contain a field </a:t>
            </a:r>
            <a:r>
              <a:rPr lang="en-US" sz="1800"/>
              <a:t>called </a:t>
            </a:r>
            <a:r>
              <a:rPr lang="en-US" sz="1800">
                <a:solidFill>
                  <a:srgbClr val="FF0000"/>
                </a:solidFill>
              </a:rPr>
              <a:t>q</a:t>
            </a:r>
            <a:r>
              <a:rPr lang="en-US" sz="1800"/>
              <a:t>?</a:t>
            </a:r>
            <a:endParaRPr lang="en-US" sz="18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en-US" sz="1800" dirty="0"/>
              <a:t> non-null?</a:t>
            </a: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914400" y="2489396"/>
            <a:ext cx="2057400" cy="10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short s;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s =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/>
              <a:t>= 2;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/>
              <a:t>i = s = 2;</a:t>
            </a:r>
            <a:endParaRPr lang="en-US" sz="1800" dirty="0"/>
          </a:p>
        </p:txBody>
      </p:sp>
      <p:sp>
        <p:nvSpPr>
          <p:cNvPr id="12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3276600" y="2489396"/>
            <a:ext cx="4033421" cy="1059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/>
              <a:t>Is </a:t>
            </a:r>
            <a:r>
              <a:rPr lang="en-US" sz="1800">
                <a:solidFill>
                  <a:srgbClr val="FF0000"/>
                </a:solidFill>
              </a:rPr>
              <a:t>2</a:t>
            </a:r>
            <a:r>
              <a:rPr lang="en-US" sz="1800"/>
              <a:t> </a:t>
            </a:r>
            <a:r>
              <a:rPr lang="en-US" sz="1800" dirty="0"/>
              <a:t>a legal </a:t>
            </a:r>
            <a:r>
              <a:rPr lang="en-US" sz="1800" err="1"/>
              <a:t>int</a:t>
            </a:r>
            <a:r>
              <a:rPr lang="en-US" sz="1800"/>
              <a:t>?  Or legal short?</a:t>
            </a:r>
            <a:endParaRPr lang="en-US" sz="18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/>
              <a:t>Will </a:t>
            </a:r>
            <a:r>
              <a:rPr lang="en-US" sz="1800">
                <a:solidFill>
                  <a:srgbClr val="FF0000"/>
                </a:solidFill>
              </a:rPr>
              <a:t>i</a:t>
            </a:r>
            <a:r>
              <a:rPr lang="en-US" sz="1800"/>
              <a:t> be </a:t>
            </a:r>
            <a:r>
              <a:rPr lang="en-US" sz="1800" i="1"/>
              <a:t>narrowed</a:t>
            </a:r>
            <a:r>
              <a:rPr lang="en-US" sz="1800"/>
              <a:t> to </a:t>
            </a:r>
            <a:r>
              <a:rPr lang="en-US" sz="1800">
                <a:solidFill>
                  <a:srgbClr val="FF0000"/>
                </a:solidFill>
              </a:rPr>
              <a:t>s</a:t>
            </a:r>
            <a:r>
              <a:rPr lang="en-US" sz="1800"/>
              <a:t>?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/>
              <a:t>Will </a:t>
            </a:r>
            <a:r>
              <a:rPr lang="en-US" sz="1800">
                <a:solidFill>
                  <a:srgbClr val="FF0000"/>
                </a:solidFill>
              </a:rPr>
              <a:t>s</a:t>
            </a:r>
            <a:r>
              <a:rPr lang="en-US" sz="1800"/>
              <a:t> be </a:t>
            </a:r>
            <a:r>
              <a:rPr lang="en-US" sz="1800" i="1"/>
              <a:t>widened</a:t>
            </a:r>
            <a:r>
              <a:rPr lang="en-US" sz="1800"/>
              <a:t> to </a:t>
            </a:r>
            <a:r>
              <a:rPr lang="en-US" sz="1800">
                <a:solidFill>
                  <a:srgbClr val="FF0000"/>
                </a:solidFill>
              </a:rPr>
              <a:t>i</a:t>
            </a:r>
            <a:r>
              <a:rPr lang="en-US" sz="1800"/>
              <a:t>?</a:t>
            </a:r>
            <a:endParaRPr lang="en-US" sz="1800" dirty="0"/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901823" y="4899456"/>
            <a:ext cx="2057400" cy="4271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p-&gt;f(</a:t>
            </a:r>
            <a:r>
              <a:rPr lang="en-US" sz="1800"/>
              <a:t>42);</a:t>
            </a:r>
            <a:endParaRPr lang="en-US" sz="1800" dirty="0"/>
          </a:p>
        </p:txBody>
      </p:sp>
      <p:sp>
        <p:nvSpPr>
          <p:cNvPr id="14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3264023" y="4899457"/>
            <a:ext cx="4033421" cy="7284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Does object define a method </a:t>
            </a:r>
            <a:r>
              <a:rPr lang="en-US" sz="1800"/>
              <a:t>called </a:t>
            </a:r>
            <a:r>
              <a:rPr lang="en-US" sz="1800">
                <a:solidFill>
                  <a:srgbClr val="FF0000"/>
                </a:solidFill>
              </a:rPr>
              <a:t>f</a:t>
            </a:r>
            <a:r>
              <a:rPr lang="en-US" sz="1800"/>
              <a:t>?</a:t>
            </a:r>
            <a:endParaRPr lang="en-US" sz="18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Does object inherit a method </a:t>
            </a:r>
            <a:r>
              <a:rPr lang="en-US" sz="1800"/>
              <a:t>called </a:t>
            </a:r>
            <a:r>
              <a:rPr lang="en-US" sz="1800">
                <a:solidFill>
                  <a:srgbClr val="FF0000"/>
                </a:solidFill>
              </a:rPr>
              <a:t>f</a:t>
            </a:r>
            <a:r>
              <a:rPr lang="en-US" sz="1800"/>
              <a:t>?</a:t>
            </a:r>
            <a:endParaRPr lang="en-US" sz="1800" dirty="0"/>
          </a:p>
        </p:txBody>
      </p:sp>
      <p:sp>
        <p:nvSpPr>
          <p:cNvPr id="15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909637" y="5809480"/>
            <a:ext cx="2057400" cy="4271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w = (Worker</a:t>
            </a:r>
            <a:r>
              <a:rPr lang="en-US" sz="1800"/>
              <a:t>) emp;</a:t>
            </a:r>
            <a:endParaRPr lang="en-US" sz="1800" dirty="0"/>
          </a:p>
        </p:txBody>
      </p:sp>
      <p:sp>
        <p:nvSpPr>
          <p:cNvPr id="16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3271837" y="5809481"/>
            <a:ext cx="4033421" cy="42712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Is this a legal downcast?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30423" y="121483"/>
            <a:ext cx="7886700" cy="73184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+mn-lt"/>
              </a:rPr>
              <a:t>Size of a Programming Language?</a:t>
            </a:r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752600" y="959628"/>
            <a:ext cx="10223377" cy="38312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We can measure a Programming Language approximately by the size of its defining documents.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819400" y="2447848"/>
            <a:ext cx="7099178" cy="91751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The C++ standard: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430 pages to define the language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770 pages to define the standard library</a:t>
            </a:r>
          </a:p>
        </p:txBody>
      </p:sp>
      <p:sp>
        <p:nvSpPr>
          <p:cNvPr id="18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2819400" y="3588263"/>
            <a:ext cx="7099178" cy="4209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Java and C# are equally big (within 5%) in terms of document page-count</a:t>
            </a:r>
          </a:p>
        </p:txBody>
      </p:sp>
      <p:sp>
        <p:nvSpPr>
          <p:cNvPr id="20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624188" y="4666103"/>
            <a:ext cx="9461378" cy="36331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For an amusing read, see:  </a:t>
            </a:r>
            <a:r>
              <a:rPr lang="en-US" sz="1800" dirty="0">
                <a:hlinkClick r:id="rId11"/>
              </a:rPr>
              <a:t>Teach Yourself Programming in Ten Years</a:t>
            </a:r>
            <a:r>
              <a:rPr lang="en-US" sz="1800" dirty="0"/>
              <a:t> by Peter </a:t>
            </a:r>
            <a:r>
              <a:rPr lang="en-US" sz="1800" dirty="0" err="1"/>
              <a:t>Norvig</a:t>
            </a:r>
            <a:endParaRPr lang="en-US" sz="1800" dirty="0"/>
          </a:p>
        </p:txBody>
      </p:sp>
      <p:sp>
        <p:nvSpPr>
          <p:cNvPr id="21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638300" y="5207219"/>
            <a:ext cx="9461377" cy="36331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"Bad programming is easy. </a:t>
            </a:r>
            <a:r>
              <a:rPr lang="en-US" sz="1800" i="1" dirty="0"/>
              <a:t>Idiots</a:t>
            </a:r>
            <a:r>
              <a:rPr lang="en-US" sz="1800" dirty="0"/>
              <a:t> can learn it in </a:t>
            </a:r>
            <a:r>
              <a:rPr lang="en-US" sz="1800" i="1" dirty="0"/>
              <a:t>21 days</a:t>
            </a:r>
            <a:r>
              <a:rPr lang="en-US" sz="1800" dirty="0"/>
              <a:t>, even if they are </a:t>
            </a:r>
            <a:r>
              <a:rPr lang="en-US" sz="1800" i="1" dirty="0"/>
              <a:t>dummies</a:t>
            </a:r>
            <a:r>
              <a:rPr lang="en-US" sz="1800" dirty="0"/>
              <a:t>" - </a:t>
            </a:r>
            <a:r>
              <a:rPr lang="en-US" sz="1800" dirty="0" err="1"/>
              <a:t>Felleisen</a:t>
            </a:r>
            <a:r>
              <a:rPr lang="en-US" sz="1800" dirty="0"/>
              <a:t>, et al</a:t>
            </a:r>
          </a:p>
        </p:txBody>
      </p:sp>
      <p:sp>
        <p:nvSpPr>
          <p:cNvPr id="22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1638300" y="5712539"/>
            <a:ext cx="9461377" cy="36331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>
                <a:hlinkClick r:id="rId12"/>
              </a:rPr>
              <a:t>https://abstrusegoose.com/249</a:t>
            </a:r>
            <a:endParaRPr lang="en-US" sz="1800" dirty="0"/>
          </a:p>
        </p:txBody>
      </p:sp>
      <p:sp>
        <p:nvSpPr>
          <p:cNvPr id="27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2819400" y="1454204"/>
            <a:ext cx="7099178" cy="74509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Pascal (1972) - 44 pages.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Tog?  If I wrote a manual, it would come to about 20 pages</a:t>
            </a:r>
          </a:p>
        </p:txBody>
      </p:sp>
    </p:spTree>
    <p:extLst>
      <p:ext uri="{BB962C8B-B14F-4D97-AF65-F5344CB8AC3E}">
        <p14:creationId xmlns:p14="http://schemas.microsoft.com/office/powerpoint/2010/main" val="26291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76400" y="381000"/>
            <a:ext cx="7886700" cy="6334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Semantic Analysis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524001"/>
            <a:ext cx="9448800" cy="4343399"/>
          </a:xfr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sz="2000" dirty="0"/>
              <a:t>Main tasks</a:t>
            </a:r>
          </a:p>
          <a:p>
            <a:endParaRPr lang="en-US" sz="2000" dirty="0"/>
          </a:p>
          <a:p>
            <a:pPr lvl="1"/>
            <a:r>
              <a:rPr lang="en-US" sz="2000" dirty="0"/>
              <a:t>Extract types and other information from the program</a:t>
            </a:r>
          </a:p>
          <a:p>
            <a:pPr lvl="1"/>
            <a:r>
              <a:rPr lang="en-US" sz="2000" dirty="0"/>
              <a:t>Check language rules that go beyond the context-free grammar</a:t>
            </a:r>
          </a:p>
          <a:p>
            <a:pPr lvl="1"/>
            <a:r>
              <a:rPr lang="en-US" sz="2000" dirty="0"/>
              <a:t>Resolve names – connect declarations and uses</a:t>
            </a:r>
          </a:p>
          <a:p>
            <a:pPr lvl="1"/>
            <a:r>
              <a:rPr lang="en-US" sz="2000" dirty="0"/>
              <a:t>“Understand” the program – last phase of front end</a:t>
            </a:r>
          </a:p>
          <a:p>
            <a:pPr lvl="1"/>
            <a:r>
              <a:rPr lang="en-US" sz="2000" dirty="0"/>
              <a:t>... so the program is "correct" for hand-off to the backend</a:t>
            </a:r>
          </a:p>
          <a:p>
            <a:pPr lvl="1"/>
            <a:endParaRPr lang="en-US" sz="2000" dirty="0"/>
          </a:p>
          <a:p>
            <a:r>
              <a:rPr lang="en-US" sz="2000" dirty="0"/>
              <a:t>Key data structures: Symbol Table</a:t>
            </a:r>
          </a:p>
          <a:p>
            <a:endParaRPr lang="en-US" sz="2000" dirty="0"/>
          </a:p>
          <a:p>
            <a:pPr lvl="1"/>
            <a:r>
              <a:rPr lang="en-US" sz="2000" dirty="0"/>
              <a:t>For each identifier in the program, record its attributes (kind, type, scope)</a:t>
            </a:r>
          </a:p>
          <a:p>
            <a:pPr lvl="1"/>
            <a:r>
              <a:rPr lang="en-US" sz="2000" dirty="0"/>
              <a:t>Later (in a compiler): assign storage locations (stack frame offsets) for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96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05256" y="463018"/>
            <a:ext cx="7886700" cy="73184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>
                <a:latin typeface="+mn-lt"/>
              </a:rPr>
              <a:t>Summary</a:t>
            </a:r>
            <a:endParaRPr lang="en-US" sz="3600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914400" y="1439333"/>
            <a:ext cx="9753600" cy="40470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/>
              <a:t>In a real language, like C or C++ or Java, there are hundreds of different possible semantic errors.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200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/>
              <a:t>Originally, companies wrote special-purpose tools to check for such program errors.  Most famous is the one called “Lint”, developed for Unix in 1978 to check C programs. 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200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/>
              <a:t>Such tools fall into the category of “Static Analysis”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200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/>
              <a:t>Although compilers have expanded their role to include many of these checks, there are still dozens of external tools available for a range of languages.  They are especially important for interpreted languages, like JavaScript and Python.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CB712CA-3119-449E-ACE8-5FC2446EAA5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677400" y="2895600"/>
            <a:ext cx="1676400" cy="3651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dirty="0"/>
              <a:t>Why “Lint” ?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97C2263-2538-402D-98E8-D872817A456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324601" y="4876800"/>
            <a:ext cx="1066800" cy="3651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dirty="0"/>
              <a:t>Why?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BB42DC3-AB2C-4940-BE95-DCB25A3F70DC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6743700" y="3480328"/>
            <a:ext cx="1866900" cy="3651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dirty="0"/>
              <a:t>Why “Static” ?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0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9CE16-960E-41A4-94FB-AF86CEE1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ED8E4-E4F4-469E-9A37-40D74F21F604}"/>
              </a:ext>
            </a:extLst>
          </p:cNvPr>
          <p:cNvSpPr txBox="1"/>
          <p:nvPr/>
        </p:nvSpPr>
        <p:spPr>
          <a:xfrm>
            <a:off x="3124200" y="2971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Reminder : Compiler Phases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64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9CE16-960E-41A4-94FB-AF86CEE1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ED8E4-E4F4-469E-9A37-40D74F21F604}"/>
              </a:ext>
            </a:extLst>
          </p:cNvPr>
          <p:cNvSpPr txBox="1"/>
          <p:nvPr/>
        </p:nvSpPr>
        <p:spPr>
          <a:xfrm>
            <a:off x="2819400" y="3105834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Walking the AST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701800" y="461172"/>
            <a:ext cx="7886700" cy="633410"/>
          </a:xfrm>
        </p:spPr>
        <p:txBody>
          <a:bodyPr>
            <a:normAutofit/>
          </a:bodyPr>
          <a:lstStyle/>
          <a:p>
            <a:r>
              <a:rPr lang="en-US" sz="3600">
                <a:latin typeface="+mn-lt"/>
              </a:rPr>
              <a:t>Walking the AST</a:t>
            </a:r>
            <a:endParaRPr lang="en-US" sz="3600" dirty="0">
              <a:latin typeface="+mn-lt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09600" y="1460899"/>
            <a:ext cx="10439400" cy="1526382"/>
          </a:xfr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Recall that after parsing the program, all we have is its AST.</a:t>
            </a:r>
          </a:p>
          <a:p>
            <a:pPr marL="0" indent="0">
              <a:buNone/>
            </a:pPr>
            <a:r>
              <a:rPr lang="en-US" sz="2000" dirty="0"/>
              <a:t>In order to perform semantic checks on this AST, we will need to visit every Node.</a:t>
            </a:r>
          </a:p>
          <a:p>
            <a:pPr marL="0" indent="0">
              <a:buNone/>
            </a:pPr>
            <a:r>
              <a:rPr lang="en-US" sz="2000" dirty="0"/>
              <a:t>So, how do we write a function to visit all the nodes in an AST?</a:t>
            </a:r>
          </a:p>
          <a:p>
            <a:pPr marL="0" indent="0">
              <a:buNone/>
            </a:pPr>
            <a:r>
              <a:rPr lang="en-US" sz="2000" dirty="0"/>
              <a:t>(Visiting every node in a Tree or Graph is called a “traversal”.  Or more colloquially, a “walk”)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9D6CA0-B0AD-47E7-87C5-04E502CF10A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09600" y="3639740"/>
            <a:ext cx="10439400" cy="6413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/>
              <a:t>If our AST were stored in an array, it would be simple to walk: just visit the first element of the array; then the second; and so on.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F1B1C86-4730-498B-8C93-C277B4B95D8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8458200" y="4098527"/>
            <a:ext cx="3048000" cy="3651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/>
              <a:t>Why would that not </a:t>
            </a:r>
            <a:r>
              <a:rPr lang="en-US" sz="2000" i="1"/>
              <a:t>work</a:t>
            </a:r>
            <a:r>
              <a:rPr lang="en-US" sz="2000"/>
              <a:t>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9D6CA0-B0AD-47E7-87C5-04E502CF10A6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609600" y="4977032"/>
            <a:ext cx="10439400" cy="11025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/>
              <a:t>But our AST is a genuine Tree.  It’s not a linear structure.  To draw a picture, we need a 2-dimensional page.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/>
              <a:t>So our “walk” cannot make use of </a:t>
            </a:r>
            <a:r>
              <a:rPr lang="en-US" sz="2000" b="1" dirty="0"/>
              <a:t>Iteration</a:t>
            </a:r>
            <a:r>
              <a:rPr lang="en-US" sz="2000" dirty="0"/>
              <a:t>.  Instead, it must use </a:t>
            </a:r>
            <a:r>
              <a:rPr lang="en-US" sz="2000" b="1" dirty="0"/>
              <a:t>Recursion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035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17600" y="117871"/>
            <a:ext cx="7886700" cy="6334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Walking the AST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15126"/>
            <a:ext cx="10439400" cy="1142999"/>
          </a:xfr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Recall, in Tog, we have just 17 different kinds of AST Node: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5"/>
                </a:solidFill>
              </a:rPr>
              <a:t>AstBody, AstCall, AstExp, AstFun, AstIf, AstLet, AstNam, AstNl, AstNum, AstParam, AstProg, AstRet, AstSay, AstStop, AstStr, AstVar, AstWhile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527CBA8-6871-472E-B566-16D1F8685AC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117600" y="2217697"/>
            <a:ext cx="10439400" cy="6876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/>
              <a:t>We will invent a series of tiny functions that visit each kind of AST Node.  Let’s start with </a:t>
            </a:r>
            <a:r>
              <a:rPr lang="en-US" sz="2000">
                <a:solidFill>
                  <a:srgbClr val="FF0000"/>
                </a:solidFill>
              </a:rPr>
              <a:t>AstProg</a:t>
            </a:r>
            <a:r>
              <a:rPr lang="en-US" sz="2000"/>
              <a:t>, defined as follows: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90C9BC-F792-4C9B-A501-8001926F7E1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117600" y="3810000"/>
            <a:ext cx="2286000" cy="17883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typedef struct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     kind;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Ast*    next;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AstFun* funs;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} AstProg;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B178D3D-490F-4EBA-8216-40C7C72529E3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3623735" y="4440229"/>
            <a:ext cx="3005666" cy="43657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/>
              <a:t>So, visitProg looks like this: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6AD39A9-5721-4F38-9582-955EA8F52D4F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7010401" y="3810000"/>
            <a:ext cx="4495800" cy="2438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void visitProg(AstProg* ast)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AstFun* fun = ast-&gt;funs;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while (fun != NULL)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  visitFun(fun);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  fun = (AstFun*) fun-&gt;next;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527CBA8-6871-472E-B566-16D1F8685AC9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4495800" y="3318396"/>
            <a:ext cx="1676400" cy="412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dirty="0" err="1"/>
              <a:t>Prog</a:t>
            </a:r>
            <a:r>
              <a:rPr lang="en-US" sz="2000" dirty="0"/>
              <a:t>   =&gt; Fun+</a:t>
            </a:r>
          </a:p>
        </p:txBody>
      </p:sp>
    </p:spTree>
    <p:extLst>
      <p:ext uri="{BB962C8B-B14F-4D97-AF65-F5344CB8AC3E}">
        <p14:creationId xmlns:p14="http://schemas.microsoft.com/office/powerpoint/2010/main" val="9717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066800" y="377234"/>
            <a:ext cx="7886700" cy="633410"/>
          </a:xfrm>
        </p:spPr>
        <p:txBody>
          <a:bodyPr>
            <a:normAutofit/>
          </a:bodyPr>
          <a:lstStyle/>
          <a:p>
            <a:r>
              <a:rPr lang="en-US" sz="3600">
                <a:latin typeface="+mn-lt"/>
              </a:rPr>
              <a:t>visitProg</a:t>
            </a:r>
            <a:endParaRPr lang="en-US" sz="36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90C9BC-F792-4C9B-A501-8001926F7E1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066800" y="1371600"/>
            <a:ext cx="2286000" cy="17883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typedef struct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     kind;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Ast*    next;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AstFun* funs;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} AstProg;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CC7F949-E6ED-43AF-BC28-065ECDA33A0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486400" y="1371600"/>
            <a:ext cx="4495800" cy="2362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void visitProg(AstProg* ast)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AstFun* fun = ast-&gt;funs;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while (fun != NULL)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  visitFun(fun);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  fun = (AstFun*) fun-&gt;next;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82155DD-80BD-43BA-A98D-B93EDD3EBFF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049867" y="4038600"/>
            <a:ext cx="9541933" cy="166767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/>
              <a:t>What does this function do?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FF0000"/>
                </a:solidFill>
              </a:rPr>
              <a:t>visitProg</a:t>
            </a:r>
            <a:r>
              <a:rPr lang="en-US" sz="2000" dirty="0"/>
              <a:t> does not print anything about the </a:t>
            </a:r>
            <a:r>
              <a:rPr lang="en-US" sz="2000" dirty="0" err="1">
                <a:solidFill>
                  <a:srgbClr val="FF0000"/>
                </a:solidFill>
              </a:rPr>
              <a:t>AstProg</a:t>
            </a:r>
            <a:r>
              <a:rPr lang="en-US" sz="2000" dirty="0"/>
              <a:t> node.  What might we want it to do?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/>
              <a:t>How many functions (</a:t>
            </a:r>
            <a:r>
              <a:rPr lang="en-US" sz="2000" dirty="0">
                <a:solidFill>
                  <a:srgbClr val="FF0000"/>
                </a:solidFill>
              </a:rPr>
              <a:t>Fun</a:t>
            </a:r>
            <a:r>
              <a:rPr lang="en-US" sz="2000" dirty="0"/>
              <a:t>s) are allowed in a Tog Program?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/>
              <a:t>Why do we need that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AstFun</a:t>
            </a:r>
            <a:r>
              <a:rPr lang="en-US" sz="2000" dirty="0">
                <a:solidFill>
                  <a:srgbClr val="FF0000"/>
                </a:solidFill>
              </a:rPr>
              <a:t>*)</a:t>
            </a:r>
            <a:r>
              <a:rPr lang="en-US" sz="2000" dirty="0"/>
              <a:t> cast in the last line?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23900" y="338637"/>
            <a:ext cx="7886700" cy="633410"/>
          </a:xfrm>
        </p:spPr>
        <p:txBody>
          <a:bodyPr>
            <a:normAutofit/>
          </a:bodyPr>
          <a:lstStyle/>
          <a:p>
            <a:r>
              <a:rPr lang="en-US" sz="3600">
                <a:latin typeface="+mn-lt"/>
              </a:rPr>
              <a:t>visitFun</a:t>
            </a:r>
            <a:endParaRPr lang="en-US" sz="36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CC7F949-E6ED-43AF-BC28-065ECDA33A0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375402" y="2209800"/>
            <a:ext cx="5333999" cy="30447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void visitFun(AstFun* ast)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AstParam* param = ast-&gt;params;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while (param != NULL)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  visitParam(param);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  param = (AstParam*) param-&gt;next;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visitBody(ast-&gt;body);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5E2400D-E618-4327-9DCB-BDC738EA2D02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971800" y="1149598"/>
            <a:ext cx="5486400" cy="3744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dirty="0"/>
              <a:t>Fun =&gt; "fun" Nam ":" Type </a:t>
            </a:r>
            <a:r>
              <a:rPr lang="en-US" sz="2000" dirty="0" err="1"/>
              <a:t>Param</a:t>
            </a:r>
            <a:r>
              <a:rPr lang="en-US" sz="2000" dirty="0"/>
              <a:t>+ "=" Body "</a:t>
            </a:r>
            <a:r>
              <a:rPr lang="en-US" sz="2000" dirty="0" err="1"/>
              <a:t>nuf</a:t>
            </a:r>
            <a:r>
              <a:rPr lang="en-US" sz="2000" dirty="0"/>
              <a:t>"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DCDD201-4403-4231-A5F7-5BB728AE1C3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524000" y="2435101"/>
            <a:ext cx="2768600" cy="2819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typedef struct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AST       kind;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Ast*      next;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char*     nam;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TYP       typ;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AstParam* params;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AstBody*  body;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} AstFun;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2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23900" y="338637"/>
            <a:ext cx="7886700" cy="633410"/>
          </a:xfrm>
        </p:spPr>
        <p:txBody>
          <a:bodyPr>
            <a:normAutofit/>
          </a:bodyPr>
          <a:lstStyle/>
          <a:p>
            <a:r>
              <a:rPr lang="en-US" sz="3600">
                <a:latin typeface="+mn-lt"/>
              </a:rPr>
              <a:t>visitBody</a:t>
            </a:r>
            <a:endParaRPr lang="en-US" sz="36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CC7F949-E6ED-43AF-BC28-065ECDA33A0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934200" y="2111375"/>
            <a:ext cx="4292597" cy="2362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Consolas" panose="020B0609020204030204" pitchFamily="49" charset="0"/>
              </a:rPr>
              <a:t>// Body =&gt; Var* Stm+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Consolas" panose="020B0609020204030204" pitchFamily="49" charset="0"/>
              </a:rPr>
              <a:t>// ===========================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void visitBody(AstBody* ast)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visitVars(ast-&gt;vars);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visitStms(ast-&gt;stms);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DCDD201-4403-4231-A5F7-5BB728AE1C3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447800" y="2035175"/>
            <a:ext cx="2895600" cy="2438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typedef struct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AST     kind;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Ast*    next;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AstVar* vars;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  Ast*    stms;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>
                <a:latin typeface="Consolas" panose="020B0609020204030204" pitchFamily="49" charset="0"/>
              </a:rPr>
              <a:t>} AstBody;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28701A5-EA21-4123-ADB9-8F250E9B590F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447800" y="4876800"/>
            <a:ext cx="9778997" cy="10668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/>
              <a:t>It should be becoming clear that writing an AST walker is very simple!  About 200 lines of C code for the Tog language.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/>
              <a:t>However – what do we really want to </a:t>
            </a:r>
            <a:r>
              <a:rPr lang="en-US" sz="2000" i="1"/>
              <a:t>do</a:t>
            </a:r>
            <a:r>
              <a:rPr lang="en-US" sz="2000"/>
              <a:t> as we visit each Node?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54689" y="1172379"/>
            <a:ext cx="259080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Body  =&gt; </a:t>
            </a:r>
            <a:r>
              <a:rPr lang="en-US" dirty="0" err="1"/>
              <a:t>Var</a:t>
            </a:r>
            <a:r>
              <a:rPr lang="en-US" dirty="0"/>
              <a:t>*   </a:t>
            </a:r>
            <a:r>
              <a:rPr lang="en-US" dirty="0" err="1"/>
              <a:t>Stm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31202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0" y="259292"/>
            <a:ext cx="7886700" cy="633410"/>
          </a:xfrm>
        </p:spPr>
        <p:txBody>
          <a:bodyPr>
            <a:normAutofit/>
          </a:bodyPr>
          <a:lstStyle/>
          <a:p>
            <a:r>
              <a:rPr lang="en-US" sz="3600">
                <a:latin typeface="+mn-lt"/>
              </a:rPr>
              <a:t>Quiz : Design visitExp</a:t>
            </a:r>
            <a:endParaRPr lang="en-US" sz="36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90C9BC-F792-4C9B-A501-8001926F7E1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143000" y="2175578"/>
            <a:ext cx="2556936" cy="23585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typedef struct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  kind;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Ast* next;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Ast* lhs;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BOP  bop;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Ast* rhs;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} AstExp;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6AD39A9-5721-4F38-9582-955EA8F52D4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038850" y="3734881"/>
            <a:ext cx="4495800" cy="4181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visitExp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AstExp</a:t>
            </a:r>
            <a:r>
              <a:rPr lang="en-US" sz="2000" dirty="0">
                <a:latin typeface="Consolas" panose="020B0609020204030204" pitchFamily="49" charset="0"/>
              </a:rPr>
              <a:t>* </a:t>
            </a:r>
            <a:r>
              <a:rPr lang="en-US" sz="2000" dirty="0" err="1">
                <a:latin typeface="Consolas" panose="020B0609020204030204" pitchFamily="49" charset="0"/>
              </a:rPr>
              <a:t>ast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74132-A3CF-4B2D-BBCA-5EAA039A18B2}"/>
              </a:ext>
            </a:extLst>
          </p:cNvPr>
          <p:cNvSpPr txBox="1"/>
          <p:nvPr/>
        </p:nvSpPr>
        <p:spPr>
          <a:xfrm>
            <a:off x="3922889" y="1131494"/>
            <a:ext cx="4724400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Exp =&gt; NamLit | NamLit Bop NamLit | Call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198D7-2138-4401-A974-B718C2601923}"/>
              </a:ext>
            </a:extLst>
          </p:cNvPr>
          <p:cNvSpPr txBox="1"/>
          <p:nvPr/>
        </p:nvSpPr>
        <p:spPr>
          <a:xfrm>
            <a:off x="5334000" y="2781524"/>
            <a:ext cx="5905500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Practical : Design and write the body of </a:t>
            </a:r>
            <a:r>
              <a:rPr lang="en-US" sz="2000" dirty="0" err="1">
                <a:latin typeface="+mn-lt"/>
              </a:rPr>
              <a:t>visitExp</a:t>
            </a:r>
            <a:endParaRPr lang="en-US" sz="2000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71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46868" y="203838"/>
            <a:ext cx="7886700" cy="633410"/>
          </a:xfrm>
        </p:spPr>
        <p:txBody>
          <a:bodyPr>
            <a:normAutofit/>
          </a:bodyPr>
          <a:lstStyle/>
          <a:p>
            <a:r>
              <a:rPr lang="en-US" sz="3600">
                <a:latin typeface="+mn-lt"/>
              </a:rPr>
              <a:t>visitExp : Answer</a:t>
            </a:r>
            <a:endParaRPr lang="en-US" sz="36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90C9BC-F792-4C9B-A501-8001926F7E1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1802327"/>
            <a:ext cx="2556936" cy="23585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typedef struct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  kind;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Ast* next;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Ast* lhs;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BOP  bop;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Ast* rhs;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} AstExp;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74132-A3CF-4B2D-BBCA-5EAA039A18B2}"/>
              </a:ext>
            </a:extLst>
          </p:cNvPr>
          <p:cNvSpPr txBox="1"/>
          <p:nvPr/>
        </p:nvSpPr>
        <p:spPr>
          <a:xfrm>
            <a:off x="457200" y="1121943"/>
            <a:ext cx="4572000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Exp =&gt; NamLit | NamLit Bop NamLit | Call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FDB77E-2E69-47C2-A146-F170C65B8118}"/>
              </a:ext>
            </a:extLst>
          </p:cNvPr>
          <p:cNvSpPr txBox="1"/>
          <p:nvPr/>
        </p:nvSpPr>
        <p:spPr>
          <a:xfrm>
            <a:off x="5181600" y="457200"/>
            <a:ext cx="6858000" cy="57554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795E26"/>
                </a:solidFill>
                <a:latin typeface="Consolas" panose="020B0609020204030204" pitchFamily="49" charset="0"/>
              </a:rPr>
              <a:t>visitExp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(AstExp* 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ast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AST lhsKind = 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ast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(lhsKind == ASTNUM) {           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// Exp =&gt; Num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>
                <a:solidFill>
                  <a:srgbClr val="795E26"/>
                </a:solidFill>
                <a:latin typeface="Consolas" panose="020B0609020204030204" pitchFamily="49" charset="0"/>
              </a:rPr>
              <a:t>visitNum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((AstNum*) 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ast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(lhsKind == ASTNAM) {    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// Exp =&gt; Nam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>
                <a:solidFill>
                  <a:srgbClr val="795E26"/>
                </a:solidFill>
                <a:latin typeface="Consolas" panose="020B0609020204030204" pitchFamily="49" charset="0"/>
              </a:rPr>
              <a:t>visitNam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((AstNam*) 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ast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(lhsKind == ASTSTR) {    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// Exp =&gt; Str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>
                <a:solidFill>
                  <a:srgbClr val="795E26"/>
                </a:solidFill>
                <a:latin typeface="Consolas" panose="020B0609020204030204" pitchFamily="49" charset="0"/>
              </a:rPr>
              <a:t>visitStr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((AstStr*) 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ast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(lhsKind == ASTCALL) {   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// Exp =&gt; Call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>
                <a:solidFill>
                  <a:srgbClr val="795E26"/>
                </a:solidFill>
                <a:latin typeface="Consolas" panose="020B0609020204030204" pitchFamily="49" charset="0"/>
              </a:rPr>
              <a:t>visitCall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((AstCall*) 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ast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ast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AST rhsKind = 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ast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ast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bop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!= BOPNONE) {          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// NamLit Bop NamLit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(rhsKind == ASTNUM) {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b="1">
                <a:solidFill>
                  <a:srgbClr val="795E26"/>
                </a:solidFill>
                <a:latin typeface="Consolas" panose="020B0609020204030204" pitchFamily="49" charset="0"/>
              </a:rPr>
              <a:t>visitNum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((AstNum*) 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ast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(rhsKind == ASTNAM) {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b="1">
                <a:solidFill>
                  <a:srgbClr val="795E26"/>
                </a:solidFill>
                <a:latin typeface="Consolas" panose="020B0609020204030204" pitchFamily="49" charset="0"/>
              </a:rPr>
              <a:t>visitNam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((AstNam*) 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ast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08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199" y="379118"/>
            <a:ext cx="6189133" cy="633410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+mn-lt"/>
              </a:rPr>
              <a:t>What to do as we visit each Node?</a:t>
            </a:r>
            <a:endParaRPr lang="en-US" sz="36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CC7F949-E6ED-43AF-BC28-065ECDA33A0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7239000" y="1371600"/>
            <a:ext cx="4495800" cy="2362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void visitProg(AstProg* ast)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AstFun* fun = ast-&gt;funs;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while (fun != NULL)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  visitFun(fun);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  fun = (AstFun*) fun-&gt;next;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 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605A8BE-220F-44F9-A55C-ACA848DA1A9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85800" y="1371600"/>
            <a:ext cx="6189133" cy="12954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/>
              <a:t>As we visit each Node, we might simply print out its kind: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 err="1"/>
              <a:t>Eg</a:t>
            </a:r>
            <a:r>
              <a:rPr lang="en-US" sz="2000" dirty="0"/>
              <a:t>: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Prog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“);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dirty="0" err="1"/>
              <a:t>Eg</a:t>
            </a:r>
            <a:r>
              <a:rPr lang="en-US" sz="2000" dirty="0"/>
              <a:t>: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(“Fun “);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E691D28-737A-40F3-8253-23BDC2A4171B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838199" y="4267200"/>
            <a:ext cx="10439400" cy="166767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/>
              <a:t>Or check that all assignments in a function are Type-correct.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/>
              <a:t>Or check for semantic errors.  Eg: variable 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/>
              <a:t> is used before being assigned to (“use before def”)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/>
              <a:t>Or check for interesting info.  Eg: function </a:t>
            </a:r>
            <a:r>
              <a:rPr lang="en-US" sz="2000">
                <a:solidFill>
                  <a:srgbClr val="FF0000"/>
                </a:solidFill>
              </a:rPr>
              <a:t>foo</a:t>
            </a:r>
            <a:r>
              <a:rPr lang="en-US" sz="2000"/>
              <a:t> is defined but never called.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/>
              <a:t>Or ‘execute’ the entire AST, starting with AstFun for </a:t>
            </a:r>
            <a:r>
              <a:rPr lang="en-US" sz="2000">
                <a:solidFill>
                  <a:srgbClr val="FF0000"/>
                </a:solidFill>
              </a:rPr>
              <a:t>main</a:t>
            </a:r>
            <a:r>
              <a:rPr lang="en-US" sz="2000"/>
              <a:t>. (Our Tog Interpreter)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idx="4294967295"/>
          </p:nvPr>
        </p:nvSpPr>
        <p:spPr>
          <a:xfrm>
            <a:off x="1066800" y="641350"/>
            <a:ext cx="7848600" cy="635000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Operations on ASTs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143000" y="1600200"/>
            <a:ext cx="8077200" cy="4419600"/>
          </a:xfr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Once we have the AST, we may want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Print a readable dump of the tree ("pretty print") - like the original source, with indentation added (or corrected!)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Useful to check &amp; debug your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Perform static semantic analysis: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Type checking/inference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Check variables are declared, and initialized, before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Check function call matches function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/>
              <a:t>Etc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Perform optimizing transformations on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Generate IR for further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Generate code (</a:t>
            </a:r>
            <a:r>
              <a:rPr lang="en-US" sz="2000" dirty="0" err="1"/>
              <a:t>eg</a:t>
            </a:r>
            <a:r>
              <a:rPr lang="en-US" sz="2000" dirty="0"/>
              <a:t>: assembler text; machine binary)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Interpret, or execute, the program defined by the AST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8500" y="2590800"/>
            <a:ext cx="3124200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Quiz : What does "static" mean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760800" y="368988"/>
            <a:ext cx="4530400" cy="63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4800"/>
              <a:t>Parsing</a:t>
            </a:r>
            <a:endParaRPr sz="4800"/>
          </a:p>
        </p:txBody>
      </p:sp>
      <p:sp>
        <p:nvSpPr>
          <p:cNvPr id="314" name="Google Shape;314;p52"/>
          <p:cNvSpPr txBox="1"/>
          <p:nvPr/>
        </p:nvSpPr>
        <p:spPr>
          <a:xfrm>
            <a:off x="732289" y="3488106"/>
            <a:ext cx="10512400" cy="2215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Semantics is where we check that the program really can be executed (either interpreted, or compiled then run).</a:t>
            </a:r>
          </a:p>
          <a:p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Semantic Checks refers to items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that are far apart in the source program.  </a:t>
            </a:r>
          </a:p>
          <a:p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: a function is </a:t>
            </a:r>
            <a:r>
              <a:rPr lang="en-US" sz="2000" i="1" dirty="0">
                <a:latin typeface="Calibri"/>
                <a:ea typeface="Calibri"/>
                <a:cs typeface="Calibri"/>
                <a:sym typeface="Calibri"/>
              </a:rPr>
              <a:t>called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with the same number and types of argument as it was </a:t>
            </a:r>
            <a:r>
              <a:rPr lang="en-US" sz="2000" i="1" dirty="0">
                <a:latin typeface="Calibri"/>
                <a:ea typeface="Calibri"/>
                <a:cs typeface="Calibri"/>
                <a:sym typeface="Calibri"/>
              </a:rPr>
              <a:t>declared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with.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5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3</a:t>
            </a:fld>
            <a:endParaRPr/>
          </a:p>
        </p:txBody>
      </p:sp>
      <p:sp>
        <p:nvSpPr>
          <p:cNvPr id="35" name="Google Shape;770;p95"/>
          <p:cNvSpPr/>
          <p:nvPr/>
        </p:nvSpPr>
        <p:spPr>
          <a:xfrm>
            <a:off x="2331175" y="1633264"/>
            <a:ext cx="883392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latin typeface="+mn-lt"/>
                <a:ea typeface="Calibri"/>
                <a:cs typeface="Calibri"/>
                <a:sym typeface="Calibri"/>
              </a:rPr>
              <a:t>Lexer</a:t>
            </a:r>
            <a:endParaRPr dirty="0">
              <a:latin typeface="+mn-lt"/>
            </a:endParaRPr>
          </a:p>
        </p:txBody>
      </p:sp>
      <p:sp>
        <p:nvSpPr>
          <p:cNvPr id="36" name="Google Shape;771;p95"/>
          <p:cNvSpPr/>
          <p:nvPr/>
        </p:nvSpPr>
        <p:spPr>
          <a:xfrm>
            <a:off x="4021033" y="1633264"/>
            <a:ext cx="975783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Parser</a:t>
            </a:r>
            <a:endParaRPr dirty="0">
              <a:latin typeface="+mn-lt"/>
            </a:endParaRPr>
          </a:p>
        </p:txBody>
      </p:sp>
      <p:cxnSp>
        <p:nvCxnSpPr>
          <p:cNvPr id="37" name="Google Shape;772;p95"/>
          <p:cNvCxnSpPr>
            <a:stCxn id="40" idx="3"/>
            <a:endCxn id="35" idx="1"/>
          </p:cNvCxnSpPr>
          <p:nvPr/>
        </p:nvCxnSpPr>
        <p:spPr>
          <a:xfrm>
            <a:off x="1581865" y="2052264"/>
            <a:ext cx="749310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774;p95"/>
          <p:cNvCxnSpPr>
            <a:stCxn id="35" idx="3"/>
            <a:endCxn id="36" idx="1"/>
          </p:cNvCxnSpPr>
          <p:nvPr/>
        </p:nvCxnSpPr>
        <p:spPr>
          <a:xfrm>
            <a:off x="3214567" y="2052264"/>
            <a:ext cx="806466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775;p95"/>
          <p:cNvCxnSpPr>
            <a:stCxn id="36" idx="3"/>
            <a:endCxn id="41" idx="1"/>
          </p:cNvCxnSpPr>
          <p:nvPr/>
        </p:nvCxnSpPr>
        <p:spPr>
          <a:xfrm>
            <a:off x="4996816" y="2052264"/>
            <a:ext cx="781312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Google Shape;773;p95"/>
          <p:cNvSpPr txBox="1"/>
          <p:nvPr/>
        </p:nvSpPr>
        <p:spPr>
          <a:xfrm>
            <a:off x="639465" y="1826664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source</a:t>
            </a:r>
            <a:endParaRPr dirty="0">
              <a:latin typeface="+mn-lt"/>
            </a:endParaRPr>
          </a:p>
        </p:txBody>
      </p:sp>
      <p:sp>
        <p:nvSpPr>
          <p:cNvPr id="41" name="Google Shape;776;p95"/>
          <p:cNvSpPr/>
          <p:nvPr/>
        </p:nvSpPr>
        <p:spPr>
          <a:xfrm>
            <a:off x="5778128" y="1633264"/>
            <a:ext cx="1246818" cy="838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rPr>
              <a:t>Semantic</a:t>
            </a:r>
            <a:endParaRPr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" dirty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rPr>
              <a:t>Checker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2" name="Google Shape;777;p95"/>
          <p:cNvCxnSpPr>
            <a:stCxn id="41" idx="3"/>
            <a:endCxn id="49" idx="1"/>
          </p:cNvCxnSpPr>
          <p:nvPr/>
        </p:nvCxnSpPr>
        <p:spPr>
          <a:xfrm>
            <a:off x="7024946" y="2052264"/>
            <a:ext cx="578356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779;p95"/>
          <p:cNvSpPr txBox="1"/>
          <p:nvPr/>
        </p:nvSpPr>
        <p:spPr>
          <a:xfrm>
            <a:off x="1599568" y="1715341"/>
            <a:ext cx="81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chars</a:t>
            </a:r>
            <a:endParaRPr dirty="0">
              <a:latin typeface="+mn-lt"/>
            </a:endParaRPr>
          </a:p>
        </p:txBody>
      </p:sp>
      <p:sp>
        <p:nvSpPr>
          <p:cNvPr id="44" name="Google Shape;781;p95"/>
          <p:cNvSpPr txBox="1"/>
          <p:nvPr/>
        </p:nvSpPr>
        <p:spPr>
          <a:xfrm>
            <a:off x="3237962" y="1689329"/>
            <a:ext cx="942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tokens</a:t>
            </a:r>
            <a:endParaRPr dirty="0">
              <a:latin typeface="+mn-lt"/>
            </a:endParaRPr>
          </a:p>
        </p:txBody>
      </p:sp>
      <p:sp>
        <p:nvSpPr>
          <p:cNvPr id="45" name="Google Shape;783;p95"/>
          <p:cNvSpPr txBox="1"/>
          <p:nvPr/>
        </p:nvSpPr>
        <p:spPr>
          <a:xfrm>
            <a:off x="7037267" y="1710231"/>
            <a:ext cx="75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AST</a:t>
            </a:r>
            <a:endParaRPr dirty="0">
              <a:latin typeface="+mn-lt"/>
            </a:endParaRPr>
          </a:p>
        </p:txBody>
      </p:sp>
      <p:sp>
        <p:nvSpPr>
          <p:cNvPr id="46" name="Google Shape;784;p95"/>
          <p:cNvSpPr/>
          <p:nvPr/>
        </p:nvSpPr>
        <p:spPr>
          <a:xfrm>
            <a:off x="9220200" y="1004188"/>
            <a:ext cx="1223682" cy="208844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rPr>
              <a:t>BackEnd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7" name="Google Shape;785;p95"/>
          <p:cNvCxnSpPr>
            <a:stCxn id="46" idx="3"/>
            <a:endCxn id="48" idx="1"/>
          </p:cNvCxnSpPr>
          <p:nvPr/>
        </p:nvCxnSpPr>
        <p:spPr>
          <a:xfrm>
            <a:off x="10443882" y="2048410"/>
            <a:ext cx="401856" cy="385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786;p95"/>
          <p:cNvSpPr txBox="1"/>
          <p:nvPr/>
        </p:nvSpPr>
        <p:spPr>
          <a:xfrm>
            <a:off x="10845738" y="1826664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target</a:t>
            </a:r>
            <a:endParaRPr>
              <a:latin typeface="+mn-lt"/>
            </a:endParaRPr>
          </a:p>
        </p:txBody>
      </p:sp>
      <p:sp>
        <p:nvSpPr>
          <p:cNvPr id="49" name="Google Shape;784;p95"/>
          <p:cNvSpPr/>
          <p:nvPr/>
        </p:nvSpPr>
        <p:spPr>
          <a:xfrm>
            <a:off x="7603302" y="1633264"/>
            <a:ext cx="1120948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AST to IR</a:t>
            </a:r>
            <a:endParaRPr dirty="0">
              <a:latin typeface="+mn-lt"/>
            </a:endParaRPr>
          </a:p>
        </p:txBody>
      </p:sp>
      <p:sp>
        <p:nvSpPr>
          <p:cNvPr id="50" name="Google Shape;783;p95"/>
          <p:cNvSpPr txBox="1"/>
          <p:nvPr/>
        </p:nvSpPr>
        <p:spPr>
          <a:xfrm>
            <a:off x="8740529" y="1683210"/>
            <a:ext cx="75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IR</a:t>
            </a:r>
            <a:endParaRPr dirty="0">
              <a:latin typeface="+mn-lt"/>
            </a:endParaRPr>
          </a:p>
        </p:txBody>
      </p:sp>
      <p:cxnSp>
        <p:nvCxnSpPr>
          <p:cNvPr id="51" name="Google Shape;777;p95"/>
          <p:cNvCxnSpPr>
            <a:stCxn id="49" idx="3"/>
            <a:endCxn id="46" idx="1"/>
          </p:cNvCxnSpPr>
          <p:nvPr/>
        </p:nvCxnSpPr>
        <p:spPr>
          <a:xfrm flipV="1">
            <a:off x="8724250" y="2048410"/>
            <a:ext cx="495950" cy="385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" name="Google Shape;782;p95"/>
          <p:cNvSpPr txBox="1"/>
          <p:nvPr/>
        </p:nvSpPr>
        <p:spPr>
          <a:xfrm>
            <a:off x="5070279" y="1655580"/>
            <a:ext cx="667306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latin typeface="+mn-lt"/>
                <a:ea typeface="Tahoma"/>
                <a:cs typeface="Tahoma"/>
                <a:sym typeface="Tahoma"/>
              </a:rPr>
              <a:t>AST</a:t>
            </a:r>
            <a:endParaRPr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Introduction to Compilers :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92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09545"/>
            <a:ext cx="641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Semantics : Type Checking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1650572"/>
            <a:ext cx="9372600" cy="14773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We have seen that any program, written in even a simple language, can contain many semantic errors. 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We shall examine one of the most important : Type Checking.  To motivate the study, consider the following simple statement in C: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319C6-FC7A-41E8-81E9-5888D87E6ECC}"/>
              </a:ext>
            </a:extLst>
          </p:cNvPr>
          <p:cNvSpPr txBox="1"/>
          <p:nvPr/>
        </p:nvSpPr>
        <p:spPr>
          <a:xfrm>
            <a:off x="1066800" y="3345597"/>
            <a:ext cx="3810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 = 3 + a * </a:t>
            </a:r>
            <a:r>
              <a:rPr lang="en-US" b="1" dirty="0" err="1">
                <a:latin typeface="Consolas" panose="020B0609020204030204" pitchFamily="49" charset="0"/>
              </a:rPr>
              <a:t>strlen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msg</a:t>
            </a:r>
            <a:r>
              <a:rPr lang="en-US" b="1" dirty="0">
                <a:latin typeface="Consolas" panose="020B0609020204030204" pitchFamily="49" charset="0"/>
              </a:rPr>
              <a:t>) – 1;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488350-5A52-4303-8DAA-91C4639A5DBD}"/>
              </a:ext>
            </a:extLst>
          </p:cNvPr>
          <p:cNvSpPr txBox="1"/>
          <p:nvPr/>
        </p:nvSpPr>
        <p:spPr>
          <a:xfrm>
            <a:off x="990600" y="3996768"/>
            <a:ext cx="9372600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We need to infer the Type of each term and factor on the right-hand side; work out the resulting overall Type of the expression; then check whether the variable </a:t>
            </a:r>
            <a:r>
              <a:rPr lang="en-US">
                <a:solidFill>
                  <a:srgbClr val="FF0000"/>
                </a:solidFill>
                <a:latin typeface="+mn-lt"/>
              </a:rPr>
              <a:t>x</a:t>
            </a:r>
            <a:r>
              <a:rPr lang="en-US">
                <a:latin typeface="+mn-lt"/>
              </a:rPr>
              <a:t> has a Type to which the right-hand side can be assigned.</a:t>
            </a:r>
            <a:endParaRPr lang="en-US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5C3BDD-53D1-4B7E-B018-AFEF80620DFD}"/>
              </a:ext>
            </a:extLst>
          </p:cNvPr>
          <p:cNvSpPr txBox="1"/>
          <p:nvPr/>
        </p:nvSpPr>
        <p:spPr>
          <a:xfrm>
            <a:off x="990600" y="5419634"/>
            <a:ext cx="6781800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What is the Type of each item in the expression?  (assume this is C)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0128D-595A-4E35-86FA-A112E16E058B}"/>
              </a:ext>
            </a:extLst>
          </p:cNvPr>
          <p:cNvSpPr txBox="1"/>
          <p:nvPr/>
        </p:nvSpPr>
        <p:spPr>
          <a:xfrm>
            <a:off x="9121378" y="4773303"/>
            <a:ext cx="2232422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What is a Term?</a:t>
            </a:r>
          </a:p>
          <a:p>
            <a:r>
              <a:rPr lang="en-US" dirty="0">
                <a:latin typeface="+mn-lt"/>
              </a:rPr>
              <a:t>What is a Factor?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88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09545"/>
            <a:ext cx="641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Type </a:t>
            </a:r>
            <a:r>
              <a:rPr lang="en-US" sz="3600" dirty="0"/>
              <a:t>Inference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319C6-FC7A-41E8-81E9-5888D87E6ECC}"/>
              </a:ext>
            </a:extLst>
          </p:cNvPr>
          <p:cNvSpPr txBox="1"/>
          <p:nvPr/>
        </p:nvSpPr>
        <p:spPr>
          <a:xfrm>
            <a:off x="1094232" y="1431382"/>
            <a:ext cx="385876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x = 3 + a * strlen(msg) – 1;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488350-5A52-4303-8DAA-91C4639A5DBD}"/>
              </a:ext>
            </a:extLst>
          </p:cNvPr>
          <p:cNvSpPr txBox="1"/>
          <p:nvPr/>
        </p:nvSpPr>
        <p:spPr>
          <a:xfrm>
            <a:off x="1094232" y="2209800"/>
            <a:ext cx="8659368" cy="258532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Type of </a:t>
            </a:r>
            <a:r>
              <a:rPr lang="en-US">
                <a:solidFill>
                  <a:srgbClr val="FF0000"/>
                </a:solidFill>
                <a:latin typeface="+mn-lt"/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Type of </a:t>
            </a:r>
            <a:r>
              <a:rPr lang="en-US">
                <a:solidFill>
                  <a:srgbClr val="FF0000"/>
                </a:solidFill>
                <a:latin typeface="+mn-lt"/>
              </a:rPr>
              <a:t>a</a:t>
            </a:r>
            <a:r>
              <a:rPr lang="en-US">
                <a:latin typeface="+mn-lt"/>
              </a:rPr>
              <a:t> – find the declaration of variable </a:t>
            </a:r>
            <a:r>
              <a:rPr lang="en-US">
                <a:solidFill>
                  <a:srgbClr val="FF0000"/>
                </a:solidFill>
                <a:latin typeface="+mn-lt"/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Type of </a:t>
            </a:r>
            <a:r>
              <a:rPr lang="en-US">
                <a:solidFill>
                  <a:srgbClr val="FF0000"/>
                </a:solidFill>
                <a:latin typeface="+mn-lt"/>
              </a:rPr>
              <a:t>msg</a:t>
            </a:r>
            <a:r>
              <a:rPr lang="en-US">
                <a:latin typeface="+mn-lt"/>
              </a:rPr>
              <a:t> – find the declaration of </a:t>
            </a:r>
            <a:r>
              <a:rPr lang="en-US">
                <a:solidFill>
                  <a:srgbClr val="FF0000"/>
                </a:solidFill>
                <a:latin typeface="+mn-lt"/>
              </a:rPr>
              <a:t>msg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Type of </a:t>
            </a:r>
            <a:r>
              <a:rPr lang="en-US">
                <a:solidFill>
                  <a:srgbClr val="FF0000"/>
                </a:solidFill>
                <a:latin typeface="+mn-lt"/>
              </a:rPr>
              <a:t>strlen</a:t>
            </a:r>
            <a:r>
              <a:rPr lang="en-US">
                <a:latin typeface="+mn-lt"/>
              </a:rPr>
              <a:t> – check </a:t>
            </a:r>
            <a:r>
              <a:rPr lang="en-US">
                <a:solidFill>
                  <a:srgbClr val="FF0000"/>
                </a:solidFill>
                <a:latin typeface="+mn-lt"/>
              </a:rPr>
              <a:t>string.h</a:t>
            </a:r>
            <a:r>
              <a:rPr lang="en-US">
                <a:latin typeface="+mn-lt"/>
              </a:rPr>
              <a:t> for its signature.  Its parameter must match Type of msg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Type of </a:t>
            </a:r>
            <a:r>
              <a:rPr lang="en-US">
                <a:solidFill>
                  <a:srgbClr val="FF0000"/>
                </a:solidFill>
                <a:latin typeface="+mn-lt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Check operands for + * and – are legal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Devise the overall Type of the right-hand-side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Type of </a:t>
            </a:r>
            <a:r>
              <a:rPr lang="en-US">
                <a:solidFill>
                  <a:srgbClr val="FF0000"/>
                </a:solidFill>
                <a:latin typeface="+mn-lt"/>
              </a:rPr>
              <a:t>x</a:t>
            </a:r>
            <a:r>
              <a:rPr lang="en-US">
                <a:latin typeface="+mn-lt"/>
              </a:rPr>
              <a:t> – find its declaration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Finally, check Type of RHS is assignment-compatible with that of </a:t>
            </a:r>
            <a:r>
              <a:rPr lang="en-US">
                <a:solidFill>
                  <a:srgbClr val="FF0000"/>
                </a:solidFill>
                <a:latin typeface="+mn-lt"/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563EC-DE3E-442F-9F84-12700EC7D154}"/>
              </a:ext>
            </a:extLst>
          </p:cNvPr>
          <p:cNvSpPr txBox="1"/>
          <p:nvPr/>
        </p:nvSpPr>
        <p:spPr>
          <a:xfrm>
            <a:off x="1094232" y="5063688"/>
            <a:ext cx="9372600" cy="12003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How do we look up the declaration of a variable, to discover its Type?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The entire program is captured into the AST.  But it seems awkward to have to walk the AST each time we need to look up information.  What’s the solution?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9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9CE16-960E-41A4-94FB-AF86CEE1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ED8E4-E4F4-469E-9A37-40D74F21F604}"/>
              </a:ext>
            </a:extLst>
          </p:cNvPr>
          <p:cNvSpPr txBox="1"/>
          <p:nvPr/>
        </p:nvSpPr>
        <p:spPr>
          <a:xfrm>
            <a:off x="2895600" y="2971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Symbol 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4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3515" y="358307"/>
            <a:ext cx="641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The Solution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563EC-DE3E-442F-9F84-12700EC7D154}"/>
              </a:ext>
            </a:extLst>
          </p:cNvPr>
          <p:cNvSpPr txBox="1"/>
          <p:nvPr/>
        </p:nvSpPr>
        <p:spPr>
          <a:xfrm>
            <a:off x="1006098" y="1082894"/>
            <a:ext cx="9372600" cy="12003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How do we look up the declaration of a variable, to discover its Type?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The entire program is captured into the AST.  But it seems awkward to have to walk the AST each time we need to look up information.  What’s the solution?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302A5-EFCC-4591-AC47-BFFE925B1B0C}"/>
              </a:ext>
            </a:extLst>
          </p:cNvPr>
          <p:cNvSpPr txBox="1"/>
          <p:nvPr/>
        </p:nvSpPr>
        <p:spPr>
          <a:xfrm>
            <a:off x="1006098" y="2856535"/>
            <a:ext cx="937260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We walk the AST and extract declarations into a separate, auxiliary structure called: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EB04E-97D7-4B6D-A615-ED5516D8D039}"/>
              </a:ext>
            </a:extLst>
          </p:cNvPr>
          <p:cNvSpPr txBox="1"/>
          <p:nvPr/>
        </p:nvSpPr>
        <p:spPr>
          <a:xfrm>
            <a:off x="2819400" y="4545469"/>
            <a:ext cx="48768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</a:rPr>
              <a:t>The Symbol Table</a:t>
            </a:r>
          </a:p>
        </p:txBody>
      </p:sp>
      <p:pic>
        <p:nvPicPr>
          <p:cNvPr id="2050" name="Picture 2" descr=" ">
            <a:extLst>
              <a:ext uri="{FF2B5EF4-FFF2-40B4-BE49-F238E27FC236}">
                <a16:creationId xmlns:a16="http://schemas.microsoft.com/office/drawing/2014/main" id="{0C8760E6-5ED6-41ED-B2B5-70E6F029B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459" y="3644040"/>
            <a:ext cx="1697239" cy="251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83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15471" y="389735"/>
            <a:ext cx="7886700" cy="6334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Symbol Table : Definition of a </a:t>
            </a:r>
            <a:r>
              <a:rPr lang="en-US" sz="3600" dirty="0" err="1">
                <a:latin typeface="+mn-lt"/>
              </a:rPr>
              <a:t>Sym</a:t>
            </a:r>
            <a:endParaRPr lang="en-US" sz="3600" dirty="0">
              <a:latin typeface="+mn-lt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524001"/>
            <a:ext cx="10896600" cy="17525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typedef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{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latin typeface="Consolas" panose="020B0609020204030204" pitchFamily="49" charset="0"/>
              </a:rPr>
              <a:t>*  </a:t>
            </a:r>
            <a:r>
              <a:rPr lang="en-US" sz="1800" b="1" dirty="0" err="1">
                <a:latin typeface="Consolas" panose="020B0609020204030204" pitchFamily="49" charset="0"/>
              </a:rPr>
              <a:t>nam</a:t>
            </a:r>
            <a:r>
              <a:rPr lang="en-US" sz="1800" b="1" dirty="0">
                <a:latin typeface="Consolas" panose="020B0609020204030204" pitchFamily="49" charset="0"/>
              </a:rPr>
              <a:t>;           </a:t>
            </a:r>
            <a:r>
              <a:rPr lang="en-US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// name of variable or function</a:t>
            </a:r>
            <a:br>
              <a:rPr lang="en-US" sz="1800" b="1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TYP    </a:t>
            </a:r>
            <a:r>
              <a:rPr lang="en-US" sz="1800" b="1" dirty="0" err="1">
                <a:latin typeface="Consolas" panose="020B0609020204030204" pitchFamily="49" charset="0"/>
              </a:rPr>
              <a:t>typ</a:t>
            </a:r>
            <a:r>
              <a:rPr lang="en-US" sz="1800" b="1" dirty="0">
                <a:latin typeface="Consolas" panose="020B0609020204030204" pitchFamily="49" charset="0"/>
              </a:rPr>
              <a:t>;           </a:t>
            </a:r>
            <a:r>
              <a:rPr lang="en-US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// type of variable; return type of function; frame marker</a:t>
            </a:r>
            <a:br>
              <a:rPr lang="en-US" sz="1800" b="1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double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           // if TYP == TYPNUM</a:t>
            </a:r>
            <a:b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char* 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           // if TYP == TYPSTR</a:t>
            </a:r>
            <a:br>
              <a:rPr lang="en-US" sz="1800" b="1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} </a:t>
            </a:r>
            <a:r>
              <a:rPr lang="en-US" sz="1800" b="1" dirty="0" err="1">
                <a:latin typeface="Consolas" panose="020B0609020204030204" pitchFamily="49" charset="0"/>
              </a:rPr>
              <a:t>Sym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371600" y="4724400"/>
            <a:ext cx="8458200" cy="9024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typedef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enum</a:t>
            </a:r>
            <a:r>
              <a:rPr lang="en-US" sz="1800" b="1" dirty="0">
                <a:latin typeface="Consolas" panose="020B0609020204030204" pitchFamily="49" charset="0"/>
              </a:rPr>
              <a:t> {  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TYPAST = 1, TYPFRAME, TYPFUN, TYPNONE, TYPNUM, TYPSTR, TYPUNK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} TYP;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7162800" y="3587352"/>
            <a:ext cx="3886200" cy="762000"/>
          </a:xfrm>
          <a:prstGeom prst="borderCallout1">
            <a:avLst>
              <a:gd name="adj1" fmla="val 51717"/>
              <a:gd name="adj2" fmla="val -59"/>
              <a:gd name="adj3" fmla="val -118269"/>
              <a:gd name="adj4" fmla="val -3031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'</a:t>
            </a:r>
            <a:r>
              <a:rPr lang="en-US" dirty="0" err="1"/>
              <a:t>num</a:t>
            </a:r>
            <a:r>
              <a:rPr lang="en-US" dirty="0"/>
              <a:t>' and '</a:t>
            </a:r>
            <a:r>
              <a:rPr lang="en-US" dirty="0" err="1"/>
              <a:t>str</a:t>
            </a:r>
            <a:r>
              <a:rPr lang="en-US" dirty="0"/>
              <a:t>' are used later, as part of the interpreter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4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15471" y="389735"/>
            <a:ext cx="7886700" cy="6334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Symbol Table, continued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362200" y="3425952"/>
            <a:ext cx="7124700" cy="182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typedef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#define MAXSYMNUM 999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hiSymNum</a:t>
            </a:r>
            <a:r>
              <a:rPr lang="en-US" sz="1800" b="1" dirty="0">
                <a:latin typeface="Consolas" panose="020B0609020204030204" pitchFamily="49" charset="0"/>
              </a:rPr>
              <a:t>;             </a:t>
            </a:r>
            <a:r>
              <a:rPr lang="en-US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// highest </a:t>
            </a:r>
            <a:r>
              <a:rPr lang="en-US" sz="1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Sym</a:t>
            </a:r>
            <a:r>
              <a:rPr lang="en-US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 number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Sym</a:t>
            </a:r>
            <a:r>
              <a:rPr lang="en-US" sz="1800" b="1" dirty="0">
                <a:latin typeface="Consolas" panose="020B0609020204030204" pitchFamily="49" charset="0"/>
              </a:rPr>
              <a:t>* </a:t>
            </a:r>
            <a:r>
              <a:rPr lang="en-US" sz="1800" b="1" dirty="0" err="1">
                <a:latin typeface="Consolas" panose="020B0609020204030204" pitchFamily="49" charset="0"/>
              </a:rPr>
              <a:t>sym</a:t>
            </a:r>
            <a:r>
              <a:rPr lang="en-US" sz="1800" b="1" dirty="0">
                <a:latin typeface="Consolas" panose="020B0609020204030204" pitchFamily="49" charset="0"/>
              </a:rPr>
              <a:t>[MAXSYMNUM + 1];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} </a:t>
            </a:r>
            <a:r>
              <a:rPr lang="en-US" sz="1800" b="1" dirty="0" err="1">
                <a:latin typeface="Consolas" panose="020B0609020204030204" pitchFamily="49" charset="0"/>
              </a:rPr>
              <a:t>Env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1740529"/>
            <a:ext cx="9144000" cy="101566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For the Tog interpreter</a:t>
            </a:r>
            <a:r>
              <a:rPr lang="en-US" sz="2000">
                <a:latin typeface="+mn-lt"/>
              </a:rPr>
              <a:t>, we will  </a:t>
            </a:r>
            <a:r>
              <a:rPr lang="en-US" sz="2000" dirty="0">
                <a:latin typeface="+mn-lt"/>
              </a:rPr>
              <a:t>define an "Environment" that contains a large array </a:t>
            </a:r>
            <a:r>
              <a:rPr lang="en-US" sz="2000">
                <a:latin typeface="+mn-lt"/>
              </a:rPr>
              <a:t>of pointer-to-Sym.  (our “Environment” acts as Symbol Table, </a:t>
            </a:r>
            <a:r>
              <a:rPr lang="en-US" sz="2000" i="1">
                <a:latin typeface="+mn-lt"/>
              </a:rPr>
              <a:t>and</a:t>
            </a:r>
            <a:r>
              <a:rPr lang="en-US" sz="2000">
                <a:latin typeface="+mn-lt"/>
              </a:rPr>
              <a:t> as a place to hold the values of variables, during Interpretation)</a:t>
            </a:r>
            <a:endParaRPr lang="en-US" sz="2000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29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/>
        </p:nvSpPr>
        <p:spPr>
          <a:xfrm>
            <a:off x="958800" y="335454"/>
            <a:ext cx="8450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 : Fill in the Symbol Table </a:t>
            </a:r>
            <a:endParaRPr dirty="0"/>
          </a:p>
        </p:txBody>
      </p:sp>
      <p:sp>
        <p:nvSpPr>
          <p:cNvPr id="383" name="Google Shape;383;p60"/>
          <p:cNvSpPr txBox="1"/>
          <p:nvPr/>
        </p:nvSpPr>
        <p:spPr>
          <a:xfrm>
            <a:off x="304800" y="1138932"/>
            <a:ext cx="4193400" cy="426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fun main =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upto:num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answer:num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announce:str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is:str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 let 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upto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= 10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 let answer = call 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fac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upto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 let announce = 'Factorial of '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 let is = ' is '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 say announce   say 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upto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 say equals     say answer  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nl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nuf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705600" y="1138932"/>
            <a:ext cx="3581400" cy="1368323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typedef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_</a:t>
            </a:r>
            <a:r>
              <a:rPr lang="en-US" sz="1800" b="1" dirty="0" err="1">
                <a:latin typeface="Consolas" panose="020B0609020204030204" pitchFamily="49" charset="0"/>
              </a:rPr>
              <a:t>Sym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latin typeface="Consolas" panose="020B0609020204030204" pitchFamily="49" charset="0"/>
              </a:rPr>
              <a:t>*  </a:t>
            </a:r>
            <a:r>
              <a:rPr lang="en-US" sz="1800" b="1" dirty="0" err="1">
                <a:latin typeface="Consolas" panose="020B0609020204030204" pitchFamily="49" charset="0"/>
              </a:rPr>
              <a:t>nam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TYP    </a:t>
            </a:r>
            <a:r>
              <a:rPr lang="en-US" sz="1800" b="1" dirty="0" err="1">
                <a:latin typeface="Consolas" panose="020B0609020204030204" pitchFamily="49" charset="0"/>
              </a:rPr>
              <a:t>typ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} </a:t>
            </a:r>
            <a:r>
              <a:rPr lang="en-US" sz="1800" b="1" dirty="0" err="1">
                <a:latin typeface="Consolas" panose="020B0609020204030204" pitchFamily="49" charset="0"/>
              </a:rPr>
              <a:t>Sym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800600" y="2895600"/>
            <a:ext cx="7239000" cy="90249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typedef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enum</a:t>
            </a:r>
            <a:r>
              <a:rPr lang="en-US" sz="1600" b="1" dirty="0">
                <a:latin typeface="Consolas" panose="020B0609020204030204" pitchFamily="49" charset="0"/>
              </a:rPr>
              <a:t> {  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TYPAST = 1, TYPFRAME, TYPFUN, TYPNONE, TYPNUM, TYPSTR, TYPUNK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} TYP;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70BC382-0840-4C8C-A894-4E52F6CAC142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800600" y="4519032"/>
            <a:ext cx="6324600" cy="90249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dirty="0"/>
              <a:t>What are all the symbols (</a:t>
            </a:r>
            <a:r>
              <a:rPr lang="en-US" sz="1800" dirty="0" err="1"/>
              <a:t>ie</a:t>
            </a:r>
            <a:r>
              <a:rPr lang="en-US" sz="1800" dirty="0"/>
              <a:t>: names) in this function?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dirty="0"/>
              <a:t>What is the Type of each one?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9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/>
        </p:nvSpPr>
        <p:spPr>
          <a:xfrm>
            <a:off x="958800" y="335454"/>
            <a:ext cx="8450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: Answer </a:t>
            </a:r>
            <a:endParaRPr dirty="0"/>
          </a:p>
        </p:txBody>
      </p:sp>
      <p:sp>
        <p:nvSpPr>
          <p:cNvPr id="383" name="Google Shape;383;p60"/>
          <p:cNvSpPr txBox="1"/>
          <p:nvPr/>
        </p:nvSpPr>
        <p:spPr>
          <a:xfrm>
            <a:off x="1760400" y="2086125"/>
            <a:ext cx="4193400" cy="36003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fun main =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upto:num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answer:num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announce:str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is:str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let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upto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= 10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let answer = call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fac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upto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let announce = 'Factorial of '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let is = ' is '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say announce   say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upto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say equals     say answer  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nl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nuf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66911"/>
              </p:ext>
            </p:extLst>
          </p:nvPr>
        </p:nvGraphicFramePr>
        <p:xfrm>
          <a:off x="7356867" y="2086125"/>
          <a:ext cx="2626807" cy="2590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87">
                <a:tc>
                  <a:txBody>
                    <a:bodyPr/>
                    <a:lstStyle/>
                    <a:p>
                      <a:r>
                        <a:rPr lang="en-US" dirty="0" err="1"/>
                        <a:t>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TYPFUN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upto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announce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TYPFUN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63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/>
        </p:nvSpPr>
        <p:spPr>
          <a:xfrm>
            <a:off x="958800" y="335454"/>
            <a:ext cx="8450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Naive Implementation </a:t>
            </a:r>
            <a:endParaRPr dirty="0"/>
          </a:p>
        </p:txBody>
      </p:sp>
      <p:sp>
        <p:nvSpPr>
          <p:cNvPr id="384" name="Google Shape;384;p60"/>
          <p:cNvSpPr txBox="1"/>
          <p:nvPr/>
        </p:nvSpPr>
        <p:spPr>
          <a:xfrm>
            <a:off x="1760400" y="5379000"/>
            <a:ext cx="8671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35100"/>
              </p:ext>
            </p:extLst>
          </p:nvPr>
        </p:nvGraphicFramePr>
        <p:xfrm>
          <a:off x="838200" y="1452045"/>
          <a:ext cx="2626807" cy="2590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87">
                <a:tc>
                  <a:txBody>
                    <a:bodyPr/>
                    <a:lstStyle/>
                    <a:p>
                      <a:r>
                        <a:rPr lang="en-US" dirty="0" err="1"/>
                        <a:t>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TYPFUN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upto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announce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TYPFUN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CEC301-8CED-4EAB-85D3-4BB91224F83D}"/>
              </a:ext>
            </a:extLst>
          </p:cNvPr>
          <p:cNvSpPr txBox="1"/>
          <p:nvPr/>
        </p:nvSpPr>
        <p:spPr>
          <a:xfrm>
            <a:off x="485333" y="4399234"/>
            <a:ext cx="8940800" cy="101566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This simple table works.  But each lookup involves a linear search.</a:t>
            </a:r>
          </a:p>
          <a:p>
            <a:endParaRPr lang="en-US" sz="2000">
              <a:latin typeface="+mn-lt"/>
            </a:endParaRPr>
          </a:p>
          <a:p>
            <a:r>
              <a:rPr lang="en-US" sz="2000">
                <a:latin typeface="+mn-lt"/>
              </a:rPr>
              <a:t>In a real compiler, Symbol Tables are usually implemented as a Hash Tables.</a:t>
            </a:r>
            <a:endParaRPr lang="en-US" sz="20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155AC-4C6D-46E4-87FE-1AF4BDE10FD2}"/>
              </a:ext>
            </a:extLst>
          </p:cNvPr>
          <p:cNvSpPr txBox="1"/>
          <p:nvPr/>
        </p:nvSpPr>
        <p:spPr>
          <a:xfrm>
            <a:off x="8610600" y="5297490"/>
            <a:ext cx="3218834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What is a Hash 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72B77-7045-42DB-ABF6-90323EFB2A09}"/>
              </a:ext>
            </a:extLst>
          </p:cNvPr>
          <p:cNvSpPr txBox="1"/>
          <p:nvPr/>
        </p:nvSpPr>
        <p:spPr>
          <a:xfrm>
            <a:off x="4648200" y="1459052"/>
            <a:ext cx="7010400" cy="14773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MAXSYMNUM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9885A"/>
                </a:solidFill>
                <a:latin typeface="Consolas" panose="020B0609020204030204" pitchFamily="49" charset="0"/>
              </a:rPr>
              <a:t>999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hiSymNum;            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// hightest Sym number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Sym*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sym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[MAXSYMNUM + </a:t>
            </a:r>
            <a:r>
              <a:rPr lang="en-US" b="1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 Env;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1EBBD-16D5-4311-8D0B-0CE5D7C5C5B3}"/>
              </a:ext>
            </a:extLst>
          </p:cNvPr>
          <p:cNvSpPr txBox="1"/>
          <p:nvPr/>
        </p:nvSpPr>
        <p:spPr>
          <a:xfrm>
            <a:off x="7696200" y="4352618"/>
            <a:ext cx="3218834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Is linear search fast?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03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/>
        </p:nvSpPr>
        <p:spPr>
          <a:xfrm>
            <a:off x="958800" y="335454"/>
            <a:ext cx="8450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 it to Store Values</a:t>
            </a:r>
            <a:endParaRPr dirty="0"/>
          </a:p>
        </p:txBody>
      </p:sp>
      <p:sp>
        <p:nvSpPr>
          <p:cNvPr id="384" name="Google Shape;384;p60"/>
          <p:cNvSpPr txBox="1"/>
          <p:nvPr/>
        </p:nvSpPr>
        <p:spPr>
          <a:xfrm>
            <a:off x="1760400" y="5379000"/>
            <a:ext cx="8671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EC301-8CED-4EAB-85D3-4BB91224F83D}"/>
              </a:ext>
            </a:extLst>
          </p:cNvPr>
          <p:cNvSpPr txBox="1"/>
          <p:nvPr/>
        </p:nvSpPr>
        <p:spPr>
          <a:xfrm>
            <a:off x="1041400" y="1251258"/>
            <a:ext cx="10693400" cy="2246769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When the Tog interpreter executes a program, where, in memory, will it store the </a:t>
            </a:r>
            <a:r>
              <a:rPr lang="en-US" sz="2000" i="1" dirty="0">
                <a:latin typeface="+mn-lt"/>
              </a:rPr>
              <a:t>values</a:t>
            </a:r>
            <a:r>
              <a:rPr lang="en-US" sz="2000" dirty="0">
                <a:latin typeface="+mn-lt"/>
              </a:rPr>
              <a:t> of variables?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We will use the Symbol Table.  (Formally, the structure used to hold variable values is called an “Environment”)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We add two fields into the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Sym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struct</a:t>
            </a:r>
            <a:r>
              <a:rPr lang="en-US" sz="2000" dirty="0">
                <a:latin typeface="+mn-lt"/>
              </a:rPr>
              <a:t>: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num</a:t>
            </a:r>
            <a:r>
              <a:rPr lang="en-US" sz="2000" dirty="0">
                <a:latin typeface="+mn-lt"/>
              </a:rPr>
              <a:t>, to hold the value of a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num</a:t>
            </a:r>
            <a:r>
              <a:rPr lang="en-US" sz="2000" dirty="0">
                <a:latin typeface="+mn-lt"/>
              </a:rPr>
              <a:t> type variable.  And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str</a:t>
            </a:r>
            <a:r>
              <a:rPr lang="en-US" sz="2000" dirty="0">
                <a:latin typeface="+mn-lt"/>
              </a:rPr>
              <a:t>, to hold the value of an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str</a:t>
            </a:r>
            <a:r>
              <a:rPr lang="en-US" sz="2000" dirty="0">
                <a:latin typeface="+mn-lt"/>
              </a:rPr>
              <a:t> type variable: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20C40CE-6822-4E15-900B-C52131185174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4267200" y="3862552"/>
            <a:ext cx="3149600" cy="17525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typedef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_</a:t>
            </a:r>
            <a:r>
              <a:rPr lang="en-US" sz="1800" b="1" dirty="0" err="1">
                <a:latin typeface="Consolas" panose="020B0609020204030204" pitchFamily="49" charset="0"/>
              </a:rPr>
              <a:t>Sym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latin typeface="Consolas" panose="020B0609020204030204" pitchFamily="49" charset="0"/>
              </a:rPr>
              <a:t>*  </a:t>
            </a:r>
            <a:r>
              <a:rPr lang="en-US" sz="1800" b="1" err="1">
                <a:latin typeface="Consolas" panose="020B0609020204030204" pitchFamily="49" charset="0"/>
              </a:rPr>
              <a:t>nam</a:t>
            </a:r>
            <a:r>
              <a:rPr lang="en-US" sz="1800" b="1"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TYP    </a:t>
            </a:r>
            <a:r>
              <a:rPr lang="en-US" sz="1800" b="1" err="1">
                <a:latin typeface="Consolas" panose="020B0609020204030204" pitchFamily="49" charset="0"/>
              </a:rPr>
              <a:t>typ</a:t>
            </a:r>
            <a:r>
              <a:rPr lang="en-US" sz="1800" b="1"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r>
              <a:rPr lang="en-US" sz="1800" b="1" err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sz="1800" b="1">
                <a:latin typeface="Consolas" panose="020B0609020204030204" pitchFamily="49" charset="0"/>
              </a:rPr>
              <a:t>;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char*  </a:t>
            </a:r>
            <a:r>
              <a:rPr lang="en-US" sz="1800" b="1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sz="1800" b="1"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} </a:t>
            </a:r>
            <a:r>
              <a:rPr lang="en-US" sz="1800" b="1" dirty="0" err="1">
                <a:latin typeface="Consolas" panose="020B0609020204030204" pitchFamily="49" charset="0"/>
              </a:rPr>
              <a:t>Sym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9CE16-960E-41A4-94FB-AF86CEE1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ED8E4-E4F4-469E-9A37-40D74F21F604}"/>
              </a:ext>
            </a:extLst>
          </p:cNvPr>
          <p:cNvSpPr txBox="1"/>
          <p:nvPr/>
        </p:nvSpPr>
        <p:spPr>
          <a:xfrm>
            <a:off x="2590800" y="3105834"/>
            <a:ext cx="742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What Could Possibly Go Wrong?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0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/>
        </p:nvSpPr>
        <p:spPr>
          <a:xfrm>
            <a:off x="958800" y="335454"/>
            <a:ext cx="8450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Example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06936"/>
              </p:ext>
            </p:extLst>
          </p:nvPr>
        </p:nvGraphicFramePr>
        <p:xfrm>
          <a:off x="4495800" y="1928648"/>
          <a:ext cx="4455608" cy="2219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215">
                  <a:extLst>
                    <a:ext uri="{9D8B030D-6E8A-4147-A177-3AD203B41FA5}">
                      <a16:colId xmlns:a16="http://schemas.microsoft.com/office/drawing/2014/main" val="2054834964"/>
                    </a:ext>
                  </a:extLst>
                </a:gridCol>
                <a:gridCol w="1106215">
                  <a:extLst>
                    <a:ext uri="{9D8B030D-6E8A-4147-A177-3AD203B41FA5}">
                      <a16:colId xmlns:a16="http://schemas.microsoft.com/office/drawing/2014/main" val="1896066498"/>
                    </a:ext>
                  </a:extLst>
                </a:gridCol>
              </a:tblGrid>
              <a:tr h="365487">
                <a:tc>
                  <a:txBody>
                    <a:bodyPr/>
                    <a:lstStyle/>
                    <a:p>
                      <a:r>
                        <a:rPr lang="en-US" dirty="0" err="1"/>
                        <a:t>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Answer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58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CEC301-8CED-4EAB-85D3-4BB91224F83D}"/>
              </a:ext>
            </a:extLst>
          </p:cNvPr>
          <p:cNvSpPr txBox="1"/>
          <p:nvPr/>
        </p:nvSpPr>
        <p:spPr>
          <a:xfrm>
            <a:off x="838200" y="1175525"/>
            <a:ext cx="10693400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Below is an example Tog program.  And the corresponding Symbol Table during execution.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20C40CE-6822-4E15-900B-C52131185174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8839200" y="4611444"/>
            <a:ext cx="2667000" cy="153511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typedef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struct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_</a:t>
            </a:r>
            <a:r>
              <a:rPr lang="en-US" sz="1600" b="1" dirty="0" err="1">
                <a:latin typeface="Consolas" panose="020B0609020204030204" pitchFamily="49" charset="0"/>
              </a:rPr>
              <a:t>Sym</a:t>
            </a:r>
            <a:r>
              <a:rPr lang="en-US" sz="1600" b="1" dirty="0">
                <a:latin typeface="Consolas" panose="020B0609020204030204" pitchFamily="49" charset="0"/>
              </a:rPr>
              <a:t> {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latin typeface="Consolas" panose="020B0609020204030204" pitchFamily="49" charset="0"/>
              </a:rPr>
              <a:t>*  </a:t>
            </a:r>
            <a:r>
              <a:rPr lang="en-US" sz="1600" b="1" err="1">
                <a:latin typeface="Consolas" panose="020B0609020204030204" pitchFamily="49" charset="0"/>
              </a:rPr>
              <a:t>nam</a:t>
            </a:r>
            <a:r>
              <a:rPr lang="en-US" sz="1600" b="1"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TYP    </a:t>
            </a:r>
            <a:r>
              <a:rPr lang="en-US" sz="1600" b="1" err="1">
                <a:latin typeface="Consolas" panose="020B0609020204030204" pitchFamily="49" charset="0"/>
              </a:rPr>
              <a:t>typ</a:t>
            </a:r>
            <a:r>
              <a:rPr lang="en-US" sz="1600" b="1"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double </a:t>
            </a:r>
            <a:r>
              <a:rPr lang="en-US" sz="1600" b="1" err="1">
                <a:latin typeface="Consolas" panose="020B0609020204030204" pitchFamily="49" charset="0"/>
              </a:rPr>
              <a:t>num</a:t>
            </a:r>
            <a:r>
              <a:rPr lang="en-US" sz="1600" b="1">
                <a:latin typeface="Consolas" panose="020B0609020204030204" pitchFamily="49" charset="0"/>
              </a:rPr>
              <a:t>;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char*  </a:t>
            </a:r>
            <a:r>
              <a:rPr lang="en-US" sz="1600" b="1" err="1">
                <a:latin typeface="Consolas" panose="020B0609020204030204" pitchFamily="49" charset="0"/>
              </a:rPr>
              <a:t>str</a:t>
            </a:r>
            <a:r>
              <a:rPr lang="en-US" sz="1600" b="1"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} </a:t>
            </a:r>
            <a:r>
              <a:rPr lang="en-US" sz="1600" b="1" dirty="0" err="1">
                <a:latin typeface="Consolas" panose="020B0609020204030204" pitchFamily="49" charset="0"/>
              </a:rPr>
              <a:t>Sym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2773D-4820-4A27-A3B6-09DA55A8084E}"/>
              </a:ext>
            </a:extLst>
          </p:cNvPr>
          <p:cNvSpPr txBox="1"/>
          <p:nvPr/>
        </p:nvSpPr>
        <p:spPr>
          <a:xfrm>
            <a:off x="838200" y="1907657"/>
            <a:ext cx="3200400" cy="313932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fun main =</a:t>
            </a:r>
          </a:p>
          <a:p>
            <a:r>
              <a:rPr lang="en-US" b="1">
                <a:latin typeface="Consolas" panose="020B0609020204030204" pitchFamily="49" charset="0"/>
              </a:rPr>
              <a:t>  var a : num</a:t>
            </a:r>
          </a:p>
          <a:p>
            <a:r>
              <a:rPr lang="en-US" b="1">
                <a:latin typeface="Consolas" panose="020B0609020204030204" pitchFamily="49" charset="0"/>
              </a:rPr>
              <a:t>  var b : num</a:t>
            </a:r>
          </a:p>
          <a:p>
            <a:r>
              <a:rPr lang="en-US" b="1">
                <a:latin typeface="Consolas" panose="020B0609020204030204" pitchFamily="49" charset="0"/>
              </a:rPr>
              <a:t>  var c : num</a:t>
            </a:r>
          </a:p>
          <a:p>
            <a:r>
              <a:rPr lang="en-US" b="1">
                <a:latin typeface="Consolas" panose="020B0609020204030204" pitchFamily="49" charset="0"/>
              </a:rPr>
              <a:t>  var msg : str</a:t>
            </a:r>
          </a:p>
          <a:p>
            <a:r>
              <a:rPr lang="en-US" b="1">
                <a:latin typeface="Consolas" panose="020B0609020204030204" pitchFamily="49" charset="0"/>
              </a:rPr>
              <a:t>  let msg = ‘Answer: ‘</a:t>
            </a:r>
          </a:p>
          <a:p>
            <a:r>
              <a:rPr lang="en-US" b="1">
                <a:latin typeface="Consolas" panose="020B0609020204030204" pitchFamily="49" charset="0"/>
              </a:rPr>
              <a:t>  let a = 1</a:t>
            </a:r>
          </a:p>
          <a:p>
            <a:r>
              <a:rPr lang="en-US" b="1">
                <a:latin typeface="Consolas" panose="020B0609020204030204" pitchFamily="49" charset="0"/>
              </a:rPr>
              <a:t>  let b = 2</a:t>
            </a:r>
          </a:p>
          <a:p>
            <a:r>
              <a:rPr lang="en-US" b="1">
                <a:latin typeface="Consolas" panose="020B0609020204030204" pitchFamily="49" charset="0"/>
              </a:rPr>
              <a:t>  let c = a + b</a:t>
            </a:r>
          </a:p>
          <a:p>
            <a:r>
              <a:rPr lang="en-US" b="1">
                <a:latin typeface="Consolas" panose="020B0609020204030204" pitchFamily="49" charset="0"/>
              </a:rPr>
              <a:t>  say msg  say c</a:t>
            </a:r>
          </a:p>
          <a:p>
            <a:r>
              <a:rPr lang="en-US" b="1">
                <a:latin typeface="Consolas" panose="020B0609020204030204" pitchFamily="49" charset="0"/>
              </a:rPr>
              <a:t>nuf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77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/>
        </p:nvSpPr>
        <p:spPr>
          <a:xfrm>
            <a:off x="442765" y="276211"/>
            <a:ext cx="4205435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which x?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61765"/>
              </p:ext>
            </p:extLst>
          </p:nvPr>
        </p:nvGraphicFramePr>
        <p:xfrm>
          <a:off x="355601" y="4066091"/>
          <a:ext cx="3378200" cy="1849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0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72587666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1259468118"/>
                    </a:ext>
                  </a:extLst>
                </a:gridCol>
              </a:tblGrid>
              <a:tr h="365487">
                <a:tc>
                  <a:txBody>
                    <a:bodyPr/>
                    <a:lstStyle/>
                    <a:p>
                      <a:r>
                        <a:rPr lang="en-US" dirty="0" err="1"/>
                        <a:t>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CEC301-8CED-4EAB-85D3-4BB91224F83D}"/>
              </a:ext>
            </a:extLst>
          </p:cNvPr>
          <p:cNvSpPr txBox="1"/>
          <p:nvPr/>
        </p:nvSpPr>
        <p:spPr>
          <a:xfrm>
            <a:off x="2667000" y="1289481"/>
            <a:ext cx="5486400" cy="70788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This program has two instances of variable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x</a:t>
            </a:r>
            <a:r>
              <a:rPr lang="en-US" sz="2000">
                <a:latin typeface="+mn-lt"/>
              </a:rPr>
              <a:t>: one in function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main</a:t>
            </a:r>
            <a:r>
              <a:rPr lang="en-US" sz="2000">
                <a:latin typeface="+mn-lt"/>
              </a:rPr>
              <a:t> and another in function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add</a:t>
            </a:r>
            <a:r>
              <a:rPr lang="en-US" sz="2000">
                <a:latin typeface="+mn-lt"/>
              </a:rPr>
              <a:t>.</a:t>
            </a:r>
            <a:endParaRPr lang="en-US" sz="20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4D233-A481-4794-B117-F5F979BB77B1}"/>
              </a:ext>
            </a:extLst>
          </p:cNvPr>
          <p:cNvSpPr txBox="1"/>
          <p:nvPr/>
        </p:nvSpPr>
        <p:spPr>
          <a:xfrm>
            <a:off x="8331199" y="1289481"/>
            <a:ext cx="3505200" cy="28623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da-DK" b="1">
                <a:latin typeface="Consolas" panose="020B0609020204030204" pitchFamily="49" charset="0"/>
              </a:rPr>
              <a:t> add: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da-DK" b="1">
                <a:latin typeface="Consolas" panose="020B0609020204030204" pitchFamily="49" charset="0"/>
              </a:rPr>
              <a:t> a: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da-DK" b="1">
                <a:latin typeface="Consolas" panose="020B0609020204030204" pitchFamily="49" charset="0"/>
              </a:rPr>
              <a:t> b: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da-DK" b="1">
                <a:latin typeface="Consolas" panose="020B0609020204030204" pitchFamily="49" charset="0"/>
              </a:rPr>
              <a:t> =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da-DK" b="1">
                <a:latin typeface="Consolas" panose="020B0609020204030204" pitchFamily="49" charset="0"/>
              </a:rPr>
              <a:t> x;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let</a:t>
            </a:r>
            <a:r>
              <a:rPr lang="da-DK" b="1">
                <a:latin typeface="Consolas" panose="020B0609020204030204" pitchFamily="49" charset="0"/>
              </a:rPr>
              <a:t> x = a + b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ret</a:t>
            </a:r>
            <a:r>
              <a:rPr lang="da-DK" b="1">
                <a:latin typeface="Consolas" panose="020B0609020204030204" pitchFamily="49" charset="0"/>
              </a:rPr>
              <a:t> x</a:t>
            </a:r>
          </a:p>
          <a:p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nuf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da-DK" b="1">
                <a:latin typeface="Consolas" panose="020B0609020204030204" pitchFamily="49" charset="0"/>
              </a:rPr>
              <a:t> main =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da-DK" b="1">
                <a:latin typeface="Consolas" panose="020B0609020204030204" pitchFamily="49" charset="0"/>
              </a:rPr>
              <a:t> x: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let</a:t>
            </a:r>
            <a:r>
              <a:rPr lang="da-DK" b="1">
                <a:latin typeface="Consolas" panose="020B0609020204030204" pitchFamily="49" charset="0"/>
              </a:rPr>
              <a:t> x = add 2 3</a:t>
            </a:r>
          </a:p>
          <a:p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E37F23-FA75-4CD8-9345-F301E6ED8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97433"/>
              </p:ext>
            </p:extLst>
          </p:nvPr>
        </p:nvGraphicFramePr>
        <p:xfrm>
          <a:off x="4047067" y="4076774"/>
          <a:ext cx="3529530" cy="110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10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72587666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259468118"/>
                    </a:ext>
                  </a:extLst>
                </a:gridCol>
              </a:tblGrid>
              <a:tr h="365487">
                <a:tc>
                  <a:txBody>
                    <a:bodyPr/>
                    <a:lstStyle/>
                    <a:p>
                      <a:r>
                        <a:rPr lang="en-US" dirty="0" err="1"/>
                        <a:t>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F8F3F6-57F9-4D39-974D-B319A7EF6746}"/>
              </a:ext>
            </a:extLst>
          </p:cNvPr>
          <p:cNvSpPr txBox="1"/>
          <p:nvPr/>
        </p:nvSpPr>
        <p:spPr>
          <a:xfrm>
            <a:off x="381000" y="3276600"/>
            <a:ext cx="3352801" cy="70788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So, while executing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add</a:t>
            </a:r>
            <a:r>
              <a:rPr lang="en-US" sz="2000">
                <a:latin typeface="+mn-lt"/>
              </a:rPr>
              <a:t>, the Symbol Table should be this:</a:t>
            </a:r>
            <a:endParaRPr lang="en-US" sz="20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3195A-06E2-4D05-949E-535B94518A47}"/>
              </a:ext>
            </a:extLst>
          </p:cNvPr>
          <p:cNvSpPr txBox="1"/>
          <p:nvPr/>
        </p:nvSpPr>
        <p:spPr>
          <a:xfrm>
            <a:off x="4047067" y="3287158"/>
            <a:ext cx="3505200" cy="70788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While executing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main</a:t>
            </a:r>
            <a:r>
              <a:rPr lang="en-US" sz="2000">
                <a:latin typeface="+mn-lt"/>
              </a:rPr>
              <a:t>, the Symbol Table should be this:</a:t>
            </a:r>
            <a:endParaRPr lang="en-US" sz="20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BEE0C-1717-47B0-9E6A-6A07A15AC738}"/>
              </a:ext>
            </a:extLst>
          </p:cNvPr>
          <p:cNvSpPr txBox="1"/>
          <p:nvPr/>
        </p:nvSpPr>
        <p:spPr>
          <a:xfrm>
            <a:off x="6858000" y="5452463"/>
            <a:ext cx="4775200" cy="70788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When the interpreter sees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2000" dirty="0">
                <a:latin typeface="+mn-lt"/>
              </a:rPr>
              <a:t> in an AST Node, which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2000" dirty="0">
                <a:latin typeface="+mn-lt"/>
              </a:rPr>
              <a:t> does it look up?  And how?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11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/>
        </p:nvSpPr>
        <p:spPr>
          <a:xfrm>
            <a:off x="601133" y="471212"/>
            <a:ext cx="9158435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Symbol Table while Interpreting </a:t>
            </a:r>
            <a:r>
              <a:rPr lang="en-US" sz="360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main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EC301-8CED-4EAB-85D3-4BB91224F83D}"/>
              </a:ext>
            </a:extLst>
          </p:cNvPr>
          <p:cNvSpPr txBox="1"/>
          <p:nvPr/>
        </p:nvSpPr>
        <p:spPr>
          <a:xfrm>
            <a:off x="609600" y="2141545"/>
            <a:ext cx="7391400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Execution starts with main.  So add its variables to the Symbol Table: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E37F23-FA75-4CD8-9345-F301E6ED8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58834"/>
              </p:ext>
            </p:extLst>
          </p:nvPr>
        </p:nvGraphicFramePr>
        <p:xfrm>
          <a:off x="2057400" y="2947733"/>
          <a:ext cx="4125003" cy="110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65">
                  <a:extLst>
                    <a:ext uri="{9D8B030D-6E8A-4147-A177-3AD203B41FA5}">
                      <a16:colId xmlns:a16="http://schemas.microsoft.com/office/drawing/2014/main" val="3672587666"/>
                    </a:ext>
                  </a:extLst>
                </a:gridCol>
                <a:gridCol w="1024134">
                  <a:extLst>
                    <a:ext uri="{9D8B030D-6E8A-4147-A177-3AD203B41FA5}">
                      <a16:colId xmlns:a16="http://schemas.microsoft.com/office/drawing/2014/main" val="1259468118"/>
                    </a:ext>
                  </a:extLst>
                </a:gridCol>
              </a:tblGrid>
              <a:tr h="365487">
                <a:tc>
                  <a:txBody>
                    <a:bodyPr/>
                    <a:lstStyle/>
                    <a:p>
                      <a:r>
                        <a:rPr lang="en-US" dirty="0" err="1"/>
                        <a:t>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7950F52-ED00-4F99-AC8B-EF41D50F0529}"/>
              </a:ext>
            </a:extLst>
          </p:cNvPr>
          <p:cNvSpPr txBox="1"/>
          <p:nvPr/>
        </p:nvSpPr>
        <p:spPr>
          <a:xfrm>
            <a:off x="609600" y="4351095"/>
            <a:ext cx="7391400" cy="70788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When looking to read or update the value of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2000" dirty="0">
                <a:latin typeface="+mn-lt"/>
              </a:rPr>
              <a:t>, search the Symbol Table from the end, </a:t>
            </a:r>
            <a:r>
              <a:rPr lang="en-US" sz="2000" i="1" dirty="0">
                <a:latin typeface="+mn-lt"/>
              </a:rPr>
              <a:t>backwards</a:t>
            </a:r>
            <a:r>
              <a:rPr lang="en-US" sz="2000" dirty="0">
                <a:latin typeface="+mn-lt"/>
              </a:rPr>
              <a:t>.  Pick the first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2000" dirty="0">
                <a:latin typeface="+mn-lt"/>
              </a:rPr>
              <a:t> we find.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EF5B56-B9ED-47AC-AB60-6C849391D24B}"/>
              </a:ext>
            </a:extLst>
          </p:cNvPr>
          <p:cNvSpPr txBox="1"/>
          <p:nvPr/>
        </p:nvSpPr>
        <p:spPr>
          <a:xfrm>
            <a:off x="8382000" y="2141545"/>
            <a:ext cx="3505200" cy="28623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da-DK" b="1">
                <a:latin typeface="Consolas" panose="020B0609020204030204" pitchFamily="49" charset="0"/>
              </a:rPr>
              <a:t> add: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da-DK" b="1">
                <a:latin typeface="Consolas" panose="020B0609020204030204" pitchFamily="49" charset="0"/>
              </a:rPr>
              <a:t> a: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da-DK" b="1">
                <a:latin typeface="Consolas" panose="020B0609020204030204" pitchFamily="49" charset="0"/>
              </a:rPr>
              <a:t> b: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da-DK" b="1">
                <a:latin typeface="Consolas" panose="020B0609020204030204" pitchFamily="49" charset="0"/>
              </a:rPr>
              <a:t> =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da-DK" b="1">
                <a:latin typeface="Consolas" panose="020B0609020204030204" pitchFamily="49" charset="0"/>
              </a:rPr>
              <a:t> x;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let</a:t>
            </a:r>
            <a:r>
              <a:rPr lang="da-DK" b="1">
                <a:latin typeface="Consolas" panose="020B0609020204030204" pitchFamily="49" charset="0"/>
              </a:rPr>
              <a:t> x = a + b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ret</a:t>
            </a:r>
            <a:r>
              <a:rPr lang="da-DK" b="1">
                <a:latin typeface="Consolas" panose="020B0609020204030204" pitchFamily="49" charset="0"/>
              </a:rPr>
              <a:t> x</a:t>
            </a:r>
          </a:p>
          <a:p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nuf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da-DK" b="1">
                <a:latin typeface="Consolas" panose="020B0609020204030204" pitchFamily="49" charset="0"/>
              </a:rPr>
              <a:t> main =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da-DK" b="1">
                <a:latin typeface="Consolas" panose="020B0609020204030204" pitchFamily="49" charset="0"/>
              </a:rPr>
              <a:t> x: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let</a:t>
            </a:r>
            <a:r>
              <a:rPr lang="da-DK" b="1">
                <a:latin typeface="Consolas" panose="020B0609020204030204" pitchFamily="49" charset="0"/>
              </a:rPr>
              <a:t> x = add 2 3</a:t>
            </a:r>
          </a:p>
          <a:p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71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EC301-8CED-4EAB-85D3-4BB91224F83D}"/>
              </a:ext>
            </a:extLst>
          </p:cNvPr>
          <p:cNvSpPr txBox="1"/>
          <p:nvPr/>
        </p:nvSpPr>
        <p:spPr>
          <a:xfrm>
            <a:off x="355600" y="1181591"/>
            <a:ext cx="7035800" cy="70788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When we call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add</a:t>
            </a:r>
            <a:r>
              <a:rPr lang="en-US" sz="2000">
                <a:latin typeface="+mn-lt"/>
              </a:rPr>
              <a:t>, append its information into the same Symbol Table: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E37F23-FA75-4CD8-9345-F301E6ED8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27410"/>
              </p:ext>
            </p:extLst>
          </p:nvPr>
        </p:nvGraphicFramePr>
        <p:xfrm>
          <a:off x="1808935" y="2377724"/>
          <a:ext cx="4125003" cy="2590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65">
                  <a:extLst>
                    <a:ext uri="{9D8B030D-6E8A-4147-A177-3AD203B41FA5}">
                      <a16:colId xmlns:a16="http://schemas.microsoft.com/office/drawing/2014/main" val="3672587666"/>
                    </a:ext>
                  </a:extLst>
                </a:gridCol>
                <a:gridCol w="1024134">
                  <a:extLst>
                    <a:ext uri="{9D8B030D-6E8A-4147-A177-3AD203B41FA5}">
                      <a16:colId xmlns:a16="http://schemas.microsoft.com/office/drawing/2014/main" val="1259468118"/>
                    </a:ext>
                  </a:extLst>
                </a:gridCol>
              </a:tblGrid>
              <a:tr h="365487">
                <a:tc>
                  <a:txBody>
                    <a:bodyPr/>
                    <a:lstStyle/>
                    <a:p>
                      <a:r>
                        <a:rPr lang="en-US" dirty="0" err="1"/>
                        <a:t>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TYPFUN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4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0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9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7823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7950F52-ED00-4F99-AC8B-EF41D50F0529}"/>
              </a:ext>
            </a:extLst>
          </p:cNvPr>
          <p:cNvSpPr txBox="1"/>
          <p:nvPr/>
        </p:nvSpPr>
        <p:spPr>
          <a:xfrm>
            <a:off x="355600" y="5437028"/>
            <a:ext cx="7391400" cy="70788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When looking to read or update the value of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x</a:t>
            </a:r>
            <a:r>
              <a:rPr lang="en-US" sz="2000">
                <a:latin typeface="+mn-lt"/>
              </a:rPr>
              <a:t>, search the Symbol Table from the end, backwards.  Pick the first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x</a:t>
            </a:r>
            <a:r>
              <a:rPr lang="en-US" sz="2000">
                <a:latin typeface="+mn-lt"/>
              </a:rPr>
              <a:t> we find.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D6C1C-55CC-4CA6-908D-CFDB0E506AFD}"/>
              </a:ext>
            </a:extLst>
          </p:cNvPr>
          <p:cNvSpPr txBox="1"/>
          <p:nvPr/>
        </p:nvSpPr>
        <p:spPr>
          <a:xfrm>
            <a:off x="8382000" y="212263"/>
            <a:ext cx="3505200" cy="28623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da-DK" b="1">
                <a:latin typeface="Consolas" panose="020B0609020204030204" pitchFamily="49" charset="0"/>
              </a:rPr>
              <a:t> add: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da-DK" b="1">
                <a:latin typeface="Consolas" panose="020B0609020204030204" pitchFamily="49" charset="0"/>
              </a:rPr>
              <a:t> a: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da-DK" b="1">
                <a:latin typeface="Consolas" panose="020B0609020204030204" pitchFamily="49" charset="0"/>
              </a:rPr>
              <a:t> b: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da-DK" b="1">
                <a:latin typeface="Consolas" panose="020B0609020204030204" pitchFamily="49" charset="0"/>
              </a:rPr>
              <a:t> =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da-DK" b="1">
                <a:latin typeface="Consolas" panose="020B0609020204030204" pitchFamily="49" charset="0"/>
              </a:rPr>
              <a:t> x;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let</a:t>
            </a:r>
            <a:r>
              <a:rPr lang="da-DK" b="1">
                <a:latin typeface="Consolas" panose="020B0609020204030204" pitchFamily="49" charset="0"/>
              </a:rPr>
              <a:t> x = a + b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ret</a:t>
            </a:r>
            <a:r>
              <a:rPr lang="da-DK" b="1">
                <a:latin typeface="Consolas" panose="020B0609020204030204" pitchFamily="49" charset="0"/>
              </a:rPr>
              <a:t> x</a:t>
            </a:r>
          </a:p>
          <a:p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nuf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da-DK" b="1">
                <a:latin typeface="Consolas" panose="020B0609020204030204" pitchFamily="49" charset="0"/>
              </a:rPr>
              <a:t> main =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da-DK" b="1">
                <a:latin typeface="Consolas" panose="020B0609020204030204" pitchFamily="49" charset="0"/>
              </a:rPr>
              <a:t> x: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let</a:t>
            </a:r>
            <a:r>
              <a:rPr lang="da-DK" b="1">
                <a:latin typeface="Consolas" panose="020B0609020204030204" pitchFamily="49" charset="0"/>
              </a:rPr>
              <a:t> x = add 2 3</a:t>
            </a:r>
          </a:p>
          <a:p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BCC3DD-277D-42CA-A0D4-A1AF17637B02}"/>
              </a:ext>
            </a:extLst>
          </p:cNvPr>
          <p:cNvSpPr txBox="1"/>
          <p:nvPr/>
        </p:nvSpPr>
        <p:spPr>
          <a:xfrm>
            <a:off x="6629400" y="4133158"/>
            <a:ext cx="4038600" cy="70788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Does this give the correct answer? </a:t>
            </a:r>
          </a:p>
          <a:p>
            <a:r>
              <a:rPr lang="en-US" sz="2000" dirty="0">
                <a:latin typeface="+mn-lt"/>
              </a:rPr>
              <a:t>What if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add</a:t>
            </a:r>
            <a:r>
              <a:rPr lang="en-US" sz="2000" dirty="0">
                <a:latin typeface="+mn-lt"/>
              </a:rPr>
              <a:t> calls a third function?</a:t>
            </a:r>
          </a:p>
        </p:txBody>
      </p:sp>
      <p:sp>
        <p:nvSpPr>
          <p:cNvPr id="16" name="Google Shape;380;p60">
            <a:extLst>
              <a:ext uri="{FF2B5EF4-FFF2-40B4-BE49-F238E27FC236}">
                <a16:creationId xmlns:a16="http://schemas.microsoft.com/office/drawing/2014/main" id="{F8F1914E-DE1B-4DEC-AF0A-CE853519E158}"/>
              </a:ext>
            </a:extLst>
          </p:cNvPr>
          <p:cNvSpPr txBox="1"/>
          <p:nvPr/>
        </p:nvSpPr>
        <p:spPr>
          <a:xfrm>
            <a:off x="457201" y="334455"/>
            <a:ext cx="7391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Symbol Table while Interpreting </a:t>
            </a:r>
            <a:r>
              <a:rPr lang="en-US" sz="360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add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55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EC301-8CED-4EAB-85D3-4BB91224F83D}"/>
              </a:ext>
            </a:extLst>
          </p:cNvPr>
          <p:cNvSpPr txBox="1"/>
          <p:nvPr/>
        </p:nvSpPr>
        <p:spPr>
          <a:xfrm>
            <a:off x="440268" y="1346806"/>
            <a:ext cx="7035800" cy="70788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When we return from add, we need to remove its entries from the Symbol Table: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E37F23-FA75-4CD8-9345-F301E6ED8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161340"/>
              </p:ext>
            </p:extLst>
          </p:nvPr>
        </p:nvGraphicFramePr>
        <p:xfrm>
          <a:off x="1808935" y="2377724"/>
          <a:ext cx="4125003" cy="2590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65">
                  <a:extLst>
                    <a:ext uri="{9D8B030D-6E8A-4147-A177-3AD203B41FA5}">
                      <a16:colId xmlns:a16="http://schemas.microsoft.com/office/drawing/2014/main" val="3672587666"/>
                    </a:ext>
                  </a:extLst>
                </a:gridCol>
                <a:gridCol w="1024134">
                  <a:extLst>
                    <a:ext uri="{9D8B030D-6E8A-4147-A177-3AD203B41FA5}">
                      <a16:colId xmlns:a16="http://schemas.microsoft.com/office/drawing/2014/main" val="1259468118"/>
                    </a:ext>
                  </a:extLst>
                </a:gridCol>
              </a:tblGrid>
              <a:tr h="365487">
                <a:tc>
                  <a:txBody>
                    <a:bodyPr/>
                    <a:lstStyle/>
                    <a:p>
                      <a:r>
                        <a:rPr lang="en-US" dirty="0" err="1"/>
                        <a:t>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dblStrike" baseline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add</a:t>
                      </a:r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dblStrike" baseline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TYPFUN</a:t>
                      </a:r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4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dblStrike" baseline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dblStrike" baseline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TYPNUM</a:t>
                      </a:r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0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dblStrike" baseline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dblStrike" baseline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TYPNUM</a:t>
                      </a:r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9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dblStrike" baseline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dblStrike" baseline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TYPNUM</a:t>
                      </a:r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782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44D6C1C-55CC-4CA6-908D-CFDB0E506AFD}"/>
              </a:ext>
            </a:extLst>
          </p:cNvPr>
          <p:cNvSpPr txBox="1"/>
          <p:nvPr/>
        </p:nvSpPr>
        <p:spPr>
          <a:xfrm>
            <a:off x="8382000" y="212263"/>
            <a:ext cx="3505200" cy="28623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da-DK" b="1">
                <a:latin typeface="Consolas" panose="020B0609020204030204" pitchFamily="49" charset="0"/>
              </a:rPr>
              <a:t> add: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da-DK" b="1">
                <a:latin typeface="Consolas" panose="020B0609020204030204" pitchFamily="49" charset="0"/>
              </a:rPr>
              <a:t> a: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da-DK" b="1">
                <a:latin typeface="Consolas" panose="020B0609020204030204" pitchFamily="49" charset="0"/>
              </a:rPr>
              <a:t> b: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da-DK" b="1">
                <a:latin typeface="Consolas" panose="020B0609020204030204" pitchFamily="49" charset="0"/>
              </a:rPr>
              <a:t> =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da-DK" b="1">
                <a:latin typeface="Consolas" panose="020B0609020204030204" pitchFamily="49" charset="0"/>
              </a:rPr>
              <a:t> x;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let</a:t>
            </a:r>
            <a:r>
              <a:rPr lang="da-DK" b="1">
                <a:latin typeface="Consolas" panose="020B0609020204030204" pitchFamily="49" charset="0"/>
              </a:rPr>
              <a:t> x = a + b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ret</a:t>
            </a:r>
            <a:r>
              <a:rPr lang="da-DK" b="1">
                <a:latin typeface="Consolas" panose="020B0609020204030204" pitchFamily="49" charset="0"/>
              </a:rPr>
              <a:t> x</a:t>
            </a:r>
          </a:p>
          <a:p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nuf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da-DK" b="1">
                <a:latin typeface="Consolas" panose="020B0609020204030204" pitchFamily="49" charset="0"/>
              </a:rPr>
              <a:t> main =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da-DK" b="1">
                <a:latin typeface="Consolas" panose="020B0609020204030204" pitchFamily="49" charset="0"/>
              </a:rPr>
              <a:t> x: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</a:p>
          <a:p>
            <a:r>
              <a:rPr lang="da-DK" b="1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let</a:t>
            </a:r>
            <a:r>
              <a:rPr lang="da-DK" b="1">
                <a:latin typeface="Consolas" panose="020B0609020204030204" pitchFamily="49" charset="0"/>
              </a:rPr>
              <a:t> x = add 2 3</a:t>
            </a:r>
          </a:p>
          <a:p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nuf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BCC3DD-277D-42CA-A0D4-A1AF17637B02}"/>
              </a:ext>
            </a:extLst>
          </p:cNvPr>
          <p:cNvSpPr txBox="1"/>
          <p:nvPr/>
        </p:nvSpPr>
        <p:spPr>
          <a:xfrm>
            <a:off x="609600" y="5367572"/>
            <a:ext cx="9067800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How does the Interpreter </a:t>
            </a:r>
            <a:r>
              <a:rPr lang="en-US" sz="2000" i="1" dirty="0">
                <a:latin typeface="+mn-lt"/>
              </a:rPr>
              <a:t>know</a:t>
            </a:r>
            <a:r>
              <a:rPr lang="en-US" sz="2000" dirty="0">
                <a:latin typeface="+mn-lt"/>
              </a:rPr>
              <a:t> how many entries to remove from the Symbol Table?</a:t>
            </a:r>
          </a:p>
        </p:txBody>
      </p:sp>
      <p:sp>
        <p:nvSpPr>
          <p:cNvPr id="16" name="Google Shape;380;p60">
            <a:extLst>
              <a:ext uri="{FF2B5EF4-FFF2-40B4-BE49-F238E27FC236}">
                <a16:creationId xmlns:a16="http://schemas.microsoft.com/office/drawing/2014/main" id="{F8F1914E-DE1B-4DEC-AF0A-CE853519E158}"/>
              </a:ext>
            </a:extLst>
          </p:cNvPr>
          <p:cNvSpPr txBox="1"/>
          <p:nvPr/>
        </p:nvSpPr>
        <p:spPr>
          <a:xfrm>
            <a:off x="457201" y="334455"/>
            <a:ext cx="7391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Back to </a:t>
            </a:r>
            <a:r>
              <a:rPr lang="en-US" sz="360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main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8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EC301-8CED-4EAB-85D3-4BB91224F83D}"/>
              </a:ext>
            </a:extLst>
          </p:cNvPr>
          <p:cNvSpPr txBox="1"/>
          <p:nvPr/>
        </p:nvSpPr>
        <p:spPr>
          <a:xfrm>
            <a:off x="410634" y="1216428"/>
            <a:ext cx="8733365" cy="1323439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Make the Interpreter </a:t>
            </a:r>
            <a:r>
              <a:rPr lang="en-US" sz="2000" i="1">
                <a:latin typeface="+mn-lt"/>
              </a:rPr>
              <a:t>remember</a:t>
            </a:r>
            <a:r>
              <a:rPr lang="en-US" sz="2000">
                <a:latin typeface="+mn-lt"/>
              </a:rPr>
              <a:t> how many entries it added when it called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add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Remove entries until it hits the first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add TYPFUN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Invent a new type of entry that marks the start of each function’s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frame</a:t>
            </a:r>
            <a:r>
              <a:rPr lang="en-US" sz="2000">
                <a:latin typeface="+mn-lt"/>
              </a:rPr>
              <a:t>; remove entries until we hit the first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TYPFRAME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E37F23-FA75-4CD8-9345-F301E6ED8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41696"/>
              </p:ext>
            </p:extLst>
          </p:nvPr>
        </p:nvGraphicFramePr>
        <p:xfrm>
          <a:off x="410635" y="3274004"/>
          <a:ext cx="4377265" cy="2961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1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236">
                  <a:extLst>
                    <a:ext uri="{9D8B030D-6E8A-4147-A177-3AD203B41FA5}">
                      <a16:colId xmlns:a16="http://schemas.microsoft.com/office/drawing/2014/main" val="3672587666"/>
                    </a:ext>
                  </a:extLst>
                </a:gridCol>
                <a:gridCol w="1086764">
                  <a:extLst>
                    <a:ext uri="{9D8B030D-6E8A-4147-A177-3AD203B41FA5}">
                      <a16:colId xmlns:a16="http://schemas.microsoft.com/office/drawing/2014/main" val="1259468118"/>
                    </a:ext>
                  </a:extLst>
                </a:gridCol>
              </a:tblGrid>
              <a:tr h="365487">
                <a:tc>
                  <a:txBody>
                    <a:bodyPr/>
                    <a:lstStyle/>
                    <a:p>
                      <a:r>
                        <a:rPr lang="en-US" dirty="0" err="1"/>
                        <a:t>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TYPFRAME</a:t>
                      </a:r>
                      <a:endParaRPr 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dbl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6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baseline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baseline="0">
                          <a:solidFill>
                            <a:schemeClr val="tx1"/>
                          </a:solidFill>
                        </a:rPr>
                        <a:t>TYPFUN</a:t>
                      </a:r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4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baseline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baseline="0">
                          <a:solidFill>
                            <a:schemeClr val="tx1"/>
                          </a:solidFill>
                        </a:rPr>
                        <a:t>TYPNUM</a:t>
                      </a:r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0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baseline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baseline="0">
                          <a:solidFill>
                            <a:schemeClr val="tx1"/>
                          </a:solidFill>
                        </a:rPr>
                        <a:t>TYPNUM</a:t>
                      </a:r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9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baseline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baseline="0">
                          <a:solidFill>
                            <a:schemeClr val="tx1"/>
                          </a:solidFill>
                        </a:rPr>
                        <a:t>TYPNUM</a:t>
                      </a:r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78234"/>
                  </a:ext>
                </a:extLst>
              </a:tr>
            </a:tbl>
          </a:graphicData>
        </a:graphic>
      </p:graphicFrame>
      <p:sp>
        <p:nvSpPr>
          <p:cNvPr id="16" name="Google Shape;380;p60">
            <a:extLst>
              <a:ext uri="{FF2B5EF4-FFF2-40B4-BE49-F238E27FC236}">
                <a16:creationId xmlns:a16="http://schemas.microsoft.com/office/drawing/2014/main" id="{F8F1914E-DE1B-4DEC-AF0A-CE853519E158}"/>
              </a:ext>
            </a:extLst>
          </p:cNvPr>
          <p:cNvSpPr txBox="1"/>
          <p:nvPr/>
        </p:nvSpPr>
        <p:spPr>
          <a:xfrm>
            <a:off x="457201" y="334455"/>
            <a:ext cx="7391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Back to </a:t>
            </a:r>
            <a:r>
              <a:rPr lang="en-US" sz="360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main </a:t>
            </a:r>
            <a:r>
              <a:rPr lang="en-US" sz="3600">
                <a:latin typeface="Calibri"/>
                <a:cs typeface="Calibri"/>
                <a:sym typeface="Calibri"/>
              </a:rPr>
              <a:t>: Answers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89883-75C0-495A-9443-4F3571F21053}"/>
              </a:ext>
            </a:extLst>
          </p:cNvPr>
          <p:cNvSpPr txBox="1"/>
          <p:nvPr/>
        </p:nvSpPr>
        <p:spPr>
          <a:xfrm>
            <a:off x="8763000" y="1560417"/>
            <a:ext cx="1676400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Why “first”?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944FC-1320-4AC1-8A7A-4F964E78D011}"/>
              </a:ext>
            </a:extLst>
          </p:cNvPr>
          <p:cNvSpPr txBox="1"/>
          <p:nvPr/>
        </p:nvSpPr>
        <p:spPr>
          <a:xfrm>
            <a:off x="7848601" y="2363079"/>
            <a:ext cx="3272367" cy="70788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What is a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frame</a:t>
            </a:r>
            <a:r>
              <a:rPr lang="en-US" sz="2000">
                <a:latin typeface="+mn-lt"/>
              </a:rPr>
              <a:t>? (also called an Activation Record)</a:t>
            </a:r>
            <a:endParaRPr lang="en-US" sz="2000" dirty="0"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4ED5D69-2559-46CD-958B-E8EC8F9282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67867" y="5333149"/>
            <a:ext cx="5410200" cy="90249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typedef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enum</a:t>
            </a:r>
            <a:r>
              <a:rPr lang="en-US" sz="1600" b="1" dirty="0">
                <a:latin typeface="Consolas" panose="020B0609020204030204" pitchFamily="49" charset="0"/>
              </a:rPr>
              <a:t> {  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TYPAST = 1,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TYPFRAME</a:t>
            </a:r>
            <a:r>
              <a:rPr lang="en-US" sz="1600" b="1" dirty="0">
                <a:latin typeface="Consolas" panose="020B0609020204030204" pitchFamily="49" charset="0"/>
              </a:rPr>
              <a:t>, TYPFUN, </a:t>
            </a:r>
            <a:r>
              <a:rPr lang="en-US" sz="1600" b="1">
                <a:latin typeface="Consolas" panose="020B0609020204030204" pitchFamily="49" charset="0"/>
              </a:rPr>
              <a:t>TYPNONE,</a:t>
            </a:r>
            <a:br>
              <a:rPr lang="en-US" sz="1600" b="1">
                <a:latin typeface="Consolas" panose="020B0609020204030204" pitchFamily="49" charset="0"/>
              </a:rPr>
            </a:br>
            <a:r>
              <a:rPr lang="en-US" sz="1600" b="1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TYPNUM, TYPSTR, TYPUNK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} TYP;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3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>
                <a:latin typeface="+mn-lt"/>
              </a:rPr>
              <a:t>How Big a Job is Semantic Checking?</a:t>
            </a:r>
            <a:endParaRPr lang="en-US" sz="3600" dirty="0">
              <a:latin typeface="+mn-lt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524000" y="2286000"/>
            <a:ext cx="7543800" cy="3396218"/>
          </a:xfr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sz="1800" dirty="0" err="1"/>
              <a:t>Lexer</a:t>
            </a:r>
            <a:r>
              <a:rPr lang="en-US" sz="1800" dirty="0"/>
              <a:t> = Regex</a:t>
            </a:r>
          </a:p>
          <a:p>
            <a:pPr lvl="1"/>
            <a:r>
              <a:rPr lang="en-US" sz="1800" dirty="0"/>
              <a:t>A few dozen lines</a:t>
            </a:r>
          </a:p>
          <a:p>
            <a:pPr eaLnBrk="1" hangingPunct="1"/>
            <a:r>
              <a:rPr lang="en-US" sz="1800" dirty="0"/>
              <a:t>Grammar = BNF</a:t>
            </a:r>
          </a:p>
          <a:p>
            <a:pPr lvl="1" eaLnBrk="1" hangingPunct="1"/>
            <a:r>
              <a:rPr lang="en-US" sz="1800" dirty="0"/>
              <a:t>Short: a couple of pages</a:t>
            </a:r>
          </a:p>
          <a:p>
            <a:pPr eaLnBrk="1" hangingPunct="1"/>
            <a:r>
              <a:rPr lang="en-US" sz="1800" dirty="0"/>
              <a:t>Semantics = Language Reference Manual</a:t>
            </a:r>
          </a:p>
          <a:p>
            <a:pPr lvl="1" eaLnBrk="1" hangingPunct="1"/>
            <a:r>
              <a:rPr lang="en-US" sz="1800" dirty="0"/>
              <a:t>Long: Java SE8 = 760 pages</a:t>
            </a:r>
          </a:p>
          <a:p>
            <a:pPr eaLnBrk="1" hangingPunct="1"/>
            <a:r>
              <a:rPr lang="en-US" sz="1800" dirty="0"/>
              <a:t>For each language construct we want to know</a:t>
            </a:r>
          </a:p>
          <a:p>
            <a:pPr lvl="1" eaLnBrk="1" hangingPunct="1"/>
            <a:r>
              <a:rPr lang="en-US" sz="1800" dirty="0"/>
              <a:t>What semantic rules should be checked</a:t>
            </a:r>
          </a:p>
          <a:p>
            <a:pPr lvl="1" eaLnBrk="1" hangingPunct="1"/>
            <a:r>
              <a:rPr lang="en-US" sz="1800" dirty="0"/>
              <a:t>For an expression, what is its type (is expression legal?)</a:t>
            </a:r>
          </a:p>
          <a:p>
            <a:pPr lvl="1" eaLnBrk="1" hangingPunct="1"/>
            <a:r>
              <a:rPr lang="en-US" sz="1800" dirty="0"/>
              <a:t>For a declaration, what info to capture for use elsewhere?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447800"/>
            <a:ext cx="815340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 an example, consider implementing Semantic checks for a Java compiler: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9CE16-960E-41A4-94FB-AF86CEE1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ED8E4-E4F4-469E-9A37-40D74F21F604}"/>
              </a:ext>
            </a:extLst>
          </p:cNvPr>
          <p:cNvSpPr txBox="1"/>
          <p:nvPr/>
        </p:nvSpPr>
        <p:spPr>
          <a:xfrm>
            <a:off x="2743200" y="3105834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Type Inference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6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690" y="456132"/>
            <a:ext cx="641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Real-World Type Inference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449312"/>
            <a:ext cx="8898368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Type systems in bigger, real-life programming languages</a:t>
            </a:r>
            <a:r>
              <a:rPr lang="en-US">
                <a:latin typeface="+mn-lt"/>
              </a:rPr>
              <a:t>, becomes </a:t>
            </a:r>
            <a:r>
              <a:rPr lang="en-US" dirty="0">
                <a:latin typeface="+mn-lt"/>
              </a:rPr>
              <a:t>ever more complex.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Features that complicate type-checking: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194" y="2838737"/>
            <a:ext cx="4139005" cy="230832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implicit conversions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structs</a:t>
            </a:r>
            <a:r>
              <a:rPr lang="en-US" dirty="0">
                <a:latin typeface="+mn-lt"/>
              </a:rPr>
              <a:t> - "plain old data" (POD)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classes - fields </a:t>
            </a:r>
            <a:r>
              <a:rPr lang="en-US" i="1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function overloading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up-casting and down-casting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templates and generics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first-class 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4946206"/>
            <a:ext cx="4038600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 f [] = []</a:t>
            </a:r>
          </a:p>
          <a:p>
            <a:r>
              <a:rPr lang="en-US" dirty="0">
                <a:latin typeface="Consolas" panose="020B0609020204030204" pitchFamily="49" charset="0"/>
              </a:rPr>
              <a:t>map f (</a:t>
            </a:r>
            <a:r>
              <a:rPr lang="en-US" dirty="0" err="1">
                <a:latin typeface="Consolas" panose="020B0609020204030204" pitchFamily="49" charset="0"/>
              </a:rPr>
              <a:t>n:ns</a:t>
            </a:r>
            <a:r>
              <a:rPr lang="en-US" dirty="0">
                <a:latin typeface="Consolas" panose="020B0609020204030204" pitchFamily="49" charset="0"/>
              </a:rPr>
              <a:t>) = f n : map f 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8216" y="3346568"/>
            <a:ext cx="6629400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::vector&lt;Blob*&gt; blobs;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::vector&lt;Blob*&gt;::iterator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blobs.begin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5693582"/>
            <a:ext cx="40386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 :: (a-&gt;b) -&gt; [a] -&gt; [b]</a:t>
            </a:r>
          </a:p>
        </p:txBody>
      </p:sp>
      <p:cxnSp>
        <p:nvCxnSpPr>
          <p:cNvPr id="6" name="Straight Arrow Connector 5"/>
          <p:cNvCxnSpPr>
            <a:endCxn id="11" idx="1"/>
          </p:cNvCxnSpPr>
          <p:nvPr/>
        </p:nvCxnSpPr>
        <p:spPr>
          <a:xfrm>
            <a:off x="3367592" y="4993574"/>
            <a:ext cx="2499808" cy="2757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 flipV="1">
            <a:off x="3367592" y="3669734"/>
            <a:ext cx="1860624" cy="1000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8216" y="4079552"/>
            <a:ext cx="66294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blobs.begin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439295-BF3B-477F-8FDA-0B7699536B13}"/>
              </a:ext>
            </a:extLst>
          </p:cNvPr>
          <p:cNvSpPr txBox="1"/>
          <p:nvPr/>
        </p:nvSpPr>
        <p:spPr>
          <a:xfrm>
            <a:off x="914400" y="5563301"/>
            <a:ext cx="3529405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What is function overloading?</a:t>
            </a:r>
          </a:p>
          <a:p>
            <a:r>
              <a:rPr lang="en-US" dirty="0">
                <a:latin typeface="+mn-lt"/>
              </a:rPr>
              <a:t>What is an up-cast?  A down-cast?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14177-6E9D-4A7D-9258-8CAB71C9CCF0}"/>
              </a:ext>
            </a:extLst>
          </p:cNvPr>
          <p:cNvSpPr txBox="1"/>
          <p:nvPr/>
        </p:nvSpPr>
        <p:spPr>
          <a:xfrm>
            <a:off x="9982200" y="542044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Haskell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37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Example Semantic Checks: 1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400300" y="2057400"/>
            <a:ext cx="7200900" cy="2743200"/>
          </a:xfr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Appearance of a name: </a:t>
            </a:r>
            <a:r>
              <a:rPr lang="en-US" sz="2000" dirty="0">
                <a:solidFill>
                  <a:srgbClr val="FF0000"/>
                </a:solidFill>
              </a:rPr>
              <a:t>id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id </a:t>
            </a:r>
            <a:r>
              <a:rPr lang="en-US" sz="2000" dirty="0"/>
              <a:t>has been declared and is in-scope</a:t>
            </a:r>
          </a:p>
          <a:p>
            <a:pPr lvl="1"/>
            <a:r>
              <a:rPr lang="en-US" sz="2000" dirty="0"/>
              <a:t>Inferred type of </a:t>
            </a:r>
            <a:r>
              <a:rPr lang="en-US" sz="2000" dirty="0">
                <a:solidFill>
                  <a:srgbClr val="FF0000"/>
                </a:solidFill>
              </a:rPr>
              <a:t>id </a:t>
            </a:r>
            <a:r>
              <a:rPr lang="en-US" sz="2000" dirty="0"/>
              <a:t>== its declared type</a:t>
            </a:r>
          </a:p>
          <a:p>
            <a:pPr lvl="1"/>
            <a:r>
              <a:rPr lang="en-US" sz="2000" dirty="0"/>
              <a:t>Memory location assigned by compiler</a:t>
            </a:r>
          </a:p>
          <a:p>
            <a:pPr lvl="1"/>
            <a:endParaRPr lang="en-US" sz="2000" dirty="0"/>
          </a:p>
          <a:p>
            <a:r>
              <a:rPr lang="en-US" sz="2000" dirty="0"/>
              <a:t>Constant: </a:t>
            </a:r>
            <a:r>
              <a:rPr lang="en-US" sz="2000" dirty="0">
                <a:solidFill>
                  <a:srgbClr val="FF0000"/>
                </a:solidFill>
              </a:rPr>
              <a:t>v</a:t>
            </a:r>
          </a:p>
          <a:p>
            <a:pPr lvl="1"/>
            <a:r>
              <a:rPr lang="en-US" sz="2000" dirty="0"/>
              <a:t>Inferred type and declared types agree, or are compatible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92555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n-lt"/>
              </a:rPr>
              <a:t>Lexer</a:t>
            </a:r>
            <a:r>
              <a:rPr lang="en-US" sz="3600" dirty="0">
                <a:latin typeface="+mn-lt"/>
              </a:rPr>
              <a:t> + Parser + More Checks?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599" y="1867053"/>
            <a:ext cx="3352800" cy="92333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Names are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Strings are terminated</a:t>
            </a:r>
            <a:endParaRPr lang="en-US" dirty="0">
              <a:solidFill>
                <a:schemeClr val="accent5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Keywords are spelled correctly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799" y="4646717"/>
            <a:ext cx="3352800" cy="646331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Program structures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1999" y="5896958"/>
            <a:ext cx="5228001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Are </a:t>
            </a:r>
            <a:r>
              <a:rPr lang="en-US">
                <a:latin typeface="+mn-lt"/>
              </a:rPr>
              <a:t>we done </a:t>
            </a:r>
            <a:r>
              <a:rPr lang="en-US" dirty="0">
                <a:latin typeface="+mn-lt"/>
              </a:rPr>
              <a:t>with checks?  What else could go wrong?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0" y="1867053"/>
            <a:ext cx="3454400" cy="92333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don't include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$</a:t>
            </a:r>
            <a:r>
              <a:rPr lang="en-US" dirty="0">
                <a:latin typeface="+mn-lt"/>
              </a:rPr>
              <a:t> or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&amp;</a:t>
            </a:r>
            <a:r>
              <a:rPr lang="en-US" dirty="0">
                <a:latin typeface="+mn-lt"/>
              </a:rPr>
              <a:t> characters</a:t>
            </a:r>
          </a:p>
          <a:p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in Tog, 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let hello = 'hi there</a:t>
            </a:r>
          </a:p>
          <a:p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in Tog,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"while", "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elihw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", "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nuf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1398111"/>
            <a:ext cx="5486400" cy="36933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Lexer</a:t>
            </a:r>
            <a:r>
              <a:rPr lang="en-US" dirty="0">
                <a:latin typeface="+mn-lt"/>
              </a:rPr>
              <a:t> already checked that program is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lexically</a:t>
            </a:r>
            <a:r>
              <a:rPr lang="en-US" dirty="0">
                <a:latin typeface="+mn-lt"/>
              </a:rPr>
              <a:t> valid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4237" y="1868237"/>
            <a:ext cx="4041469" cy="73866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sz="1400" dirty="0">
                <a:latin typeface="Consolas" panose="020B0609020204030204" pitchFamily="49" charset="0"/>
              </a:rPr>
              <a:t>Nam       =&gt; Alpha AlphaNum*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Alpha    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pl-PL" sz="1400" dirty="0">
                <a:latin typeface="Consolas" panose="020B0609020204030204" pitchFamily="49" charset="0"/>
              </a:rPr>
              <a:t>=&gt; [a-zA-Z]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AlphaNum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pl-PL" sz="1400" dirty="0">
                <a:latin typeface="Consolas" panose="020B0609020204030204" pitchFamily="49" charset="0"/>
              </a:rPr>
              <a:t>=&gt; [a-zA-Z0-9]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74237" y="2725177"/>
            <a:ext cx="4041469" cy="52322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Str</a:t>
            </a:r>
            <a:r>
              <a:rPr lang="en-US" sz="1400" dirty="0">
                <a:latin typeface="Consolas" panose="020B0609020204030204" pitchFamily="49" charset="0"/>
              </a:rPr>
              <a:t>       =&gt; "'" </a:t>
            </a:r>
            <a:r>
              <a:rPr lang="en-US" sz="1400" dirty="0" err="1">
                <a:latin typeface="Consolas" panose="020B0609020204030204" pitchFamily="49" charset="0"/>
              </a:rPr>
              <a:t>NonTicks</a:t>
            </a:r>
            <a:r>
              <a:rPr lang="en-US" sz="1400" dirty="0">
                <a:latin typeface="Consolas" panose="020B0609020204030204" pitchFamily="49" charset="0"/>
              </a:rPr>
              <a:t> "'"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NonTicks</a:t>
            </a:r>
            <a:r>
              <a:rPr lang="en-US" sz="1400" dirty="0">
                <a:latin typeface="Consolas" panose="020B0609020204030204" pitchFamily="49" charset="0"/>
              </a:rPr>
              <a:t>  =&gt; [^']*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74236" y="3366673"/>
            <a:ext cx="4041469" cy="3077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While =&gt; "while" </a:t>
            </a:r>
            <a:r>
              <a:rPr lang="en-US" sz="1400" dirty="0" err="1">
                <a:latin typeface="Consolas" panose="020B0609020204030204" pitchFamily="49" charset="0"/>
              </a:rPr>
              <a:t>Exp</a:t>
            </a:r>
            <a:r>
              <a:rPr lang="en-US" sz="1400" dirty="0">
                <a:latin typeface="Consolas" panose="020B0609020204030204" pitchFamily="49" charset="0"/>
              </a:rPr>
              <a:t> "do" </a:t>
            </a:r>
            <a:r>
              <a:rPr lang="en-US" sz="1400" dirty="0" err="1">
                <a:latin typeface="Consolas" panose="020B0609020204030204" pitchFamily="49" charset="0"/>
              </a:rPr>
              <a:t>Stm</a:t>
            </a:r>
            <a:r>
              <a:rPr lang="en-US" sz="1400" dirty="0">
                <a:latin typeface="Consolas" panose="020B0609020204030204" pitchFamily="49" charset="0"/>
              </a:rPr>
              <a:t>+ "</a:t>
            </a:r>
            <a:r>
              <a:rPr lang="en-US" sz="1400" dirty="0" err="1">
                <a:latin typeface="Consolas" panose="020B0609020204030204" pitchFamily="49" charset="0"/>
              </a:rPr>
              <a:t>elihw</a:t>
            </a:r>
            <a:r>
              <a:rPr lang="en-US" sz="1400" dirty="0">
                <a:latin typeface="Consolas" panose="020B0609020204030204" pitchFamily="49" charset="0"/>
              </a:rPr>
              <a:t>"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1" y="4128719"/>
            <a:ext cx="5486400" cy="36933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Parser already checked that program is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syntactically</a:t>
            </a:r>
            <a:r>
              <a:rPr lang="en-US" dirty="0">
                <a:latin typeface="+mn-lt"/>
              </a:rPr>
              <a:t> valid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6200" y="4663368"/>
            <a:ext cx="3454400" cy="646331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in Tog,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while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Exp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do ...</a:t>
            </a:r>
          </a:p>
          <a:p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in Tog,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ret</a:t>
            </a:r>
            <a:r>
              <a:rPr lang="en-US" dirty="0">
                <a:latin typeface="+mn-lt"/>
              </a:rPr>
              <a:t> is followed by an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Exp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4237" y="4643612"/>
            <a:ext cx="3990622" cy="3077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While =&gt; "while" </a:t>
            </a:r>
            <a:r>
              <a:rPr lang="en-US" sz="1400" dirty="0" err="1">
                <a:latin typeface="Consolas" panose="020B0609020204030204" pitchFamily="49" charset="0"/>
              </a:rPr>
              <a:t>Exp</a:t>
            </a:r>
            <a:r>
              <a:rPr lang="en-US" sz="1400" dirty="0">
                <a:latin typeface="Consolas" panose="020B0609020204030204" pitchFamily="49" charset="0"/>
              </a:rPr>
              <a:t> "do" </a:t>
            </a:r>
            <a:r>
              <a:rPr lang="en-US" sz="1400" dirty="0" err="1">
                <a:latin typeface="Consolas" panose="020B0609020204030204" pitchFamily="49" charset="0"/>
              </a:rPr>
              <a:t>Stm</a:t>
            </a:r>
            <a:r>
              <a:rPr lang="en-US" sz="1400" dirty="0">
                <a:latin typeface="Consolas" panose="020B0609020204030204" pitchFamily="49" charset="0"/>
              </a:rPr>
              <a:t>+ "</a:t>
            </a:r>
            <a:r>
              <a:rPr lang="en-US" sz="1400" dirty="0" err="1">
                <a:latin typeface="Consolas" panose="020B0609020204030204" pitchFamily="49" charset="0"/>
              </a:rPr>
              <a:t>elihw</a:t>
            </a:r>
            <a:r>
              <a:rPr lang="en-US" sz="1400" dirty="0">
                <a:latin typeface="Consolas" panose="020B0609020204030204" pitchFamily="49" charset="0"/>
              </a:rPr>
              <a:t>"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74237" y="5075331"/>
            <a:ext cx="3990622" cy="3077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Ret =&gt; "ret" </a:t>
            </a:r>
            <a:r>
              <a:rPr lang="en-US" sz="1400" dirty="0" err="1">
                <a:latin typeface="Consolas" panose="020B0609020204030204" pitchFamily="49" charset="0"/>
              </a:rPr>
              <a:t>Exp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62000" y="356160"/>
            <a:ext cx="10515600" cy="7016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+mn-lt"/>
              </a:rPr>
              <a:t>Example Semantic Checks: 2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133600" y="1176617"/>
            <a:ext cx="8077200" cy="1828800"/>
          </a:xfr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sz="1800" dirty="0"/>
              <a:t>Binary operator: </a:t>
            </a:r>
            <a:r>
              <a:rPr lang="en-US" sz="1800" dirty="0">
                <a:solidFill>
                  <a:srgbClr val="FF0000"/>
                </a:solidFill>
              </a:rPr>
              <a:t>e</a:t>
            </a:r>
            <a:r>
              <a:rPr lang="en-US" sz="1800" baseline="-25000" dirty="0">
                <a:solidFill>
                  <a:srgbClr val="FF0000"/>
                </a:solidFill>
              </a:rPr>
              <a:t>1</a:t>
            </a:r>
            <a:r>
              <a:rPr lang="en-US" sz="1800" dirty="0">
                <a:solidFill>
                  <a:srgbClr val="FF0000"/>
                </a:solidFill>
              </a:rPr>
              <a:t> op e</a:t>
            </a:r>
            <a:r>
              <a:rPr lang="en-US" sz="1800" baseline="-25000" dirty="0">
                <a:solidFill>
                  <a:srgbClr val="FF0000"/>
                </a:solidFill>
              </a:rPr>
              <a:t>2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lvl="1" eaLnBrk="1" hangingPunct="1"/>
            <a:r>
              <a:rPr lang="en-US" sz="1800" dirty="0">
                <a:solidFill>
                  <a:srgbClr val="FF0000"/>
                </a:solidFill>
              </a:rPr>
              <a:t>e</a:t>
            </a:r>
            <a:r>
              <a:rPr lang="en-US" sz="1800" baseline="-25000" dirty="0">
                <a:solidFill>
                  <a:srgbClr val="FF0000"/>
                </a:solidFill>
              </a:rPr>
              <a:t>1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e</a:t>
            </a:r>
            <a:r>
              <a:rPr lang="en-US" sz="1800" baseline="-25000" dirty="0">
                <a:solidFill>
                  <a:srgbClr val="FF0000"/>
                </a:solidFill>
              </a:rPr>
              <a:t>2</a:t>
            </a:r>
            <a:r>
              <a:rPr lang="en-US" sz="1800" dirty="0"/>
              <a:t> have compatible types</a:t>
            </a:r>
          </a:p>
          <a:p>
            <a:pPr lvl="2" eaLnBrk="1" hangingPunct="1"/>
            <a:r>
              <a:rPr lang="en-US" sz="1800" dirty="0"/>
              <a:t>Identical, or </a:t>
            </a:r>
          </a:p>
          <a:p>
            <a:pPr lvl="2" eaLnBrk="1" hangingPunct="1"/>
            <a:r>
              <a:rPr lang="en-US" sz="1800" dirty="0"/>
              <a:t>well-defined conversion for appropriate types</a:t>
            </a:r>
          </a:p>
          <a:p>
            <a:pPr lvl="1" eaLnBrk="1" hangingPunct="1"/>
            <a:r>
              <a:rPr lang="en-US" sz="1800" dirty="0"/>
              <a:t>Inferred type is a function of the operator and operand types </a:t>
            </a:r>
          </a:p>
        </p:txBody>
      </p:sp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26646"/>
              </p:ext>
            </p:extLst>
          </p:nvPr>
        </p:nvGraphicFramePr>
        <p:xfrm>
          <a:off x="2136288" y="3188410"/>
          <a:ext cx="8074511" cy="307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80">
                <a:tc>
                  <a:txBody>
                    <a:bodyPr/>
                    <a:lstStyle/>
                    <a:p>
                      <a:r>
                        <a:rPr lang="en-US" sz="1800" dirty="0"/>
                        <a:t>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x, </a:t>
                      </a:r>
                      <a:r>
                        <a:rPr lang="en-US" sz="1800"/>
                        <a:t>y</a:t>
                      </a:r>
                      <a:r>
                        <a:rPr lang="en-US" sz="1800" baseline="0"/>
                        <a:t> : </a:t>
                      </a:r>
                      <a:r>
                        <a:rPr lang="en-US" sz="1800" baseline="0" dirty="0" err="1"/>
                        <a:t>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80">
                <a:tc>
                  <a:txBody>
                    <a:bodyPr/>
                    <a:lstStyle/>
                    <a:p>
                      <a:r>
                        <a:rPr lang="en-US" sz="1800" dirty="0"/>
                        <a:t>x &lt;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x, </a:t>
                      </a:r>
                      <a:r>
                        <a:rPr lang="en-US" sz="1800"/>
                        <a:t>y</a:t>
                      </a:r>
                      <a:r>
                        <a:rPr lang="en-US" sz="1800" baseline="0"/>
                        <a:t> : </a:t>
                      </a:r>
                      <a:r>
                        <a:rPr lang="en-US" sz="1800" baseline="0" dirty="0" err="1"/>
                        <a:t>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boolean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713">
                <a:tc>
                  <a:txBody>
                    <a:bodyPr/>
                    <a:lstStyle/>
                    <a:p>
                      <a:r>
                        <a:rPr lang="en-US" sz="1800" err="1"/>
                        <a:t>c</a:t>
                      </a:r>
                      <a:r>
                        <a:rPr lang="en-US" sz="1800"/>
                        <a:t>.meth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: object, meth : 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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Symbol" panose="05050102010706020507" pitchFamily="18" charset="2"/>
                        </a:rPr>
                        <a:t>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713">
                <a:tc>
                  <a:txBody>
                    <a:bodyPr/>
                    <a:lstStyle/>
                    <a:p>
                      <a:r>
                        <a:rPr lang="en-US" sz="1800" dirty="0"/>
                        <a:t>a[x]</a:t>
                      </a:r>
                      <a:r>
                        <a:rPr lang="en-US" sz="1800" baseline="0" dirty="0"/>
                        <a:t> + 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</a:t>
                      </a:r>
                      <a:r>
                        <a:rPr lang="en-US" sz="1800" baseline="0"/>
                        <a:t> : </a:t>
                      </a:r>
                      <a:r>
                        <a:rPr lang="en-US" sz="1800" baseline="0" dirty="0" err="1"/>
                        <a:t>int</a:t>
                      </a:r>
                      <a:r>
                        <a:rPr lang="en-US" sz="1800" baseline="0" dirty="0"/>
                        <a:t>[], x, </a:t>
                      </a:r>
                      <a:r>
                        <a:rPr lang="en-US" sz="1800" baseline="0"/>
                        <a:t>y : </a:t>
                      </a:r>
                      <a:r>
                        <a:rPr lang="en-US" sz="1800" baseline="0" dirty="0" err="1"/>
                        <a:t>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80">
                <a:tc>
                  <a:txBody>
                    <a:bodyPr/>
                    <a:lstStyle/>
                    <a:p>
                      <a:r>
                        <a:rPr lang="en-US" sz="1800" dirty="0" err="1"/>
                        <a:t>a.length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 : 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8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8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Symbol" panose="05050102010706020507" pitchFamily="18" charset="2"/>
                        </a:rPr>
                        <a:t>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76">
                <a:tc>
                  <a:txBody>
                    <a:bodyPr/>
                    <a:lstStyle/>
                    <a:p>
                      <a:r>
                        <a:rPr lang="en-US" sz="1800" dirty="0" err="1"/>
                        <a:t>c.calc</a:t>
                      </a:r>
                      <a:r>
                        <a:rPr lang="en-US" sz="1800" dirty="0"/>
                        <a:t>(x,</a:t>
                      </a:r>
                      <a:r>
                        <a:rPr lang="en-US" sz="1800" baseline="0" dirty="0"/>
                        <a:t> 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: </a:t>
                      </a:r>
                      <a:r>
                        <a:rPr lang="en-US" sz="1800" dirty="0"/>
                        <a:t>object, </a:t>
                      </a:r>
                      <a:r>
                        <a:rPr lang="en-US" sz="1800"/>
                        <a:t>x : 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, </a:t>
                      </a:r>
                      <a:r>
                        <a:rPr lang="en-US" sz="1800">
                          <a:sym typeface="Symbol" panose="05050102010706020507" pitchFamily="18" charset="2"/>
                        </a:rPr>
                        <a:t>y : 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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baseline="0" dirty="0"/>
                        <a:t>? </a:t>
                      </a:r>
                      <a:r>
                        <a:rPr lang="en-US" sz="1800" baseline="0" dirty="0" err="1"/>
                        <a:t>boolean</a:t>
                      </a:r>
                      <a:r>
                        <a:rPr lang="en-US" sz="1800" baseline="0" dirty="0"/>
                        <a:t>? </a:t>
                      </a:r>
                      <a:r>
                        <a:rPr lang="en-US" sz="1800" baseline="0" dirty="0" err="1"/>
                        <a:t>int</a:t>
                      </a:r>
                      <a:r>
                        <a:rPr lang="en-US" sz="1800" baseline="0" dirty="0"/>
                        <a:t>[]? Widget?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80">
                <a:tc>
                  <a:txBody>
                    <a:bodyPr/>
                    <a:lstStyle/>
                    <a:p>
                      <a:r>
                        <a:rPr lang="en-US" sz="1800" dirty="0"/>
                        <a:t>x &amp;&amp;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x, </a:t>
                      </a:r>
                      <a:r>
                        <a:rPr lang="en-US" sz="1800"/>
                        <a:t>y : </a:t>
                      </a:r>
                      <a:r>
                        <a:rPr lang="en-US" sz="1800" dirty="0" err="1"/>
                        <a:t>boolean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boolean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50212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Example Semantic Checks: 4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483224"/>
            <a:ext cx="6629400" cy="2514600"/>
          </a:xfr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Cast: </a:t>
            </a:r>
            <a:r>
              <a:rPr lang="en-US" sz="1800" dirty="0">
                <a:solidFill>
                  <a:srgbClr val="FF0000"/>
                </a:solidFill>
              </a:rPr>
              <a:t>(e1) e2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e1</a:t>
            </a:r>
            <a:r>
              <a:rPr lang="en-US" sz="1800" dirty="0"/>
              <a:t> must be a type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e2</a:t>
            </a:r>
            <a:r>
              <a:rPr lang="en-US" sz="1800" dirty="0"/>
              <a:t> is such that:</a:t>
            </a:r>
          </a:p>
          <a:p>
            <a:pPr lvl="2"/>
            <a:r>
              <a:rPr lang="en-US" sz="1800" dirty="0"/>
              <a:t>Same type as </a:t>
            </a:r>
            <a:r>
              <a:rPr lang="en-US" sz="1800" dirty="0">
                <a:solidFill>
                  <a:srgbClr val="FF0000"/>
                </a:solidFill>
              </a:rPr>
              <a:t>e1</a:t>
            </a:r>
          </a:p>
          <a:p>
            <a:pPr lvl="2"/>
            <a:r>
              <a:rPr lang="en-US" sz="1800" dirty="0"/>
              <a:t>Can be converted to type </a:t>
            </a:r>
            <a:r>
              <a:rPr lang="en-US" sz="1800" dirty="0">
                <a:solidFill>
                  <a:srgbClr val="FF0000"/>
                </a:solidFill>
              </a:rPr>
              <a:t>e1</a:t>
            </a:r>
            <a:r>
              <a:rPr lang="en-US" sz="1800" dirty="0"/>
              <a:t> (</a:t>
            </a: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to </a:t>
            </a:r>
            <a:r>
              <a:rPr lang="en-US" sz="1800" dirty="0">
                <a:solidFill>
                  <a:srgbClr val="FF0000"/>
                </a:solidFill>
              </a:rPr>
              <a:t>double</a:t>
            </a:r>
            <a:r>
              <a:rPr lang="en-US" sz="1800" dirty="0"/>
              <a:t>)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e1</a:t>
            </a:r>
            <a:r>
              <a:rPr lang="en-US" sz="1800" dirty="0"/>
              <a:t> is a superclass - </a:t>
            </a:r>
            <a:r>
              <a:rPr lang="en-US" sz="1800" i="1" dirty="0" err="1"/>
              <a:t>upcast</a:t>
            </a:r>
            <a:endParaRPr lang="en-US" sz="1800" dirty="0"/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e1</a:t>
            </a:r>
            <a:r>
              <a:rPr lang="en-US" sz="1800" dirty="0"/>
              <a:t> is a subclass - </a:t>
            </a:r>
            <a:r>
              <a:rPr lang="en-US" sz="1800" i="1" dirty="0"/>
              <a:t>downcast</a:t>
            </a:r>
            <a:r>
              <a:rPr lang="en-US" sz="1800" dirty="0"/>
              <a:t>  (needs runtime check)</a:t>
            </a:r>
          </a:p>
          <a:p>
            <a:pPr lvl="1"/>
            <a:r>
              <a:rPr lang="en-US" sz="1800" dirty="0"/>
              <a:t>Inferred type is </a:t>
            </a:r>
            <a:r>
              <a:rPr lang="en-US" sz="1800" dirty="0">
                <a:solidFill>
                  <a:srgbClr val="FF0000"/>
                </a:solidFill>
              </a:rPr>
              <a:t>e1</a:t>
            </a:r>
          </a:p>
        </p:txBody>
      </p:sp>
      <p:sp>
        <p:nvSpPr>
          <p:cNvPr id="2" name="TextBox 6"/>
          <p:cNvSpPr txBox="1"/>
          <p:nvPr/>
        </p:nvSpPr>
        <p:spPr>
          <a:xfrm>
            <a:off x="990600" y="4613798"/>
            <a:ext cx="4267200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) x		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// char x?  double x?</a:t>
            </a:r>
          </a:p>
          <a:p>
            <a:r>
              <a:rPr lang="en-US" dirty="0">
                <a:latin typeface="+mn-lt"/>
              </a:rPr>
              <a:t>(42) x		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// never good</a:t>
            </a:r>
          </a:p>
          <a:p>
            <a:r>
              <a:rPr lang="en-US" dirty="0">
                <a:latin typeface="+mn-lt"/>
              </a:rPr>
              <a:t>(bool) x		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int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x?</a:t>
            </a:r>
          </a:p>
          <a:p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[]) x		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// ?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6553200" y="4613798"/>
            <a:ext cx="357378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class D extends B ...</a:t>
            </a:r>
          </a:p>
          <a:p>
            <a:r>
              <a:rPr lang="en-US" dirty="0">
                <a:latin typeface="+mn-lt"/>
              </a:rPr>
              <a:t>(D) new B();	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// downcast</a:t>
            </a:r>
          </a:p>
          <a:p>
            <a:r>
              <a:rPr lang="en-US" dirty="0">
                <a:latin typeface="+mn-lt"/>
              </a:rPr>
              <a:t>(B) new D();	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// </a:t>
            </a:r>
            <a:r>
              <a:rPr lang="en-US" dirty="0" err="1">
                <a:solidFill>
                  <a:schemeClr val="accent6"/>
                </a:solidFill>
                <a:latin typeface="+mn-lt"/>
              </a:rPr>
              <a:t>upcast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4BC7D948-D77F-4F54-877B-A1B53FBA3F19}"/>
              </a:ext>
            </a:extLst>
          </p:cNvPr>
          <p:cNvSpPr/>
          <p:nvPr/>
        </p:nvSpPr>
        <p:spPr bwMode="auto">
          <a:xfrm>
            <a:off x="10668000" y="4495800"/>
            <a:ext cx="457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 charset="0"/>
              </a:rPr>
              <a:t>B</a:t>
            </a: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0EDB636B-F811-4BA5-BFFF-01FD7ABEF60F}"/>
              </a:ext>
            </a:extLst>
          </p:cNvPr>
          <p:cNvSpPr/>
          <p:nvPr/>
        </p:nvSpPr>
        <p:spPr bwMode="auto">
          <a:xfrm>
            <a:off x="10668000" y="5300016"/>
            <a:ext cx="457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 charset="0"/>
              </a:rPr>
              <a:t>D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B497D4D2-D0C8-4F1B-92E0-CE523D3F49AF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>
            <a:off x="10896600" y="4876800"/>
            <a:ext cx="0" cy="4232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9"/>
          <p:cNvSpPr/>
          <p:nvPr/>
        </p:nvSpPr>
        <p:spPr bwMode="auto">
          <a:xfrm>
            <a:off x="7939723" y="4971928"/>
            <a:ext cx="1295400" cy="121347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Tahoma" charset="0"/>
            </a:endParaRPr>
          </a:p>
        </p:txBody>
      </p:sp>
      <p:sp>
        <p:nvSpPr>
          <p:cNvPr id="7" name="Rounded Rectangle 14"/>
          <p:cNvSpPr/>
          <p:nvPr/>
        </p:nvSpPr>
        <p:spPr bwMode="auto">
          <a:xfrm>
            <a:off x="7335679" y="3078240"/>
            <a:ext cx="2819400" cy="121347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Tahoma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23479" y="161243"/>
            <a:ext cx="10515600" cy="67089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+mn-lt"/>
              </a:rPr>
              <a:t>Example Semantic Checks: 5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616043" y="1052437"/>
            <a:ext cx="5714999" cy="1554036"/>
          </a:xfr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400" dirty="0"/>
              <a:t>Field reference:  </a:t>
            </a:r>
            <a:r>
              <a:rPr lang="en-US" sz="2400" dirty="0" err="1">
                <a:solidFill>
                  <a:srgbClr val="FF0000"/>
                </a:solidFill>
              </a:rPr>
              <a:t>exp.f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pPr lvl="1" eaLnBrk="1" hangingPunct="1"/>
            <a:r>
              <a:rPr lang="en-US" sz="2000" dirty="0" err="1">
                <a:solidFill>
                  <a:srgbClr val="FF0000"/>
                </a:solidFill>
              </a:rPr>
              <a:t>exp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is a reference type (not a </a:t>
            </a:r>
            <a:r>
              <a:rPr lang="en-US" sz="2000" dirty="0" err="1"/>
              <a:t>valuetype</a:t>
            </a:r>
            <a:r>
              <a:rPr lang="en-US" sz="2000" dirty="0"/>
              <a:t>)</a:t>
            </a:r>
          </a:p>
          <a:p>
            <a:pPr lvl="1" eaLnBrk="1" hangingPunct="1"/>
            <a:r>
              <a:rPr lang="en-US" sz="2000" dirty="0"/>
              <a:t>The class of </a:t>
            </a:r>
            <a:r>
              <a:rPr lang="en-US" sz="2000" dirty="0" err="1">
                <a:solidFill>
                  <a:srgbClr val="FF0000"/>
                </a:solidFill>
              </a:rPr>
              <a:t>exp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has a field named </a:t>
            </a:r>
            <a:r>
              <a:rPr lang="en-US" sz="2000" dirty="0">
                <a:solidFill>
                  <a:srgbClr val="FF0000"/>
                </a:solidFill>
              </a:rPr>
              <a:t>f </a:t>
            </a:r>
          </a:p>
          <a:p>
            <a:pPr lvl="1" eaLnBrk="1" hangingPunct="1"/>
            <a:r>
              <a:rPr lang="en-US" sz="2000" dirty="0"/>
              <a:t>Inferred type is declared type of </a:t>
            </a:r>
            <a:r>
              <a:rPr lang="en-US" sz="20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" name="Rounded Rectangle 27648"/>
          <p:cNvSpPr/>
          <p:nvPr/>
        </p:nvSpPr>
        <p:spPr bwMode="auto">
          <a:xfrm>
            <a:off x="9199564" y="3403763"/>
            <a:ext cx="630237" cy="7442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ahoma" charset="0"/>
              </a:rPr>
              <a:t>C</a:t>
            </a:r>
          </a:p>
        </p:txBody>
      </p:sp>
      <p:sp>
        <p:nvSpPr>
          <p:cNvPr id="4" name="Rectangle 27654"/>
          <p:cNvSpPr/>
          <p:nvPr/>
        </p:nvSpPr>
        <p:spPr bwMode="auto">
          <a:xfrm>
            <a:off x="7599680" y="3309806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Tahoma" charset="0"/>
            </a:endParaRPr>
          </a:p>
        </p:txBody>
      </p:sp>
      <p:sp>
        <p:nvSpPr>
          <p:cNvPr id="10" name="Rectangle 27655"/>
          <p:cNvSpPr/>
          <p:nvPr/>
        </p:nvSpPr>
        <p:spPr bwMode="auto">
          <a:xfrm>
            <a:off x="7609840" y="3817805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Tahoma" charset="0"/>
            </a:endParaRPr>
          </a:p>
        </p:txBody>
      </p:sp>
      <p:cxnSp>
        <p:nvCxnSpPr>
          <p:cNvPr id="6" name="Straight Arrow Connector 27656"/>
          <p:cNvCxnSpPr>
            <a:stCxn id="4" idx="3"/>
            <a:endCxn id="3" idx="1"/>
          </p:cNvCxnSpPr>
          <p:nvPr/>
        </p:nvCxnSpPr>
        <p:spPr bwMode="auto">
          <a:xfrm>
            <a:off x="8133081" y="3462206"/>
            <a:ext cx="1066483" cy="3136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27657"/>
          <p:cNvCxnSpPr>
            <a:stCxn id="10" idx="3"/>
            <a:endCxn id="3" idx="1"/>
          </p:cNvCxnSpPr>
          <p:nvPr/>
        </p:nvCxnSpPr>
        <p:spPr bwMode="auto">
          <a:xfrm flipV="1">
            <a:off x="8143241" y="3775885"/>
            <a:ext cx="1056323" cy="1943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27658"/>
          <p:cNvSpPr txBox="1"/>
          <p:nvPr/>
        </p:nvSpPr>
        <p:spPr>
          <a:xfrm>
            <a:off x="7325519" y="32488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27659"/>
          <p:cNvSpPr txBox="1"/>
          <p:nvPr/>
        </p:nvSpPr>
        <p:spPr>
          <a:xfrm>
            <a:off x="7305040" y="375327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Rectangle 27660"/>
          <p:cNvSpPr/>
          <p:nvPr/>
        </p:nvSpPr>
        <p:spPr bwMode="auto">
          <a:xfrm>
            <a:off x="8300403" y="5199905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ahoma" charset="0"/>
              </a:rPr>
              <a:t>42</a:t>
            </a:r>
          </a:p>
        </p:txBody>
      </p:sp>
      <p:sp>
        <p:nvSpPr>
          <p:cNvPr id="20" name="Rectangle 27661"/>
          <p:cNvSpPr/>
          <p:nvPr/>
        </p:nvSpPr>
        <p:spPr bwMode="auto">
          <a:xfrm>
            <a:off x="8310563" y="5707904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ahoma" charset="0"/>
              </a:rPr>
              <a:t>42</a:t>
            </a:r>
          </a:p>
        </p:txBody>
      </p:sp>
      <p:sp>
        <p:nvSpPr>
          <p:cNvPr id="21" name="TextBox 27662"/>
          <p:cNvSpPr txBox="1"/>
          <p:nvPr/>
        </p:nvSpPr>
        <p:spPr>
          <a:xfrm>
            <a:off x="8026242" y="51389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7663"/>
          <p:cNvSpPr txBox="1"/>
          <p:nvPr/>
        </p:nvSpPr>
        <p:spPr>
          <a:xfrm>
            <a:off x="8005763" y="564337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29080" y="3249229"/>
            <a:ext cx="4010223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Reference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x = y, then x </a:t>
            </a:r>
            <a:r>
              <a:rPr lang="en-US" i="1" dirty="0">
                <a:latin typeface="+mn-lt"/>
              </a:rPr>
              <a:t>points </a:t>
            </a:r>
            <a:r>
              <a:rPr lang="en-US" dirty="0">
                <a:latin typeface="+mn-lt"/>
              </a:rPr>
              <a:t>at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C y = new C(); x = y;</a:t>
            </a:r>
          </a:p>
        </p:txBody>
      </p:sp>
      <p:sp>
        <p:nvSpPr>
          <p:cNvPr id="9" name="Rounded Rectangle 2"/>
          <p:cNvSpPr/>
          <p:nvPr/>
        </p:nvSpPr>
        <p:spPr bwMode="auto">
          <a:xfrm>
            <a:off x="9199564" y="3403763"/>
            <a:ext cx="630237" cy="7442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ahoma" charset="0"/>
              </a:rPr>
              <a:t>C</a:t>
            </a:r>
          </a:p>
        </p:txBody>
      </p:sp>
      <p:sp>
        <p:nvSpPr>
          <p:cNvPr id="12" name="Rectangle 3"/>
          <p:cNvSpPr/>
          <p:nvPr/>
        </p:nvSpPr>
        <p:spPr bwMode="auto">
          <a:xfrm>
            <a:off x="7599680" y="3309806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Tahoma" charset="0"/>
            </a:endParaRPr>
          </a:p>
        </p:txBody>
      </p:sp>
      <p:sp>
        <p:nvSpPr>
          <p:cNvPr id="14" name="Rectangle 9"/>
          <p:cNvSpPr/>
          <p:nvPr/>
        </p:nvSpPr>
        <p:spPr bwMode="auto">
          <a:xfrm>
            <a:off x="7609840" y="3817805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Tahoma" charset="0"/>
            </a:endParaRPr>
          </a:p>
        </p:txBody>
      </p:sp>
      <p:cxnSp>
        <p:nvCxnSpPr>
          <p:cNvPr id="16" name="Straight Arrow Connector 5"/>
          <p:cNvCxnSpPr>
            <a:stCxn id="12" idx="3"/>
            <a:endCxn id="9" idx="1"/>
          </p:cNvCxnSpPr>
          <p:nvPr/>
        </p:nvCxnSpPr>
        <p:spPr bwMode="auto">
          <a:xfrm>
            <a:off x="8133081" y="3462206"/>
            <a:ext cx="1066483" cy="3136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2"/>
          <p:cNvCxnSpPr>
            <a:stCxn id="14" idx="3"/>
            <a:endCxn id="9" idx="1"/>
          </p:cNvCxnSpPr>
          <p:nvPr/>
        </p:nvCxnSpPr>
        <p:spPr bwMode="auto">
          <a:xfrm flipV="1">
            <a:off x="8143241" y="3775885"/>
            <a:ext cx="1056323" cy="1943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10"/>
          <p:cNvSpPr txBox="1"/>
          <p:nvPr/>
        </p:nvSpPr>
        <p:spPr>
          <a:xfrm>
            <a:off x="7325519" y="32488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4" name="TextBox 17"/>
          <p:cNvSpPr txBox="1"/>
          <p:nvPr/>
        </p:nvSpPr>
        <p:spPr>
          <a:xfrm>
            <a:off x="7305040" y="375327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Rectangle 18"/>
          <p:cNvSpPr/>
          <p:nvPr/>
        </p:nvSpPr>
        <p:spPr bwMode="auto">
          <a:xfrm>
            <a:off x="8300403" y="5199905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ahoma" charset="0"/>
              </a:rPr>
              <a:t>42</a:t>
            </a:r>
          </a:p>
        </p:txBody>
      </p:sp>
      <p:sp>
        <p:nvSpPr>
          <p:cNvPr id="27" name="Rectangle 19"/>
          <p:cNvSpPr/>
          <p:nvPr/>
        </p:nvSpPr>
        <p:spPr bwMode="auto">
          <a:xfrm>
            <a:off x="8310563" y="5707904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ahoma" charset="0"/>
              </a:rPr>
              <a:t>42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8026242" y="51389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9" name="TextBox 21"/>
          <p:cNvSpPr txBox="1"/>
          <p:nvPr/>
        </p:nvSpPr>
        <p:spPr>
          <a:xfrm>
            <a:off x="8005763" y="564337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37" name="TextBox 1"/>
          <p:cNvSpPr txBox="1"/>
          <p:nvPr/>
        </p:nvSpPr>
        <p:spPr>
          <a:xfrm>
            <a:off x="1544320" y="5173114"/>
            <a:ext cx="3994983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Value Type    </a:t>
            </a:r>
            <a:r>
              <a:rPr lang="en-US" dirty="0">
                <a:latin typeface="+mn-lt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x = y, then x receives a copy of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y = 42; x = y;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73540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+mn-lt"/>
              </a:rPr>
              <a:t>Example Semantic Checks: 6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759777" y="1267369"/>
            <a:ext cx="9296400" cy="2111934"/>
          </a:xfr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eaLnBrk="1" hangingPunct="1"/>
            <a:r>
              <a:rPr lang="en-US" sz="2000" dirty="0"/>
              <a:t>Method call </a:t>
            </a:r>
            <a:r>
              <a:rPr lang="en-US" sz="2000" dirty="0" err="1">
                <a:solidFill>
                  <a:srgbClr val="FF0000"/>
                </a:solidFill>
              </a:rPr>
              <a:t>exp.m</a:t>
            </a:r>
            <a:r>
              <a:rPr lang="en-US" sz="2000" dirty="0">
                <a:solidFill>
                  <a:srgbClr val="FF0000"/>
                </a:solidFill>
              </a:rPr>
              <a:t>(e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, e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, …, e</a:t>
            </a:r>
            <a:r>
              <a:rPr lang="en-US" sz="2000" baseline="-25000" dirty="0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en-US" sz="2000" dirty="0" err="1">
                <a:solidFill>
                  <a:srgbClr val="FF0000"/>
                </a:solidFill>
              </a:rPr>
              <a:t>exp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must be a reference type</a:t>
            </a:r>
          </a:p>
          <a:p>
            <a:pPr lvl="1" eaLnBrk="1" hangingPunct="1"/>
            <a:r>
              <a:rPr lang="en-US" sz="2000" dirty="0"/>
              <a:t>The class of </a:t>
            </a:r>
            <a:r>
              <a:rPr lang="en-US" sz="2000" dirty="0" err="1">
                <a:solidFill>
                  <a:srgbClr val="FF0000"/>
                </a:solidFill>
              </a:rPr>
              <a:t>exp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has a method named </a:t>
            </a:r>
            <a:r>
              <a:rPr lang="en-US" sz="2000" dirty="0">
                <a:solidFill>
                  <a:srgbClr val="FF0000"/>
                </a:solidFill>
              </a:rPr>
              <a:t>m</a:t>
            </a:r>
          </a:p>
          <a:p>
            <a:pPr lvl="1" eaLnBrk="1" hangingPunct="1"/>
            <a:r>
              <a:rPr lang="en-US" sz="2000" dirty="0"/>
              <a:t>The method has 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 parameters</a:t>
            </a:r>
          </a:p>
          <a:p>
            <a:pPr lvl="1" eaLnBrk="1" hangingPunct="1"/>
            <a:r>
              <a:rPr lang="en-US" sz="2000" dirty="0"/>
              <a:t>Each </a:t>
            </a:r>
            <a:r>
              <a:rPr lang="en-US" sz="2000" b="1" dirty="0"/>
              <a:t>argument</a:t>
            </a:r>
            <a:r>
              <a:rPr lang="en-US" sz="2000" dirty="0"/>
              <a:t> must be assignment-compatible with corresponding </a:t>
            </a:r>
            <a:r>
              <a:rPr lang="en-US" sz="2000" b="1" dirty="0"/>
              <a:t>parameter</a:t>
            </a:r>
          </a:p>
          <a:p>
            <a:pPr lvl="1" eaLnBrk="1" hangingPunct="1"/>
            <a:r>
              <a:rPr lang="en-US" sz="2000" dirty="0"/>
              <a:t>Inferred type is given by method declaration (or is void)</a:t>
            </a:r>
          </a:p>
        </p:txBody>
      </p:sp>
      <p:sp>
        <p:nvSpPr>
          <p:cNvPr id="2" name="TextBox 15"/>
          <p:cNvSpPr txBox="1"/>
          <p:nvPr/>
        </p:nvSpPr>
        <p:spPr>
          <a:xfrm>
            <a:off x="1831023" y="4959816"/>
            <a:ext cx="2886075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m(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) {...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m(double, double) {...</a:t>
            </a:r>
          </a:p>
        </p:txBody>
      </p:sp>
      <p:sp>
        <p:nvSpPr>
          <p:cNvPr id="8" name="TextBox 16"/>
          <p:cNvSpPr txBox="1"/>
          <p:nvPr/>
        </p:nvSpPr>
        <p:spPr>
          <a:xfrm>
            <a:off x="5105399" y="4959816"/>
            <a:ext cx="1676400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m(1, 2);</a:t>
            </a:r>
          </a:p>
          <a:p>
            <a:r>
              <a:rPr lang="en-US" dirty="0">
                <a:latin typeface="+mn-lt"/>
              </a:rPr>
              <a:t>m(1.0, 2.0);</a:t>
            </a:r>
          </a:p>
          <a:p>
            <a:r>
              <a:rPr lang="en-US" dirty="0">
                <a:latin typeface="+mn-lt"/>
              </a:rPr>
              <a:t>m(1.0, 2);</a:t>
            </a:r>
          </a:p>
          <a:p>
            <a:r>
              <a:rPr lang="en-US" dirty="0">
                <a:latin typeface="+mn-lt"/>
              </a:rPr>
              <a:t>m(1, 2.0);</a:t>
            </a:r>
          </a:p>
        </p:txBody>
      </p:sp>
      <p:sp>
        <p:nvSpPr>
          <p:cNvPr id="3" name="TextBox 17"/>
          <p:cNvSpPr txBox="1"/>
          <p:nvPr/>
        </p:nvSpPr>
        <p:spPr>
          <a:xfrm>
            <a:off x="1745297" y="462263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Method </a:t>
            </a:r>
            <a:r>
              <a:rPr lang="en-US" dirty="0" err="1">
                <a:latin typeface="+mn-lt"/>
              </a:rPr>
              <a:t>Defs</a:t>
            </a:r>
            <a:endParaRPr lang="en-US" dirty="0">
              <a:latin typeface="+mn-lt"/>
            </a:endParaRPr>
          </a:p>
        </p:txBody>
      </p:sp>
      <p:sp>
        <p:nvSpPr>
          <p:cNvPr id="10" name="TextBox 18"/>
          <p:cNvSpPr txBox="1"/>
          <p:nvPr/>
        </p:nvSpPr>
        <p:spPr>
          <a:xfrm>
            <a:off x="5036502" y="464350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Method Calls</a:t>
            </a:r>
          </a:p>
        </p:txBody>
      </p:sp>
      <p:sp>
        <p:nvSpPr>
          <p:cNvPr id="11" name="TextBox 19"/>
          <p:cNvSpPr txBox="1"/>
          <p:nvPr/>
        </p:nvSpPr>
        <p:spPr>
          <a:xfrm>
            <a:off x="1831022" y="4114800"/>
            <a:ext cx="822515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Method Overloading</a:t>
            </a:r>
          </a:p>
        </p:txBody>
      </p:sp>
      <p:sp>
        <p:nvSpPr>
          <p:cNvPr id="12" name="TextBox 20"/>
          <p:cNvSpPr txBox="1"/>
          <p:nvPr/>
        </p:nvSpPr>
        <p:spPr>
          <a:xfrm>
            <a:off x="7170103" y="4959815"/>
            <a:ext cx="2886075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m(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) {...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m(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, double) {...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m(double,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) {...</a:t>
            </a:r>
          </a:p>
        </p:txBody>
      </p:sp>
      <p:sp>
        <p:nvSpPr>
          <p:cNvPr id="13" name="TextBox 21"/>
          <p:cNvSpPr txBox="1"/>
          <p:nvPr/>
        </p:nvSpPr>
        <p:spPr>
          <a:xfrm>
            <a:off x="7093902" y="4643506"/>
            <a:ext cx="31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More Method </a:t>
            </a:r>
            <a:r>
              <a:rPr lang="en-US" dirty="0" err="1">
                <a:latin typeface="+mn-lt"/>
              </a:rPr>
              <a:t>Defs</a:t>
            </a:r>
            <a:endParaRPr lang="en-US" dirty="0">
              <a:latin typeface="+mn-lt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5105399" y="4959816"/>
            <a:ext cx="1676400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m(1, 2);</a:t>
            </a:r>
          </a:p>
          <a:p>
            <a:r>
              <a:rPr lang="en-US" dirty="0">
                <a:latin typeface="+mn-lt"/>
              </a:rPr>
              <a:t>m(1.0, 2.0);</a:t>
            </a:r>
          </a:p>
          <a:p>
            <a:r>
              <a:rPr lang="en-US" dirty="0">
                <a:latin typeface="+mn-lt"/>
              </a:rPr>
              <a:t>m(1.0, 2);</a:t>
            </a:r>
          </a:p>
          <a:p>
            <a:r>
              <a:rPr lang="en-US" dirty="0">
                <a:latin typeface="+mn-lt"/>
              </a:rPr>
              <a:t>m(1, 2.0);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1745297" y="462263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Method </a:t>
            </a:r>
            <a:r>
              <a:rPr lang="en-US" dirty="0" err="1">
                <a:latin typeface="+mn-lt"/>
              </a:rPr>
              <a:t>Defs</a:t>
            </a:r>
            <a:endParaRPr lang="en-US" dirty="0">
              <a:latin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5036502" y="464350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Method Calls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1831022" y="4114800"/>
            <a:ext cx="8225155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Method Overloading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7170103" y="4959815"/>
            <a:ext cx="2886075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m(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) {...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m(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, double) {...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m(double,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) {...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7093902" y="4643506"/>
            <a:ext cx="31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More Method </a:t>
            </a:r>
            <a:r>
              <a:rPr lang="en-US" dirty="0" err="1">
                <a:latin typeface="+mn-lt"/>
              </a:rPr>
              <a:t>Defs</a:t>
            </a:r>
            <a:endParaRPr lang="en-US" dirty="0">
              <a:latin typeface="+mn-l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BDC1412C-FB63-460D-8FEA-84BB4383AA8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19600" y="3459855"/>
            <a:ext cx="6398577" cy="45874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dirty="0"/>
              <a:t>What’s the difference between Parameter and Argument?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>
                <a:latin typeface="+mn-lt"/>
              </a:rPr>
              <a:t>Example Semantic </a:t>
            </a:r>
            <a:r>
              <a:rPr lang="en-US" sz="3600" dirty="0">
                <a:latin typeface="+mn-lt"/>
              </a:rPr>
              <a:t>Checks: 7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2514600"/>
            <a:ext cx="8763000" cy="2057400"/>
          </a:xfr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Return statement</a:t>
            </a:r>
          </a:p>
          <a:p>
            <a:pPr eaLnBrk="1" hangingPunct="1"/>
            <a:endParaRPr lang="en-US" sz="2400" dirty="0"/>
          </a:p>
          <a:p>
            <a:pPr marL="400050"/>
            <a:r>
              <a:rPr lang="en-US" sz="1800" dirty="0"/>
              <a:t>return </a:t>
            </a:r>
            <a:r>
              <a:rPr lang="en-US" sz="1800" dirty="0" err="1"/>
              <a:t>exp</a:t>
            </a:r>
            <a:r>
              <a:rPr lang="en-US" sz="1800" dirty="0"/>
              <a:t>; 	</a:t>
            </a: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en-US" sz="1800" dirty="0" err="1">
                <a:solidFill>
                  <a:srgbClr val="00B050"/>
                </a:solidFill>
              </a:rPr>
              <a:t>exp</a:t>
            </a:r>
            <a:r>
              <a:rPr lang="en-US" sz="1800" dirty="0">
                <a:solidFill>
                  <a:srgbClr val="00B050"/>
                </a:solidFill>
              </a:rPr>
              <a:t> must be assignment-compatible with method's return type</a:t>
            </a:r>
          </a:p>
          <a:p>
            <a:pPr marL="400050"/>
            <a:endParaRPr lang="en-US" sz="1800" dirty="0">
              <a:solidFill>
                <a:srgbClr val="00B050"/>
              </a:solidFill>
            </a:endParaRPr>
          </a:p>
          <a:p>
            <a:pPr marL="400050"/>
            <a:r>
              <a:rPr lang="en-US" sz="1800" dirty="0"/>
              <a:t>return;	</a:t>
            </a:r>
            <a:r>
              <a:rPr lang="en-US" sz="1800" dirty="0">
                <a:solidFill>
                  <a:srgbClr val="00B050"/>
                </a:solidFill>
              </a:rPr>
              <a:t>// better be a void method!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+mn-lt"/>
              </a:rPr>
              <a:t>Semantic Analysis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69440" y="1828801"/>
            <a:ext cx="8458200" cy="4078287"/>
          </a:xfr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Parser builds AST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Now check semantic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Can partly be done during the parse, but often easier to organize as separate phases - </a:t>
            </a:r>
            <a:r>
              <a:rPr lang="en-US" sz="2000" dirty="0" err="1"/>
              <a:t>eg</a:t>
            </a:r>
            <a:r>
              <a:rPr lang="en-US" sz="2000" dirty="0"/>
              <a:t>: visitor pattern over AST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And some things can’t be done on-the-fly.  </a:t>
            </a:r>
            <a:r>
              <a:rPr lang="en-US" sz="2000" dirty="0" err="1"/>
              <a:t>eg</a:t>
            </a:r>
            <a:r>
              <a:rPr lang="en-US" sz="2000" dirty="0"/>
              <a:t>: info about identifiers that are used </a:t>
            </a:r>
            <a:r>
              <a:rPr lang="en-US" sz="2000" i="1" dirty="0"/>
              <a:t>before</a:t>
            </a:r>
            <a:r>
              <a:rPr lang="en-US" sz="2000" dirty="0"/>
              <a:t> they are declared (fields, classes)  [ declare-before-use ]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Information stored in </a:t>
            </a:r>
            <a:r>
              <a:rPr lang="en-US" sz="2400" i="1" dirty="0"/>
              <a:t>Symbol Tables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Generated by semantic analysis, used there and later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+mn-lt"/>
              </a:rPr>
              <a:t>What else to know to generate code?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524000" y="3124201"/>
            <a:ext cx="9144000" cy="2209800"/>
          </a:xfr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Where are fields allocated in an object?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big are objects? (</a:t>
            </a:r>
            <a:r>
              <a:rPr lang="en-US" sz="2000" dirty="0" err="1"/>
              <a:t>ie</a:t>
            </a:r>
            <a:r>
              <a:rPr lang="en-US" sz="2000" dirty="0"/>
              <a:t>, how much storage needs to be allocated by </a:t>
            </a:r>
            <a:r>
              <a:rPr lang="en-US" sz="2000" dirty="0">
                <a:solidFill>
                  <a:srgbClr val="FF0000"/>
                </a:solidFill>
              </a:rPr>
              <a:t>new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Where are local variables stored when a method is called?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Which methods are associated with an object/class?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How do we figure out which method to call based on the run-time type of an object?  (</a:t>
            </a:r>
            <a:r>
              <a:rPr lang="en-US" sz="2000" dirty="0" err="1"/>
              <a:t>ie</a:t>
            </a:r>
            <a:r>
              <a:rPr lang="en-US" sz="2000" dirty="0"/>
              <a:t>, “virtual dispatch”)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254B4-CA2B-4229-B504-B3323C5D588F}"/>
              </a:ext>
            </a:extLst>
          </p:cNvPr>
          <p:cNvSpPr txBox="1"/>
          <p:nvPr/>
        </p:nvSpPr>
        <p:spPr>
          <a:xfrm>
            <a:off x="1524000" y="1825695"/>
            <a:ext cx="9144000" cy="70788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n-lt"/>
              </a:rPr>
              <a:t>Assume the program has passed Lexing, Parsing and Semantic Checks.  What information does the Compiler need to decide as it generates Assembly code?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05000" y="457200"/>
            <a:ext cx="7886700" cy="73184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+mn-lt"/>
              </a:rPr>
              <a:t>Beyond Syntax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295400"/>
            <a:ext cx="6553200" cy="7921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Lexers</a:t>
            </a:r>
            <a:r>
              <a:rPr lang="en-US" sz="1800" dirty="0"/>
              <a:t> and Parsers can find errors in a program.  But not </a:t>
            </a:r>
            <a:r>
              <a:rPr lang="en-US" sz="1800" i="1" dirty="0"/>
              <a:t>all </a:t>
            </a:r>
            <a:r>
              <a:rPr lang="en-US" sz="1800" dirty="0"/>
              <a:t>errors.</a:t>
            </a:r>
          </a:p>
          <a:p>
            <a:pPr marL="0" indent="0">
              <a:buNone/>
            </a:pPr>
            <a:r>
              <a:rPr lang="en-US" sz="1800" dirty="0"/>
              <a:t>Here are examples of errors that </a:t>
            </a:r>
            <a:r>
              <a:rPr lang="en-US" sz="1800" dirty="0" err="1"/>
              <a:t>Lexer</a:t>
            </a:r>
            <a:r>
              <a:rPr lang="en-US" sz="1800" dirty="0"/>
              <a:t> and Parser cannot detect: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447800" y="2193920"/>
            <a:ext cx="5257800" cy="289560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800" dirty="0"/>
              <a:t>Variable not declared before being used?</a:t>
            </a:r>
          </a:p>
          <a:p>
            <a:pPr fontAlgn="auto">
              <a:spcAft>
                <a:spcPts val="0"/>
              </a:spcAft>
            </a:pPr>
            <a:r>
              <a:rPr lang="en-US" sz="1800" dirty="0"/>
              <a:t>Are types consistent in an expression? </a:t>
            </a:r>
            <a:endParaRPr lang="en-US" sz="1800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1800" dirty="0"/>
              <a:t>In the assignment </a:t>
            </a:r>
            <a:r>
              <a:rPr lang="en-US" sz="1800" dirty="0">
                <a:solidFill>
                  <a:srgbClr val="0070C0"/>
                </a:solidFill>
              </a:rPr>
              <a:t>let x = y</a:t>
            </a:r>
            <a:r>
              <a:rPr lang="en-US" sz="1800" dirty="0"/>
              <a:t>, is </a:t>
            </a:r>
            <a:r>
              <a:rPr lang="en-US" sz="1800" dirty="0">
                <a:solidFill>
                  <a:srgbClr val="0070C0"/>
                </a:solidFill>
              </a:rPr>
              <a:t>y</a:t>
            </a:r>
            <a:r>
              <a:rPr lang="en-US" sz="1800" dirty="0"/>
              <a:t> assignable to </a:t>
            </a:r>
            <a:r>
              <a:rPr lang="en-US" sz="1800" dirty="0">
                <a:solidFill>
                  <a:srgbClr val="0070C0"/>
                </a:solidFill>
              </a:rPr>
              <a:t>x</a:t>
            </a:r>
            <a:r>
              <a:rPr lang="en-US" sz="1800" dirty="0"/>
              <a:t>?</a:t>
            </a:r>
            <a:endParaRPr lang="en-US" sz="1800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1800" dirty="0"/>
              <a:t>Function called with wrong number of parameters?</a:t>
            </a:r>
          </a:p>
          <a:p>
            <a:pPr fontAlgn="auto">
              <a:spcAft>
                <a:spcPts val="0"/>
              </a:spcAft>
            </a:pPr>
            <a:r>
              <a:rPr lang="en-US" sz="1800" dirty="0"/>
              <a:t> Is variable </a:t>
            </a:r>
            <a:r>
              <a:rPr lang="en-US" sz="1800" dirty="0">
                <a:solidFill>
                  <a:srgbClr val="0070C0"/>
                </a:solidFill>
              </a:rPr>
              <a:t>x</a:t>
            </a:r>
            <a:r>
              <a:rPr lang="en-US" sz="1800" dirty="0"/>
              <a:t> initialized before it is used?</a:t>
            </a:r>
          </a:p>
          <a:p>
            <a:pPr fontAlgn="auto">
              <a:spcAft>
                <a:spcPts val="0"/>
              </a:spcAft>
            </a:pPr>
            <a:r>
              <a:rPr lang="en-US" sz="1800" dirty="0"/>
              <a:t>Is called function defined anywhere?</a:t>
            </a:r>
          </a:p>
          <a:p>
            <a:pPr fontAlgn="auto">
              <a:spcAft>
                <a:spcPts val="0"/>
              </a:spcAft>
            </a:pPr>
            <a:r>
              <a:rPr lang="en-US" sz="1800" dirty="0"/>
              <a:t>Function defined twice</a:t>
            </a:r>
          </a:p>
          <a:p>
            <a:pPr fontAlgn="auto">
              <a:spcAft>
                <a:spcPts val="0"/>
              </a:spcAft>
            </a:pPr>
            <a:r>
              <a:rPr lang="en-US" sz="1800" dirty="0" err="1"/>
              <a:t>Etc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855883" y="2190044"/>
            <a:ext cx="4038600" cy="289560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			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FF0000"/>
                </a:solidFill>
              </a:rPr>
              <a:t>1 + 'Hello'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 err="1">
                <a:solidFill>
                  <a:srgbClr val="FF0000"/>
                </a:solidFill>
              </a:rPr>
              <a:t>var</a:t>
            </a:r>
            <a:r>
              <a:rPr lang="en-US" sz="1800" dirty="0">
                <a:solidFill>
                  <a:srgbClr val="FF0000"/>
                </a:solidFill>
              </a:rPr>
              <a:t> x:num   let x = '</a:t>
            </a:r>
            <a:r>
              <a:rPr lang="en-US" sz="1800" dirty="0" err="1">
                <a:solidFill>
                  <a:srgbClr val="FF0000"/>
                </a:solidFill>
              </a:rPr>
              <a:t>abc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FF0000"/>
                </a:solidFill>
              </a:rPr>
              <a:t>call </a:t>
            </a:r>
            <a:r>
              <a:rPr lang="en-US" sz="1800" dirty="0" err="1">
                <a:solidFill>
                  <a:srgbClr val="FF0000"/>
                </a:solidFill>
              </a:rPr>
              <a:t>fac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FF0000"/>
                </a:solidFill>
              </a:rPr>
              <a:t>call </a:t>
            </a:r>
            <a:r>
              <a:rPr lang="en-US" sz="1800" dirty="0" err="1">
                <a:solidFill>
                  <a:srgbClr val="FF0000"/>
                </a:solidFill>
              </a:rPr>
              <a:t>fac</a:t>
            </a:r>
            <a:r>
              <a:rPr lang="en-US" sz="1800" dirty="0">
                <a:solidFill>
                  <a:srgbClr val="FF0000"/>
                </a:solidFill>
              </a:rPr>
              <a:t> 10 20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Is variable 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 initialized before it is used?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FF0000"/>
                </a:solidFill>
              </a:rPr>
              <a:t>call foo 42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Function defined twice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dirty="0" err="1"/>
              <a:t>Etc</a:t>
            </a:r>
            <a:endParaRPr lang="en-US" sz="1800" dirty="0"/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4761089" y="5554312"/>
            <a:ext cx="4040011" cy="33337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800" dirty="0"/>
              <a:t>Where do we find these semantic rules?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/>
        </p:nvSpPr>
        <p:spPr>
          <a:xfrm>
            <a:off x="1743194" y="152400"/>
            <a:ext cx="8450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could go wrong? </a:t>
            </a:r>
            <a:endParaRPr dirty="0"/>
          </a:p>
        </p:txBody>
      </p:sp>
      <p:sp>
        <p:nvSpPr>
          <p:cNvPr id="382" name="Google Shape;382;p60"/>
          <p:cNvSpPr txBox="1"/>
          <p:nvPr/>
        </p:nvSpPr>
        <p:spPr>
          <a:xfrm>
            <a:off x="1902125" y="1119873"/>
            <a:ext cx="2772900" cy="3600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fac.tog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- Factorial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fac:num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n:num =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sum:num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i:num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let sum = 0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let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while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&lt;= n do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let sum = sum *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let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+ 1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elihw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ret sum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nuf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60"/>
          <p:cNvSpPr txBox="1"/>
          <p:nvPr/>
        </p:nvSpPr>
        <p:spPr>
          <a:xfrm>
            <a:off x="5105400" y="1119949"/>
            <a:ext cx="4193400" cy="36003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fun main =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var upto:num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var answer:num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var announce:str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var is:str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let upto = 10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let answer = call fac upto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let announce = 'Factorial of '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let is = ' is '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say announce   say upto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say equals     say answer  nl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nuf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60"/>
          <p:cNvSpPr txBox="1"/>
          <p:nvPr/>
        </p:nvSpPr>
        <p:spPr>
          <a:xfrm>
            <a:off x="1760400" y="5379000"/>
            <a:ext cx="8671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2126" y="5215135"/>
            <a:ext cx="739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This program is correct: it conforms with Tog grammar; it will compile and execute; and yield the correct answer for 10 Factorial.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/>
        </p:nvSpPr>
        <p:spPr>
          <a:xfrm>
            <a:off x="1743194" y="152400"/>
            <a:ext cx="8450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could go wrong? </a:t>
            </a:r>
            <a:endParaRPr dirty="0"/>
          </a:p>
        </p:txBody>
      </p:sp>
      <p:sp>
        <p:nvSpPr>
          <p:cNvPr id="382" name="Google Shape;382;p60"/>
          <p:cNvSpPr txBox="1"/>
          <p:nvPr/>
        </p:nvSpPr>
        <p:spPr>
          <a:xfrm>
            <a:off x="2362200" y="2667000"/>
            <a:ext cx="2772900" cy="3312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# fac.tog - Factorial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fun fac:num n:num =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var sum:num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var i:num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let sum =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let i =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while i &lt;= n do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let sum = sum * i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let i = i + 1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elihw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ret sum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nuf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60"/>
          <p:cNvSpPr txBox="1"/>
          <p:nvPr/>
        </p:nvSpPr>
        <p:spPr>
          <a:xfrm>
            <a:off x="5565475" y="2667075"/>
            <a:ext cx="4193400" cy="36003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fun main =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upto:num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answer:num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announce:str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is:str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let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upto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10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let answer = call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fac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upto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let announce = 'Factorial of '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let is = ' is '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say announce   say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upto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say equals     say answer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nl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nuf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1" y="1361919"/>
            <a:ext cx="7396675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What small changes could we make to this program, so it still lexes and parses correctly, but becomes semantically invalid?  </a:t>
            </a:r>
            <a:r>
              <a:rPr lang="en-US" dirty="0" err="1">
                <a:latin typeface="+mn-lt"/>
              </a:rPr>
              <a:t>ie</a:t>
            </a:r>
            <a:r>
              <a:rPr lang="en-US" dirty="0">
                <a:latin typeface="+mn-lt"/>
              </a:rPr>
              <a:t>, it's not executable?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9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/>
        </p:nvSpPr>
        <p:spPr>
          <a:xfrm>
            <a:off x="1743194" y="152400"/>
            <a:ext cx="845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 : What could go wrong? </a:t>
            </a:r>
            <a:endParaRPr dirty="0"/>
          </a:p>
        </p:txBody>
      </p:sp>
      <p:sp>
        <p:nvSpPr>
          <p:cNvPr id="382" name="Google Shape;382;p60"/>
          <p:cNvSpPr txBox="1"/>
          <p:nvPr/>
        </p:nvSpPr>
        <p:spPr>
          <a:xfrm>
            <a:off x="1902125" y="810223"/>
            <a:ext cx="2772900" cy="3312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fac.tog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- Factorial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fac:num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n:num =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sum:num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i:num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let sum = 0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let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while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&lt;= n do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let sum = sum *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let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+ 1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elihw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ret sum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nuf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60"/>
          <p:cNvSpPr txBox="1"/>
          <p:nvPr/>
        </p:nvSpPr>
        <p:spPr>
          <a:xfrm>
            <a:off x="6513900" y="810223"/>
            <a:ext cx="4193400" cy="36003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fun main =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upto:num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answer:num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announce:str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is:str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let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upto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10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let answer = call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fac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upto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let announce = 'Factorial of '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let is = ' is '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say announce   say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upto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say equals     say answer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nl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nuf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60"/>
          <p:cNvSpPr txBox="1"/>
          <p:nvPr/>
        </p:nvSpPr>
        <p:spPr>
          <a:xfrm>
            <a:off x="1760400" y="5379000"/>
            <a:ext cx="8671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2126" y="4781574"/>
            <a:ext cx="2772900" cy="12003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Change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fac</a:t>
            </a:r>
            <a:r>
              <a:rPr lang="en-US" dirty="0">
                <a:latin typeface="+mn-lt"/>
              </a:rPr>
              <a:t> to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fact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Miss out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var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sum:num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Miss out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let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Miss out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ret sum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3900" y="4781499"/>
            <a:ext cx="4193400" cy="12003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Change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main</a:t>
            </a:r>
            <a:r>
              <a:rPr lang="en-US" dirty="0">
                <a:latin typeface="+mn-lt"/>
              </a:rPr>
              <a:t> to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Main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Change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upto:num</a:t>
            </a:r>
            <a:r>
              <a:rPr lang="en-US" dirty="0">
                <a:latin typeface="+mn-lt"/>
              </a:rPr>
              <a:t> to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upto:str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Change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say answer</a:t>
            </a:r>
            <a:r>
              <a:rPr lang="en-US" dirty="0">
                <a:latin typeface="+mn-lt"/>
              </a:rPr>
              <a:t> to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say main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Change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call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fac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upto</a:t>
            </a:r>
            <a:r>
              <a:rPr lang="en-US" dirty="0">
                <a:latin typeface="+mn-lt"/>
              </a:rPr>
              <a:t> to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call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upto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is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Semantics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4b4bfd8f-e079-4d3f-a422-2a713bc29d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6702</TotalTime>
  <Words>6220</Words>
  <Application>Microsoft Office PowerPoint</Application>
  <PresentationFormat>Widescreen</PresentationFormat>
  <Paragraphs>1053</Paragraphs>
  <Slides>56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Symbol</vt:lpstr>
      <vt:lpstr>Tahoma</vt:lpstr>
      <vt:lpstr>Office Theme</vt:lpstr>
      <vt:lpstr>PowerPoint Presentation</vt:lpstr>
      <vt:lpstr>PowerPoint Presentation</vt:lpstr>
      <vt:lpstr>Parsing</vt:lpstr>
      <vt:lpstr>PowerPoint Presentation</vt:lpstr>
      <vt:lpstr>PowerPoint Presentation</vt:lpstr>
      <vt:lpstr>Beyond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Semantics</vt:lpstr>
      <vt:lpstr>Semantics in Other Languages</vt:lpstr>
      <vt:lpstr>Size of a Programming Language?</vt:lpstr>
      <vt:lpstr>Semantic Analysis</vt:lpstr>
      <vt:lpstr>Summary</vt:lpstr>
      <vt:lpstr>PowerPoint Presentation</vt:lpstr>
      <vt:lpstr>Walking the AST</vt:lpstr>
      <vt:lpstr>Walking the AST</vt:lpstr>
      <vt:lpstr>visitProg</vt:lpstr>
      <vt:lpstr>visitFun</vt:lpstr>
      <vt:lpstr>visitBody</vt:lpstr>
      <vt:lpstr>Quiz : Design visitExp</vt:lpstr>
      <vt:lpstr>visitExp : Answer</vt:lpstr>
      <vt:lpstr>What to do as we visit each Node?</vt:lpstr>
      <vt:lpstr>Operations on ASTs</vt:lpstr>
      <vt:lpstr>PowerPoint Presentation</vt:lpstr>
      <vt:lpstr>PowerPoint Presentation</vt:lpstr>
      <vt:lpstr>PowerPoint Presentation</vt:lpstr>
      <vt:lpstr>PowerPoint Presentation</vt:lpstr>
      <vt:lpstr>Symbol Table : Definition of a Sym</vt:lpstr>
      <vt:lpstr>Symbol Table, continued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Big a Job is Semantic Checking?</vt:lpstr>
      <vt:lpstr>PowerPoint Presentation</vt:lpstr>
      <vt:lpstr>PowerPoint Presentation</vt:lpstr>
      <vt:lpstr>Example Semantic Checks: 1</vt:lpstr>
      <vt:lpstr>Example Semantic Checks: 2</vt:lpstr>
      <vt:lpstr>Example Semantic Checks: 4</vt:lpstr>
      <vt:lpstr>Example Semantic Checks: 5</vt:lpstr>
      <vt:lpstr>Example Semantic Checks: 6</vt:lpstr>
      <vt:lpstr>Example Semantic Checks: 7</vt:lpstr>
      <vt:lpstr>Semantic Analysis</vt:lpstr>
      <vt:lpstr>What else to know to generate code?</vt:lpstr>
    </vt:vector>
  </TitlesOfParts>
  <Company>UW 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582 – Compilers</dc:title>
  <dc:creator>Hal Perkins</dc:creator>
  <cp:lastModifiedBy>Jim Hogg</cp:lastModifiedBy>
  <cp:revision>409</cp:revision>
  <cp:lastPrinted>2011-10-25T01:56:39Z</cp:lastPrinted>
  <dcterms:created xsi:type="dcterms:W3CDTF">2002-10-01T01:44:57Z</dcterms:created>
  <dcterms:modified xsi:type="dcterms:W3CDTF">2020-02-15T14:50:30Z</dcterms:modified>
</cp:coreProperties>
</file>