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7A37BAE-BDE6-4781-AE2C-521F21CB304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02/22/2020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H04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4B731EF-E2CD-425F-ACC7-B44A7A0ADD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85360" y="63000"/>
            <a:ext cx="1041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H07 : Task 1 : 10 points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88520" y="1177920"/>
            <a:ext cx="11343600" cy="9126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Write the code to access any element of a cuboid of data - a 3-dimensional block of number, represented by a 3-dimensional array in C: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a[2][3][4]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for example.  Consult Lecture-110-IR.pptx, slides 10 and 11 for help.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9AA5719-8DEF-439A-9C38-5BD1554466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9299160" y="2073240"/>
            <a:ext cx="2532600" cy="31377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loadI  1      =&gt; r1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sub    rj, r1 =&gt; r2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loadI  9      =&gt; r3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mul    r2, r3 =&gt; r4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sub    ri, r1 =&gt; r5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add    r4, r5 =&gt; r6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loadI  @A     =&gt; r7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add    r7, r6 =&gt; r8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load   r8     =&gt; r9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488520" y="2078280"/>
            <a:ext cx="8489160" cy="28328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Your answer should resemble the code on the right, but address the case of a 3-dimensional cuboid, instead of a 2-dimensional array.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the order in which your cuboid is laid out sequentially in memory - equivalent to saying which indexes cycle fastest as you proceed thru memory.  (Eg: for a 2-D array in C, the order would be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a[0][0]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a[0][1]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etc.  So last index cycles fastest.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Remember to account for the size of each cell being an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- assume 4 bytes.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419720" y="5854320"/>
            <a:ext cx="3823560" cy="63828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Submit your answer in file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cuboid.txt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10120" y="4549680"/>
            <a:ext cx="848916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 not reuse any register - just keep using fresh ones ... r10, r11, etc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85360" y="63000"/>
            <a:ext cx="1041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H07 : Task 2 : 10 points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88520" y="1177920"/>
            <a:ext cx="7614000" cy="14612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the small Grammar on the right, sketch the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Parse Tree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for the sentence: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 = (3 * (a - b))  * (c + d * e)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AAA3120-B205-4380-8775-FFC09B715C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00680" y="5103720"/>
            <a:ext cx="3823560" cy="11869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Submit your sketch to Canvas in a file called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Trees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(with whatever file type works for you)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9766440" y="1188360"/>
            <a:ext cx="2112480" cy="12949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  =&gt; id = E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  =&gt; E + T | E – T | T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 =&gt; T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F | T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F | F 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 =&gt; int | id  |  ( E 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510120" y="2863800"/>
            <a:ext cx="7614000" cy="22842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Sketch the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Syntax Tree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that corresponds to the above Parse Tree.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Note: we have not given an algorithm for how to convert from one to the other, except an informal description as: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"ditch the junk nodes"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 you have some leeway in how you interpret that description.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283760" y="294840"/>
            <a:ext cx="1041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H07 : Task 3 : 10 points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2400480" y="1139760"/>
            <a:ext cx="7614000" cy="6390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Sketch the Flowgraph for the following function, expressed as TAC (Three-Address-Code):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5B53B7E-7E8E-4FC6-B774-A7A740582E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6698520" y="5414040"/>
            <a:ext cx="3823560" cy="11869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Submit your sketch to Canvas in a file called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Flowgraph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(with whatever file type works for you)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58" name="Table 5"/>
          <p:cNvGraphicFramePr/>
          <p:nvPr/>
        </p:nvGraphicFramePr>
        <p:xfrm>
          <a:off x="2400480" y="2142360"/>
          <a:ext cx="7054920" cy="360000"/>
        </p:xfrm>
        <a:graphic>
          <a:graphicData uri="http://schemas.openxmlformats.org/drawingml/2006/table">
            <a:tbl>
              <a:tblPr/>
              <a:tblGrid>
                <a:gridCol w="3527640"/>
                <a:gridCol w="3527640"/>
              </a:tblGrid>
              <a:tr h="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Consolas"/>
                        </a:rPr>
                        <a:t>1 i = 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 min = 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3 imin = 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Consolas"/>
                        </a:rPr>
                        <a:t>4 t1 = a[i]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5 if m &gt; t1 goto #8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Consolas"/>
                        </a:rPr>
                        <a:t>6 min = t1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7 imin = i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8 if i &lt; 1 goto #12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Consolas"/>
                        </a:rPr>
                        <a:t>9 if t1 &lt; 3 goto #12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Consolas"/>
                        </a:rPr>
                        <a:t>10 a[i] = -1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11 imin = -1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Consolas"/>
                        </a:rPr>
                        <a:t>12 if i &gt; 9 goto #14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Consolas"/>
                        </a:rPr>
                        <a:t>13 i = i + 1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Consolas"/>
                        </a:rPr>
                        <a:t>14 goto #4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Consolas"/>
                        </a:rPr>
                        <a:t>15 i = 99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Consolas"/>
                        <a:ea typeface="Noto Sans CJK SC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613880" y="357840"/>
            <a:ext cx="8774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H07 : Task 4 : 10 points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8793C80-0395-4688-8EDC-4B4F71EA7C1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7315200" y="4846320"/>
            <a:ext cx="3391560" cy="63828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Submit your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addmul.s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to Canvas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230400" y="1471680"/>
            <a:ext cx="6044040" cy="52034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Write an x64 Assembly Program, called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addmul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Define 3 variables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in the .data section</a:t>
            </a: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Each variable should be 64-bits long (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dq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Assign them any values you want</a:t>
            </a: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Load each variable into a different GPR</a:t>
            </a: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Calculate a + b * c</a:t>
            </a: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Return the answer in rax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Optional:</a:t>
            </a: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yasm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to assemble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addmul.s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into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addmul.o</a:t>
            </a: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gcc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linker to create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addmul</a:t>
            </a: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Run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addmul</a:t>
            </a:r>
            <a:endParaRPr b="0" lang="en-US" sz="18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Use gdb to step thru the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6035040" y="2283120"/>
            <a:ext cx="6044040" cy="14659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Hint: refer to Lecture-120-Assembler.pptx, slides 31 thru 39, for how to make this work.  (For the optional part, you will need to find and download both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yasm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and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gcc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Application>LibreOffice/6.0.7.3$Linux_X86_64 LibreOffice_project/00m0$Build-3</Application>
  <Words>647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2019-06-21T16:45:36Z</dcterms:created>
  <dc:creator>Jim Hogg</dc:creator>
  <dc:description/>
  <dc:language>en-US</dc:language>
  <cp:lastModifiedBy/>
  <dcterms:modified xsi:type="dcterms:W3CDTF">2020-02-22T22:27:18Z</dcterms:modified>
  <cp:revision>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