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78BE5-6CD6-4DB9-97F3-F36215AB6159}" v="38" dt="2020-02-26T01:48:5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10F470C4-5F55-448F-ACDA-F47C32985A59}"/>
    <pc:docChg chg="undo custSel addSld delSld modSld">
      <pc:chgData name="Jim Hogg" userId="34797abe98eaa765" providerId="LiveId" clId="{10F470C4-5F55-448F-ACDA-F47C32985A59}" dt="2020-02-26T01:52:30.603" v="2806" actId="20577"/>
      <pc:docMkLst>
        <pc:docMk/>
      </pc:docMkLst>
      <pc:sldChg chg="addSp delSp modSp">
        <pc:chgData name="Jim Hogg" userId="34797abe98eaa765" providerId="LiveId" clId="{10F470C4-5F55-448F-ACDA-F47C32985A59}" dt="2020-02-26T01:18:34.183" v="832" actId="20577"/>
        <pc:sldMkLst>
          <pc:docMk/>
          <pc:sldMk cId="3591653385" sldId="257"/>
        </pc:sldMkLst>
        <pc:spChg chg="add del mod">
          <ac:chgData name="Jim Hogg" userId="34797abe98eaa765" providerId="LiveId" clId="{10F470C4-5F55-448F-ACDA-F47C32985A59}" dt="2020-02-26T01:18:34.183" v="832" actId="20577"/>
          <ac:spMkLst>
            <pc:docMk/>
            <pc:sldMk cId="3591653385" sldId="257"/>
            <ac:spMk id="2" creationId="{18C92890-0BCC-4404-A01A-5B6D501A2060}"/>
          </ac:spMkLst>
        </pc:spChg>
        <pc:spChg chg="del">
          <ac:chgData name="Jim Hogg" userId="34797abe98eaa765" providerId="LiveId" clId="{10F470C4-5F55-448F-ACDA-F47C32985A59}" dt="2020-02-26T01:05:27.479" v="2" actId="478"/>
          <ac:spMkLst>
            <pc:docMk/>
            <pc:sldMk cId="3591653385" sldId="257"/>
            <ac:spMk id="3" creationId="{998CA34F-48F9-46A1-AEA1-1D017B8D47E7}"/>
          </ac:spMkLst>
        </pc:spChg>
        <pc:spChg chg="add mod">
          <ac:chgData name="Jim Hogg" userId="34797abe98eaa765" providerId="LiveId" clId="{10F470C4-5F55-448F-ACDA-F47C32985A59}" dt="2020-02-26T01:11:00.753" v="298" actId="1076"/>
          <ac:spMkLst>
            <pc:docMk/>
            <pc:sldMk cId="3591653385" sldId="257"/>
            <ac:spMk id="4" creationId="{F272BA0C-EE9D-456A-9B07-B48AD34E1B12}"/>
          </ac:spMkLst>
        </pc:spChg>
        <pc:spChg chg="add del mod">
          <ac:chgData name="Jim Hogg" userId="34797abe98eaa765" providerId="LiveId" clId="{10F470C4-5F55-448F-ACDA-F47C32985A59}" dt="2020-02-26T01:13:19.196" v="486" actId="478"/>
          <ac:spMkLst>
            <pc:docMk/>
            <pc:sldMk cId="3591653385" sldId="257"/>
            <ac:spMk id="5" creationId="{00000000-0000-0000-0000-000000000000}"/>
          </ac:spMkLst>
        </pc:spChg>
        <pc:spChg chg="del">
          <ac:chgData name="Jim Hogg" userId="34797abe98eaa765" providerId="LiveId" clId="{10F470C4-5F55-448F-ACDA-F47C32985A59}" dt="2020-02-26T01:05:30.011" v="3" actId="478"/>
          <ac:spMkLst>
            <pc:docMk/>
            <pc:sldMk cId="3591653385" sldId="257"/>
            <ac:spMk id="6" creationId="{998CA34F-48F9-46A1-AEA1-1D017B8D47E7}"/>
          </ac:spMkLst>
        </pc:spChg>
        <pc:spChg chg="add del mod">
          <ac:chgData name="Jim Hogg" userId="34797abe98eaa765" providerId="LiveId" clId="{10F470C4-5F55-448F-ACDA-F47C32985A59}" dt="2020-02-26T01:18:23.501" v="828" actId="207"/>
          <ac:spMkLst>
            <pc:docMk/>
            <pc:sldMk cId="3591653385" sldId="257"/>
            <ac:spMk id="7" creationId="{998CA34F-48F9-46A1-AEA1-1D017B8D47E7}"/>
          </ac:spMkLst>
        </pc:spChg>
        <pc:spChg chg="add del">
          <ac:chgData name="Jim Hogg" userId="34797abe98eaa765" providerId="LiveId" clId="{10F470C4-5F55-448F-ACDA-F47C32985A59}" dt="2020-02-26T01:06:39.442" v="9" actId="478"/>
          <ac:spMkLst>
            <pc:docMk/>
            <pc:sldMk cId="3591653385" sldId="257"/>
            <ac:spMk id="8" creationId="{77B9FD28-4503-4A46-A267-8EE1E701B743}"/>
          </ac:spMkLst>
        </pc:spChg>
        <pc:spChg chg="add del mod">
          <ac:chgData name="Jim Hogg" userId="34797abe98eaa765" providerId="LiveId" clId="{10F470C4-5F55-448F-ACDA-F47C32985A59}" dt="2020-02-26T01:18:03.117" v="813" actId="14100"/>
          <ac:spMkLst>
            <pc:docMk/>
            <pc:sldMk cId="3591653385" sldId="257"/>
            <ac:spMk id="9" creationId="{998CA34F-48F9-46A1-AEA1-1D017B8D47E7}"/>
          </ac:spMkLst>
        </pc:spChg>
        <pc:spChg chg="add mod">
          <ac:chgData name="Jim Hogg" userId="34797abe98eaa765" providerId="LiveId" clId="{10F470C4-5F55-448F-ACDA-F47C32985A59}" dt="2020-02-26T01:15:01.460" v="547" actId="14100"/>
          <ac:spMkLst>
            <pc:docMk/>
            <pc:sldMk cId="3591653385" sldId="257"/>
            <ac:spMk id="10" creationId="{A42AD052-26E8-459C-86B8-39F05513161C}"/>
          </ac:spMkLst>
        </pc:spChg>
        <pc:spChg chg="add mod">
          <ac:chgData name="Jim Hogg" userId="34797abe98eaa765" providerId="LiveId" clId="{10F470C4-5F55-448F-ACDA-F47C32985A59}" dt="2020-02-26T01:17:26.762" v="739" actId="20577"/>
          <ac:spMkLst>
            <pc:docMk/>
            <pc:sldMk cId="3591653385" sldId="257"/>
            <ac:spMk id="11" creationId="{1A1ED37A-EBB9-4408-9CF1-F141B2F89F00}"/>
          </ac:spMkLst>
        </pc:spChg>
        <pc:spChg chg="add del mod">
          <ac:chgData name="Jim Hogg" userId="34797abe98eaa765" providerId="LiveId" clId="{10F470C4-5F55-448F-ACDA-F47C32985A59}" dt="2020-02-26T01:13:16.906" v="485" actId="478"/>
          <ac:spMkLst>
            <pc:docMk/>
            <pc:sldMk cId="3591653385" sldId="257"/>
            <ac:spMk id="12" creationId="{42744845-FFF3-4622-81E4-FD6ECCEC27DD}"/>
          </ac:spMkLst>
        </pc:spChg>
        <pc:spChg chg="add mod">
          <ac:chgData name="Jim Hogg" userId="34797abe98eaa765" providerId="LiveId" clId="{10F470C4-5F55-448F-ACDA-F47C32985A59}" dt="2020-02-26T01:11:13.811" v="305" actId="14100"/>
          <ac:spMkLst>
            <pc:docMk/>
            <pc:sldMk cId="3591653385" sldId="257"/>
            <ac:spMk id="13" creationId="{C3564D3B-899B-4567-ABE2-00A805E7917C}"/>
          </ac:spMkLst>
        </pc:spChg>
      </pc:sldChg>
      <pc:sldChg chg="delSp modSp add">
        <pc:chgData name="Jim Hogg" userId="34797abe98eaa765" providerId="LiveId" clId="{10F470C4-5F55-448F-ACDA-F47C32985A59}" dt="2020-02-26T01:33:48.462" v="1663" actId="20577"/>
        <pc:sldMkLst>
          <pc:docMk/>
          <pc:sldMk cId="102963126" sldId="258"/>
        </pc:sldMkLst>
        <pc:spChg chg="mod">
          <ac:chgData name="Jim Hogg" userId="34797abe98eaa765" providerId="LiveId" clId="{10F470C4-5F55-448F-ACDA-F47C32985A59}" dt="2020-02-26T01:33:48.462" v="1663" actId="20577"/>
          <ac:spMkLst>
            <pc:docMk/>
            <pc:sldMk cId="102963126" sldId="258"/>
            <ac:spMk id="2" creationId="{18C92890-0BCC-4404-A01A-5B6D501A2060}"/>
          </ac:spMkLst>
        </pc:spChg>
        <pc:spChg chg="del">
          <ac:chgData name="Jim Hogg" userId="34797abe98eaa765" providerId="LiveId" clId="{10F470C4-5F55-448F-ACDA-F47C32985A59}" dt="2020-02-26T01:19:42.025" v="865" actId="478"/>
          <ac:spMkLst>
            <pc:docMk/>
            <pc:sldMk cId="102963126" sldId="258"/>
            <ac:spMk id="4" creationId="{F272BA0C-EE9D-456A-9B07-B48AD34E1B12}"/>
          </ac:spMkLst>
        </pc:spChg>
        <pc:spChg chg="mod">
          <ac:chgData name="Jim Hogg" userId="34797abe98eaa765" providerId="LiveId" clId="{10F470C4-5F55-448F-ACDA-F47C32985A59}" dt="2020-02-26T01:33:36.691" v="1660" actId="20577"/>
          <ac:spMkLst>
            <pc:docMk/>
            <pc:sldMk cId="102963126" sldId="258"/>
            <ac:spMk id="7" creationId="{998CA34F-48F9-46A1-AEA1-1D017B8D47E7}"/>
          </ac:spMkLst>
        </pc:spChg>
        <pc:spChg chg="mod">
          <ac:chgData name="Jim Hogg" userId="34797abe98eaa765" providerId="LiveId" clId="{10F470C4-5F55-448F-ACDA-F47C32985A59}" dt="2020-02-26T01:30:54.838" v="1588" actId="20577"/>
          <ac:spMkLst>
            <pc:docMk/>
            <pc:sldMk cId="102963126" sldId="258"/>
            <ac:spMk id="9" creationId="{998CA34F-48F9-46A1-AEA1-1D017B8D47E7}"/>
          </ac:spMkLst>
        </pc:spChg>
        <pc:spChg chg="mod">
          <ac:chgData name="Jim Hogg" userId="34797abe98eaa765" providerId="LiveId" clId="{10F470C4-5F55-448F-ACDA-F47C32985A59}" dt="2020-02-26T01:33:30.721" v="1657" actId="20577"/>
          <ac:spMkLst>
            <pc:docMk/>
            <pc:sldMk cId="102963126" sldId="258"/>
            <ac:spMk id="10" creationId="{A42AD052-26E8-459C-86B8-39F05513161C}"/>
          </ac:spMkLst>
        </pc:spChg>
        <pc:spChg chg="del">
          <ac:chgData name="Jim Hogg" userId="34797abe98eaa765" providerId="LiveId" clId="{10F470C4-5F55-448F-ACDA-F47C32985A59}" dt="2020-02-26T01:19:39.095" v="864" actId="478"/>
          <ac:spMkLst>
            <pc:docMk/>
            <pc:sldMk cId="102963126" sldId="258"/>
            <ac:spMk id="11" creationId="{1A1ED37A-EBB9-4408-9CF1-F141B2F89F00}"/>
          </ac:spMkLst>
        </pc:spChg>
        <pc:spChg chg="del">
          <ac:chgData name="Jim Hogg" userId="34797abe98eaa765" providerId="LiveId" clId="{10F470C4-5F55-448F-ACDA-F47C32985A59}" dt="2020-02-26T01:19:42.025" v="865" actId="478"/>
          <ac:spMkLst>
            <pc:docMk/>
            <pc:sldMk cId="102963126" sldId="258"/>
            <ac:spMk id="13" creationId="{C3564D3B-899B-4567-ABE2-00A805E7917C}"/>
          </ac:spMkLst>
        </pc:spChg>
      </pc:sldChg>
      <pc:sldChg chg="del">
        <pc:chgData name="Jim Hogg" userId="34797abe98eaa765" providerId="LiveId" clId="{10F470C4-5F55-448F-ACDA-F47C32985A59}" dt="2020-02-26T01:18:29.215" v="829" actId="47"/>
        <pc:sldMkLst>
          <pc:docMk/>
          <pc:sldMk cId="1705784702" sldId="258"/>
        </pc:sldMkLst>
      </pc:sldChg>
      <pc:sldChg chg="del">
        <pc:chgData name="Jim Hogg" userId="34797abe98eaa765" providerId="LiveId" clId="{10F470C4-5F55-448F-ACDA-F47C32985A59}" dt="2020-02-26T01:18:29.215" v="829" actId="47"/>
        <pc:sldMkLst>
          <pc:docMk/>
          <pc:sldMk cId="590115658" sldId="259"/>
        </pc:sldMkLst>
      </pc:sldChg>
      <pc:sldChg chg="modSp add">
        <pc:chgData name="Jim Hogg" userId="34797abe98eaa765" providerId="LiveId" clId="{10F470C4-5F55-448F-ACDA-F47C32985A59}" dt="2020-02-26T01:35:40.329" v="1784" actId="207"/>
        <pc:sldMkLst>
          <pc:docMk/>
          <pc:sldMk cId="943717626" sldId="259"/>
        </pc:sldMkLst>
        <pc:spChg chg="mod">
          <ac:chgData name="Jim Hogg" userId="34797abe98eaa765" providerId="LiveId" clId="{10F470C4-5F55-448F-ACDA-F47C32985A59}" dt="2020-02-26T01:31:30.489" v="1614" actId="20577"/>
          <ac:spMkLst>
            <pc:docMk/>
            <pc:sldMk cId="943717626" sldId="259"/>
            <ac:spMk id="2" creationId="{18C92890-0BCC-4404-A01A-5B6D501A2060}"/>
          </ac:spMkLst>
        </pc:spChg>
        <pc:spChg chg="mod">
          <ac:chgData name="Jim Hogg" userId="34797abe98eaa765" providerId="LiveId" clId="{10F470C4-5F55-448F-ACDA-F47C32985A59}" dt="2020-02-26T01:34:52.355" v="1681" actId="1076"/>
          <ac:spMkLst>
            <pc:docMk/>
            <pc:sldMk cId="943717626" sldId="259"/>
            <ac:spMk id="7" creationId="{998CA34F-48F9-46A1-AEA1-1D017B8D47E7}"/>
          </ac:spMkLst>
        </pc:spChg>
        <pc:spChg chg="mod">
          <ac:chgData name="Jim Hogg" userId="34797abe98eaa765" providerId="LiveId" clId="{10F470C4-5F55-448F-ACDA-F47C32985A59}" dt="2020-02-26T01:35:40.329" v="1784" actId="207"/>
          <ac:spMkLst>
            <pc:docMk/>
            <pc:sldMk cId="943717626" sldId="259"/>
            <ac:spMk id="9" creationId="{998CA34F-48F9-46A1-AEA1-1D017B8D47E7}"/>
          </ac:spMkLst>
        </pc:spChg>
        <pc:spChg chg="mod">
          <ac:chgData name="Jim Hogg" userId="34797abe98eaa765" providerId="LiveId" clId="{10F470C4-5F55-448F-ACDA-F47C32985A59}" dt="2020-02-26T01:34:50.777" v="1680" actId="1076"/>
          <ac:spMkLst>
            <pc:docMk/>
            <pc:sldMk cId="943717626" sldId="259"/>
            <ac:spMk id="10" creationId="{A42AD052-26E8-459C-86B8-39F05513161C}"/>
          </ac:spMkLst>
        </pc:spChg>
      </pc:sldChg>
      <pc:sldChg chg="del">
        <pc:chgData name="Jim Hogg" userId="34797abe98eaa765" providerId="LiveId" clId="{10F470C4-5F55-448F-ACDA-F47C32985A59}" dt="2020-02-26T01:18:29.215" v="829" actId="47"/>
        <pc:sldMkLst>
          <pc:docMk/>
          <pc:sldMk cId="678335195" sldId="260"/>
        </pc:sldMkLst>
      </pc:sldChg>
      <pc:sldChg chg="addSp delSp modSp add">
        <pc:chgData name="Jim Hogg" userId="34797abe98eaa765" providerId="LiveId" clId="{10F470C4-5F55-448F-ACDA-F47C32985A59}" dt="2020-02-26T01:52:30.603" v="2806" actId="20577"/>
        <pc:sldMkLst>
          <pc:docMk/>
          <pc:sldMk cId="3206638900" sldId="260"/>
        </pc:sldMkLst>
        <pc:spChg chg="mod">
          <ac:chgData name="Jim Hogg" userId="34797abe98eaa765" providerId="LiveId" clId="{10F470C4-5F55-448F-ACDA-F47C32985A59}" dt="2020-02-26T01:47:06.690" v="2423" actId="20577"/>
          <ac:spMkLst>
            <pc:docMk/>
            <pc:sldMk cId="3206638900" sldId="260"/>
            <ac:spMk id="2" creationId="{18C92890-0BCC-4404-A01A-5B6D501A2060}"/>
          </ac:spMkLst>
        </pc:spChg>
        <pc:spChg chg="add mod">
          <ac:chgData name="Jim Hogg" userId="34797abe98eaa765" providerId="LiveId" clId="{10F470C4-5F55-448F-ACDA-F47C32985A59}" dt="2020-02-26T01:50:45.189" v="2803" actId="6549"/>
          <ac:spMkLst>
            <pc:docMk/>
            <pc:sldMk cId="3206638900" sldId="260"/>
            <ac:spMk id="3" creationId="{ACC4F518-D4B8-4DED-B815-35ADCA9739A0}"/>
          </ac:spMkLst>
        </pc:spChg>
        <pc:spChg chg="mod">
          <ac:chgData name="Jim Hogg" userId="34797abe98eaa765" providerId="LiveId" clId="{10F470C4-5F55-448F-ACDA-F47C32985A59}" dt="2020-02-26T01:50:50.717" v="2804" actId="1076"/>
          <ac:spMkLst>
            <pc:docMk/>
            <pc:sldMk cId="3206638900" sldId="260"/>
            <ac:spMk id="7" creationId="{998CA34F-48F9-46A1-AEA1-1D017B8D47E7}"/>
          </ac:spMkLst>
        </pc:spChg>
        <pc:spChg chg="del">
          <ac:chgData name="Jim Hogg" userId="34797abe98eaa765" providerId="LiveId" clId="{10F470C4-5F55-448F-ACDA-F47C32985A59}" dt="2020-02-26T01:36:31.305" v="1788" actId="478"/>
          <ac:spMkLst>
            <pc:docMk/>
            <pc:sldMk cId="3206638900" sldId="260"/>
            <ac:spMk id="9" creationId="{998CA34F-48F9-46A1-AEA1-1D017B8D47E7}"/>
          </ac:spMkLst>
        </pc:spChg>
        <pc:spChg chg="del">
          <ac:chgData name="Jim Hogg" userId="34797abe98eaa765" providerId="LiveId" clId="{10F470C4-5F55-448F-ACDA-F47C32985A59}" dt="2020-02-26T01:36:26.060" v="1786" actId="478"/>
          <ac:spMkLst>
            <pc:docMk/>
            <pc:sldMk cId="3206638900" sldId="260"/>
            <ac:spMk id="10" creationId="{A42AD052-26E8-459C-86B8-39F05513161C}"/>
          </ac:spMkLst>
        </pc:spChg>
        <pc:spChg chg="add del ord">
          <ac:chgData name="Jim Hogg" userId="34797abe98eaa765" providerId="LiveId" clId="{10F470C4-5F55-448F-ACDA-F47C32985A59}" dt="2020-02-26T01:36:42.864" v="1791" actId="478"/>
          <ac:spMkLst>
            <pc:docMk/>
            <pc:sldMk cId="3206638900" sldId="260"/>
            <ac:spMk id="11" creationId="{0971F222-1A68-42AF-97FB-B6B5E9467FFD}"/>
          </ac:spMkLst>
        </pc:spChg>
        <pc:spChg chg="add del ord">
          <ac:chgData name="Jim Hogg" userId="34797abe98eaa765" providerId="LiveId" clId="{10F470C4-5F55-448F-ACDA-F47C32985A59}" dt="2020-02-26T01:36:42.864" v="1791" actId="478"/>
          <ac:spMkLst>
            <pc:docMk/>
            <pc:sldMk cId="3206638900" sldId="260"/>
            <ac:spMk id="12" creationId="{066C657C-7EF9-4186-97C2-02C5475ACDDE}"/>
          </ac:spMkLst>
        </pc:spChg>
        <pc:spChg chg="add del">
          <ac:chgData name="Jim Hogg" userId="34797abe98eaa765" providerId="LiveId" clId="{10F470C4-5F55-448F-ACDA-F47C32985A59}" dt="2020-02-26T01:37:00.796" v="1793"/>
          <ac:spMkLst>
            <pc:docMk/>
            <pc:sldMk cId="3206638900" sldId="260"/>
            <ac:spMk id="13" creationId="{30527AA6-1DF3-4676-9AF1-9A2948F12B95}"/>
          </ac:spMkLst>
        </pc:spChg>
        <pc:spChg chg="add del">
          <ac:chgData name="Jim Hogg" userId="34797abe98eaa765" providerId="LiveId" clId="{10F470C4-5F55-448F-ACDA-F47C32985A59}" dt="2020-02-26T01:37:00.796" v="1793"/>
          <ac:spMkLst>
            <pc:docMk/>
            <pc:sldMk cId="3206638900" sldId="260"/>
            <ac:spMk id="14" creationId="{C3FEACB6-30DB-4064-A9C9-2122E79AED85}"/>
          </ac:spMkLst>
        </pc:spChg>
        <pc:spChg chg="add del mod">
          <ac:chgData name="Jim Hogg" userId="34797abe98eaa765" providerId="LiveId" clId="{10F470C4-5F55-448F-ACDA-F47C32985A59}" dt="2020-02-26T01:37:30.187" v="1796" actId="478"/>
          <ac:spMkLst>
            <pc:docMk/>
            <pc:sldMk cId="3206638900" sldId="260"/>
            <ac:spMk id="15" creationId="{DEE1E3DB-6D0E-4C17-88C0-9DDEE5C6909D}"/>
          </ac:spMkLst>
        </pc:spChg>
        <pc:spChg chg="add mod">
          <ac:chgData name="Jim Hogg" userId="34797abe98eaa765" providerId="LiveId" clId="{10F470C4-5F55-448F-ACDA-F47C32985A59}" dt="2020-02-26T01:52:30.603" v="2806" actId="20577"/>
          <ac:spMkLst>
            <pc:docMk/>
            <pc:sldMk cId="3206638900" sldId="260"/>
            <ac:spMk id="16" creationId="{9BFBFDE0-D11C-4E9F-A3D6-9CEC32ED11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F7B94-D910-474F-965C-DE6AF81BCE0B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43B8-D6CE-415C-A7F7-F92275B6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0C1-5CD1-4C24-A7AE-B4DE5AD6B3A1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A567-7D32-42AA-865E-81EDCD2B83FD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298-12A8-406D-AFA1-5746C3BBCEE7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1B8C-65F0-429F-82A4-D9914D494241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DEF6-9A04-4D9F-A61D-E0EAC0E751BA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22C6-313C-47CA-B246-45DE9090C349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004-E0D5-41A5-9F0C-745790DF51ED}" type="datetime1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7B8-1326-4C01-89AE-0CE056CD281C}" type="datetime1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9ABC-135B-4259-BD15-4A2899313291}" type="datetime1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344-B7DF-448B-A11F-3489F272840D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347-4698-4817-B304-CCC09FFB0653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5FD2-42E9-4837-995E-15A0E8AEED84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85271" y="6309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H08 </a:t>
            </a:r>
            <a:r>
              <a:rPr lang="en-US" sz="3600" dirty="0"/>
              <a:t>: Task 1 </a:t>
            </a:r>
            <a:r>
              <a:rPr lang="en-US" sz="3600"/>
              <a:t>: 6 </a:t>
            </a:r>
            <a:r>
              <a:rPr lang="en-US" sz="3600" dirty="0"/>
              <a:t>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4728983" y="4958471"/>
            <a:ext cx="427063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your answer in </a:t>
            </a:r>
            <a:r>
              <a:rPr lang="en-US"/>
              <a:t>file </a:t>
            </a:r>
            <a:r>
              <a:rPr lang="en-US">
                <a:solidFill>
                  <a:srgbClr val="FF0000"/>
                </a:solidFill>
              </a:rPr>
              <a:t>memory.</a:t>
            </a:r>
            <a:r>
              <a:rPr lang="en-US" dirty="0">
                <a:solidFill>
                  <a:srgbClr val="FF0000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2661576" y="1910617"/>
            <a:ext cx="8982701" cy="203132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diagram on the left shows a region of memory, byte by byte.  It holds 3 </a:t>
            </a:r>
            <a:r>
              <a:rPr lang="en-US">
                <a:solidFill>
                  <a:srgbClr val="FF0000"/>
                </a:solidFill>
              </a:rPr>
              <a:t>dword</a:t>
            </a:r>
            <a:r>
              <a:rPr lang="en-US"/>
              <a:t>s (32 bits each), in Little-Endian format.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(3 points)  What is the value stored in each </a:t>
            </a:r>
            <a:r>
              <a:rPr lang="en-US">
                <a:solidFill>
                  <a:srgbClr val="FF0000"/>
                </a:solidFill>
              </a:rPr>
              <a:t>dword</a:t>
            </a:r>
            <a:r>
              <a:rPr lang="en-US"/>
              <a:t>?  Give the answer in hex and decimal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(3 points)  If instead that memory were interpreted as 6 </a:t>
            </a:r>
            <a:r>
              <a:rPr lang="en-US">
                <a:solidFill>
                  <a:srgbClr val="FF0000"/>
                </a:solidFill>
              </a:rPr>
              <a:t>word</a:t>
            </a:r>
            <a:r>
              <a:rPr lang="en-US"/>
              <a:t>s (still in Little-Endian format), then what is the value stored in each </a:t>
            </a:r>
            <a:r>
              <a:rPr lang="en-US">
                <a:solidFill>
                  <a:srgbClr val="FF0000"/>
                </a:solidFill>
              </a:rPr>
              <a:t>word</a:t>
            </a:r>
            <a:r>
              <a:rPr lang="en-US"/>
              <a:t>?  Give the answers in hex and decimal</a:t>
            </a:r>
            <a:endParaRPr 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42AD052-26E8-459C-86B8-39F0551316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69183" y="1918177"/>
            <a:ext cx="795232" cy="41594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1001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1002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1003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1004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1005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1006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1007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1008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1009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100A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100B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A1ED37A-EBB9-4408-9CF1-F141B2F89F0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78690" y="1918177"/>
            <a:ext cx="535121" cy="41594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0A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1B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2BA0C-EE9D-456A-9B07-B48AD34E1B12}"/>
              </a:ext>
            </a:extLst>
          </p:cNvPr>
          <p:cNvSpPr txBox="1"/>
          <p:nvPr/>
        </p:nvSpPr>
        <p:spPr>
          <a:xfrm>
            <a:off x="547722" y="1548845"/>
            <a:ext cx="103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64D3B-899B-4567-ABE2-00A805E7917C}"/>
              </a:ext>
            </a:extLst>
          </p:cNvPr>
          <p:cNvSpPr txBox="1"/>
          <p:nvPr/>
        </p:nvSpPr>
        <p:spPr>
          <a:xfrm>
            <a:off x="1678689" y="1548845"/>
            <a:ext cx="8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916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47722" y="380248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H08 </a:t>
            </a:r>
            <a:r>
              <a:rPr lang="en-US" sz="3600" dirty="0"/>
              <a:t>: </a:t>
            </a:r>
            <a:r>
              <a:rPr lang="en-US" sz="3600"/>
              <a:t>Task 2 : 8 </a:t>
            </a:r>
            <a:r>
              <a:rPr lang="en-US" sz="3600" dirty="0"/>
              <a:t>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5876844" y="3506798"/>
            <a:ext cx="462156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your answer </a:t>
            </a:r>
            <a:r>
              <a:rPr lang="en-US"/>
              <a:t>in a file called </a:t>
            </a:r>
            <a:r>
              <a:rPr lang="en-US">
                <a:solidFill>
                  <a:srgbClr val="FF0000"/>
                </a:solidFill>
              </a:rPr>
              <a:t>sumup.tog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547722" y="1272188"/>
            <a:ext cx="10163821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Below is a short C program.  Write an equivalent program in Tog.</a:t>
            </a:r>
          </a:p>
          <a:p>
            <a:endParaRPr lang="en-US"/>
          </a:p>
          <a:p>
            <a:r>
              <a:rPr lang="en-US"/>
              <a:t>Keep the same variable and function names.</a:t>
            </a:r>
            <a:endParaRPr 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42AD052-26E8-459C-86B8-39F0551316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47722" y="2693426"/>
            <a:ext cx="4506688" cy="3535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sumup(int from, int to)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s = 0;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(int i = from; i &lt;= to; ++i)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 += i;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a = 3;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b = 14;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c = sumup(a, b);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47722" y="380248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H08 </a:t>
            </a:r>
            <a:r>
              <a:rPr lang="en-US" sz="3600" dirty="0"/>
              <a:t>: </a:t>
            </a:r>
            <a:r>
              <a:rPr lang="en-US" sz="3600"/>
              <a:t>Task 3 : 10 </a:t>
            </a:r>
            <a:r>
              <a:rPr lang="en-US" sz="3600" dirty="0"/>
              <a:t>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5753091" y="4264081"/>
            <a:ext cx="4655648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your answer </a:t>
            </a:r>
            <a:r>
              <a:rPr lang="en-US"/>
              <a:t>in a file called </a:t>
            </a:r>
            <a:r>
              <a:rPr lang="en-US">
                <a:solidFill>
                  <a:srgbClr val="FF0000"/>
                </a:solidFill>
              </a:rPr>
              <a:t>Frames</a:t>
            </a:r>
            <a:r>
              <a:rPr lang="en-US"/>
              <a:t> (with whatever file extension works for you)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547722" y="1272188"/>
            <a:ext cx="10583207" cy="1477328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the C program below, sketch the stack frames for </a:t>
            </a:r>
            <a:r>
              <a:rPr lang="en-US">
                <a:solidFill>
                  <a:srgbClr val="FF0000"/>
                </a:solidFill>
              </a:rPr>
              <a:t>main</a:t>
            </a:r>
            <a:r>
              <a:rPr lang="en-US"/>
              <a:t> and for </a:t>
            </a:r>
            <a:r>
              <a:rPr lang="en-US">
                <a:solidFill>
                  <a:srgbClr val="FF0000"/>
                </a:solidFill>
              </a:rPr>
              <a:t>sum</a:t>
            </a:r>
            <a:r>
              <a:rPr lang="en-US"/>
              <a:t>, at the point where </a:t>
            </a:r>
            <a:r>
              <a:rPr lang="en-US">
                <a:solidFill>
                  <a:srgbClr val="FF0000"/>
                </a:solidFill>
              </a:rPr>
              <a:t>sum</a:t>
            </a:r>
            <a:r>
              <a:rPr lang="en-US"/>
              <a:t> is about to execute the “</a:t>
            </a:r>
            <a:r>
              <a:rPr lang="en-US">
                <a:solidFill>
                  <a:srgbClr val="FF0000"/>
                </a:solidFill>
              </a:rPr>
              <a:t>return s;</a:t>
            </a:r>
            <a:r>
              <a:rPr lang="en-US"/>
              <a:t>” statement.   </a:t>
            </a:r>
          </a:p>
          <a:p>
            <a:endParaRPr lang="en-US"/>
          </a:p>
          <a:p>
            <a:r>
              <a:rPr lang="en-US"/>
              <a:t>Note: the stack frames for this C program will be identical to those of the equivalent Tog program, so long as we treat Tog’s </a:t>
            </a:r>
            <a:r>
              <a:rPr lang="en-US">
                <a:solidFill>
                  <a:srgbClr val="FF0000"/>
                </a:solidFill>
              </a:rPr>
              <a:t>num</a:t>
            </a:r>
            <a:r>
              <a:rPr lang="en-US"/>
              <a:t> type to be a 32-bit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 (instead of a </a:t>
            </a:r>
            <a:r>
              <a:rPr lang="en-US">
                <a:solidFill>
                  <a:srgbClr val="FF0000"/>
                </a:solidFill>
              </a:rPr>
              <a:t>double</a:t>
            </a:r>
            <a:r>
              <a:rPr lang="en-US"/>
              <a:t>, like in the Interpreter)</a:t>
            </a:r>
            <a:endParaRPr 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42AD052-26E8-459C-86B8-39F0551316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47722" y="3003417"/>
            <a:ext cx="4506688" cy="3535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sumup(int from, int to)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s = 0;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(int i = from; i &lt;= to; ++i)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 += i;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a = 3;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b = 14;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c = sumup(a, b);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47722" y="380248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H08 </a:t>
            </a:r>
            <a:r>
              <a:rPr lang="en-US" sz="3600" dirty="0"/>
              <a:t>: </a:t>
            </a:r>
            <a:r>
              <a:rPr lang="en-US" sz="3600"/>
              <a:t>Task 4 : 15 </a:t>
            </a:r>
            <a:r>
              <a:rPr lang="en-US" sz="3600" dirty="0"/>
              <a:t>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5387101" y="4706035"/>
            <a:ext cx="563850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your answer </a:t>
            </a:r>
            <a:r>
              <a:rPr lang="en-US"/>
              <a:t>in a file called </a:t>
            </a:r>
            <a:r>
              <a:rPr lang="en-US">
                <a:solidFill>
                  <a:srgbClr val="FF0000"/>
                </a:solidFill>
              </a:rPr>
              <a:t>isodd.s</a:t>
            </a:r>
            <a:r>
              <a:rPr lang="en-US"/>
              <a:t> (with whatever file extension works for you)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BFBFDE0-D11C-4E9F-A3D6-9CEC32ED110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92129" y="1396921"/>
            <a:ext cx="3435342" cy="46086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fun isodd:num n:num =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var rem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let rem = n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while rem &gt; 0 do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rem = rem – 2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elihw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if rem == 0 then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ret 0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fi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ret 1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nuf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fun main =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var odd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let odd = call isodd 13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say odd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nuf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4F518-D4B8-4DED-B815-35ADCA9739A0}"/>
              </a:ext>
            </a:extLst>
          </p:cNvPr>
          <p:cNvSpPr txBox="1"/>
          <p:nvPr/>
        </p:nvSpPr>
        <p:spPr>
          <a:xfrm>
            <a:off x="4982704" y="1387128"/>
            <a:ext cx="6447295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/>
              <a:t>Write the x86, 32-bit code, for the Tog function, </a:t>
            </a:r>
            <a:r>
              <a:rPr lang="en-US">
                <a:solidFill>
                  <a:srgbClr val="FF0000"/>
                </a:solidFill>
              </a:rPr>
              <a:t>isodd</a:t>
            </a:r>
            <a:r>
              <a:rPr lang="en-US"/>
              <a:t>, on the left.  Follow the code patterns defined in Lecture-130-Code-Patterns.pptx</a:t>
            </a:r>
          </a:p>
          <a:p>
            <a:endParaRPr lang="en-US"/>
          </a:p>
          <a:p>
            <a:r>
              <a:rPr lang="en-US"/>
              <a:t>Your code should refer to the argument (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, with value 13), as well as the local variable </a:t>
            </a:r>
            <a:r>
              <a:rPr lang="en-US">
                <a:solidFill>
                  <a:srgbClr val="FF0000"/>
                </a:solidFill>
              </a:rPr>
              <a:t>rem</a:t>
            </a:r>
            <a:r>
              <a:rPr lang="en-US"/>
              <a:t>,  by their offsets from the </a:t>
            </a:r>
            <a:r>
              <a:rPr lang="en-US">
                <a:solidFill>
                  <a:srgbClr val="FF0000"/>
                </a:solidFill>
              </a:rPr>
              <a:t>ebp</a:t>
            </a:r>
            <a:r>
              <a:rPr lang="en-US"/>
              <a:t> register.</a:t>
            </a:r>
          </a:p>
          <a:p>
            <a:endParaRPr lang="en-US"/>
          </a:p>
          <a:p>
            <a:r>
              <a:rPr lang="en-US"/>
              <a:t>(To get this right, you will need to sketch the stack frame for </a:t>
            </a:r>
            <a:r>
              <a:rPr lang="en-US">
                <a:solidFill>
                  <a:srgbClr val="FF0000"/>
                </a:solidFill>
              </a:rPr>
              <a:t>isodd</a:t>
            </a:r>
            <a:r>
              <a:rPr lang="en-US"/>
              <a:t>.  But no need to submit that picture with this assignment)</a:t>
            </a:r>
          </a:p>
        </p:txBody>
      </p:sp>
    </p:spTree>
    <p:extLst>
      <p:ext uri="{BB962C8B-B14F-4D97-AF65-F5344CB8AC3E}">
        <p14:creationId xmlns:p14="http://schemas.microsoft.com/office/powerpoint/2010/main" val="3206638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609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Hogg</dc:creator>
  <cp:lastModifiedBy>Jim Hogg</cp:lastModifiedBy>
  <cp:revision>50</cp:revision>
  <dcterms:created xsi:type="dcterms:W3CDTF">2019-06-21T16:45:36Z</dcterms:created>
  <dcterms:modified xsi:type="dcterms:W3CDTF">2020-02-26T01:52:41Z</dcterms:modified>
</cp:coreProperties>
</file>