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5"/>
  </p:notesMasterIdLst>
  <p:handoutMasterIdLst>
    <p:handoutMasterId r:id="rId36"/>
  </p:handoutMasterIdLst>
  <p:sldIdLst>
    <p:sldId id="319" r:id="rId2"/>
    <p:sldId id="422" r:id="rId3"/>
    <p:sldId id="397" r:id="rId4"/>
    <p:sldId id="398" r:id="rId5"/>
    <p:sldId id="399" r:id="rId6"/>
    <p:sldId id="423" r:id="rId7"/>
    <p:sldId id="410" r:id="rId8"/>
    <p:sldId id="424" r:id="rId9"/>
    <p:sldId id="425" r:id="rId10"/>
    <p:sldId id="426" r:id="rId11"/>
    <p:sldId id="413" r:id="rId12"/>
    <p:sldId id="411" r:id="rId13"/>
    <p:sldId id="412" r:id="rId14"/>
    <p:sldId id="427" r:id="rId15"/>
    <p:sldId id="418" r:id="rId16"/>
    <p:sldId id="420" r:id="rId17"/>
    <p:sldId id="421" r:id="rId18"/>
    <p:sldId id="419" r:id="rId19"/>
    <p:sldId id="400" r:id="rId20"/>
    <p:sldId id="401" r:id="rId21"/>
    <p:sldId id="415" r:id="rId22"/>
    <p:sldId id="402" r:id="rId23"/>
    <p:sldId id="263" r:id="rId24"/>
    <p:sldId id="403" r:id="rId25"/>
    <p:sldId id="409" r:id="rId26"/>
    <p:sldId id="404" r:id="rId27"/>
    <p:sldId id="406" r:id="rId28"/>
    <p:sldId id="428" r:id="rId29"/>
    <p:sldId id="408" r:id="rId30"/>
    <p:sldId id="429" r:id="rId31"/>
    <p:sldId id="416" r:id="rId32"/>
    <p:sldId id="407" r:id="rId33"/>
    <p:sldId id="417" r:id="rId34"/>
  </p:sldIdLst>
  <p:sldSz cx="12192000" cy="6858000"/>
  <p:notesSz cx="6934200" cy="9220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4" autoAdjust="0"/>
  </p:normalViewPr>
  <p:slideViewPr>
    <p:cSldViewPr>
      <p:cViewPr varScale="1">
        <p:scale>
          <a:sx n="74" d="100"/>
          <a:sy n="74" d="100"/>
        </p:scale>
        <p:origin x="84" y="2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848"/>
    </p:cViewPr>
  </p:sorterViewPr>
  <p:notesViewPr>
    <p:cSldViewPr>
      <p:cViewPr varScale="1">
        <p:scale>
          <a:sx n="87" d="100"/>
          <a:sy n="87" d="100"/>
        </p:scale>
        <p:origin x="-1884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AACB119F-990B-4D47-B135-A723AA1A334A}"/>
    <pc:docChg chg="modSld">
      <pc:chgData name="Jim Hogg" userId="34797abe98eaa765" providerId="LiveId" clId="{AACB119F-990B-4D47-B135-A723AA1A334A}" dt="2020-01-21T02:01:18.298" v="113" actId="6549"/>
      <pc:docMkLst>
        <pc:docMk/>
      </pc:docMkLst>
      <pc:sldChg chg="modSp">
        <pc:chgData name="Jim Hogg" userId="34797abe98eaa765" providerId="LiveId" clId="{AACB119F-990B-4D47-B135-A723AA1A334A}" dt="2020-01-20T17:11:22.489" v="38" actId="1076"/>
        <pc:sldMkLst>
          <pc:docMk/>
          <pc:sldMk cId="2389633141" sldId="319"/>
        </pc:sldMkLst>
        <pc:spChg chg="mod">
          <ac:chgData name="Jim Hogg" userId="34797abe98eaa765" providerId="LiveId" clId="{AACB119F-990B-4D47-B135-A723AA1A334A}" dt="2020-01-20T17:11:22.489" v="38" actId="1076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AACB119F-990B-4D47-B135-A723AA1A334A}" dt="2020-01-07T21:07:16.015" v="37" actId="20577"/>
          <ac:spMkLst>
            <pc:docMk/>
            <pc:sldMk cId="2389633141" sldId="319"/>
            <ac:spMk id="9" creationId="{D84941D0-79E8-478C-8ECE-816A16885A0E}"/>
          </ac:spMkLst>
        </pc:spChg>
      </pc:sldChg>
      <pc:sldChg chg="modSp">
        <pc:chgData name="Jim Hogg" userId="34797abe98eaa765" providerId="LiveId" clId="{AACB119F-990B-4D47-B135-A723AA1A334A}" dt="2020-01-21T01:34:02.876" v="47" actId="6549"/>
        <pc:sldMkLst>
          <pc:docMk/>
          <pc:sldMk cId="2081596467" sldId="397"/>
        </pc:sldMkLst>
        <pc:spChg chg="mod">
          <ac:chgData name="Jim Hogg" userId="34797abe98eaa765" providerId="LiveId" clId="{AACB119F-990B-4D47-B135-A723AA1A334A}" dt="2020-01-21T01:34:02.876" v="47" actId="6549"/>
          <ac:spMkLst>
            <pc:docMk/>
            <pc:sldMk cId="2081596467" sldId="397"/>
            <ac:spMk id="2" creationId="{416DD50D-56C0-4975-8CD6-D7173AC3DFB5}"/>
          </ac:spMkLst>
        </pc:spChg>
      </pc:sldChg>
      <pc:sldChg chg="modSp">
        <pc:chgData name="Jim Hogg" userId="34797abe98eaa765" providerId="LiveId" clId="{AACB119F-990B-4D47-B135-A723AA1A334A}" dt="2020-01-21T02:01:18.298" v="113" actId="6549"/>
        <pc:sldMkLst>
          <pc:docMk/>
          <pc:sldMk cId="615937093" sldId="412"/>
        </pc:sldMkLst>
        <pc:spChg chg="mod">
          <ac:chgData name="Jim Hogg" userId="34797abe98eaa765" providerId="LiveId" clId="{AACB119F-990B-4D47-B135-A723AA1A334A}" dt="2020-01-21T02:01:18.298" v="113" actId="6549"/>
          <ac:spMkLst>
            <pc:docMk/>
            <pc:sldMk cId="615937093" sldId="412"/>
            <ac:spMk id="7" creationId="{7E475C03-58A2-49FB-917F-B335312A78D2}"/>
          </ac:spMkLst>
        </pc:spChg>
      </pc:sldChg>
      <pc:sldChg chg="modSp">
        <pc:chgData name="Jim Hogg" userId="34797abe98eaa765" providerId="LiveId" clId="{AACB119F-990B-4D47-B135-A723AA1A334A}" dt="2020-01-07T20:59:48.090" v="18" actId="14100"/>
        <pc:sldMkLst>
          <pc:docMk/>
          <pc:sldMk cId="1332238106" sldId="423"/>
        </pc:sldMkLst>
        <pc:spChg chg="mod">
          <ac:chgData name="Jim Hogg" userId="34797abe98eaa765" providerId="LiveId" clId="{AACB119F-990B-4D47-B135-A723AA1A334A}" dt="2020-01-07T20:59:48.090" v="18" actId="14100"/>
          <ac:spMkLst>
            <pc:docMk/>
            <pc:sldMk cId="1332238106" sldId="423"/>
            <ac:spMk id="4" creationId="{81D7B9D6-B702-46DB-9195-278CC68669AA}"/>
          </ac:spMkLst>
        </pc:spChg>
      </pc:sldChg>
      <pc:sldChg chg="modSp">
        <pc:chgData name="Jim Hogg" userId="34797abe98eaa765" providerId="LiveId" clId="{AACB119F-990B-4D47-B135-A723AA1A334A}" dt="2020-01-21T01:36:40.259" v="101" actId="20577"/>
        <pc:sldMkLst>
          <pc:docMk/>
          <pc:sldMk cId="3497520585" sldId="424"/>
        </pc:sldMkLst>
        <pc:spChg chg="mod">
          <ac:chgData name="Jim Hogg" userId="34797abe98eaa765" providerId="LiveId" clId="{AACB119F-990B-4D47-B135-A723AA1A334A}" dt="2020-01-21T01:36:40.259" v="101" actId="20577"/>
          <ac:spMkLst>
            <pc:docMk/>
            <pc:sldMk cId="3497520585" sldId="424"/>
            <ac:spMk id="8" creationId="{3676A577-8DF0-42A4-BA49-76505F97AE58}"/>
          </ac:spMkLst>
        </pc:spChg>
      </pc:sldChg>
      <pc:sldChg chg="modSp">
        <pc:chgData name="Jim Hogg" userId="34797abe98eaa765" providerId="LiveId" clId="{AACB119F-990B-4D47-B135-A723AA1A334A}" dt="2020-01-07T21:01:47.991" v="29" actId="6549"/>
        <pc:sldMkLst>
          <pc:docMk/>
          <pc:sldMk cId="1443521453" sldId="426"/>
        </pc:sldMkLst>
        <pc:spChg chg="mod">
          <ac:chgData name="Jim Hogg" userId="34797abe98eaa765" providerId="LiveId" clId="{AACB119F-990B-4D47-B135-A723AA1A334A}" dt="2020-01-07T21:01:47.991" v="29" actId="6549"/>
          <ac:spMkLst>
            <pc:docMk/>
            <pc:sldMk cId="1443521453" sldId="426"/>
            <ac:spMk id="16" creationId="{3676A577-8DF0-42A4-BA49-76505F97AE58}"/>
          </ac:spMkLst>
        </pc:spChg>
      </pc:sldChg>
    </pc:docChg>
  </pc:docChgLst>
  <pc:docChgLst>
    <pc:chgData name="Jim Hogg" userId="34797abe98eaa765" providerId="LiveId" clId="{D58881E2-C8D5-46F5-A104-B0DC155D1631}"/>
    <pc:docChg chg="undo custSel addSld delSld modSld sldOrd">
      <pc:chgData name="Jim Hogg" userId="34797abe98eaa765" providerId="LiveId" clId="{D58881E2-C8D5-46F5-A104-B0DC155D1631}" dt="2019-12-13T05:52:45.209" v="13156" actId="207"/>
      <pc:docMkLst>
        <pc:docMk/>
      </pc:docMkLst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0"/>
        </pc:sldMkLst>
      </pc:sldChg>
      <pc:sldChg chg="add del">
        <pc:chgData name="Jim Hogg" userId="34797abe98eaa765" providerId="LiveId" clId="{D58881E2-C8D5-46F5-A104-B0DC155D1631}" dt="2019-12-12T19:24:55.473" v="5023" actId="47"/>
        <pc:sldMkLst>
          <pc:docMk/>
          <pc:sldMk cId="0" sldId="261"/>
        </pc:sldMkLst>
      </pc:sldChg>
      <pc:sldChg chg="modSp add del">
        <pc:chgData name="Jim Hogg" userId="34797abe98eaa765" providerId="LiveId" clId="{D58881E2-C8D5-46F5-A104-B0DC155D1631}" dt="2019-12-12T19:26:04.978" v="5042" actId="20577"/>
        <pc:sldMkLst>
          <pc:docMk/>
          <pc:sldMk cId="0" sldId="263"/>
        </pc:sldMkLst>
        <pc:spChg chg="mod">
          <ac:chgData name="Jim Hogg" userId="34797abe98eaa765" providerId="LiveId" clId="{D58881E2-C8D5-46F5-A104-B0DC155D1631}" dt="2019-12-12T19:26:04.978" v="5042" actId="20577"/>
          <ac:spMkLst>
            <pc:docMk/>
            <pc:sldMk cId="0" sldId="263"/>
            <ac:spMk id="139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271"/>
        </pc:sldMkLst>
      </pc:sldChg>
      <pc:sldChg chg="add del">
        <pc:chgData name="Jim Hogg" userId="34797abe98eaa765" providerId="LiveId" clId="{D58881E2-C8D5-46F5-A104-B0DC155D1631}" dt="2019-12-12T18:04:30.468" v="313" actId="47"/>
        <pc:sldMkLst>
          <pc:docMk/>
          <pc:sldMk cId="0" sldId="2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0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0" sldId="310"/>
        </pc:sldMkLst>
      </pc:sldChg>
      <pc:sldChg chg="addSp delSp modSp">
        <pc:chgData name="Jim Hogg" userId="34797abe98eaa765" providerId="LiveId" clId="{D58881E2-C8D5-46F5-A104-B0DC155D1631}" dt="2019-12-12T23:53:26.753" v="6924" actId="20577"/>
        <pc:sldMkLst>
          <pc:docMk/>
          <pc:sldMk cId="2389633141" sldId="319"/>
        </pc:sldMkLst>
        <pc:spChg chg="add mod">
          <ac:chgData name="Jim Hogg" userId="34797abe98eaa765" providerId="LiveId" clId="{D58881E2-C8D5-46F5-A104-B0DC155D1631}" dt="2019-12-12T23:53:26.753" v="6924" actId="20577"/>
          <ac:spMkLst>
            <pc:docMk/>
            <pc:sldMk cId="2389633141" sldId="319"/>
            <ac:spMk id="2" creationId="{416DD50D-56C0-4975-8CD6-D7173AC3DFB5}"/>
          </ac:spMkLst>
        </pc:spChg>
        <pc:spChg chg="mod">
          <ac:chgData name="Jim Hogg" userId="34797abe98eaa765" providerId="LiveId" clId="{D58881E2-C8D5-46F5-A104-B0DC155D1631}" dt="2019-12-12T17:56:32.545" v="23" actId="1076"/>
          <ac:spMkLst>
            <pc:docMk/>
            <pc:sldMk cId="2389633141" sldId="319"/>
            <ac:spMk id="8" creationId="{00000000-0000-0000-0000-000000000000}"/>
          </ac:spMkLst>
        </pc:spChg>
        <pc:spChg chg="add mod">
          <ac:chgData name="Jim Hogg" userId="34797abe98eaa765" providerId="LiveId" clId="{D58881E2-C8D5-46F5-A104-B0DC155D1631}" dt="2019-12-12T18:04:02.575" v="296" actId="1076"/>
          <ac:spMkLst>
            <pc:docMk/>
            <pc:sldMk cId="2389633141" sldId="319"/>
            <ac:spMk id="9" creationId="{D84941D0-79E8-478C-8ECE-816A16885A0E}"/>
          </ac:spMkLst>
        </pc:spChg>
        <pc:spChg chg="add mod">
          <ac:chgData name="Jim Hogg" userId="34797abe98eaa765" providerId="LiveId" clId="{D58881E2-C8D5-46F5-A104-B0DC155D1631}" dt="2019-12-12T18:04:05.647" v="297" actId="1076"/>
          <ac:spMkLst>
            <pc:docMk/>
            <pc:sldMk cId="2389633141" sldId="319"/>
            <ac:spMk id="10" creationId="{D41BD942-A032-40B4-9E17-B8F4D562AFF1}"/>
          </ac:spMkLst>
        </pc:spChg>
        <pc:spChg chg="del">
          <ac:chgData name="Jim Hogg" userId="34797abe98eaa765" providerId="LiveId" clId="{D58881E2-C8D5-46F5-A104-B0DC155D1631}" dt="2019-12-12T17:56:05.471" v="8" actId="478"/>
          <ac:spMkLst>
            <pc:docMk/>
            <pc:sldMk cId="2389633141" sldId="319"/>
            <ac:spMk id="5126" creationId="{00000000-0000-0000-0000-000000000000}"/>
          </ac:spMkLst>
        </pc:spChg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75299478" sldId="34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086293229" sldId="34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37662412" sldId="34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16444117" sldId="34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578835923" sldId="34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50704092" sldId="35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729029392" sldId="35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833692088" sldId="35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63130074" sldId="35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5849194" sldId="35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04163775" sldId="36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04252728" sldId="36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72764761" sldId="36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491564976" sldId="36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60740676" sldId="36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713666956" sldId="36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16237492" sldId="36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156494524" sldId="36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600353780" sldId="37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97173889" sldId="37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390134518" sldId="37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037229747" sldId="37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80525258" sldId="37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231202333" sldId="37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04240930" sldId="37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11720448" sldId="37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10105055" sldId="37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513101344" sldId="38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756496707" sldId="38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85546382" sldId="38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926471953" sldId="38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874508358" sldId="38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394088097" sldId="385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544759892" sldId="386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60383940" sldId="387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217203831" sldId="388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817211716" sldId="389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1288284834" sldId="390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159277654" sldId="391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2749071695" sldId="392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4261155962" sldId="393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3177388950" sldId="394"/>
        </pc:sldMkLst>
      </pc:sldChg>
      <pc:sldChg chg="del">
        <pc:chgData name="Jim Hogg" userId="34797abe98eaa765" providerId="LiveId" clId="{D58881E2-C8D5-46F5-A104-B0DC155D1631}" dt="2019-12-12T19:04:04.204" v="4485" actId="47"/>
        <pc:sldMkLst>
          <pc:docMk/>
          <pc:sldMk cId="640993207" sldId="395"/>
        </pc:sldMkLst>
      </pc:sldChg>
      <pc:sldChg chg="add del">
        <pc:chgData name="Jim Hogg" userId="34797abe98eaa765" providerId="LiveId" clId="{D58881E2-C8D5-46F5-A104-B0DC155D1631}" dt="2019-12-12T19:04:04.204" v="4485" actId="47"/>
        <pc:sldMkLst>
          <pc:docMk/>
          <pc:sldMk cId="2598885264" sldId="396"/>
        </pc:sldMkLst>
      </pc:sldChg>
      <pc:sldChg chg="addSp delSp modSp add">
        <pc:chgData name="Jim Hogg" userId="34797abe98eaa765" providerId="LiveId" clId="{D58881E2-C8D5-46F5-A104-B0DC155D1631}" dt="2019-12-13T05:33:16.551" v="12577" actId="114"/>
        <pc:sldMkLst>
          <pc:docMk/>
          <pc:sldMk cId="2081596467" sldId="397"/>
        </pc:sldMkLst>
        <pc:spChg chg="mod">
          <ac:chgData name="Jim Hogg" userId="34797abe98eaa765" providerId="LiveId" clId="{D58881E2-C8D5-46F5-A104-B0DC155D1631}" dt="2019-12-13T05:33:16.551" v="12577" actId="114"/>
          <ac:spMkLst>
            <pc:docMk/>
            <pc:sldMk cId="2081596467" sldId="397"/>
            <ac:spMk id="2" creationId="{416DD50D-56C0-4975-8CD6-D7173AC3DFB5}"/>
          </ac:spMkLst>
        </pc:spChg>
        <pc:spChg chg="del">
          <ac:chgData name="Jim Hogg" userId="34797abe98eaa765" providerId="LiveId" clId="{D58881E2-C8D5-46F5-A104-B0DC155D1631}" dt="2019-12-12T18:13:01.257" v="316" actId="478"/>
          <ac:spMkLst>
            <pc:docMk/>
            <pc:sldMk cId="2081596467" sldId="397"/>
            <ac:spMk id="7" creationId="{00000000-0000-0000-0000-000000000000}"/>
          </ac:spMkLst>
        </pc:spChg>
        <pc:spChg chg="del">
          <ac:chgData name="Jim Hogg" userId="34797abe98eaa765" providerId="LiveId" clId="{D58881E2-C8D5-46F5-A104-B0DC155D1631}" dt="2019-12-12T18:12:58.782" v="315" actId="478"/>
          <ac:spMkLst>
            <pc:docMk/>
            <pc:sldMk cId="2081596467" sldId="397"/>
            <ac:spMk id="8" creationId="{00000000-0000-0000-0000-000000000000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9" creationId="{D84941D0-79E8-478C-8ECE-816A16885A0E}"/>
          </ac:spMkLst>
        </pc:spChg>
        <pc:spChg chg="del">
          <ac:chgData name="Jim Hogg" userId="34797abe98eaa765" providerId="LiveId" clId="{D58881E2-C8D5-46F5-A104-B0DC155D1631}" dt="2019-12-12T18:28:25.224" v="1964" actId="478"/>
          <ac:spMkLst>
            <pc:docMk/>
            <pc:sldMk cId="2081596467" sldId="397"/>
            <ac:spMk id="10" creationId="{D41BD942-A032-40B4-9E17-B8F4D562AFF1}"/>
          </ac:spMkLst>
        </pc:spChg>
        <pc:spChg chg="add del mod">
          <ac:chgData name="Jim Hogg" userId="34797abe98eaa765" providerId="LiveId" clId="{D58881E2-C8D5-46F5-A104-B0DC155D1631}" dt="2019-12-12T20:28:18.123" v="6681" actId="478"/>
          <ac:spMkLst>
            <pc:docMk/>
            <pc:sldMk cId="2081596467" sldId="397"/>
            <ac:spMk id="11" creationId="{3676A577-8DF0-42A4-BA49-76505F97AE58}"/>
          </ac:spMkLst>
        </pc:spChg>
      </pc:sldChg>
      <pc:sldChg chg="addSp delSp modSp add">
        <pc:chgData name="Jim Hogg" userId="34797abe98eaa765" providerId="LiveId" clId="{D58881E2-C8D5-46F5-A104-B0DC155D1631}" dt="2019-12-12T23:56:58.098" v="7193" actId="207"/>
        <pc:sldMkLst>
          <pc:docMk/>
          <pc:sldMk cId="2340299267" sldId="398"/>
        </pc:sldMkLst>
        <pc:spChg chg="del">
          <ac:chgData name="Jim Hogg" userId="34797abe98eaa765" providerId="LiveId" clId="{D58881E2-C8D5-46F5-A104-B0DC155D1631}" dt="2019-12-12T18:29:37.205" v="2073" actId="478"/>
          <ac:spMkLst>
            <pc:docMk/>
            <pc:sldMk cId="2340299267" sldId="398"/>
            <ac:spMk id="2" creationId="{416DD50D-56C0-4975-8CD6-D7173AC3DFB5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6" creationId="{F896E0CB-80A2-48C1-BDD0-1333653B27ED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2T23:56:58.098" v="7193" actId="207"/>
          <ac:spMkLst>
            <pc:docMk/>
            <pc:sldMk cId="2340299267" sldId="398"/>
            <ac:spMk id="11" creationId="{3676A577-8DF0-42A4-BA49-76505F97AE5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2" creationId="{A43C7714-768F-4E8D-909E-D69412DABC51}"/>
          </ac:spMkLst>
        </pc:spChg>
        <pc:spChg chg="add del">
          <ac:chgData name="Jim Hogg" userId="34797abe98eaa765" providerId="LiveId" clId="{D58881E2-C8D5-46F5-A104-B0DC155D1631}" dt="2019-12-12T18:30:51.539" v="2145" actId="478"/>
          <ac:spMkLst>
            <pc:docMk/>
            <pc:sldMk cId="2340299267" sldId="398"/>
            <ac:spMk id="13" creationId="{2EEEBCAD-3888-4925-AF6E-79E4AD51D28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5" creationId="{554C4AA4-B583-4CEF-B40A-2FED36D097E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6" creationId="{A0D7B662-51F2-4003-BE35-74F5284B6FBC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17" creationId="{2F0E0390-E6D7-4727-BE37-EC2346ACC6C3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18" creationId="{52B12261-0F01-4853-90BA-9CF1FD5A94D8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0" creationId="{9B185231-C5CA-42A1-97CC-A5A525AF152E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21" creationId="{05C6EC31-C421-4C96-9B42-DC3097575110}"/>
          </ac:spMkLst>
        </pc:spChg>
        <pc:spChg chg="add del">
          <ac:chgData name="Jim Hogg" userId="34797abe98eaa765" providerId="LiveId" clId="{D58881E2-C8D5-46F5-A104-B0DC155D1631}" dt="2019-12-12T18:31:50.853" v="2166" actId="478"/>
          <ac:spMkLst>
            <pc:docMk/>
            <pc:sldMk cId="2340299267" sldId="398"/>
            <ac:spMk id="22" creationId="{DECC14B0-D726-4C07-A7C4-F61CF7D5E445}"/>
          </ac:spMkLst>
        </pc:spChg>
        <pc:spChg chg="add del mod">
          <ac:chgData name="Jim Hogg" userId="34797abe98eaa765" providerId="LiveId" clId="{D58881E2-C8D5-46F5-A104-B0DC155D1631}" dt="2019-12-12T18:34:27.979" v="2221" actId="478"/>
          <ac:spMkLst>
            <pc:docMk/>
            <pc:sldMk cId="2340299267" sldId="398"/>
            <ac:spMk id="24" creationId="{AE91B7A7-2735-46EE-9D55-BC14031B6AB6}"/>
          </ac:spMkLst>
        </pc:spChg>
        <pc:spChg chg="add mod">
          <ac:chgData name="Jim Hogg" userId="34797abe98eaa765" providerId="LiveId" clId="{D58881E2-C8D5-46F5-A104-B0DC155D1631}" dt="2019-12-12T18:41:38.591" v="2746" actId="1076"/>
          <ac:spMkLst>
            <pc:docMk/>
            <pc:sldMk cId="2340299267" sldId="398"/>
            <ac:spMk id="42" creationId="{ADC03393-7F6C-4F52-AF7B-CD8516C07FFC}"/>
          </ac:spMkLst>
        </pc:spChg>
        <pc:spChg chg="add mod">
          <ac:chgData name="Jim Hogg" userId="34797abe98eaa765" providerId="LiveId" clId="{D58881E2-C8D5-46F5-A104-B0DC155D1631}" dt="2019-12-12T18:42:36.200" v="2803" actId="1076"/>
          <ac:spMkLst>
            <pc:docMk/>
            <pc:sldMk cId="2340299267" sldId="398"/>
            <ac:spMk id="47" creationId="{7D0D8B77-7758-453F-A49A-B7C5DD70C2C0}"/>
          </ac:spMkLst>
        </pc:spChg>
        <pc:spChg chg="add mod">
          <ac:chgData name="Jim Hogg" userId="34797abe98eaa765" providerId="LiveId" clId="{D58881E2-C8D5-46F5-A104-B0DC155D1631}" dt="2019-12-12T19:17:19.200" v="4771" actId="20577"/>
          <ac:spMkLst>
            <pc:docMk/>
            <pc:sldMk cId="2340299267" sldId="398"/>
            <ac:spMk id="52" creationId="{7C40A31B-B48D-439E-B18C-FDE348180FA6}"/>
          </ac:spMkLst>
        </pc:sp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8" creationId="{13004F8A-ACDD-488A-88D6-FD5EB4BF3302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9" creationId="{6ED3102E-6F7B-4B6B-A8BA-7278363F3E5C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10" creationId="{924858A7-96A8-4EF6-BDBA-2FD1847994E7}"/>
          </ac:cxnSpMkLst>
        </pc:cxnChg>
        <pc:cxnChg chg="add del mod">
          <ac:chgData name="Jim Hogg" userId="34797abe98eaa765" providerId="LiveId" clId="{D58881E2-C8D5-46F5-A104-B0DC155D1631}" dt="2019-12-12T18:31:14.878" v="2160" actId="478"/>
          <ac:cxnSpMkLst>
            <pc:docMk/>
            <pc:sldMk cId="2340299267" sldId="398"/>
            <ac:cxnSpMk id="14" creationId="{D68F01AC-C7D6-410A-ADCE-9FECFB6C7439}"/>
          </ac:cxnSpMkLst>
        </pc:cxnChg>
        <pc:cxnChg chg="add del mod">
          <ac:chgData name="Jim Hogg" userId="34797abe98eaa765" providerId="LiveId" clId="{D58881E2-C8D5-46F5-A104-B0DC155D1631}" dt="2019-12-12T18:32:04.550" v="2180" actId="478"/>
          <ac:cxnSpMkLst>
            <pc:docMk/>
            <pc:sldMk cId="2340299267" sldId="398"/>
            <ac:cxnSpMk id="19" creationId="{8C827636-0532-487B-9DB1-89ACE222B8B5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23" creationId="{A32EC642-8BA4-490C-8D78-6E259AF77ABE}"/>
          </ac:cxnSpMkLst>
        </pc:cxnChg>
        <pc:cxnChg chg="add mod">
          <ac:chgData name="Jim Hogg" userId="34797abe98eaa765" providerId="LiveId" clId="{D58881E2-C8D5-46F5-A104-B0DC155D1631}" dt="2019-12-12T18:41:38.591" v="2746" actId="1076"/>
          <ac:cxnSpMkLst>
            <pc:docMk/>
            <pc:sldMk cId="2340299267" sldId="398"/>
            <ac:cxnSpMk id="43" creationId="{C3EB9144-89EB-4661-8B85-3809B753D884}"/>
          </ac:cxnSpMkLst>
        </pc:cxnChg>
        <pc:cxnChg chg="add del mod">
          <ac:chgData name="Jim Hogg" userId="34797abe98eaa765" providerId="LiveId" clId="{D58881E2-C8D5-46F5-A104-B0DC155D1631}" dt="2019-12-12T18:42:29.745" v="2802" actId="478"/>
          <ac:cxnSpMkLst>
            <pc:docMk/>
            <pc:sldMk cId="2340299267" sldId="398"/>
            <ac:cxnSpMk id="48" creationId="{42841013-7D16-4385-B248-EDAB1A6F7C5D}"/>
          </ac:cxnSpMkLst>
        </pc:cxnChg>
      </pc:sldChg>
      <pc:sldChg chg="addSp modSp add">
        <pc:chgData name="Jim Hogg" userId="34797abe98eaa765" providerId="LiveId" clId="{D58881E2-C8D5-46F5-A104-B0DC155D1631}" dt="2019-12-13T00:05:59.720" v="7295" actId="1076"/>
        <pc:sldMkLst>
          <pc:docMk/>
          <pc:sldMk cId="1601915087" sldId="399"/>
        </pc:sldMkLst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6" creationId="{F896E0CB-80A2-48C1-BDD0-1333653B27ED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04:39.579" v="7290" actId="20577"/>
          <ac:spMkLst>
            <pc:docMk/>
            <pc:sldMk cId="1601915087" sldId="399"/>
            <ac:spMk id="11" creationId="{3676A577-8DF0-42A4-BA49-76505F97AE58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2" creationId="{A43C7714-768F-4E8D-909E-D69412DABC51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5" creationId="{554C4AA4-B583-4CEF-B40A-2FED36D097E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6" creationId="{A0D7B662-51F2-4003-BE35-74F5284B6FB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17" creationId="{2F0E0390-E6D7-4727-BE37-EC2346ACC6C3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0" creationId="{9B185231-C5CA-42A1-97CC-A5A525AF152E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2T19:18:42.011" v="4843" actId="1076"/>
          <ac:spMkLst>
            <pc:docMk/>
            <pc:sldMk cId="1601915087" sldId="399"/>
            <ac:spMk id="22" creationId="{F4F116C0-5725-4958-8CB7-EBE07E751584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2" creationId="{ADC03393-7F6C-4F52-AF7B-CD8516C07FFC}"/>
          </ac:spMkLst>
        </pc:spChg>
        <pc:spChg chg="mod">
          <ac:chgData name="Jim Hogg" userId="34797abe98eaa765" providerId="LiveId" clId="{D58881E2-C8D5-46F5-A104-B0DC155D1631}" dt="2019-12-12T18:51:07.037" v="3599" actId="1076"/>
          <ac:spMkLst>
            <pc:docMk/>
            <pc:sldMk cId="1601915087" sldId="399"/>
            <ac:spMk id="47" creationId="{7D0D8B77-7758-453F-A49A-B7C5DD70C2C0}"/>
          </ac:spMkLst>
        </pc:spChg>
        <pc:picChg chg="add mod">
          <ac:chgData name="Jim Hogg" userId="34797abe98eaa765" providerId="LiveId" clId="{D58881E2-C8D5-46F5-A104-B0DC155D1631}" dt="2019-12-13T00:05:59.720" v="7295" actId="1076"/>
          <ac:picMkLst>
            <pc:docMk/>
            <pc:sldMk cId="1601915087" sldId="399"/>
            <ac:picMk id="4" creationId="{A636E3F3-5F81-4167-B247-FF4D23CE1A17}"/>
          </ac:picMkLst>
        </pc:pic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8" creationId="{13004F8A-ACDD-488A-88D6-FD5EB4BF3302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9" creationId="{6ED3102E-6F7B-4B6B-A8BA-7278363F3E5C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10" creationId="{924858A7-96A8-4EF6-BDBA-2FD1847994E7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23" creationId="{A32EC642-8BA4-490C-8D78-6E259AF77ABE}"/>
          </ac:cxnSpMkLst>
        </pc:cxnChg>
        <pc:cxnChg chg="mod">
          <ac:chgData name="Jim Hogg" userId="34797abe98eaa765" providerId="LiveId" clId="{D58881E2-C8D5-46F5-A104-B0DC155D1631}" dt="2019-12-12T18:51:07.037" v="3599" actId="1076"/>
          <ac:cxnSpMkLst>
            <pc:docMk/>
            <pc:sldMk cId="1601915087" sldId="399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5:15:27.544" v="12189" actId="20577"/>
        <pc:sldMkLst>
          <pc:docMk/>
          <pc:sldMk cId="4159098194" sldId="400"/>
        </pc:sldMkLst>
        <pc:spChg chg="add mod">
          <ac:chgData name="Jim Hogg" userId="34797abe98eaa765" providerId="LiveId" clId="{D58881E2-C8D5-46F5-A104-B0DC155D1631}" dt="2019-12-13T05:15:09.074" v="12174" actId="6549"/>
          <ac:spMkLst>
            <pc:docMk/>
            <pc:sldMk cId="4159098194" sldId="400"/>
            <ac:spMk id="2" creationId="{DD67B996-8770-4F2E-98A5-2E01F40D3AF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1:25:25.882" v="11474" actId="20577"/>
          <ac:spMkLst>
            <pc:docMk/>
            <pc:sldMk cId="4159098194" sldId="40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21" creationId="{05C6EC31-C421-4C96-9B42-DC3097575110}"/>
          </ac:spMkLst>
        </pc:spChg>
        <pc:spChg chg="add mod">
          <ac:chgData name="Jim Hogg" userId="34797abe98eaa765" providerId="LiveId" clId="{D58881E2-C8D5-46F5-A104-B0DC155D1631}" dt="2019-12-13T01:28:21.157" v="11623" actId="404"/>
          <ac:spMkLst>
            <pc:docMk/>
            <pc:sldMk cId="4159098194" sldId="400"/>
            <ac:spMk id="22" creationId="{2BD8DDD1-39D2-4C9F-B312-9EEB38CB7199}"/>
          </ac:spMkLst>
        </pc:spChg>
        <pc:spChg chg="add mod">
          <ac:chgData name="Jim Hogg" userId="34797abe98eaa765" providerId="LiveId" clId="{D58881E2-C8D5-46F5-A104-B0DC155D1631}" dt="2019-12-13T05:15:27.544" v="12189" actId="20577"/>
          <ac:spMkLst>
            <pc:docMk/>
            <pc:sldMk cId="4159098194" sldId="400"/>
            <ac:spMk id="24" creationId="{67AC5051-328A-436B-88E1-41B8448677E4}"/>
          </ac:spMkLst>
        </pc:spChg>
        <pc:spChg chg="add mod">
          <ac:chgData name="Jim Hogg" userId="34797abe98eaa765" providerId="LiveId" clId="{D58881E2-C8D5-46F5-A104-B0DC155D1631}" dt="2019-12-13T01:30:15.617" v="11642" actId="1076"/>
          <ac:spMkLst>
            <pc:docMk/>
            <pc:sldMk cId="4159098194" sldId="400"/>
            <ac:spMk id="25" creationId="{D86C0B03-00E2-418E-85EE-EEE4EE160A60}"/>
          </ac:spMkLst>
        </pc:spChg>
        <pc:spChg chg="add del">
          <ac:chgData name="Jim Hogg" userId="34797abe98eaa765" providerId="LiveId" clId="{D58881E2-C8D5-46F5-A104-B0DC155D1631}" dt="2019-12-13T01:29:25.938" v="11634"/>
          <ac:spMkLst>
            <pc:docMk/>
            <pc:sldMk cId="4159098194" sldId="400"/>
            <ac:spMk id="26" creationId="{EBA9A7AC-E32A-4699-B4AE-91E59430592A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2T18:55:22.040" v="4161" actId="478"/>
          <ac:spMkLst>
            <pc:docMk/>
            <pc:sldMk cId="4159098194" sldId="400"/>
            <ac:spMk id="47" creationId="{7D0D8B77-7758-453F-A49A-B7C5DD70C2C0}"/>
          </ac:spMkLst>
        </pc:sp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2T18:55:22.040" v="4161" actId="478"/>
          <ac:cxnSpMkLst>
            <pc:docMk/>
            <pc:sldMk cId="4159098194" sldId="400"/>
            <ac:cxnSpMk id="43" creationId="{C3EB9144-89EB-4661-8B85-3809B753D884}"/>
          </ac:cxnSpMkLst>
        </pc:cxnChg>
      </pc:sldChg>
      <pc:sldChg chg="delSp modSp add">
        <pc:chgData name="Jim Hogg" userId="34797abe98eaa765" providerId="LiveId" clId="{D58881E2-C8D5-46F5-A104-B0DC155D1631}" dt="2019-12-13T01:35:54.739" v="12092" actId="14100"/>
        <pc:sldMkLst>
          <pc:docMk/>
          <pc:sldMk cId="1412553788" sldId="401"/>
        </pc:sldMkLst>
        <pc:spChg chg="del mod">
          <ac:chgData name="Jim Hogg" userId="34797abe98eaa765" providerId="LiveId" clId="{D58881E2-C8D5-46F5-A104-B0DC155D1631}" dt="2019-12-13T01:30:25.396" v="11643" actId="478"/>
          <ac:spMkLst>
            <pc:docMk/>
            <pc:sldMk cId="1412553788" sldId="401"/>
            <ac:spMk id="2" creationId="{DD67B996-8770-4F2E-98A5-2E01F40D3AFE}"/>
          </ac:spMkLst>
        </pc:spChg>
        <pc:spChg chg="mod">
          <ac:chgData name="Jim Hogg" userId="34797abe98eaa765" providerId="LiveId" clId="{D58881E2-C8D5-46F5-A104-B0DC155D1631}" dt="2019-12-13T01:35:54.739" v="12092" actId="14100"/>
          <ac:spMkLst>
            <pc:docMk/>
            <pc:sldMk cId="1412553788" sldId="401"/>
            <ac:spMk id="11" creationId="{3676A577-8DF0-42A4-BA49-76505F97AE58}"/>
          </ac:spMkLst>
        </pc:spChg>
      </pc:sldChg>
      <pc:sldChg chg="addSp delSp modSp add ord modAnim">
        <pc:chgData name="Jim Hogg" userId="34797abe98eaa765" providerId="LiveId" clId="{D58881E2-C8D5-46F5-A104-B0DC155D1631}" dt="2019-12-13T01:37:34.244" v="12136" actId="1076"/>
        <pc:sldMkLst>
          <pc:docMk/>
          <pc:sldMk cId="1048997125" sldId="402"/>
        </pc:sldMkLst>
        <pc:spChg chg="del">
          <ac:chgData name="Jim Hogg" userId="34797abe98eaa765" providerId="LiveId" clId="{D58881E2-C8D5-46F5-A104-B0DC155D1631}" dt="2019-12-12T19:20:25.314" v="4947" actId="478"/>
          <ac:spMkLst>
            <pc:docMk/>
            <pc:sldMk cId="1048997125" sldId="402"/>
            <ac:spMk id="2" creationId="{DD67B996-8770-4F2E-98A5-2E01F40D3AFE}"/>
          </ac:spMkLst>
        </pc:spChg>
        <pc:spChg chg="add mod">
          <ac:chgData name="Jim Hogg" userId="34797abe98eaa765" providerId="LiveId" clId="{D58881E2-C8D5-46F5-A104-B0DC155D1631}" dt="2019-12-13T01:37:34.244" v="12136" actId="1076"/>
          <ac:spMkLst>
            <pc:docMk/>
            <pc:sldMk cId="1048997125" sldId="402"/>
            <ac:spMk id="4" creationId="{F7A9754E-F388-4453-85E8-BD37BC35FC9B}"/>
          </ac:spMkLst>
        </pc:spChg>
        <pc:spChg chg="add mod">
          <ac:chgData name="Jim Hogg" userId="34797abe98eaa765" providerId="LiveId" clId="{D58881E2-C8D5-46F5-A104-B0DC155D1631}" dt="2019-12-12T19:23:24.705" v="5022" actId="207"/>
          <ac:spMkLst>
            <pc:docMk/>
            <pc:sldMk cId="1048997125" sldId="402"/>
            <ac:spMk id="6" creationId="{8AF91D0A-989D-448B-9A44-E55228A80F45}"/>
          </ac:spMkLst>
        </pc:spChg>
        <pc:spChg chg="add mod">
          <ac:chgData name="Jim Hogg" userId="34797abe98eaa765" providerId="LiveId" clId="{D58881E2-C8D5-46F5-A104-B0DC155D1631}" dt="2019-12-12T19:23:17.423" v="5020" actId="1076"/>
          <ac:spMkLst>
            <pc:docMk/>
            <pc:sldMk cId="1048997125" sldId="402"/>
            <ac:spMk id="7" creationId="{E41C0D7C-8961-48BC-8D70-0621C3069EA3}"/>
          </ac:spMkLst>
        </pc:spChg>
        <pc:spChg chg="del mod">
          <ac:chgData name="Jim Hogg" userId="34797abe98eaa765" providerId="LiveId" clId="{D58881E2-C8D5-46F5-A104-B0DC155D1631}" dt="2019-12-13T01:36:40.263" v="12111" actId="478"/>
          <ac:spMkLst>
            <pc:docMk/>
            <pc:sldMk cId="1048997125" sldId="402"/>
            <ac:spMk id="11" creationId="{3676A577-8DF0-42A4-BA49-76505F97AE58}"/>
          </ac:spMkLst>
        </pc:spChg>
      </pc:sldChg>
      <pc:sldChg chg="addSp modSp add">
        <pc:chgData name="Jim Hogg" userId="34797abe98eaa765" providerId="LiveId" clId="{D58881E2-C8D5-46F5-A104-B0DC155D1631}" dt="2019-12-12T19:29:48.671" v="5174" actId="14100"/>
        <pc:sldMkLst>
          <pc:docMk/>
          <pc:sldMk cId="3988828522" sldId="403"/>
        </pc:sldMkLst>
        <pc:spChg chg="add mod">
          <ac:chgData name="Jim Hogg" userId="34797abe98eaa765" providerId="LiveId" clId="{D58881E2-C8D5-46F5-A104-B0DC155D1631}" dt="2019-12-12T19:29:29.245" v="5169" actId="207"/>
          <ac:spMkLst>
            <pc:docMk/>
            <pc:sldMk cId="3988828522" sldId="403"/>
            <ac:spMk id="4" creationId="{9D37F62A-D998-456C-9E10-AF0848586A60}"/>
          </ac:spMkLst>
        </pc:spChg>
        <pc:spChg chg="add mod">
          <ac:chgData name="Jim Hogg" userId="34797abe98eaa765" providerId="LiveId" clId="{D58881E2-C8D5-46F5-A104-B0DC155D1631}" dt="2019-12-12T19:29:48.671" v="5174" actId="14100"/>
          <ac:spMkLst>
            <pc:docMk/>
            <pc:sldMk cId="3988828522" sldId="403"/>
            <ac:spMk id="5" creationId="{F163160F-6CD9-4C46-AB4A-277D7972ADC0}"/>
          </ac:spMkLst>
        </pc:spChg>
        <pc:spChg chg="add mod">
          <ac:chgData name="Jim Hogg" userId="34797abe98eaa765" providerId="LiveId" clId="{D58881E2-C8D5-46F5-A104-B0DC155D1631}" dt="2019-12-12T19:29:33.438" v="5171" actId="207"/>
          <ac:spMkLst>
            <pc:docMk/>
            <pc:sldMk cId="3988828522" sldId="403"/>
            <ac:spMk id="6" creationId="{39CF6149-665C-4994-9089-F48F0B8B586F}"/>
          </ac:spMkLst>
        </pc:spChg>
        <pc:spChg chg="add mod">
          <ac:chgData name="Jim Hogg" userId="34797abe98eaa765" providerId="LiveId" clId="{D58881E2-C8D5-46F5-A104-B0DC155D1631}" dt="2019-12-12T19:29:39.155" v="5172" actId="1076"/>
          <ac:spMkLst>
            <pc:docMk/>
            <pc:sldMk cId="3988828522" sldId="403"/>
            <ac:spMk id="7" creationId="{28B0498E-51A8-4E82-9FD2-211E3F70AD42}"/>
          </ac:spMkLst>
        </pc:spChg>
      </pc:sldChg>
      <pc:sldChg chg="addSp delSp modSp add">
        <pc:chgData name="Jim Hogg" userId="34797abe98eaa765" providerId="LiveId" clId="{D58881E2-C8D5-46F5-A104-B0DC155D1631}" dt="2019-12-13T05:31:13.999" v="12524" actId="14100"/>
        <pc:sldMkLst>
          <pc:docMk/>
          <pc:sldMk cId="3216691766" sldId="404"/>
        </pc:sldMkLst>
        <pc:spChg chg="add mod">
          <ac:chgData name="Jim Hogg" userId="34797abe98eaa765" providerId="LiveId" clId="{D58881E2-C8D5-46F5-A104-B0DC155D1631}" dt="2019-12-13T04:46:20.105" v="12157" actId="14100"/>
          <ac:spMkLst>
            <pc:docMk/>
            <pc:sldMk cId="3216691766" sldId="404"/>
            <ac:spMk id="4" creationId="{BC776021-878E-4604-B418-DE5243E6D9EC}"/>
          </ac:spMkLst>
        </pc:spChg>
        <pc:spChg chg="add mod">
          <ac:chgData name="Jim Hogg" userId="34797abe98eaa765" providerId="LiveId" clId="{D58881E2-C8D5-46F5-A104-B0DC155D1631}" dt="2019-12-13T04:45:48.586" v="12153" actId="6549"/>
          <ac:spMkLst>
            <pc:docMk/>
            <pc:sldMk cId="3216691766" sldId="404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2T19:36:11.533" v="5479" actId="14100"/>
          <ac:spMkLst>
            <pc:docMk/>
            <pc:sldMk cId="3216691766" sldId="404"/>
            <ac:spMk id="6" creationId="{22FA6079-37C7-4D66-8A9D-4BF789E40630}"/>
          </ac:spMkLst>
        </pc:spChg>
        <pc:spChg chg="add mod">
          <ac:chgData name="Jim Hogg" userId="34797abe98eaa765" providerId="LiveId" clId="{D58881E2-C8D5-46F5-A104-B0DC155D1631}" dt="2019-12-13T05:31:13.999" v="12524" actId="14100"/>
          <ac:spMkLst>
            <pc:docMk/>
            <pc:sldMk cId="3216691766" sldId="404"/>
            <ac:spMk id="7" creationId="{19010441-FE87-415B-AB55-B89645090339}"/>
          </ac:spMkLst>
        </pc:spChg>
        <pc:spChg chg="add del mod">
          <ac:chgData name="Jim Hogg" userId="34797abe98eaa765" providerId="LiveId" clId="{D58881E2-C8D5-46F5-A104-B0DC155D1631}" dt="2019-12-13T05:03:45.098" v="12159" actId="478"/>
          <ac:spMkLst>
            <pc:docMk/>
            <pc:sldMk cId="3216691766" sldId="404"/>
            <ac:spMk id="8" creationId="{31BC6354-E97C-4826-9C40-85B394062708}"/>
          </ac:spMkLst>
        </pc:spChg>
      </pc:sldChg>
      <pc:sldChg chg="addSp modSp add del">
        <pc:chgData name="Jim Hogg" userId="34797abe98eaa765" providerId="LiveId" clId="{D58881E2-C8D5-46F5-A104-B0DC155D1631}" dt="2019-12-13T05:17:32.012" v="12190" actId="47"/>
        <pc:sldMkLst>
          <pc:docMk/>
          <pc:sldMk cId="1792282049" sldId="405"/>
        </pc:sldMkLst>
        <pc:spChg chg="mod">
          <ac:chgData name="Jim Hogg" userId="34797abe98eaa765" providerId="LiveId" clId="{D58881E2-C8D5-46F5-A104-B0DC155D1631}" dt="2019-12-12T19:39:26.390" v="5613" actId="14100"/>
          <ac:spMkLst>
            <pc:docMk/>
            <pc:sldMk cId="1792282049" sldId="405"/>
            <ac:spMk id="7" creationId="{19010441-FE87-415B-AB55-B89645090339}"/>
          </ac:spMkLst>
        </pc:spChg>
        <pc:spChg chg="add mod">
          <ac:chgData name="Jim Hogg" userId="34797abe98eaa765" providerId="LiveId" clId="{D58881E2-C8D5-46F5-A104-B0DC155D1631}" dt="2019-12-12T19:39:48.614" v="5646" actId="20577"/>
          <ac:spMkLst>
            <pc:docMk/>
            <pc:sldMk cId="1792282049" sldId="405"/>
            <ac:spMk id="9" creationId="{7E6DF17F-A90B-4A44-B6A1-35E1A9409343}"/>
          </ac:spMkLst>
        </pc:spChg>
      </pc:sldChg>
      <pc:sldChg chg="addSp delSp modSp add">
        <pc:chgData name="Jim Hogg" userId="34797abe98eaa765" providerId="LiveId" clId="{D58881E2-C8D5-46F5-A104-B0DC155D1631}" dt="2019-12-12T19:48:50.642" v="5890" actId="14100"/>
        <pc:sldMkLst>
          <pc:docMk/>
          <pc:sldMk cId="2463253359" sldId="406"/>
        </pc:sldMkLst>
        <pc:spChg chg="del">
          <ac:chgData name="Jim Hogg" userId="34797abe98eaa765" providerId="LiveId" clId="{D58881E2-C8D5-46F5-A104-B0DC155D1631}" dt="2019-12-12T19:41:37.468" v="5648" actId="478"/>
          <ac:spMkLst>
            <pc:docMk/>
            <pc:sldMk cId="2463253359" sldId="406"/>
            <ac:spMk id="4" creationId="{BC776021-878E-4604-B418-DE5243E6D9EC}"/>
          </ac:spMkLst>
        </pc:spChg>
        <pc:spChg chg="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5" creationId="{0E18FBB5-11AF-4F27-8A4E-0C2870D9253F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6" creationId="{22FA6079-37C7-4D66-8A9D-4BF789E40630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7" creationId="{19010441-FE87-415B-AB55-B89645090339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8" creationId="{31BC6354-E97C-4826-9C40-85B394062708}"/>
          </ac:spMkLst>
        </pc:spChg>
        <pc:spChg chg="del">
          <ac:chgData name="Jim Hogg" userId="34797abe98eaa765" providerId="LiveId" clId="{D58881E2-C8D5-46F5-A104-B0DC155D1631}" dt="2019-12-12T19:41:41.622" v="5649" actId="478"/>
          <ac:spMkLst>
            <pc:docMk/>
            <pc:sldMk cId="2463253359" sldId="406"/>
            <ac:spMk id="9" creationId="{7E6DF17F-A90B-4A44-B6A1-35E1A9409343}"/>
          </ac:spMkLst>
        </pc:spChg>
        <pc:spChg chg="add mod">
          <ac:chgData name="Jim Hogg" userId="34797abe98eaa765" providerId="LiveId" clId="{D58881E2-C8D5-46F5-A104-B0DC155D1631}" dt="2019-12-12T19:45:05.222" v="5790" actId="1076"/>
          <ac:spMkLst>
            <pc:docMk/>
            <pc:sldMk cId="2463253359" sldId="406"/>
            <ac:spMk id="10" creationId="{14F795B7-5D77-4C6A-828E-DB88E13A660E}"/>
          </ac:spMkLst>
        </pc:spChg>
        <pc:spChg chg="add mod">
          <ac:chgData name="Jim Hogg" userId="34797abe98eaa765" providerId="LiveId" clId="{D58881E2-C8D5-46F5-A104-B0DC155D1631}" dt="2019-12-12T19:48:43.225" v="5888" actId="1076"/>
          <ac:spMkLst>
            <pc:docMk/>
            <pc:sldMk cId="2463253359" sldId="406"/>
            <ac:spMk id="11" creationId="{F2D10F09-DD84-4876-B863-6827E5BFC8FD}"/>
          </ac:spMkLst>
        </pc:spChg>
        <pc:spChg chg="add mod">
          <ac:chgData name="Jim Hogg" userId="34797abe98eaa765" providerId="LiveId" clId="{D58881E2-C8D5-46F5-A104-B0DC155D1631}" dt="2019-12-12T19:48:50.642" v="5890" actId="14100"/>
          <ac:spMkLst>
            <pc:docMk/>
            <pc:sldMk cId="2463253359" sldId="406"/>
            <ac:spMk id="12" creationId="{30986C25-8F53-480E-ABF7-26DA2763DCCA}"/>
          </ac:spMkLst>
        </pc:spChg>
      </pc:sldChg>
      <pc:sldChg chg="addSp modSp add">
        <pc:chgData name="Jim Hogg" userId="34797abe98eaa765" providerId="LiveId" clId="{D58881E2-C8D5-46F5-A104-B0DC155D1631}" dt="2019-12-13T05:45:07.409" v="12656" actId="20577"/>
        <pc:sldMkLst>
          <pc:docMk/>
          <pc:sldMk cId="2189469003" sldId="407"/>
        </pc:sldMkLst>
        <pc:spChg chg="add mod">
          <ac:chgData name="Jim Hogg" userId="34797abe98eaa765" providerId="LiveId" clId="{D58881E2-C8D5-46F5-A104-B0DC155D1631}" dt="2019-12-13T05:44:24.063" v="12578" actId="1076"/>
          <ac:spMkLst>
            <pc:docMk/>
            <pc:sldMk cId="2189469003" sldId="407"/>
            <ac:spMk id="4" creationId="{A4E35BE7-F2C5-497C-A585-AF7584D67C72}"/>
          </ac:spMkLst>
        </pc:spChg>
        <pc:spChg chg="add mod">
          <ac:chgData name="Jim Hogg" userId="34797abe98eaa765" providerId="LiveId" clId="{D58881E2-C8D5-46F5-A104-B0DC155D1631}" dt="2019-12-13T05:45:07.409" v="12656" actId="20577"/>
          <ac:spMkLst>
            <pc:docMk/>
            <pc:sldMk cId="2189469003" sldId="407"/>
            <ac:spMk id="5" creationId="{0763CEB5-BC1E-4D2B-9713-4B34A1355478}"/>
          </ac:spMkLst>
        </pc:spChg>
      </pc:sldChg>
      <pc:sldChg chg="addSp delSp modSp add">
        <pc:chgData name="Jim Hogg" userId="34797abe98eaa765" providerId="LiveId" clId="{D58881E2-C8D5-46F5-A104-B0DC155D1631}" dt="2019-12-13T05:22:24.307" v="12469" actId="20577"/>
        <pc:sldMkLst>
          <pc:docMk/>
          <pc:sldMk cId="3658146730" sldId="408"/>
        </pc:sldMkLst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5" creationId="{0E18FBB5-11AF-4F27-8A4E-0C2870D9253F}"/>
          </ac:spMkLst>
        </pc:spChg>
        <pc:spChg chg="add 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8" creationId="{04EB5F51-877F-4EF8-A3EF-82CC9225B418}"/>
          </ac:spMkLst>
        </pc:spChg>
        <pc:spChg chg="add mod">
          <ac:chgData name="Jim Hogg" userId="34797abe98eaa765" providerId="LiveId" clId="{D58881E2-C8D5-46F5-A104-B0DC155D1631}" dt="2019-12-13T05:22:24.307" v="12469" actId="20577"/>
          <ac:spMkLst>
            <pc:docMk/>
            <pc:sldMk cId="3658146730" sldId="408"/>
            <ac:spMk id="9" creationId="{FDBDD90C-8E89-4495-80BF-5CBAFFDDEB89}"/>
          </ac:spMkLst>
        </pc:spChg>
        <pc:spChg chg="del">
          <ac:chgData name="Jim Hogg" userId="34797abe98eaa765" providerId="LiveId" clId="{D58881E2-C8D5-46F5-A104-B0DC155D1631}" dt="2019-12-12T19:52:03.581" v="5902" actId="478"/>
          <ac:spMkLst>
            <pc:docMk/>
            <pc:sldMk cId="3658146730" sldId="408"/>
            <ac:spMk id="10" creationId="{14F795B7-5D77-4C6A-828E-DB88E13A660E}"/>
          </ac:spMkLst>
        </pc:spChg>
        <pc:spChg chg="mod">
          <ac:chgData name="Jim Hogg" userId="34797abe98eaa765" providerId="LiveId" clId="{D58881E2-C8D5-46F5-A104-B0DC155D1631}" dt="2019-12-13T05:21:12.646" v="12368" actId="1076"/>
          <ac:spMkLst>
            <pc:docMk/>
            <pc:sldMk cId="3658146730" sldId="408"/>
            <ac:spMk id="11" creationId="{F2D10F09-DD84-4876-B863-6827E5BFC8FD}"/>
          </ac:spMkLst>
        </pc:spChg>
        <pc:spChg chg="del mod">
          <ac:chgData name="Jim Hogg" userId="34797abe98eaa765" providerId="LiveId" clId="{D58881E2-C8D5-46F5-A104-B0DC155D1631}" dt="2019-12-13T05:17:58.757" v="12193" actId="478"/>
          <ac:spMkLst>
            <pc:docMk/>
            <pc:sldMk cId="3658146730" sldId="408"/>
            <ac:spMk id="12" creationId="{30986C25-8F53-480E-ABF7-26DA2763DCCA}"/>
          </ac:spMkLst>
        </pc:spChg>
      </pc:sldChg>
      <pc:sldChg chg="addSp delSp modSp add">
        <pc:chgData name="Jim Hogg" userId="34797abe98eaa765" providerId="LiveId" clId="{D58881E2-C8D5-46F5-A104-B0DC155D1631}" dt="2019-12-12T20:06:45.141" v="6514" actId="1076"/>
        <pc:sldMkLst>
          <pc:docMk/>
          <pc:sldMk cId="3805310665" sldId="409"/>
        </pc:sldMkLst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4" creationId="{9D37F62A-D998-456C-9E10-AF0848586A60}"/>
          </ac:spMkLst>
        </pc:spChg>
        <pc:spChg chg="del">
          <ac:chgData name="Jim Hogg" userId="34797abe98eaa765" providerId="LiveId" clId="{D58881E2-C8D5-46F5-A104-B0DC155D1631}" dt="2019-12-12T19:57:03.093" v="5905" actId="478"/>
          <ac:spMkLst>
            <pc:docMk/>
            <pc:sldMk cId="3805310665" sldId="409"/>
            <ac:spMk id="5" creationId="{F163160F-6CD9-4C46-AB4A-277D7972ADC0}"/>
          </ac:spMkLst>
        </pc:spChg>
        <pc:spChg chg="del mod">
          <ac:chgData name="Jim Hogg" userId="34797abe98eaa765" providerId="LiveId" clId="{D58881E2-C8D5-46F5-A104-B0DC155D1631}" dt="2019-12-12T20:06:26.296" v="6512" actId="478"/>
          <ac:spMkLst>
            <pc:docMk/>
            <pc:sldMk cId="3805310665" sldId="409"/>
            <ac:spMk id="6" creationId="{39CF6149-665C-4994-9089-F48F0B8B586F}"/>
          </ac:spMkLst>
        </pc:spChg>
        <pc:spChg chg="mod">
          <ac:chgData name="Jim Hogg" userId="34797abe98eaa765" providerId="LiveId" clId="{D58881E2-C8D5-46F5-A104-B0DC155D1631}" dt="2019-12-12T20:06:45.141" v="6514" actId="1076"/>
          <ac:spMkLst>
            <pc:docMk/>
            <pc:sldMk cId="3805310665" sldId="409"/>
            <ac:spMk id="7" creationId="{28B0498E-51A8-4E82-9FD2-211E3F70AD42}"/>
          </ac:spMkLst>
        </pc:spChg>
        <pc:spChg chg="add del mod">
          <ac:chgData name="Jim Hogg" userId="34797abe98eaa765" providerId="LiveId" clId="{D58881E2-C8D5-46F5-A104-B0DC155D1631}" dt="2019-12-12T19:58:03.601" v="6004" actId="478"/>
          <ac:spMkLst>
            <pc:docMk/>
            <pc:sldMk cId="3805310665" sldId="409"/>
            <ac:spMk id="8" creationId="{9F00B8AE-353A-472A-8FBC-01C6C8004E9C}"/>
          </ac:spMkLst>
        </pc:sp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9" creationId="{253FF781-B63B-4879-B6E7-97C2C35886AB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1" creationId="{BE864BC0-EE99-4D25-B2AE-1958570BCDBE}"/>
          </ac:graphicFrameMkLst>
        </pc:graphicFrameChg>
        <pc:graphicFrameChg chg="add mod modGraphic">
          <ac:chgData name="Jim Hogg" userId="34797abe98eaa765" providerId="LiveId" clId="{D58881E2-C8D5-46F5-A104-B0DC155D1631}" dt="2019-12-12T20:06:37.625" v="6513" actId="1076"/>
          <ac:graphicFrameMkLst>
            <pc:docMk/>
            <pc:sldMk cId="3805310665" sldId="409"/>
            <ac:graphicFrameMk id="12" creationId="{A3430766-CD41-4CE8-A556-1A17290331A9}"/>
          </ac:graphicFrameMkLst>
        </pc:graphicFrameChg>
      </pc:sldChg>
      <pc:sldChg chg="addSp delSp modSp add">
        <pc:chgData name="Jim Hogg" userId="34797abe98eaa765" providerId="LiveId" clId="{D58881E2-C8D5-46F5-A104-B0DC155D1631}" dt="2019-12-13T00:50:28.834" v="9629" actId="20577"/>
        <pc:sldMkLst>
          <pc:docMk/>
          <pc:sldMk cId="3768339841" sldId="410"/>
        </pc:sldMkLst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6" creationId="{F896E0CB-80A2-48C1-BDD0-1333653B27ED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7" creationId="{12A5F4DF-47EA-493B-A9ED-EF92C0A0DEFF}"/>
          </ac:spMkLst>
        </pc:spChg>
        <pc:spChg chg="mod">
          <ac:chgData name="Jim Hogg" userId="34797abe98eaa765" providerId="LiveId" clId="{D58881E2-C8D5-46F5-A104-B0DC155D1631}" dt="2019-12-13T00:48:29.903" v="9456" actId="20577"/>
          <ac:spMkLst>
            <pc:docMk/>
            <pc:sldMk cId="3768339841" sldId="410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2" creationId="{A43C7714-768F-4E8D-909E-D69412DABC51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5" creationId="{554C4AA4-B583-4CEF-B40A-2FED36D097E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6" creationId="{A0D7B662-51F2-4003-BE35-74F5284B6FB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17" creationId="{2F0E0390-E6D7-4727-BE37-EC2346ACC6C3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0" creationId="{9B185231-C5CA-42A1-97CC-A5A525AF152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1" creationId="{05C6EC31-C421-4C96-9B42-DC3097575110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22" creationId="{F4F116C0-5725-4958-8CB7-EBE07E751584}"/>
          </ac:spMkLst>
        </pc:spChg>
        <pc:spChg chg="add mod">
          <ac:chgData name="Jim Hogg" userId="34797abe98eaa765" providerId="LiveId" clId="{D58881E2-C8D5-46F5-A104-B0DC155D1631}" dt="2019-12-13T00:49:49.651" v="9576" actId="20577"/>
          <ac:spMkLst>
            <pc:docMk/>
            <pc:sldMk cId="3768339841" sldId="410"/>
            <ac:spMk id="24" creationId="{52504D6F-96F0-40D3-ACAA-C91A04676DE7}"/>
          </ac:spMkLst>
        </pc:spChg>
        <pc:spChg chg="add mod">
          <ac:chgData name="Jim Hogg" userId="34797abe98eaa765" providerId="LiveId" clId="{D58881E2-C8D5-46F5-A104-B0DC155D1631}" dt="2019-12-13T00:50:28.834" v="9629" actId="20577"/>
          <ac:spMkLst>
            <pc:docMk/>
            <pc:sldMk cId="3768339841" sldId="410"/>
            <ac:spMk id="25" creationId="{5054FDCC-AD70-4787-BE3A-F89A28E26C9E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2" creationId="{ADC03393-7F6C-4F52-AF7B-CD8516C07FFC}"/>
          </ac:spMkLst>
        </pc:spChg>
        <pc:spChg chg="del">
          <ac:chgData name="Jim Hogg" userId="34797abe98eaa765" providerId="LiveId" clId="{D58881E2-C8D5-46F5-A104-B0DC155D1631}" dt="2019-12-13T00:06:38.740" v="7297" actId="478"/>
          <ac:spMkLst>
            <pc:docMk/>
            <pc:sldMk cId="3768339841" sldId="410"/>
            <ac:spMk id="47" creationId="{7D0D8B77-7758-453F-A49A-B7C5DD70C2C0}"/>
          </ac:spMkLst>
        </pc:spChg>
        <pc:picChg chg="del">
          <ac:chgData name="Jim Hogg" userId="34797abe98eaa765" providerId="LiveId" clId="{D58881E2-C8D5-46F5-A104-B0DC155D1631}" dt="2019-12-13T00:06:45.524" v="7299" actId="478"/>
          <ac:picMkLst>
            <pc:docMk/>
            <pc:sldMk cId="3768339841" sldId="410"/>
            <ac:picMk id="4" creationId="{A636E3F3-5F81-4167-B247-FF4D23CE1A17}"/>
          </ac:picMkLst>
        </pc:pic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8" creationId="{13004F8A-ACDD-488A-88D6-FD5EB4BF3302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9" creationId="{6ED3102E-6F7B-4B6B-A8BA-7278363F3E5C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10" creationId="{924858A7-96A8-4EF6-BDBA-2FD1847994E7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23" creationId="{A32EC642-8BA4-490C-8D78-6E259AF77ABE}"/>
          </ac:cxnSpMkLst>
        </pc:cxnChg>
        <pc:cxnChg chg="del mod">
          <ac:chgData name="Jim Hogg" userId="34797abe98eaa765" providerId="LiveId" clId="{D58881E2-C8D5-46F5-A104-B0DC155D1631}" dt="2019-12-13T00:06:38.740" v="7297" actId="478"/>
          <ac:cxnSpMkLst>
            <pc:docMk/>
            <pc:sldMk cId="3768339841" sldId="410"/>
            <ac:cxnSpMk id="43" creationId="{C3EB9144-89EB-4661-8B85-3809B753D884}"/>
          </ac:cxnSpMkLst>
        </pc:cxnChg>
      </pc:sldChg>
      <pc:sldChg chg="addSp delSp modSp add">
        <pc:chgData name="Jim Hogg" userId="34797abe98eaa765" providerId="LiveId" clId="{D58881E2-C8D5-46F5-A104-B0DC155D1631}" dt="2019-12-13T00:51:13.906" v="9644" actId="6549"/>
        <pc:sldMkLst>
          <pc:docMk/>
          <pc:sldMk cId="559061067" sldId="411"/>
        </pc:sldMkLst>
        <pc:spChg chg="add mod">
          <ac:chgData name="Jim Hogg" userId="34797abe98eaa765" providerId="LiveId" clId="{D58881E2-C8D5-46F5-A104-B0DC155D1631}" dt="2019-12-13T00:51:13.906" v="9644" actId="6549"/>
          <ac:spMkLst>
            <pc:docMk/>
            <pc:sldMk cId="559061067" sldId="411"/>
            <ac:spMk id="7" creationId="{7E475C03-58A2-49FB-917F-B335312A78D2}"/>
          </ac:spMkLst>
        </pc:spChg>
        <pc:spChg chg="add del mod">
          <ac:chgData name="Jim Hogg" userId="34797abe98eaa765" providerId="LiveId" clId="{D58881E2-C8D5-46F5-A104-B0DC155D1631}" dt="2019-12-13T00:31:15.018" v="9348" actId="478"/>
          <ac:spMkLst>
            <pc:docMk/>
            <pc:sldMk cId="559061067" sldId="411"/>
            <ac:spMk id="8" creationId="{6CBCD205-FD80-462D-9B3E-71CAA92AA1D0}"/>
          </ac:spMkLst>
        </pc:spChg>
        <pc:spChg chg="add mod">
          <ac:chgData name="Jim Hogg" userId="34797abe98eaa765" providerId="LiveId" clId="{D58881E2-C8D5-46F5-A104-B0DC155D1631}" dt="2019-12-13T00:31:13.048" v="9347"/>
          <ac:spMkLst>
            <pc:docMk/>
            <pc:sldMk cId="559061067" sldId="411"/>
            <ac:spMk id="9" creationId="{759734D3-9E5E-428C-93BB-10F5014C26A0}"/>
          </ac:spMkLst>
        </pc:spChg>
        <pc:spChg chg="mod">
          <ac:chgData name="Jim Hogg" userId="34797abe98eaa765" providerId="LiveId" clId="{D58881E2-C8D5-46F5-A104-B0DC155D1631}" dt="2019-12-13T00:50:57.673" v="9641" actId="207"/>
          <ac:spMkLst>
            <pc:docMk/>
            <pc:sldMk cId="559061067" sldId="411"/>
            <ac:spMk id="11" creationId="{3676A577-8DF0-42A4-BA49-76505F97AE58}"/>
          </ac:spMkLst>
        </pc:spChg>
        <pc:spChg chg="del">
          <ac:chgData name="Jim Hogg" userId="34797abe98eaa765" providerId="LiveId" clId="{D58881E2-C8D5-46F5-A104-B0DC155D1631}" dt="2019-12-13T00:22:32.392" v="8368" actId="478"/>
          <ac:spMkLst>
            <pc:docMk/>
            <pc:sldMk cId="559061067" sldId="411"/>
            <ac:spMk id="24" creationId="{52504D6F-96F0-40D3-ACAA-C91A04676DE7}"/>
          </ac:spMkLst>
        </pc:spChg>
        <pc:spChg chg="del">
          <ac:chgData name="Jim Hogg" userId="34797abe98eaa765" providerId="LiveId" clId="{D58881E2-C8D5-46F5-A104-B0DC155D1631}" dt="2019-12-13T00:22:28.964" v="8367" actId="478"/>
          <ac:spMkLst>
            <pc:docMk/>
            <pc:sldMk cId="559061067" sldId="411"/>
            <ac:spMk id="25" creationId="{5054FDCC-AD70-4787-BE3A-F89A28E26C9E}"/>
          </ac:spMkLst>
        </pc:spChg>
      </pc:sldChg>
      <pc:sldChg chg="modSp add">
        <pc:chgData name="Jim Hogg" userId="34797abe98eaa765" providerId="LiveId" clId="{D58881E2-C8D5-46F5-A104-B0DC155D1631}" dt="2019-12-13T01:04:33.035" v="11361" actId="1076"/>
        <pc:sldMkLst>
          <pc:docMk/>
          <pc:sldMk cId="615937093" sldId="412"/>
        </pc:sldMkLst>
        <pc:spChg chg="mod">
          <ac:chgData name="Jim Hogg" userId="34797abe98eaa765" providerId="LiveId" clId="{D58881E2-C8D5-46F5-A104-B0DC155D1631}" dt="2019-12-13T01:04:33.035" v="11361" actId="1076"/>
          <ac:spMkLst>
            <pc:docMk/>
            <pc:sldMk cId="615937093" sldId="412"/>
            <ac:spMk id="7" creationId="{7E475C03-58A2-49FB-917F-B335312A78D2}"/>
          </ac:spMkLst>
        </pc:spChg>
        <pc:spChg chg="mod">
          <ac:chgData name="Jim Hogg" userId="34797abe98eaa765" providerId="LiveId" clId="{D58881E2-C8D5-46F5-A104-B0DC155D1631}" dt="2019-12-13T00:53:46.231" v="9996" actId="1076"/>
          <ac:spMkLst>
            <pc:docMk/>
            <pc:sldMk cId="615937093" sldId="412"/>
            <ac:spMk id="11" creationId="{3676A577-8DF0-42A4-BA49-76505F97AE58}"/>
          </ac:spMkLst>
        </pc:spChg>
      </pc:sldChg>
      <pc:sldChg chg="addSp modSp add setBg">
        <pc:chgData name="Jim Hogg" userId="34797abe98eaa765" providerId="LiveId" clId="{D58881E2-C8D5-46F5-A104-B0DC155D1631}" dt="2019-12-13T01:05:25.200" v="11379" actId="1076"/>
        <pc:sldMkLst>
          <pc:docMk/>
          <pc:sldMk cId="2258384413" sldId="413"/>
        </pc:sldMkLst>
        <pc:spChg chg="add mod">
          <ac:chgData name="Jim Hogg" userId="34797abe98eaa765" providerId="LiveId" clId="{D58881E2-C8D5-46F5-A104-B0DC155D1631}" dt="2019-12-13T01:05:25.200" v="11379" actId="1076"/>
          <ac:spMkLst>
            <pc:docMk/>
            <pc:sldMk cId="2258384413" sldId="413"/>
            <ac:spMk id="4" creationId="{81D7B9D6-B702-46DB-9195-278CC68669AA}"/>
          </ac:spMkLst>
        </pc:spChg>
      </pc:sldChg>
      <pc:sldChg chg="modSp add setBg">
        <pc:chgData name="Jim Hogg" userId="34797abe98eaa765" providerId="LiveId" clId="{D58881E2-C8D5-46F5-A104-B0DC155D1631}" dt="2019-12-13T01:14:37.141" v="11421" actId="20577"/>
        <pc:sldMkLst>
          <pc:docMk/>
          <pc:sldMk cId="361952091" sldId="414"/>
        </pc:sldMkLst>
        <pc:spChg chg="mod">
          <ac:chgData name="Jim Hogg" userId="34797abe98eaa765" providerId="LiveId" clId="{D58881E2-C8D5-46F5-A104-B0DC155D1631}" dt="2019-12-13T01:14:37.141" v="11421" actId="20577"/>
          <ac:spMkLst>
            <pc:docMk/>
            <pc:sldMk cId="361952091" sldId="414"/>
            <ac:spMk id="4" creationId="{81D7B9D6-B702-46DB-9195-278CC68669AA}"/>
          </ac:spMkLst>
        </pc:spChg>
      </pc:sldChg>
      <pc:sldChg chg="modSp add ord">
        <pc:chgData name="Jim Hogg" userId="34797abe98eaa765" providerId="LiveId" clId="{D58881E2-C8D5-46F5-A104-B0DC155D1631}" dt="2019-12-13T01:36:15.750" v="12109" actId="20577"/>
        <pc:sldMkLst>
          <pc:docMk/>
          <pc:sldMk cId="2090682987" sldId="415"/>
        </pc:sldMkLst>
        <pc:spChg chg="mod">
          <ac:chgData name="Jim Hogg" userId="34797abe98eaa765" providerId="LiveId" clId="{D58881E2-C8D5-46F5-A104-B0DC155D1631}" dt="2019-12-13T01:36:15.750" v="12109" actId="20577"/>
          <ac:spMkLst>
            <pc:docMk/>
            <pc:sldMk cId="2090682987" sldId="415"/>
            <ac:spMk id="4" creationId="{81D7B9D6-B702-46DB-9195-278CC68669AA}"/>
          </ac:spMkLst>
        </pc:spChg>
      </pc:sldChg>
      <pc:sldChg chg="delSp modSp add">
        <pc:chgData name="Jim Hogg" userId="34797abe98eaa765" providerId="LiveId" clId="{D58881E2-C8D5-46F5-A104-B0DC155D1631}" dt="2019-12-13T05:30:19.685" v="12493" actId="1076"/>
        <pc:sldMkLst>
          <pc:docMk/>
          <pc:sldMk cId="621757586" sldId="416"/>
        </pc:sldMkLst>
        <pc:spChg chg="mod">
          <ac:chgData name="Jim Hogg" userId="34797abe98eaa765" providerId="LiveId" clId="{D58881E2-C8D5-46F5-A104-B0DC155D1631}" dt="2019-12-13T05:30:11.309" v="12491" actId="6549"/>
          <ac:spMkLst>
            <pc:docMk/>
            <pc:sldMk cId="621757586" sldId="416"/>
            <ac:spMk id="8" creationId="{04EB5F51-877F-4EF8-A3EF-82CC9225B418}"/>
          </ac:spMkLst>
        </pc:spChg>
        <pc:spChg chg="del">
          <ac:chgData name="Jim Hogg" userId="34797abe98eaa765" providerId="LiveId" clId="{D58881E2-C8D5-46F5-A104-B0DC155D1631}" dt="2019-12-13T05:29:49.766" v="12473" actId="478"/>
          <ac:spMkLst>
            <pc:docMk/>
            <pc:sldMk cId="621757586" sldId="416"/>
            <ac:spMk id="9" creationId="{FDBDD90C-8E89-4495-80BF-5CBAFFDDEB89}"/>
          </ac:spMkLst>
        </pc:spChg>
        <pc:spChg chg="mod">
          <ac:chgData name="Jim Hogg" userId="34797abe98eaa765" providerId="LiveId" clId="{D58881E2-C8D5-46F5-A104-B0DC155D1631}" dt="2019-12-13T05:30:19.685" v="12493" actId="1076"/>
          <ac:spMkLst>
            <pc:docMk/>
            <pc:sldMk cId="621757586" sldId="416"/>
            <ac:spMk id="11" creationId="{F2D10F09-DD84-4876-B863-6827E5BFC8FD}"/>
          </ac:spMkLst>
        </pc:spChg>
      </pc:sldChg>
      <pc:sldChg chg="addSp modSp add">
        <pc:chgData name="Jim Hogg" userId="34797abe98eaa765" providerId="LiveId" clId="{D58881E2-C8D5-46F5-A104-B0DC155D1631}" dt="2019-12-13T05:52:45.209" v="13156" actId="207"/>
        <pc:sldMkLst>
          <pc:docMk/>
          <pc:sldMk cId="527613650" sldId="417"/>
        </pc:sldMkLst>
        <pc:spChg chg="add mod">
          <ac:chgData name="Jim Hogg" userId="34797abe98eaa765" providerId="LiveId" clId="{D58881E2-C8D5-46F5-A104-B0DC155D1631}" dt="2019-12-13T05:52:45.209" v="13156" actId="207"/>
          <ac:spMkLst>
            <pc:docMk/>
            <pc:sldMk cId="527613650" sldId="417"/>
            <ac:spMk id="4" creationId="{53263094-F8F6-43A2-905F-BE8DE0F54362}"/>
          </ac:spMkLst>
        </pc:spChg>
        <pc:spChg chg="add mod">
          <ac:chgData name="Jim Hogg" userId="34797abe98eaa765" providerId="LiveId" clId="{D58881E2-C8D5-46F5-A104-B0DC155D1631}" dt="2019-12-13T05:52:32.523" v="13143" actId="20577"/>
          <ac:spMkLst>
            <pc:docMk/>
            <pc:sldMk cId="527613650" sldId="417"/>
            <ac:spMk id="5" creationId="{CF3DD924-3AC5-469F-8086-1FBB19A4C944}"/>
          </ac:spMkLst>
        </pc:spChg>
      </pc:sldChg>
      <pc:sldMasterChg chg="delSldLayout">
        <pc:chgData name="Jim Hogg" userId="34797abe98eaa765" providerId="LiveId" clId="{D58881E2-C8D5-46F5-A104-B0DC155D1631}" dt="2019-12-12T19:24:55.473" v="5023" actId="47"/>
        <pc:sldMasterMkLst>
          <pc:docMk/>
          <pc:sldMasterMk cId="3776936782" sldId="2147483789"/>
        </pc:sldMasterMkLst>
        <pc:sldLayoutChg chg="del">
          <pc:chgData name="Jim Hogg" userId="34797abe98eaa765" providerId="LiveId" clId="{D58881E2-C8D5-46F5-A104-B0DC155D1631}" dt="2019-12-12T19:24:55.473" v="5023" actId="47"/>
          <pc:sldLayoutMkLst>
            <pc:docMk/>
            <pc:sldMasterMk cId="3776936782" sldId="2147483789"/>
            <pc:sldLayoutMk cId="4127117722" sldId="21474838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Au11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I-</a:t>
            </a:r>
            <a:fld id="{3622AD7C-CC94-42EF-9876-2FF59FB1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1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9" y="4379596"/>
            <a:ext cx="5546725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7579"/>
            <a:ext cx="3005138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1BBBC31-570F-4481-9DD9-C6F86043B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6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b894473e_0_69:notes"/>
          <p:cNvSpPr txBox="1">
            <a:spLocks noGrp="1"/>
          </p:cNvSpPr>
          <p:nvPr>
            <p:ph type="body" idx="1"/>
          </p:nvPr>
        </p:nvSpPr>
        <p:spPr>
          <a:xfrm>
            <a:off x="686114" y="4343400"/>
            <a:ext cx="5485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62b894473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68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45D67-0A4C-4D5E-93C8-47708E7689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2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96746-C0C7-46BD-89A4-D48CADBF94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41CBB-2296-4B27-826E-725829C5AD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2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5C550-1FFC-43E1-9403-53386AAEDB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Spring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157C4C-3054-4FAD-9162-4B770E2B1D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7" name="Google Shape;289;p51"/>
          <p:cNvSpPr txBox="1">
            <a:spLocks/>
          </p:cNvSpPr>
          <p:nvPr/>
        </p:nvSpPr>
        <p:spPr>
          <a:xfrm>
            <a:off x="2514600" y="533400"/>
            <a:ext cx="7524750" cy="59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rgbClr val="000000"/>
                </a:solidFill>
                <a:latin typeface="+mn-lt"/>
              </a:rPr>
              <a:t>CSS 448 – Introduction to Compilers</a:t>
            </a:r>
          </a:p>
        </p:txBody>
      </p:sp>
      <p:sp>
        <p:nvSpPr>
          <p:cNvPr id="8" name="Google Shape;291;p51"/>
          <p:cNvSpPr txBox="1"/>
          <p:nvPr/>
        </p:nvSpPr>
        <p:spPr>
          <a:xfrm>
            <a:off x="3632200" y="1447800"/>
            <a:ext cx="45212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28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Project : P1 : Lexer</a:t>
            </a:r>
            <a:endParaRPr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1792857" y="2206155"/>
            <a:ext cx="830580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The project for CSS-448 is to build an Interpreter for a small, imperative language, called </a:t>
            </a:r>
            <a:r>
              <a:rPr lang="en-US" b="1" dirty="0">
                <a:latin typeface="+mn-lt"/>
              </a:rPr>
              <a:t>Tog</a:t>
            </a:r>
            <a:r>
              <a:rPr lang="en-US" dirty="0">
                <a:latin typeface="+mn-lt"/>
              </a:rPr>
              <a:t>.  What does Tog look like?  Below, as a reminder, is a small example program.  See Lecture slides for more examples.</a:t>
            </a:r>
          </a:p>
        </p:txBody>
      </p:sp>
      <p:sp>
        <p:nvSpPr>
          <p:cNvPr id="9" name="Google Shape;499;p72">
            <a:extLst>
              <a:ext uri="{FF2B5EF4-FFF2-40B4-BE49-F238E27FC236}">
                <a16:creationId xmlns:a16="http://schemas.microsoft.com/office/drawing/2014/main" id="{D84941D0-79E8-478C-8ECE-816A16885A0E}"/>
              </a:ext>
            </a:extLst>
          </p:cNvPr>
          <p:cNvSpPr txBox="1">
            <a:spLocks/>
          </p:cNvSpPr>
          <p:nvPr/>
        </p:nvSpPr>
        <p:spPr>
          <a:xfrm>
            <a:off x="1752600" y="3581400"/>
            <a:ext cx="2057400" cy="2362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test01.tog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main =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x:num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x = 42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nuf</a:t>
            </a:r>
          </a:p>
        </p:txBody>
      </p:sp>
      <p:sp>
        <p:nvSpPr>
          <p:cNvPr id="10" name="Google Shape;502;p72">
            <a:extLst>
              <a:ext uri="{FF2B5EF4-FFF2-40B4-BE49-F238E27FC236}">
                <a16:creationId xmlns:a16="http://schemas.microsoft.com/office/drawing/2014/main" id="{D41BD942-A032-40B4-9E17-B8F4D562AFF1}"/>
              </a:ext>
            </a:extLst>
          </p:cNvPr>
          <p:cNvSpPr txBox="1"/>
          <p:nvPr/>
        </p:nvSpPr>
        <p:spPr>
          <a:xfrm>
            <a:off x="4191000" y="3859760"/>
            <a:ext cx="5697567" cy="16730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# is a line comment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Function definitions: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nuf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Variables declared with "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x : num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" or "</a:t>
            </a:r>
            <a:r>
              <a:rPr lang="en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y : str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No semicolons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No commas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6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534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Suggested File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789" y="1837541"/>
            <a:ext cx="838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P1</a:t>
            </a:r>
          </a:p>
          <a:p>
            <a:r>
              <a:rPr lang="en-US" dirty="0">
                <a:latin typeface="+mn-lt"/>
              </a:rPr>
              <a:t>P2</a:t>
            </a:r>
          </a:p>
          <a:p>
            <a:r>
              <a:rPr lang="en-US" dirty="0">
                <a:latin typeface="+mn-lt"/>
              </a:rPr>
              <a:t>P3</a:t>
            </a:r>
          </a:p>
          <a:p>
            <a:r>
              <a:rPr lang="en-US" dirty="0">
                <a:latin typeface="+mn-lt"/>
              </a:rPr>
              <a:t>P4</a:t>
            </a:r>
          </a:p>
          <a:p>
            <a:r>
              <a:rPr lang="en-US" dirty="0">
                <a:latin typeface="+mn-lt"/>
              </a:rPr>
              <a:t>Tests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73118" y="1842091"/>
            <a:ext cx="12954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>
                <a:latin typeface="+mn-lt"/>
              </a:rPr>
              <a:t>test01.tog</a:t>
            </a:r>
          </a:p>
          <a:p>
            <a:r>
              <a:rPr lang="da-DK" dirty="0">
                <a:latin typeface="+mn-lt"/>
              </a:rPr>
              <a:t>test02.tog</a:t>
            </a:r>
          </a:p>
          <a:p>
            <a:r>
              <a:rPr lang="da-DK" dirty="0">
                <a:latin typeface="+mn-lt"/>
              </a:rPr>
              <a:t>test03.tog</a:t>
            </a:r>
          </a:p>
          <a:p>
            <a:r>
              <a:rPr lang="da-DK" dirty="0">
                <a:latin typeface="+mn-lt"/>
              </a:rPr>
              <a:t>test04.tog</a:t>
            </a:r>
          </a:p>
          <a:p>
            <a:r>
              <a:rPr lang="da-DK" dirty="0">
                <a:latin typeface="+mn-lt"/>
              </a:rPr>
              <a:t>test05.tog</a:t>
            </a:r>
          </a:p>
          <a:p>
            <a:r>
              <a:rPr lang="da-DK" dirty="0">
                <a:latin typeface="+mn-lt"/>
              </a:rPr>
              <a:t>test06.tog</a:t>
            </a:r>
          </a:p>
          <a:p>
            <a:r>
              <a:rPr lang="da-DK" dirty="0">
                <a:latin typeface="+mn-lt"/>
              </a:rPr>
              <a:t>test07.tog</a:t>
            </a:r>
          </a:p>
          <a:p>
            <a:r>
              <a:rPr lang="da-DK" dirty="0">
                <a:latin typeface="+mn-lt"/>
              </a:rPr>
              <a:t>test08.tog</a:t>
            </a:r>
          </a:p>
          <a:p>
            <a:r>
              <a:rPr lang="da-DK" dirty="0">
                <a:latin typeface="+mn-lt"/>
              </a:rPr>
              <a:t>test09.tog</a:t>
            </a:r>
          </a:p>
          <a:p>
            <a:r>
              <a:rPr lang="da-DK" dirty="0">
                <a:latin typeface="+mn-lt"/>
              </a:rPr>
              <a:t>test10.tog</a:t>
            </a:r>
          </a:p>
          <a:p>
            <a:r>
              <a:rPr lang="da-DK" dirty="0">
                <a:latin typeface="+mn-lt"/>
              </a:rPr>
              <a:t>test11.tog</a:t>
            </a:r>
          </a:p>
          <a:p>
            <a:r>
              <a:rPr lang="da-DK" dirty="0">
                <a:latin typeface="+mn-lt"/>
              </a:rPr>
              <a:t>test12.tog</a:t>
            </a:r>
          </a:p>
          <a:p>
            <a:r>
              <a:rPr lang="da-DK" dirty="0">
                <a:latin typeface="+mn-lt"/>
              </a:rPr>
              <a:t>test13.tog</a:t>
            </a:r>
          </a:p>
          <a:p>
            <a:r>
              <a:rPr lang="da-DK" dirty="0">
                <a:latin typeface="+mn-lt"/>
              </a:rPr>
              <a:t>test14.tog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2861033" y="1376592"/>
            <a:ext cx="7957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Tests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3362" y="1814135"/>
            <a:ext cx="16764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bin</a:t>
            </a:r>
          </a:p>
          <a:p>
            <a:r>
              <a:rPr lang="en-US" dirty="0" err="1">
                <a:latin typeface="+mn-lt"/>
              </a:rPr>
              <a:t>lex.c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lex.h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main.c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main.h</a:t>
            </a:r>
            <a:endParaRPr lang="en-US" dirty="0">
              <a:latin typeface="+mn-lt"/>
            </a:endParaRPr>
          </a:p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obj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p1.cbp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p1.depend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p1.layout</a:t>
            </a:r>
          </a:p>
          <a:p>
            <a:r>
              <a:rPr lang="en-US" dirty="0" err="1">
                <a:latin typeface="+mn-lt"/>
              </a:rPr>
              <a:t>tok.c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toks.c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toks.h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ut.c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ut.h</a:t>
            </a:r>
            <a:endParaRPr 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937339" y="1376592"/>
            <a:ext cx="12464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Top-Level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4919877" y="1376592"/>
            <a:ext cx="55028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6614606" y="1448043"/>
            <a:ext cx="5043994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I have used the Code::Blocks IDE.  The files in P1, in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000" dirty="0">
                <a:latin typeface="+mn-lt"/>
              </a:rPr>
              <a:t>, are created by Code::Blocks.  Those in black </a:t>
            </a:r>
            <a:r>
              <a:rPr lang="en-US" sz="2000">
                <a:latin typeface="+mn-lt"/>
              </a:rPr>
              <a:t>are what you download </a:t>
            </a:r>
            <a:r>
              <a:rPr lang="en-US" sz="2000" dirty="0">
                <a:latin typeface="+mn-lt"/>
              </a:rPr>
              <a:t>from Canvas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6614606" y="4028130"/>
            <a:ext cx="4739194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Tests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test01.tog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test14.tog</a:t>
            </a:r>
            <a:r>
              <a:rPr lang="en-US" sz="2000" dirty="0">
                <a:latin typeface="+mn-lt"/>
              </a:rPr>
              <a:t>) don't change - they're fixed for the whole project.</a:t>
            </a:r>
          </a:p>
        </p:txBody>
      </p:sp>
    </p:spTree>
    <p:extLst>
      <p:ext uri="{BB962C8B-B14F-4D97-AF65-F5344CB8AC3E}">
        <p14:creationId xmlns:p14="http://schemas.microsoft.com/office/powerpoint/2010/main" val="14435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Things Work</a:t>
            </a:r>
          </a:p>
        </p:txBody>
      </p:sp>
    </p:spTree>
    <p:extLst>
      <p:ext uri="{BB962C8B-B14F-4D97-AF65-F5344CB8AC3E}">
        <p14:creationId xmlns:p14="http://schemas.microsoft.com/office/powerpoint/2010/main" val="225838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762000"/>
            <a:ext cx="11049000" cy="255454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There are parts missing from the files for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sz="2000" dirty="0">
                <a:latin typeface="+mn-lt"/>
              </a:rPr>
              <a:t> (intentionally).  However, I have replaced the missing parts with code that ensures the whole project still builds and runs.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For example, instead of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sz="2000" dirty="0">
                <a:latin typeface="+mn-lt"/>
              </a:rPr>
              <a:t> actually reading a Tog program from disk, I make it return the hard-wired string: 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fun main =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x 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let x = 42 say x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nuf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Similarly, instead of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lexNum</a:t>
            </a:r>
            <a:r>
              <a:rPr lang="en-US" sz="2000" dirty="0">
                <a:latin typeface="+mn-lt"/>
              </a:rPr>
              <a:t> scanning an actual integer, such as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42</a:t>
            </a:r>
            <a:r>
              <a:rPr lang="en-US" sz="2000" dirty="0">
                <a:latin typeface="+mn-lt"/>
              </a:rPr>
              <a:t> in the snippet above, it simply returns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</a:t>
            </a:r>
            <a:r>
              <a:rPr lang="en-US" sz="2000" dirty="0">
                <a:latin typeface="+mn-lt"/>
              </a:rPr>
              <a:t> with the fixed value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999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38843" y="4331806"/>
            <a:ext cx="1104900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So, first thing to do after downloading the files from Canvas is to build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sz="2000" dirty="0">
                <a:latin typeface="+mn-lt"/>
              </a:rPr>
              <a:t> project.  Either in an IDE, or from the command line.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Get this working correctly,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BEFORE</a:t>
            </a:r>
            <a:r>
              <a:rPr lang="en-US" sz="2000" dirty="0">
                <a:latin typeface="+mn-lt"/>
              </a:rPr>
              <a:t> you go on to add your own code for this part of the project!!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(At this stage P1 does not need to read any test file.  It's all hard-wired)</a:t>
            </a:r>
          </a:p>
        </p:txBody>
      </p:sp>
    </p:spTree>
    <p:extLst>
      <p:ext uri="{BB962C8B-B14F-4D97-AF65-F5344CB8AC3E}">
        <p14:creationId xmlns:p14="http://schemas.microsoft.com/office/powerpoint/2010/main" val="55906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71500" y="1002699"/>
            <a:ext cx="110490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Once you get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sz="2000" dirty="0">
                <a:latin typeface="+mn-lt"/>
              </a:rPr>
              <a:t> building, take an hour to simply browse the code and comments.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Try running the program to understand what’s going on.  Add extra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printf</a:t>
            </a:r>
            <a:r>
              <a:rPr lang="en-US" sz="2000" dirty="0">
                <a:latin typeface="+mn-lt"/>
              </a:rPr>
              <a:t> statements to help.</a:t>
            </a:r>
          </a:p>
          <a:p>
            <a:r>
              <a:rPr lang="en-US" sz="2000" dirty="0">
                <a:latin typeface="+mn-lt"/>
              </a:rPr>
              <a:t>If running in an IDE, try using its interactive debugger to step thru the code, line-by-line.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571500" y="2659802"/>
            <a:ext cx="11049000" cy="31700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Disclaimer: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Interpreter</a:t>
            </a:r>
            <a:r>
              <a:rPr lang="en-US" sz="2000" dirty="0">
                <a:latin typeface="+mn-lt"/>
              </a:rPr>
              <a:t> is written in a simplistic C style.  </a:t>
            </a:r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: for tables, it uses simple arrays, and linear search (for example, in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lexKeyword</a:t>
            </a:r>
            <a:r>
              <a:rPr lang="en-US" sz="2000" dirty="0">
                <a:latin typeface="+mn-lt"/>
              </a:rPr>
              <a:t>).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real compiler/interpreter would use more efficient data structures (typically Hash Tables).  However, such code would obscure the underlying message of what the class is about – how compiler/interpreters work.</a:t>
            </a:r>
            <a:endParaRPr lang="en-US" sz="2000" i="1" dirty="0">
              <a:latin typeface="+mn-lt"/>
            </a:endParaRPr>
          </a:p>
          <a:p>
            <a:endParaRPr lang="en-US" sz="2000" i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Finally,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 Interpreter</a:t>
            </a:r>
            <a:r>
              <a:rPr lang="en-US" sz="2000" dirty="0">
                <a:latin typeface="+mn-lt"/>
              </a:rPr>
              <a:t> does not reclaim heap memory (the OS takes care of that for us when the Interpreter finishes).  Again, a real compiler would devote large amounts of code </a:t>
            </a:r>
            <a:r>
              <a:rPr lang="en-US" sz="2000">
                <a:latin typeface="+mn-lt"/>
              </a:rPr>
              <a:t>to caring for its </a:t>
            </a:r>
            <a:r>
              <a:rPr lang="en-US" sz="2000" dirty="0">
                <a:latin typeface="+mn-lt"/>
              </a:rPr>
              <a:t>memory (</a:t>
            </a:r>
            <a:r>
              <a:rPr lang="en-US" sz="2000" dirty="0" err="1">
                <a:latin typeface="+mn-lt"/>
              </a:rPr>
              <a:t>eg</a:t>
            </a:r>
            <a:r>
              <a:rPr lang="en-US" sz="2000" dirty="0">
                <a:latin typeface="+mn-lt"/>
              </a:rPr>
              <a:t>: </a:t>
            </a:r>
            <a:r>
              <a:rPr lang="en-US" sz="2000" i="1" dirty="0">
                <a:latin typeface="+mn-lt"/>
              </a:rPr>
              <a:t>Arena </a:t>
            </a:r>
            <a:r>
              <a:rPr lang="en-US" sz="2000" dirty="0">
                <a:latin typeface="+mn-lt"/>
              </a:rPr>
              <a:t>allocation)</a:t>
            </a:r>
          </a:p>
        </p:txBody>
      </p:sp>
    </p:spTree>
    <p:extLst>
      <p:ext uri="{BB962C8B-B14F-4D97-AF65-F5344CB8AC3E}">
        <p14:creationId xmlns:p14="http://schemas.microsoft.com/office/powerpoint/2010/main" val="61593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1 : Extend main</a:t>
            </a:r>
          </a:p>
        </p:txBody>
      </p:sp>
    </p:spTree>
    <p:extLst>
      <p:ext uri="{BB962C8B-B14F-4D97-AF65-F5344CB8AC3E}">
        <p14:creationId xmlns:p14="http://schemas.microsoft.com/office/powerpoint/2010/main" val="38676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1524000" y="1676400"/>
            <a:ext cx="8749990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usage(); exit(-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utReadFile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raw chars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Insert a loop that steps thru every char of 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 and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prints its decimal (%d) and character (%c) value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to the console.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Lex*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Toks*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lexGo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toksDump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DEBUG: dump Tokens to TokenDump.txt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utPause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24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main - add debug print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095" y="798731"/>
            <a:ext cx="98298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As a first, warmup exercise, write a few lines of code into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sz="2000" dirty="0">
                <a:latin typeface="+mn-lt"/>
              </a:rPr>
              <a:t> to print out the content of whatever chars are in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prog</a:t>
            </a:r>
            <a:r>
              <a:rPr lang="en-US" sz="2000" dirty="0">
                <a:latin typeface="+mn-lt"/>
              </a:rPr>
              <a:t>.  Insert your code in the place of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//++</a:t>
            </a:r>
            <a:r>
              <a:rPr lang="en-US" sz="2000" dirty="0">
                <a:latin typeface="+mn-lt"/>
              </a:rPr>
              <a:t> comments below.</a:t>
            </a:r>
          </a:p>
        </p:txBody>
      </p:sp>
    </p:spTree>
    <p:extLst>
      <p:ext uri="{BB962C8B-B14F-4D97-AF65-F5344CB8AC3E}">
        <p14:creationId xmlns:p14="http://schemas.microsoft.com/office/powerpoint/2010/main" val="301923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865909" y="2398002"/>
            <a:ext cx="2971800" cy="4185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0  c = 102   f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1  c = 117   u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2  c = 110   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3  c =  32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4  c = 109   m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5  c =  97   a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6  c = 105  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7  c = 110   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8  c =  32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 9  c =  61   =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10  c =  32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11  c = 118   v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12  c =  97   a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13  c = 114   r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14  c =  32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15  c = 120   x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 16  c =  32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24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Debug Print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180116"/>
            <a:ext cx="75438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Recall that I have hard-wired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sz="2000" dirty="0">
                <a:latin typeface="+mn-lt"/>
              </a:rPr>
              <a:t> to return the string: </a:t>
            </a: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    fun main =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x 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let x = 42 say x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nuf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So the output from your debug print should resemble this: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2869654"/>
            <a:ext cx="662940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You should print all of the chars in the little program - a total of 42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This printout will help later when you read in genuine Tog programs: take note especially of what character (or characters) mark the end of each line.</a:t>
            </a:r>
          </a:p>
        </p:txBody>
      </p:sp>
    </p:spTree>
    <p:extLst>
      <p:ext uri="{BB962C8B-B14F-4D97-AF65-F5344CB8AC3E}">
        <p14:creationId xmlns:p14="http://schemas.microsoft.com/office/powerpoint/2010/main" val="186339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n-lt"/>
              </a:rPr>
              <a:t>toksDump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801211"/>
            <a:ext cx="108204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Notice the call to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toksDump</a:t>
            </a:r>
            <a:r>
              <a:rPr lang="en-US" sz="2000" dirty="0">
                <a:latin typeface="+mn-lt"/>
              </a:rPr>
              <a:t> in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main</a:t>
            </a:r>
            <a:r>
              <a:rPr lang="en-US" sz="2000" dirty="0">
                <a:latin typeface="+mn-lt"/>
              </a:rPr>
              <a:t>.  This function (supplied) prints a dump of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toks</a:t>
            </a:r>
            <a:r>
              <a:rPr lang="en-US" sz="2000" dirty="0">
                <a:latin typeface="+mn-lt"/>
              </a:rPr>
              <a:t> from your </a:t>
            </a:r>
            <a:r>
              <a:rPr lang="en-US" sz="2000" dirty="0" err="1"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 into the file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TokenDump.txt</a:t>
            </a:r>
            <a:r>
              <a:rPr lang="en-US" sz="2000" dirty="0">
                <a:latin typeface="+mn-lt"/>
              </a:rPr>
              <a:t>.  Inspect this file for the hard-wired program supplied from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sz="2000" dirty="0">
                <a:latin typeface="+mn-lt"/>
              </a:rPr>
              <a:t>.  Should look like this: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75C03-58A2-49FB-917F-B335312A78D2}"/>
              </a:ext>
            </a:extLst>
          </p:cNvPr>
          <p:cNvSpPr txBox="1"/>
          <p:nvPr/>
        </p:nvSpPr>
        <p:spPr>
          <a:xfrm>
            <a:off x="3200400" y="1981200"/>
            <a:ext cx="60960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[  0]  12      TOKFUN        fun  0 (1, 4)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1]  21      TOKNAM       main  0 (1, 9)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2]  10       TOKEQ          =  0 (1, 10)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3]  33      TOKVAR       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  0 (1, 14)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4]  21      TOKNAM          x  0 (1, 16)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5]   4    TOKCOLON          :  0 (1, 17)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6]  24      TOKNUM        </a:t>
            </a:r>
            <a:r>
              <a:rPr lang="en-US" sz="1600" dirty="0" err="1">
                <a:latin typeface="Consolas" panose="020B0609020204030204" pitchFamily="49" charset="0"/>
              </a:rPr>
              <a:t>num</a:t>
            </a:r>
            <a:r>
              <a:rPr lang="en-US" sz="1600" dirty="0">
                <a:latin typeface="Consolas" panose="020B0609020204030204" pitchFamily="49" charset="0"/>
              </a:rPr>
              <a:t>  0 (1, 21)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7]  17      TOKLET        let  0 (1, 25)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8]  21      TOKNAM          x  0 (1, 27)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 9]  10       TOKEQ          =  0 (1, 28)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[ 10]  25   TOKNUMLIT        999  999 (1, 33)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[ 11]  21      TOKNAM         ay  0 (1, 35)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[ 12]  21      TOKNAM          x  0 (1, 37)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[ 13]  23      TOKNUF        </a:t>
            </a:r>
            <a:r>
              <a:rPr lang="en-US" sz="1600" dirty="0" err="1">
                <a:latin typeface="Consolas" panose="020B0609020204030204" pitchFamily="49" charset="0"/>
              </a:rPr>
              <a:t>nuf</a:t>
            </a:r>
            <a:r>
              <a:rPr lang="en-US" sz="1600" dirty="0">
                <a:latin typeface="Consolas" panose="020B0609020204030204" pitchFamily="49" charset="0"/>
              </a:rPr>
              <a:t>  0 (1, 41)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5684956"/>
            <a:ext cx="108204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Use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toksDump</a:t>
            </a:r>
            <a:r>
              <a:rPr lang="en-US" sz="2000" dirty="0">
                <a:latin typeface="+mn-lt"/>
              </a:rPr>
              <a:t> to check your </a:t>
            </a:r>
            <a:r>
              <a:rPr lang="en-US" sz="2000" dirty="0" err="1"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 when scanning the Test files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test01.tog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test14.tog</a:t>
            </a:r>
            <a:r>
              <a:rPr lang="en-US" sz="2000" dirty="0">
                <a:latin typeface="+mn-lt"/>
              </a:rPr>
              <a:t>)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35448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2 : Fix </a:t>
            </a:r>
            <a:r>
              <a:rPr lang="en-US" sz="3600" dirty="0" err="1">
                <a:solidFill>
                  <a:schemeClr val="bg1"/>
                </a:solidFill>
              </a:rPr>
              <a:t>utReadFile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1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372716"/>
            <a:ext cx="110490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Next step is to write a small function, in C, that accepts a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sz="2000" dirty="0">
                <a:latin typeface="+mn-lt"/>
              </a:rPr>
              <a:t>) string giving the name of the input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file, and reads that entire file into another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sz="2000" dirty="0">
                <a:latin typeface="+mn-lt"/>
              </a:rPr>
              <a:t>) string in memory.  Here is the code in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lex.c</a:t>
            </a:r>
            <a:r>
              <a:rPr lang="en-US" sz="2000" dirty="0">
                <a:latin typeface="+mn-lt"/>
              </a:rPr>
              <a:t>, as downloaded from Canvas: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7B996-8770-4F2E-98A5-2E01F40D3AFE}"/>
              </a:ext>
            </a:extLst>
          </p:cNvPr>
          <p:cNvSpPr txBox="1"/>
          <p:nvPr/>
        </p:nvSpPr>
        <p:spPr>
          <a:xfrm>
            <a:off x="1170214" y="1639173"/>
            <a:ext cx="8146143" cy="39703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utReadFile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Read the entire file specified by '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filePath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'.  Return its contents.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Use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fopen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  If operation fails, tell user and stop.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Find how big the file is.  Call it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fileSize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  Use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fseek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ftell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fseek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Allocate a buffer, zero-filled, to hold the file contents.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calloc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             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 FIXUP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//++ Read entire file into the '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prog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' buffer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"fun main =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x :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let x = 42 say x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 FIXUP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DDD1-39D2-4C9F-B312-9EEB38CB7199}"/>
              </a:ext>
            </a:extLst>
          </p:cNvPr>
          <p:cNvSpPr txBox="1"/>
          <p:nvPr/>
        </p:nvSpPr>
        <p:spPr>
          <a:xfrm>
            <a:off x="6611257" y="1548206"/>
            <a:ext cx="54102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You write code where you see a </a:t>
            </a:r>
            <a:r>
              <a:rPr lang="en-US">
                <a:solidFill>
                  <a:srgbClr val="FF0000"/>
                </a:solidFill>
                <a:latin typeface="+mn-lt"/>
              </a:rPr>
              <a:t>//++</a:t>
            </a:r>
            <a:r>
              <a:rPr lang="en-US">
                <a:latin typeface="+mn-lt"/>
              </a:rPr>
              <a:t> comment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AC5051-328A-436B-88E1-41B8448677E4}"/>
              </a:ext>
            </a:extLst>
          </p:cNvPr>
          <p:cNvSpPr txBox="1"/>
          <p:nvPr/>
        </p:nvSpPr>
        <p:spPr>
          <a:xfrm>
            <a:off x="7289800" y="5105400"/>
            <a:ext cx="4495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As you write real code, remove or fix, each line that says </a:t>
            </a:r>
            <a:r>
              <a:rPr lang="en-US">
                <a:solidFill>
                  <a:srgbClr val="FF0000"/>
                </a:solidFill>
                <a:latin typeface="+mn-lt"/>
              </a:rPr>
              <a:t>// FIXUP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C0B03-00E2-418E-85EE-EEE4EE160A60}"/>
              </a:ext>
            </a:extLst>
          </p:cNvPr>
          <p:cNvSpPr txBox="1"/>
          <p:nvPr/>
        </p:nvSpPr>
        <p:spPr>
          <a:xfrm>
            <a:off x="685800" y="5869925"/>
            <a:ext cx="708660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In total, you need to add about 6 lines of code to complete this function.</a:t>
            </a:r>
            <a:endParaRPr lang="en-US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909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Overview of Whole Project</a:t>
            </a:r>
          </a:p>
        </p:txBody>
      </p:sp>
    </p:spTree>
    <p:extLst>
      <p:ext uri="{BB962C8B-B14F-4D97-AF65-F5344CB8AC3E}">
        <p14:creationId xmlns:p14="http://schemas.microsoft.com/office/powerpoint/2010/main" val="339133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914400" y="2209800"/>
            <a:ext cx="1021080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Once you complete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utReadFile</a:t>
            </a:r>
            <a:r>
              <a:rPr lang="en-US" sz="2000" dirty="0">
                <a:latin typeface="+mn-lt"/>
              </a:rPr>
              <a:t>, and get the project building, run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p1.exe</a:t>
            </a:r>
            <a:r>
              <a:rPr lang="en-US" sz="2000" dirty="0">
                <a:latin typeface="+mn-lt"/>
              </a:rPr>
              <a:t> on each of the Tog files,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test01.tog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test03.tog</a:t>
            </a:r>
            <a:r>
              <a:rPr lang="en-US" sz="2000" dirty="0">
                <a:latin typeface="+mn-lt"/>
              </a:rPr>
              <a:t>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p1.exe</a:t>
            </a:r>
            <a:r>
              <a:rPr lang="en-US" sz="2000" dirty="0">
                <a:latin typeface="+mn-lt"/>
              </a:rPr>
              <a:t> should run to completion, and dump a list of all the Tokens in whichever Test file you are </a:t>
            </a:r>
            <a:r>
              <a:rPr lang="en-US" sz="2000" i="1" dirty="0" err="1">
                <a:latin typeface="+mn-lt"/>
              </a:rPr>
              <a:t>lexing</a:t>
            </a:r>
            <a:r>
              <a:rPr lang="en-US" sz="2000" dirty="0">
                <a:latin typeface="+mn-lt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TokenDump.txt</a:t>
            </a:r>
            <a:r>
              <a:rPr lang="en-US" sz="2000" dirty="0">
                <a:latin typeface="+mn-lt"/>
              </a:rPr>
              <a:t>.  (It won't work on more complicated Tests, because we haven’t yet fixed missing parts of the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55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lex.c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8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Google Shape;122;p21">
            <a:extLst>
              <a:ext uri="{FF2B5EF4-FFF2-40B4-BE49-F238E27FC236}">
                <a16:creationId xmlns:a16="http://schemas.microsoft.com/office/drawing/2014/main" id="{8AF91D0A-989D-448B-9A44-E55228A80F45}"/>
              </a:ext>
            </a:extLst>
          </p:cNvPr>
          <p:cNvSpPr txBox="1"/>
          <p:nvPr/>
        </p:nvSpPr>
        <p:spPr>
          <a:xfrm>
            <a:off x="5733356" y="1464828"/>
            <a:ext cx="4372215" cy="45888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fun		keyword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main		name, or identifier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=		punctuation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var		keyword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a		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:		punctuation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num		keyword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. . . . .</a:t>
            </a: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let		keyword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a		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=		punctuation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0		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. . . . 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while		keyword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a		name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&lt;		operator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3;p21">
            <a:extLst>
              <a:ext uri="{FF2B5EF4-FFF2-40B4-BE49-F238E27FC236}">
                <a16:creationId xmlns:a16="http://schemas.microsoft.com/office/drawing/2014/main" id="{E41C0D7C-8961-48BC-8D70-0621C3069EA3}"/>
              </a:ext>
            </a:extLst>
          </p:cNvPr>
          <p:cNvSpPr txBox="1"/>
          <p:nvPr/>
        </p:nvSpPr>
        <p:spPr>
          <a:xfrm>
            <a:off x="2362200" y="1794998"/>
            <a:ext cx="2511537" cy="32680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var a : num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var b : num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let a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let b =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a &lt; b 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say a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let a = a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elihw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754E-F388-4453-85E8-BD37BC35FC9B}"/>
              </a:ext>
            </a:extLst>
          </p:cNvPr>
          <p:cNvSpPr txBox="1"/>
          <p:nvPr/>
        </p:nvSpPr>
        <p:spPr>
          <a:xfrm>
            <a:off x="1600200" y="501993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n-lt"/>
              </a:rPr>
              <a:t>Reminder : Tog Tokens</a:t>
            </a:r>
          </a:p>
        </p:txBody>
      </p:sp>
    </p:spTree>
    <p:extLst>
      <p:ext uri="{BB962C8B-B14F-4D97-AF65-F5344CB8AC3E}">
        <p14:creationId xmlns:p14="http://schemas.microsoft.com/office/powerpoint/2010/main" val="10489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 idx="4294967295"/>
          </p:nvPr>
        </p:nvSpPr>
        <p:spPr>
          <a:xfrm>
            <a:off x="589217" y="600731"/>
            <a:ext cx="10515600" cy="6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3600">
                <a:latin typeface="+mn-lt"/>
              </a:rPr>
              <a:t>Reminder : </a:t>
            </a:r>
            <a:r>
              <a:rPr lang="en" sz="3600">
                <a:latin typeface="+mn-lt"/>
              </a:rPr>
              <a:t>Snail's Eye View</a:t>
            </a:r>
            <a:endParaRPr sz="3600">
              <a:latin typeface="+mn-l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33851" y="3536300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TOKFUN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"fun"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599217" y="352003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"main"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610600" y="6430549"/>
            <a:ext cx="27432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/>
            <a:fld id="{00000000-1234-1234-1234-123412341234}" type="slidenum"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23</a:t>
            </a:fld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806417" y="3509617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TOKEQ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"="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120417" y="352003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"n"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576951" y="3536300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TOKVAR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"var"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33851" y="4626733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"a"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599217" y="462673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TOKCOLON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":"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808017" y="4626767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TOKNUM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"num"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120417" y="4626733"/>
            <a:ext cx="20812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TOKVAR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"var"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9576965" y="4643000"/>
            <a:ext cx="1855600" cy="772000"/>
          </a:xfrm>
          <a:prstGeom prst="rect">
            <a:avLst/>
          </a:prstGeom>
          <a:gradFill>
            <a:gsLst>
              <a:gs pos="0">
                <a:srgbClr val="F4F8FB"/>
              </a:gs>
              <a:gs pos="100000">
                <a:srgbClr val="C8D8EB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= TOKNAM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lexeme = "b"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33867" y="1878800"/>
            <a:ext cx="10898800" cy="960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4F8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fun∙main∙=◊∙∙var∙a∙:∙num◊∙∙var∙b∙:∙num◊∙∙let∙a∙=∙0◊∙∙let∙b∙=∙5◊∙∙while∙a∙&lt;∙b∙do◊∙∙∙∙say∙a◊∙∙∙∙nl◊∙∙∙∙let∙a∙=∙a∙+∙1◊∙∙elihw◊nuf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2136D3-B613-4CC2-80B3-3468728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Compilers : Lexer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6885B-ADC5-414F-AA53-54E71E60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E1FC-21E1-4953-8904-801FCD90CB4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E5014-62C2-40C7-9B5C-8FFE384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5CAC3-32BE-4309-A1E5-B6DE96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7F62A-D998-456C-9E10-AF0848586A60}"/>
              </a:ext>
            </a:extLst>
          </p:cNvPr>
          <p:cNvSpPr txBox="1"/>
          <p:nvPr/>
        </p:nvSpPr>
        <p:spPr>
          <a:xfrm>
            <a:off x="1664153" y="1013936"/>
            <a:ext cx="8509907" cy="14773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typedef struct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TokKind kind;       </a:t>
            </a:r>
            <a:r>
              <a:rPr lang="en-US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eg: TOKNUM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char*   lexeme;     </a:t>
            </a:r>
            <a:r>
              <a:rPr lang="en-US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eg: "123" for TOKNUM; "hello" for TOKSTR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long    num;        </a:t>
            </a:r>
            <a:r>
              <a:rPr lang="en-US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// eg: 123.0 for TOKNUM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 Tok;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160F-6CD9-4C46-AB4A-277D7972ADC0}"/>
              </a:ext>
            </a:extLst>
          </p:cNvPr>
          <p:cNvSpPr txBox="1"/>
          <p:nvPr/>
        </p:nvSpPr>
        <p:spPr>
          <a:xfrm>
            <a:off x="1664152" y="467618"/>
            <a:ext cx="8509907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Here is the definition of the Tokens we will use: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F6149-665C-4994-9089-F48F0B8B586F}"/>
              </a:ext>
            </a:extLst>
          </p:cNvPr>
          <p:cNvSpPr/>
          <p:nvPr/>
        </p:nvSpPr>
        <p:spPr>
          <a:xfrm>
            <a:off x="1371600" y="4114800"/>
            <a:ext cx="9552214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typedef enum {</a:t>
            </a:r>
          </a:p>
          <a:p>
            <a:r>
              <a:rPr lang="en-US">
                <a:latin typeface="Consolas" panose="020B0609020204030204" pitchFamily="49" charset="0"/>
              </a:rPr>
              <a:t>  TOKADD = 1, TOKBAD, TOKCALL, TOKCOLON, TOKCOM, TOKDIV, TOKDO, TOKELIHW,</a:t>
            </a:r>
          </a:p>
          <a:p>
            <a:r>
              <a:rPr lang="en-US">
                <a:latin typeface="Consolas" panose="020B0609020204030204" pitchFamily="49" charset="0"/>
              </a:rPr>
              <a:t>  TOKEEQ, TOKEQ, TOKFI, TOKFUN, TOKGE, TOKGT, TOKIF, TOKLE, TOKLET, TOKLT,</a:t>
            </a:r>
          </a:p>
          <a:p>
            <a:r>
              <a:rPr lang="en-US">
                <a:latin typeface="Consolas" panose="020B0609020204030204" pitchFamily="49" charset="0"/>
              </a:rPr>
              <a:t>  TOKMUL, TOKNL, TOKNAM, TOKNE, TOKNUF, TOKNUM, TOKNUMLIT, TOKRET, TOKSAY,</a:t>
            </a:r>
          </a:p>
          <a:p>
            <a:r>
              <a:rPr lang="en-US">
                <a:latin typeface="Consolas" panose="020B0609020204030204" pitchFamily="49" charset="0"/>
              </a:rPr>
              <a:t>  TOKSTOP, TOKSTR, TOKSTRLIT, TOKSUB, TOKTHEN, TOKVAR, TOKWHILE</a:t>
            </a:r>
          </a:p>
          <a:p>
            <a:r>
              <a:rPr lang="en-US">
                <a:latin typeface="Consolas" panose="020B0609020204030204" pitchFamily="49" charset="0"/>
              </a:rPr>
              <a:t>} TokKind;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498E-51A8-4E82-9FD2-211E3F70AD42}"/>
              </a:ext>
            </a:extLst>
          </p:cNvPr>
          <p:cNvSpPr txBox="1"/>
          <p:nvPr/>
        </p:nvSpPr>
        <p:spPr>
          <a:xfrm>
            <a:off x="1371600" y="3505200"/>
            <a:ext cx="9552214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with the corresponding definition of the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TokKind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enum: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8828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3E5014-62C2-40C7-9B5C-8FFE3849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5CAC3-32BE-4309-A1E5-B6DE96E4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498E-51A8-4E82-9FD2-211E3F70AD42}"/>
              </a:ext>
            </a:extLst>
          </p:cNvPr>
          <p:cNvSpPr txBox="1"/>
          <p:nvPr/>
        </p:nvSpPr>
        <p:spPr>
          <a:xfrm>
            <a:off x="607784" y="212313"/>
            <a:ext cx="9552214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What each item means in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TokKind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should be clear from its name.  But, just in case: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53FF781-B63B-4879-B6E7-97C2C3588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69750"/>
              </p:ext>
            </p:extLst>
          </p:nvPr>
        </p:nvGraphicFramePr>
        <p:xfrm>
          <a:off x="607784" y="946021"/>
          <a:ext cx="3810000" cy="5191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# blah blah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TOKELIHW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elihw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2033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BE864BC0-EE99-4D25-B2AE-1958570B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89992"/>
              </p:ext>
            </p:extLst>
          </p:nvPr>
        </p:nvGraphicFramePr>
        <p:xfrm>
          <a:off x="4631869" y="956310"/>
          <a:ext cx="2667001" cy="5400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1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“abc”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TOKNUMLIT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3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72033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3430766-CD41-4CE8-A556-1A1729033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5602"/>
              </p:ext>
            </p:extLst>
          </p:nvPr>
        </p:nvGraphicFramePr>
        <p:xfrm>
          <a:off x="7531098" y="959621"/>
          <a:ext cx="2667001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1">
                  <a:extLst>
                    <a:ext uri="{9D8B030D-6E8A-4147-A177-3AD203B41FA5}">
                      <a16:colId xmlns:a16="http://schemas.microsoft.com/office/drawing/2014/main" val="249826682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5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Lexeme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TOKSTRLIT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eg: “hi”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8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7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TOKWHILE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19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1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Google Shape;178;p27">
            <a:extLst>
              <a:ext uri="{FF2B5EF4-FFF2-40B4-BE49-F238E27FC236}">
                <a16:creationId xmlns:a16="http://schemas.microsoft.com/office/drawing/2014/main" id="{BC776021-878E-4604-B418-DE5243E6D9EC}"/>
              </a:ext>
            </a:extLst>
          </p:cNvPr>
          <p:cNvSpPr txBox="1">
            <a:spLocks/>
          </p:cNvSpPr>
          <p:nvPr/>
        </p:nvSpPr>
        <p:spPr>
          <a:xfrm>
            <a:off x="533400" y="1415013"/>
            <a:ext cx="8319600" cy="4680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Toks*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lexGo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(Lex*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Toks* toks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toksNew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lexSkip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Tok* tok;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(c) {          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scan every char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isdigit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(c)) {  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[0-9]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tok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lexNum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isalpha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(c)) {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[a-zA-Z]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tok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lexNam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lexKeyword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(&amp;tok); 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check if keyword (if, then, while, etc)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tok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lexComment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\'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tok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lexStr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tok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lexPun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        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# ( ) = &lt; &lt;= == &gt;= &gt; + - * / 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tok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!= TOKCOM)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toksAdd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(toks, tok);  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 discard comments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c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lexSkip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(lex);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toks;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8FBB5-11AF-4F27-8A4E-0C2870D9253F}"/>
              </a:ext>
            </a:extLst>
          </p:cNvPr>
          <p:cNvSpPr txBox="1"/>
          <p:nvPr/>
        </p:nvSpPr>
        <p:spPr>
          <a:xfrm>
            <a:off x="533400" y="581061"/>
            <a:ext cx="1082040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Here is the function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lexGo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.  Its first parameter is the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char*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string holding the program we read using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utReadFile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.  Its second parameter is pointer to a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object.  We’ll explain that shortly.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A6079-37C7-4D66-8A9D-4BF789E40630}"/>
              </a:ext>
            </a:extLst>
          </p:cNvPr>
          <p:cNvSpPr txBox="1"/>
          <p:nvPr/>
        </p:nvSpPr>
        <p:spPr>
          <a:xfrm>
            <a:off x="7290900" y="1524000"/>
            <a:ext cx="37581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isdigit, isalpha are in the C library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10441-FE87-415B-AB55-B89645090339}"/>
              </a:ext>
            </a:extLst>
          </p:cNvPr>
          <p:cNvSpPr txBox="1"/>
          <p:nvPr/>
        </p:nvSpPr>
        <p:spPr>
          <a:xfrm>
            <a:off x="6300300" y="3768177"/>
            <a:ext cx="44439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You need to fix lexNum and  lexKeyword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69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8FBB5-11AF-4F27-8A4E-0C2870D9253F}"/>
              </a:ext>
            </a:extLst>
          </p:cNvPr>
          <p:cNvSpPr txBox="1"/>
          <p:nvPr/>
        </p:nvSpPr>
        <p:spPr>
          <a:xfrm>
            <a:off x="838200" y="304800"/>
            <a:ext cx="108204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is a simple object that keeps track of where we are, at any instant, in scanning our source program.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795B7-5D77-4C6A-828E-DB88E13A660E}"/>
              </a:ext>
            </a:extLst>
          </p:cNvPr>
          <p:cNvSpPr txBox="1"/>
          <p:nvPr/>
        </p:nvSpPr>
        <p:spPr>
          <a:xfrm>
            <a:off x="2019300" y="871838"/>
            <a:ext cx="8305800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 text;  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entire program text to be scanned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pos;   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current char offset into 'text'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linNum;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current line number (starts at 1)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colNum;       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current column number (starts at 1)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Lex;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10F09-DD84-4876-B863-6827E5BFC8FD}"/>
              </a:ext>
            </a:extLst>
          </p:cNvPr>
          <p:cNvSpPr txBox="1"/>
          <p:nvPr/>
        </p:nvSpPr>
        <p:spPr>
          <a:xfrm>
            <a:off x="2019300" y="3810000"/>
            <a:ext cx="8305800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Move the cursor (lex-&gt;pos) forward by 1.  Return the char it 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then points at.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(Lex*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++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colNum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++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86C25-8F53-480E-ABF7-26DA2763DCCA}"/>
              </a:ext>
            </a:extLst>
          </p:cNvPr>
          <p:cNvSpPr txBox="1"/>
          <p:nvPr/>
        </p:nvSpPr>
        <p:spPr>
          <a:xfrm>
            <a:off x="2019300" y="3290877"/>
            <a:ext cx="83058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LexMove1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is used to move forward by one character in the input source file</a:t>
            </a:r>
            <a:endParaRPr lang="en-US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325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Task 3 : Fix </a:t>
            </a:r>
            <a:r>
              <a:rPr lang="en-US" sz="3600" dirty="0" err="1">
                <a:solidFill>
                  <a:schemeClr val="bg1"/>
                </a:solidFill>
              </a:rPr>
              <a:t>lexNum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7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10F09-DD84-4876-B863-6827E5BFC8FD}"/>
              </a:ext>
            </a:extLst>
          </p:cNvPr>
          <p:cNvSpPr txBox="1"/>
          <p:nvPr/>
        </p:nvSpPr>
        <p:spPr>
          <a:xfrm>
            <a:off x="1219198" y="1808883"/>
            <a:ext cx="9296400" cy="35394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lexNum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(Lex*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start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lexPeek0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-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eg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: 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//++ Step along the input string until we hit a non-digit.  Accumulate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//++ result into variable 'sum'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 FIXUP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start;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lexeme =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utStrndup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[start],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tokNew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(TOKNUMLIT,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"999"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// FIXUP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219198" y="958171"/>
            <a:ext cx="929639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: Insert code at the spot marked by the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//++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comment.  Then fix, or remove, the lines commented with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 FIXUP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DD90C-8E89-4495-80BF-5CBAFFDDEB89}"/>
              </a:ext>
            </a:extLst>
          </p:cNvPr>
          <p:cNvSpPr txBox="1"/>
          <p:nvPr/>
        </p:nvSpPr>
        <p:spPr>
          <a:xfrm>
            <a:off x="1219198" y="431513"/>
            <a:ext cx="9296399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below is hard-wired to return a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TOKNUMLIT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kind of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for the value 999.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219198" y="5529166"/>
            <a:ext cx="9296399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Note that the compile will warn that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lexeme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c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sum</a:t>
            </a:r>
            <a:r>
              <a:rPr lang="en-US" dirty="0">
                <a:latin typeface="+mn-lt"/>
                <a:ea typeface="Consolas"/>
                <a:cs typeface="Consolas"/>
                <a:sym typeface="Consolas"/>
              </a:rPr>
              <a:t> are unused.  These should disappear once you fix the code. 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81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DD50D-56C0-4975-8CD6-D7173AC3DFB5}"/>
              </a:ext>
            </a:extLst>
          </p:cNvPr>
          <p:cNvSpPr txBox="1"/>
          <p:nvPr/>
        </p:nvSpPr>
        <p:spPr>
          <a:xfrm>
            <a:off x="609600" y="1600200"/>
            <a:ext cx="11049000" cy="3477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We will build our Interpreter using C.  It’s certainly possible to complete this project using an editor and command-line build tools only, such as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Nano</a:t>
            </a:r>
            <a:r>
              <a:rPr lang="en-US" sz="2000" dirty="0">
                <a:latin typeface="+mn-lt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gcc</a:t>
            </a:r>
            <a:r>
              <a:rPr lang="en-US" sz="2000" dirty="0">
                <a:latin typeface="+mn-lt"/>
              </a:rPr>
              <a:t> on Linux.  However, </a:t>
            </a:r>
            <a:r>
              <a:rPr lang="en-US" sz="2000">
                <a:latin typeface="+mn-lt"/>
              </a:rPr>
              <a:t>I advise </a:t>
            </a:r>
            <a:r>
              <a:rPr lang="en-US" sz="2000" dirty="0">
                <a:latin typeface="+mn-lt"/>
              </a:rPr>
              <a:t>that you use an IDE instead.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I used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sz="2000" dirty="0">
                <a:latin typeface="+mn-lt"/>
              </a:rPr>
              <a:t> IDE for this project.  It’s quite basic; so easy to learn and use.  It does have a few glitches, and occasionally hangs.  But just restart the IDE to work-around.  With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sz="2000" dirty="0">
                <a:latin typeface="+mn-lt"/>
              </a:rPr>
              <a:t>, I have built and run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Interpreter</a:t>
            </a:r>
            <a:r>
              <a:rPr lang="en-US" sz="2000" dirty="0">
                <a:latin typeface="+mn-lt"/>
              </a:rPr>
              <a:t> on Windows and Linux, using </a:t>
            </a:r>
            <a:r>
              <a:rPr lang="en-US" sz="2000" i="1" dirty="0">
                <a:latin typeface="+mn-lt"/>
              </a:rPr>
              <a:t>the same C source code</a:t>
            </a:r>
            <a:r>
              <a:rPr lang="en-US" sz="2000" dirty="0"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There are other good IDEs around –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Eclipse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CLion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NetBeans</a:t>
            </a:r>
            <a:r>
              <a:rPr lang="en-US" sz="2000" dirty="0">
                <a:latin typeface="+mn-lt"/>
              </a:rPr>
              <a:t>, etc.  If you already use one that handles C projects, stick with it.  Otherwise, ask around, or search the web for recommendations.  If in doubt, I know that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Code::Blocks</a:t>
            </a:r>
            <a:r>
              <a:rPr lang="en-US" sz="2000" dirty="0">
                <a:latin typeface="+mn-lt"/>
              </a:rPr>
              <a:t> works.  </a:t>
            </a:r>
          </a:p>
        </p:txBody>
      </p:sp>
    </p:spTree>
    <p:extLst>
      <p:ext uri="{BB962C8B-B14F-4D97-AF65-F5344CB8AC3E}">
        <p14:creationId xmlns:p14="http://schemas.microsoft.com/office/powerpoint/2010/main" val="2081596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2743200" y="310583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Task 4 </a:t>
            </a:r>
            <a:r>
              <a:rPr lang="en-US" sz="3600" dirty="0">
                <a:solidFill>
                  <a:schemeClr val="bg1"/>
                </a:solidFill>
              </a:rPr>
              <a:t>: Fix </a:t>
            </a:r>
            <a:r>
              <a:rPr lang="en-US" sz="3600" dirty="0" err="1">
                <a:solidFill>
                  <a:schemeClr val="bg1"/>
                </a:solidFill>
              </a:rPr>
              <a:t>lexKeyword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9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A3962D-5D1A-44E7-AE96-F322175F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F797-2D0B-4104-BBCF-45710AB2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10F09-DD84-4876-B863-6827E5BFC8FD}"/>
              </a:ext>
            </a:extLst>
          </p:cNvPr>
          <p:cNvSpPr txBox="1"/>
          <p:nvPr/>
        </p:nvSpPr>
        <p:spPr>
          <a:xfrm>
            <a:off x="1219200" y="966053"/>
            <a:ext cx="9296400" cy="57554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Check whether the current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(of kind TOKNAM) is any of the keywords 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the Tog language.  If yes, adjust the Token kind accordingly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lexKeyword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**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p =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alias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s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lexeme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//++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Add checks for "call", "do", 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elihw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 and "fi"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"fun"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TOKFUN;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TOKIF;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TOKLET;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TOKNL;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TOKNUF;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TOKNUM;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TOKRET;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TOKSAY;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TOKSTOP;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TOKSTR;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TOKTHEN;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TOKVAR;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"while"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TOKWHILE;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5F51-877F-4EF8-A3EF-82CC9225B418}"/>
              </a:ext>
            </a:extLst>
          </p:cNvPr>
          <p:cNvSpPr txBox="1"/>
          <p:nvPr/>
        </p:nvSpPr>
        <p:spPr>
          <a:xfrm>
            <a:off x="1219200" y="381000"/>
            <a:ext cx="9296399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LexKeyword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: Insert code at the spot marked by the </a:t>
            </a: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//++</a:t>
            </a:r>
            <a:r>
              <a:rPr lang="en-US" sz="2000">
                <a:latin typeface="+mn-lt"/>
                <a:ea typeface="Consolas"/>
                <a:cs typeface="Consolas"/>
                <a:sym typeface="Consolas"/>
              </a:rPr>
              <a:t> comment.</a:t>
            </a:r>
            <a:endParaRPr lang="en-US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1757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E5AE2-46AC-4381-BF65-1FC38809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D0F2B-CC17-431D-9652-AE203B5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35BE7-F2C5-497C-A585-AF7584D67C72}"/>
              </a:ext>
            </a:extLst>
          </p:cNvPr>
          <p:cNvSpPr txBox="1"/>
          <p:nvPr/>
        </p:nvSpPr>
        <p:spPr>
          <a:xfrm>
            <a:off x="1066800" y="1295400"/>
            <a:ext cx="10515600" cy="48013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Skip over whitespace: any ASCII control char from 0x01 (SOH) thru 0x1F (US),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as well as 0x20 (space).  This includes all those chars normally described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as "whitespace", such as tab and carriage-return.  If the char is a newline,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we additionally bump Lex's line number, and reset the column number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============================================================================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lexSkip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(Lex*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lexPeek0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 &gt;=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0x01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c &lt;=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0x20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 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0x0A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++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lexMove1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3CEB5-BC1E-4D2B-9713-4B34A1355478}"/>
              </a:ext>
            </a:extLst>
          </p:cNvPr>
          <p:cNvSpPr txBox="1"/>
          <p:nvPr/>
        </p:nvSpPr>
        <p:spPr>
          <a:xfrm>
            <a:off x="1066800" y="530781"/>
            <a:ext cx="10515600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LexSkip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is quite tricky.  Below is the source.  No need to fix anything.  Just work out what’s going on.</a:t>
            </a:r>
            <a:endParaRPr lang="en-US" sz="2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9469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D3473-8685-4F9D-BDD3-DBAB5D5C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6025E-6CEC-4502-A4AD-7FAEDF4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63094-F8F6-43A2-905F-BE8DE0F54362}"/>
              </a:ext>
            </a:extLst>
          </p:cNvPr>
          <p:cNvSpPr txBox="1"/>
          <p:nvPr/>
        </p:nvSpPr>
        <p:spPr>
          <a:xfrm>
            <a:off x="152400" y="1828800"/>
            <a:ext cx="11811000" cy="3477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Fix functions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main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utReadFile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lexNum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lexKeyword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as described earlier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Run the interpreter on several of the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.tog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test files, and check that the dump of your Tokens is as expected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Run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p1.exe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 on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test07.tog</a:t>
            </a: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.  This will create the file </a:t>
            </a:r>
            <a:r>
              <a:rPr lang="en-US" sz="2000" dirty="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TokenDump.txt</a:t>
            </a: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Consolas"/>
              <a:cs typeface="Consolas"/>
              <a:sym typeface="Consolas"/>
            </a:endParaRPr>
          </a:p>
          <a:p>
            <a:pPr marL="342900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Consolas"/>
                <a:cs typeface="Consolas"/>
                <a:sym typeface="Consolas"/>
              </a:rPr>
              <a:t>Submit the following files to Canvas: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main.c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ut.c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lex.c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  <a:latin typeface="+mn-lt"/>
                <a:ea typeface="Consolas"/>
                <a:cs typeface="Consolas"/>
                <a:sym typeface="Consolas"/>
              </a:rPr>
              <a:t>TokenDump.txt</a:t>
            </a:r>
            <a:endParaRPr lang="en-US" sz="2000" dirty="0">
              <a:solidFill>
                <a:srgbClr val="FF0000"/>
              </a:solidFill>
              <a:latin typeface="+mn-lt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D924-3AC5-469F-8086-1FBB19A4C944}"/>
              </a:ext>
            </a:extLst>
          </p:cNvPr>
          <p:cNvSpPr txBox="1"/>
          <p:nvPr/>
        </p:nvSpPr>
        <p:spPr>
          <a:xfrm>
            <a:off x="899886" y="762000"/>
            <a:ext cx="92963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>
                <a:latin typeface="+mn-lt"/>
                <a:ea typeface="Consolas"/>
                <a:cs typeface="Consolas"/>
                <a:sym typeface="Consolas"/>
              </a:rPr>
              <a:t>Project P1 : What to Submit</a:t>
            </a:r>
          </a:p>
        </p:txBody>
      </p:sp>
    </p:spTree>
    <p:extLst>
      <p:ext uri="{BB962C8B-B14F-4D97-AF65-F5344CB8AC3E}">
        <p14:creationId xmlns:p14="http://schemas.microsoft.com/office/powerpoint/2010/main" val="5276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707199"/>
            <a:ext cx="11049000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Our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Interpreter</a:t>
            </a:r>
            <a:r>
              <a:rPr lang="en-US" sz="2000" dirty="0">
                <a:latin typeface="+mn-lt"/>
              </a:rPr>
              <a:t> will consist of just 3 phases: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Interpreter</a:t>
            </a:r>
            <a:r>
              <a:rPr lang="en-US" sz="2000" dirty="0">
                <a:latin typeface="+mn-lt"/>
              </a:rPr>
              <a:t>.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 will open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source file and read the whole file into memory.  It will then scan through every character of that (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char*</a:t>
            </a:r>
            <a:r>
              <a:rPr lang="en-US" sz="2000" dirty="0">
                <a:latin typeface="+mn-lt"/>
              </a:rPr>
              <a:t>) text string and </a:t>
            </a:r>
            <a:r>
              <a:rPr lang="en-US" sz="2000" i="1" dirty="0">
                <a:latin typeface="+mn-lt"/>
              </a:rPr>
              <a:t>chunk</a:t>
            </a:r>
            <a:r>
              <a:rPr lang="en-US" sz="2000" dirty="0">
                <a:latin typeface="+mn-lt"/>
              </a:rPr>
              <a:t> it into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sz="2000" dirty="0">
                <a:latin typeface="+mn-lt"/>
              </a:rPr>
              <a:t>.  To write the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Lexer</a:t>
            </a:r>
            <a:r>
              <a:rPr lang="en-US" sz="2000" dirty="0">
                <a:latin typeface="+mn-lt"/>
              </a:rPr>
              <a:t> code, we refer to the definition of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syntax.  It will store all of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sz="2000" dirty="0">
                <a:latin typeface="+mn-lt"/>
              </a:rPr>
              <a:t> into a simple array.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 analyzes the stream of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Tokens</a:t>
            </a:r>
            <a:r>
              <a:rPr lang="en-US" sz="2000" dirty="0">
                <a:latin typeface="+mn-lt"/>
              </a:rPr>
              <a:t>, checking that they define a valid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program.  (To write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, you will make use of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Tog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Grammar</a:t>
            </a:r>
            <a:r>
              <a:rPr lang="en-US" sz="2000" dirty="0">
                <a:latin typeface="+mn-lt"/>
              </a:rPr>
              <a:t>, which we explained in Lectures). 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 will produce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sz="2000" dirty="0">
                <a:latin typeface="+mn-lt"/>
              </a:rPr>
              <a:t> for that source program.</a:t>
            </a:r>
          </a:p>
        </p:txBody>
      </p:sp>
      <p:sp>
        <p:nvSpPr>
          <p:cNvPr id="6" name="Google Shape;770;p95">
            <a:extLst>
              <a:ext uri="{FF2B5EF4-FFF2-40B4-BE49-F238E27FC236}">
                <a16:creationId xmlns:a16="http://schemas.microsoft.com/office/drawing/2014/main" id="{F896E0CB-80A2-48C1-BDD0-1333653B27ED}"/>
              </a:ext>
            </a:extLst>
          </p:cNvPr>
          <p:cNvSpPr/>
          <p:nvPr/>
        </p:nvSpPr>
        <p:spPr>
          <a:xfrm>
            <a:off x="3284641" y="4010320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7" name="Google Shape;771;p95">
            <a:extLst>
              <a:ext uri="{FF2B5EF4-FFF2-40B4-BE49-F238E27FC236}">
                <a16:creationId xmlns:a16="http://schemas.microsoft.com/office/drawing/2014/main" id="{12A5F4DF-47EA-493B-A9ED-EF92C0A0DEFF}"/>
              </a:ext>
            </a:extLst>
          </p:cNvPr>
          <p:cNvSpPr/>
          <p:nvPr/>
        </p:nvSpPr>
        <p:spPr>
          <a:xfrm>
            <a:off x="5065680" y="4010320"/>
            <a:ext cx="1418811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Recognizer/</a:t>
            </a:r>
            <a:r>
              <a:rPr lang="en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8" name="Google Shape;772;p95">
            <a:extLst>
              <a:ext uri="{FF2B5EF4-FFF2-40B4-BE49-F238E27FC236}">
                <a16:creationId xmlns:a16="http://schemas.microsoft.com/office/drawing/2014/main" id="{13004F8A-ACDD-488A-88D6-FD5EB4BF3302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535331" y="4429320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74;p95">
            <a:extLst>
              <a:ext uri="{FF2B5EF4-FFF2-40B4-BE49-F238E27FC236}">
                <a16:creationId xmlns:a16="http://schemas.microsoft.com/office/drawing/2014/main" id="{6ED3102E-6F7B-4B6B-A8BA-7278363F3E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68033" y="4429320"/>
            <a:ext cx="897647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75;p95">
            <a:extLst>
              <a:ext uri="{FF2B5EF4-FFF2-40B4-BE49-F238E27FC236}">
                <a16:creationId xmlns:a16="http://schemas.microsoft.com/office/drawing/2014/main" id="{924858A7-96A8-4EF6-BDBA-2FD1847994E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484491" y="4429320"/>
            <a:ext cx="906909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73;p95">
            <a:extLst>
              <a:ext uri="{FF2B5EF4-FFF2-40B4-BE49-F238E27FC236}">
                <a16:creationId xmlns:a16="http://schemas.microsoft.com/office/drawing/2014/main" id="{A43C7714-768F-4E8D-909E-D69412DABC51}"/>
              </a:ext>
            </a:extLst>
          </p:cNvPr>
          <p:cNvSpPr txBox="1"/>
          <p:nvPr/>
        </p:nvSpPr>
        <p:spPr>
          <a:xfrm>
            <a:off x="1592931" y="4203720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dirty="0">
              <a:latin typeface="+mn-lt"/>
            </a:endParaRPr>
          </a:p>
        </p:txBody>
      </p:sp>
      <p:sp>
        <p:nvSpPr>
          <p:cNvPr id="15" name="Google Shape;779;p95">
            <a:extLst>
              <a:ext uri="{FF2B5EF4-FFF2-40B4-BE49-F238E27FC236}">
                <a16:creationId xmlns:a16="http://schemas.microsoft.com/office/drawing/2014/main" id="{554C4AA4-B583-4CEF-B40A-2FED36D097EE}"/>
              </a:ext>
            </a:extLst>
          </p:cNvPr>
          <p:cNvSpPr txBox="1"/>
          <p:nvPr/>
        </p:nvSpPr>
        <p:spPr>
          <a:xfrm>
            <a:off x="2553034" y="4092397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16" name="Google Shape;781;p95">
            <a:extLst>
              <a:ext uri="{FF2B5EF4-FFF2-40B4-BE49-F238E27FC236}">
                <a16:creationId xmlns:a16="http://schemas.microsoft.com/office/drawing/2014/main" id="{A0D7B662-51F2-4003-BE35-74F5284B6FBC}"/>
              </a:ext>
            </a:extLst>
          </p:cNvPr>
          <p:cNvSpPr txBox="1"/>
          <p:nvPr/>
        </p:nvSpPr>
        <p:spPr>
          <a:xfrm>
            <a:off x="4191428" y="4066385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17" name="Google Shape;783;p95">
            <a:extLst>
              <a:ext uri="{FF2B5EF4-FFF2-40B4-BE49-F238E27FC236}">
                <a16:creationId xmlns:a16="http://schemas.microsoft.com/office/drawing/2014/main" id="{2F0E0390-E6D7-4727-BE37-EC2346ACC6C3}"/>
              </a:ext>
            </a:extLst>
          </p:cNvPr>
          <p:cNvSpPr txBox="1"/>
          <p:nvPr/>
        </p:nvSpPr>
        <p:spPr>
          <a:xfrm>
            <a:off x="6548031" y="4066385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20" name="Google Shape;786;p95">
            <a:extLst>
              <a:ext uri="{FF2B5EF4-FFF2-40B4-BE49-F238E27FC236}">
                <a16:creationId xmlns:a16="http://schemas.microsoft.com/office/drawing/2014/main" id="{9B185231-C5CA-42A1-97CC-A5A525AF152E}"/>
              </a:ext>
            </a:extLst>
          </p:cNvPr>
          <p:cNvSpPr txBox="1"/>
          <p:nvPr/>
        </p:nvSpPr>
        <p:spPr>
          <a:xfrm>
            <a:off x="9348274" y="4200927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results</a:t>
            </a:r>
            <a:endParaRPr>
              <a:latin typeface="+mn-lt"/>
            </a:endParaRPr>
          </a:p>
        </p:txBody>
      </p:sp>
      <p:sp>
        <p:nvSpPr>
          <p:cNvPr id="21" name="Google Shape;784;p95">
            <a:extLst>
              <a:ext uri="{FF2B5EF4-FFF2-40B4-BE49-F238E27FC236}">
                <a16:creationId xmlns:a16="http://schemas.microsoft.com/office/drawing/2014/main" id="{05C6EC31-C421-4C96-9B42-DC3097575110}"/>
              </a:ext>
            </a:extLst>
          </p:cNvPr>
          <p:cNvSpPr/>
          <p:nvPr/>
        </p:nvSpPr>
        <p:spPr>
          <a:xfrm>
            <a:off x="7391400" y="4010320"/>
            <a:ext cx="131497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Interpreter</a:t>
            </a:r>
            <a:endParaRPr dirty="0">
              <a:latin typeface="+mn-lt"/>
            </a:endParaRPr>
          </a:p>
        </p:txBody>
      </p:sp>
      <p:cxnSp>
        <p:nvCxnSpPr>
          <p:cNvPr id="23" name="Google Shape;777;p95">
            <a:extLst>
              <a:ext uri="{FF2B5EF4-FFF2-40B4-BE49-F238E27FC236}">
                <a16:creationId xmlns:a16="http://schemas.microsoft.com/office/drawing/2014/main" id="{A32EC642-8BA4-490C-8D78-6E259AF77AB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8706378" y="4426527"/>
            <a:ext cx="641896" cy="279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84;p95">
            <a:extLst>
              <a:ext uri="{FF2B5EF4-FFF2-40B4-BE49-F238E27FC236}">
                <a16:creationId xmlns:a16="http://schemas.microsoft.com/office/drawing/2014/main" id="{ADC03393-7F6C-4F52-AF7B-CD8516C07FFC}"/>
              </a:ext>
            </a:extLst>
          </p:cNvPr>
          <p:cNvSpPr/>
          <p:nvPr/>
        </p:nvSpPr>
        <p:spPr>
          <a:xfrm>
            <a:off x="7398657" y="5407730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Symbol Table</a:t>
            </a:r>
            <a:endParaRPr dirty="0">
              <a:latin typeface="+mn-lt"/>
            </a:endParaRPr>
          </a:p>
        </p:txBody>
      </p:sp>
      <p:cxnSp>
        <p:nvCxnSpPr>
          <p:cNvPr id="43" name="Google Shape;777;p95">
            <a:extLst>
              <a:ext uri="{FF2B5EF4-FFF2-40B4-BE49-F238E27FC236}">
                <a16:creationId xmlns:a16="http://schemas.microsoft.com/office/drawing/2014/main" id="{C3EB9144-89EB-4661-8B85-3809B753D884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8048889" y="4848320"/>
            <a:ext cx="7257" cy="55941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784;p95">
            <a:extLst>
              <a:ext uri="{FF2B5EF4-FFF2-40B4-BE49-F238E27FC236}">
                <a16:creationId xmlns:a16="http://schemas.microsoft.com/office/drawing/2014/main" id="{7D0D8B77-7758-453F-A49A-B7C5DD70C2C0}"/>
              </a:ext>
            </a:extLst>
          </p:cNvPr>
          <p:cNvSpPr/>
          <p:nvPr/>
        </p:nvSpPr>
        <p:spPr>
          <a:xfrm>
            <a:off x="5117596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Tog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Grammar</a:t>
            </a:r>
            <a:endParaRPr dirty="0">
              <a:latin typeface="+mn-lt"/>
            </a:endParaRPr>
          </a:p>
        </p:txBody>
      </p:sp>
      <p:sp>
        <p:nvSpPr>
          <p:cNvPr id="52" name="Google Shape;784;p95">
            <a:extLst>
              <a:ext uri="{FF2B5EF4-FFF2-40B4-BE49-F238E27FC236}">
                <a16:creationId xmlns:a16="http://schemas.microsoft.com/office/drawing/2014/main" id="{7C40A31B-B48D-439E-B18C-FDE348180FA6}"/>
              </a:ext>
            </a:extLst>
          </p:cNvPr>
          <p:cNvSpPr/>
          <p:nvPr/>
        </p:nvSpPr>
        <p:spPr>
          <a:xfrm>
            <a:off x="3068848" y="516431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Tog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Syntax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29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62000" y="329843"/>
            <a:ext cx="11049000" cy="255454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 is probably the hardest part of the job.  To make it a little easier, we shall first write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Recognizer</a:t>
            </a:r>
            <a:r>
              <a:rPr lang="en-US" sz="2000" dirty="0">
                <a:latin typeface="+mn-lt"/>
              </a:rPr>
              <a:t>, as a stepping stone.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Finally,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Interpreter</a:t>
            </a:r>
            <a:r>
              <a:rPr lang="en-US" sz="2000" dirty="0">
                <a:latin typeface="+mn-lt"/>
              </a:rPr>
              <a:t> reads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sz="2000" dirty="0">
                <a:latin typeface="+mn-lt"/>
              </a:rPr>
              <a:t> built by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Parser</a:t>
            </a:r>
            <a:r>
              <a:rPr lang="en-US" sz="2000" dirty="0">
                <a:latin typeface="+mn-lt"/>
              </a:rPr>
              <a:t>.  It builds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Symbol Table</a:t>
            </a:r>
            <a:r>
              <a:rPr lang="en-US" sz="2000" dirty="0">
                <a:latin typeface="+mn-lt"/>
              </a:rPr>
              <a:t>.  Then walks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AST</a:t>
            </a:r>
            <a:r>
              <a:rPr lang="en-US" sz="2000" dirty="0">
                <a:latin typeface="+mn-lt"/>
              </a:rPr>
              <a:t> to execute the original Tog program.  All results are sent to the screen (via Tog’s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say</a:t>
            </a:r>
            <a:r>
              <a:rPr lang="en-US" sz="2000" dirty="0">
                <a:latin typeface="+mn-lt"/>
              </a:rPr>
              <a:t> statement).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The total project will require about 2,000 lines of C code.  I will provide most of the code in files you can download from Canvas.  You will add any parts I removed beforehand </a:t>
            </a:r>
          </a:p>
        </p:txBody>
      </p:sp>
      <p:sp>
        <p:nvSpPr>
          <p:cNvPr id="6" name="Google Shape;770;p95">
            <a:extLst>
              <a:ext uri="{FF2B5EF4-FFF2-40B4-BE49-F238E27FC236}">
                <a16:creationId xmlns:a16="http://schemas.microsoft.com/office/drawing/2014/main" id="{F896E0CB-80A2-48C1-BDD0-1333653B27ED}"/>
              </a:ext>
            </a:extLst>
          </p:cNvPr>
          <p:cNvSpPr/>
          <p:nvPr/>
        </p:nvSpPr>
        <p:spPr>
          <a:xfrm>
            <a:off x="3582184" y="3547231"/>
            <a:ext cx="883392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latin typeface="+mn-lt"/>
                <a:ea typeface="Calibri"/>
                <a:cs typeface="Calibri"/>
                <a:sym typeface="Calibri"/>
              </a:rPr>
              <a:t>Lexer</a:t>
            </a:r>
            <a:endParaRPr dirty="0">
              <a:latin typeface="+mn-lt"/>
            </a:endParaRPr>
          </a:p>
        </p:txBody>
      </p:sp>
      <p:sp>
        <p:nvSpPr>
          <p:cNvPr id="7" name="Google Shape;771;p95">
            <a:extLst>
              <a:ext uri="{FF2B5EF4-FFF2-40B4-BE49-F238E27FC236}">
                <a16:creationId xmlns:a16="http://schemas.microsoft.com/office/drawing/2014/main" id="{12A5F4DF-47EA-493B-A9ED-EF92C0A0DEFF}"/>
              </a:ext>
            </a:extLst>
          </p:cNvPr>
          <p:cNvSpPr/>
          <p:nvPr/>
        </p:nvSpPr>
        <p:spPr>
          <a:xfrm>
            <a:off x="5363223" y="3547231"/>
            <a:ext cx="1418811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Recognizer/</a:t>
            </a:r>
            <a:r>
              <a:rPr lang="en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Parser</a:t>
            </a:r>
            <a:endParaRPr dirty="0">
              <a:latin typeface="+mn-lt"/>
            </a:endParaRPr>
          </a:p>
        </p:txBody>
      </p:sp>
      <p:cxnSp>
        <p:nvCxnSpPr>
          <p:cNvPr id="8" name="Google Shape;772;p95">
            <a:extLst>
              <a:ext uri="{FF2B5EF4-FFF2-40B4-BE49-F238E27FC236}">
                <a16:creationId xmlns:a16="http://schemas.microsoft.com/office/drawing/2014/main" id="{13004F8A-ACDD-488A-88D6-FD5EB4BF3302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832874" y="3966231"/>
            <a:ext cx="749310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774;p95">
            <a:extLst>
              <a:ext uri="{FF2B5EF4-FFF2-40B4-BE49-F238E27FC236}">
                <a16:creationId xmlns:a16="http://schemas.microsoft.com/office/drawing/2014/main" id="{6ED3102E-6F7B-4B6B-A8BA-7278363F3E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65576" y="3966231"/>
            <a:ext cx="897647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775;p95">
            <a:extLst>
              <a:ext uri="{FF2B5EF4-FFF2-40B4-BE49-F238E27FC236}">
                <a16:creationId xmlns:a16="http://schemas.microsoft.com/office/drawing/2014/main" id="{924858A7-96A8-4EF6-BDBA-2FD1847994E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782034" y="3966231"/>
            <a:ext cx="906909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73;p95">
            <a:extLst>
              <a:ext uri="{FF2B5EF4-FFF2-40B4-BE49-F238E27FC236}">
                <a16:creationId xmlns:a16="http://schemas.microsoft.com/office/drawing/2014/main" id="{A43C7714-768F-4E8D-909E-D69412DABC51}"/>
              </a:ext>
            </a:extLst>
          </p:cNvPr>
          <p:cNvSpPr txBox="1"/>
          <p:nvPr/>
        </p:nvSpPr>
        <p:spPr>
          <a:xfrm>
            <a:off x="1890474" y="3740631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source</a:t>
            </a:r>
            <a:endParaRPr dirty="0">
              <a:latin typeface="+mn-lt"/>
            </a:endParaRPr>
          </a:p>
        </p:txBody>
      </p:sp>
      <p:sp>
        <p:nvSpPr>
          <p:cNvPr id="15" name="Google Shape;779;p95">
            <a:extLst>
              <a:ext uri="{FF2B5EF4-FFF2-40B4-BE49-F238E27FC236}">
                <a16:creationId xmlns:a16="http://schemas.microsoft.com/office/drawing/2014/main" id="{554C4AA4-B583-4CEF-B40A-2FED36D097EE}"/>
              </a:ext>
            </a:extLst>
          </p:cNvPr>
          <p:cNvSpPr txBox="1"/>
          <p:nvPr/>
        </p:nvSpPr>
        <p:spPr>
          <a:xfrm>
            <a:off x="2850577" y="3629308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chars</a:t>
            </a:r>
            <a:endParaRPr dirty="0">
              <a:latin typeface="+mn-lt"/>
            </a:endParaRPr>
          </a:p>
        </p:txBody>
      </p:sp>
      <p:sp>
        <p:nvSpPr>
          <p:cNvPr id="16" name="Google Shape;781;p95">
            <a:extLst>
              <a:ext uri="{FF2B5EF4-FFF2-40B4-BE49-F238E27FC236}">
                <a16:creationId xmlns:a16="http://schemas.microsoft.com/office/drawing/2014/main" id="{A0D7B662-51F2-4003-BE35-74F5284B6FBC}"/>
              </a:ext>
            </a:extLst>
          </p:cNvPr>
          <p:cNvSpPr txBox="1"/>
          <p:nvPr/>
        </p:nvSpPr>
        <p:spPr>
          <a:xfrm>
            <a:off x="4488971" y="3603296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tokens</a:t>
            </a:r>
            <a:endParaRPr dirty="0">
              <a:latin typeface="+mn-lt"/>
            </a:endParaRPr>
          </a:p>
        </p:txBody>
      </p:sp>
      <p:sp>
        <p:nvSpPr>
          <p:cNvPr id="17" name="Google Shape;783;p95">
            <a:extLst>
              <a:ext uri="{FF2B5EF4-FFF2-40B4-BE49-F238E27FC236}">
                <a16:creationId xmlns:a16="http://schemas.microsoft.com/office/drawing/2014/main" id="{2F0E0390-E6D7-4727-BE37-EC2346ACC6C3}"/>
              </a:ext>
            </a:extLst>
          </p:cNvPr>
          <p:cNvSpPr txBox="1"/>
          <p:nvPr/>
        </p:nvSpPr>
        <p:spPr>
          <a:xfrm>
            <a:off x="6845574" y="3603296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AST</a:t>
            </a:r>
            <a:endParaRPr dirty="0">
              <a:latin typeface="+mn-lt"/>
            </a:endParaRPr>
          </a:p>
        </p:txBody>
      </p:sp>
      <p:sp>
        <p:nvSpPr>
          <p:cNvPr id="20" name="Google Shape;786;p95">
            <a:extLst>
              <a:ext uri="{FF2B5EF4-FFF2-40B4-BE49-F238E27FC236}">
                <a16:creationId xmlns:a16="http://schemas.microsoft.com/office/drawing/2014/main" id="{9B185231-C5CA-42A1-97CC-A5A525AF152E}"/>
              </a:ext>
            </a:extLst>
          </p:cNvPr>
          <p:cNvSpPr txBox="1"/>
          <p:nvPr/>
        </p:nvSpPr>
        <p:spPr>
          <a:xfrm>
            <a:off x="9645817" y="3737838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+mn-lt"/>
                <a:ea typeface="Tahoma"/>
                <a:cs typeface="Tahoma"/>
                <a:sym typeface="Tahoma"/>
              </a:rPr>
              <a:t>results</a:t>
            </a:r>
            <a:endParaRPr>
              <a:latin typeface="+mn-lt"/>
            </a:endParaRPr>
          </a:p>
        </p:txBody>
      </p:sp>
      <p:sp>
        <p:nvSpPr>
          <p:cNvPr id="21" name="Google Shape;784;p95">
            <a:extLst>
              <a:ext uri="{FF2B5EF4-FFF2-40B4-BE49-F238E27FC236}">
                <a16:creationId xmlns:a16="http://schemas.microsoft.com/office/drawing/2014/main" id="{05C6EC31-C421-4C96-9B42-DC3097575110}"/>
              </a:ext>
            </a:extLst>
          </p:cNvPr>
          <p:cNvSpPr/>
          <p:nvPr/>
        </p:nvSpPr>
        <p:spPr>
          <a:xfrm>
            <a:off x="7688943" y="3547231"/>
            <a:ext cx="1314978" cy="83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Interpreter</a:t>
            </a:r>
            <a:endParaRPr dirty="0">
              <a:latin typeface="+mn-lt"/>
            </a:endParaRPr>
          </a:p>
        </p:txBody>
      </p:sp>
      <p:cxnSp>
        <p:nvCxnSpPr>
          <p:cNvPr id="23" name="Google Shape;777;p95">
            <a:extLst>
              <a:ext uri="{FF2B5EF4-FFF2-40B4-BE49-F238E27FC236}">
                <a16:creationId xmlns:a16="http://schemas.microsoft.com/office/drawing/2014/main" id="{A32EC642-8BA4-490C-8D78-6E259AF77ABE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9003921" y="3963438"/>
            <a:ext cx="641896" cy="279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84;p95">
            <a:extLst>
              <a:ext uri="{FF2B5EF4-FFF2-40B4-BE49-F238E27FC236}">
                <a16:creationId xmlns:a16="http://schemas.microsoft.com/office/drawing/2014/main" id="{ADC03393-7F6C-4F52-AF7B-CD8516C07FFC}"/>
              </a:ext>
            </a:extLst>
          </p:cNvPr>
          <p:cNvSpPr/>
          <p:nvPr/>
        </p:nvSpPr>
        <p:spPr>
          <a:xfrm>
            <a:off x="7696200" y="4944641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Symbol Table</a:t>
            </a:r>
            <a:endParaRPr dirty="0">
              <a:latin typeface="+mn-lt"/>
            </a:endParaRPr>
          </a:p>
        </p:txBody>
      </p:sp>
      <p:cxnSp>
        <p:nvCxnSpPr>
          <p:cNvPr id="43" name="Google Shape;777;p95">
            <a:extLst>
              <a:ext uri="{FF2B5EF4-FFF2-40B4-BE49-F238E27FC236}">
                <a16:creationId xmlns:a16="http://schemas.microsoft.com/office/drawing/2014/main" id="{C3EB9144-89EB-4661-8B85-3809B753D884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8346432" y="4385231"/>
            <a:ext cx="7257" cy="55941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784;p95">
            <a:extLst>
              <a:ext uri="{FF2B5EF4-FFF2-40B4-BE49-F238E27FC236}">
                <a16:creationId xmlns:a16="http://schemas.microsoft.com/office/drawing/2014/main" id="{7D0D8B77-7758-453F-A49A-B7C5DD70C2C0}"/>
              </a:ext>
            </a:extLst>
          </p:cNvPr>
          <p:cNvSpPr/>
          <p:nvPr/>
        </p:nvSpPr>
        <p:spPr>
          <a:xfrm>
            <a:off x="5415139" y="4701222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Tog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Grammar</a:t>
            </a:r>
            <a:endParaRPr dirty="0">
              <a:latin typeface="+mn-lt"/>
            </a:endParaRPr>
          </a:p>
        </p:txBody>
      </p:sp>
      <p:sp>
        <p:nvSpPr>
          <p:cNvPr id="22" name="Google Shape;784;p95">
            <a:extLst>
              <a:ext uri="{FF2B5EF4-FFF2-40B4-BE49-F238E27FC236}">
                <a16:creationId xmlns:a16="http://schemas.microsoft.com/office/drawing/2014/main" id="{F4F116C0-5725-4958-8CB7-EBE07E751584}"/>
              </a:ext>
            </a:extLst>
          </p:cNvPr>
          <p:cNvSpPr/>
          <p:nvPr/>
        </p:nvSpPr>
        <p:spPr>
          <a:xfrm>
            <a:off x="3381111" y="4701222"/>
            <a:ext cx="1314978" cy="838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Tog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Syntax</a:t>
            </a:r>
            <a:endParaRPr dirty="0">
              <a:latin typeface="+mn-lt"/>
            </a:endParaRP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A636E3F3-5F81-4167-B247-FF4D23CE1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7200" y="2475235"/>
            <a:ext cx="381270" cy="3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49182C-F1DF-45FE-BE93-BFBAD1D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Introduction to Compilers : P1 : Lexer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7CC-2F74-41F2-B2FB-5DD5538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7B9D6-B702-46DB-9195-278CC68669AA}"/>
              </a:ext>
            </a:extLst>
          </p:cNvPr>
          <p:cNvSpPr txBox="1"/>
          <p:nvPr/>
        </p:nvSpPr>
        <p:spPr>
          <a:xfrm>
            <a:off x="1905000" y="3105834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Get </a:t>
            </a:r>
            <a:r>
              <a:rPr lang="en-US" sz="3600">
                <a:solidFill>
                  <a:schemeClr val="bg1"/>
                </a:solidFill>
              </a:rPr>
              <a:t>the Files for this Homework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3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14375" y="865510"/>
            <a:ext cx="10763250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We need several files to get going: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On Canvas, navigate to: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Files|Project|P1</a:t>
            </a:r>
            <a:r>
              <a:rPr lang="en-US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Download all the files from that folder to your laptop: five .h files and five matching .c files.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504D6F-96F0-40D3-ACAA-C91A04676DE7}"/>
              </a:ext>
            </a:extLst>
          </p:cNvPr>
          <p:cNvSpPr txBox="1"/>
          <p:nvPr/>
        </p:nvSpPr>
        <p:spPr>
          <a:xfrm>
            <a:off x="714375" y="2298523"/>
            <a:ext cx="10763250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filenames are lower case – just a convention, but avoids mistakes when building on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 store all files (headers, source and test) in the same folder.  It avoids having to define "include paths"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Below is a description of what the files 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tok.c</a:t>
            </a:r>
            <a:r>
              <a:rPr lang="en-US" dirty="0">
                <a:latin typeface="+mn-lt"/>
              </a:rPr>
              <a:t>		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toks.h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toks.c</a:t>
            </a:r>
            <a:r>
              <a:rPr lang="en-US" dirty="0">
                <a:latin typeface="+mn-lt"/>
              </a:rPr>
              <a:t>		A collection of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lex.h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lex.c</a:t>
            </a:r>
            <a:r>
              <a:rPr lang="en-US" dirty="0">
                <a:latin typeface="+mn-lt"/>
              </a:rPr>
              <a:t>		</a:t>
            </a:r>
            <a:r>
              <a:rPr lang="en-US" dirty="0" err="1">
                <a:latin typeface="+mn-lt"/>
              </a:rPr>
              <a:t>Lexer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ut.h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ut.c</a:t>
            </a:r>
            <a:r>
              <a:rPr lang="en-US" dirty="0">
                <a:latin typeface="+mn-lt"/>
              </a:rPr>
              <a:t>		Utility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main.h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main.c</a:t>
            </a:r>
            <a:r>
              <a:rPr lang="en-US" dirty="0">
                <a:latin typeface="+mn-lt"/>
              </a:rPr>
              <a:t>		Main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4FDCC-AD70-4787-BE3A-F89A28E26C9E}"/>
              </a:ext>
            </a:extLst>
          </p:cNvPr>
          <p:cNvSpPr txBox="1"/>
          <p:nvPr/>
        </p:nvSpPr>
        <p:spPr>
          <a:xfrm>
            <a:off x="704850" y="5116531"/>
            <a:ext cx="10772775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All the functions in </a:t>
            </a:r>
            <a:r>
              <a:rPr lang="en-US" dirty="0" err="1">
                <a:latin typeface="+mn-lt"/>
              </a:rPr>
              <a:t>tok.c</a:t>
            </a:r>
            <a:r>
              <a:rPr lang="en-US" dirty="0">
                <a:latin typeface="+mn-lt"/>
              </a:rPr>
              <a:t> have the prefix “</a:t>
            </a:r>
            <a:r>
              <a:rPr lang="en-US" dirty="0" err="1">
                <a:latin typeface="+mn-lt"/>
              </a:rPr>
              <a:t>tok</a:t>
            </a:r>
            <a:r>
              <a:rPr lang="en-US" dirty="0">
                <a:latin typeface="+mn-lt"/>
              </a:rPr>
              <a:t>”. 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tok</a:t>
            </a:r>
            <a:r>
              <a:rPr lang="en-US" dirty="0" err="1">
                <a:latin typeface="+mn-lt"/>
              </a:rPr>
              <a:t>New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All the functions in </a:t>
            </a:r>
            <a:r>
              <a:rPr lang="en-US" dirty="0" err="1">
                <a:latin typeface="+mn-lt"/>
              </a:rPr>
              <a:t>lex.c</a:t>
            </a:r>
            <a:r>
              <a:rPr lang="en-US" dirty="0">
                <a:latin typeface="+mn-lt"/>
              </a:rPr>
              <a:t> have the prefix “</a:t>
            </a:r>
            <a:r>
              <a:rPr lang="en-US" dirty="0" err="1">
                <a:latin typeface="+mn-lt"/>
              </a:rPr>
              <a:t>lex</a:t>
            </a:r>
            <a:r>
              <a:rPr lang="en-US" dirty="0">
                <a:latin typeface="+mn-lt"/>
              </a:rPr>
              <a:t>”.   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</a:t>
            </a:r>
            <a:r>
              <a:rPr lang="en-US" dirty="0" err="1">
                <a:latin typeface="+mn-lt"/>
              </a:rPr>
              <a:t>Skip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</a:t>
            </a:r>
            <a:r>
              <a:rPr lang="en-US" dirty="0" err="1">
                <a:latin typeface="+mn-lt"/>
              </a:rPr>
              <a:t>Num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lex</a:t>
            </a:r>
            <a:r>
              <a:rPr lang="en-US" dirty="0" err="1">
                <a:latin typeface="+mn-lt"/>
              </a:rPr>
              <a:t>Pun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Similarly for </a:t>
            </a:r>
            <a:r>
              <a:rPr lang="en-US" dirty="0" err="1">
                <a:latin typeface="+mn-lt"/>
              </a:rPr>
              <a:t>toks.c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ut.c</a:t>
            </a: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850" y="229641"/>
            <a:ext cx="420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Get Program Files</a:t>
            </a:r>
          </a:p>
        </p:txBody>
      </p:sp>
    </p:spTree>
    <p:extLst>
      <p:ext uri="{BB962C8B-B14F-4D97-AF65-F5344CB8AC3E}">
        <p14:creationId xmlns:p14="http://schemas.microsoft.com/office/powerpoint/2010/main" val="37683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14375" y="2209800"/>
            <a:ext cx="9496425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On Canvas, navigate to: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Files|Project|Tests</a:t>
            </a:r>
            <a:r>
              <a:rPr lang="en-US" sz="2000" dirty="0">
                <a:latin typeface="+mn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Download all the files from that folder to your laptop: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test01.tog</a:t>
            </a:r>
            <a:r>
              <a:rPr lang="en-US" sz="2000" dirty="0">
                <a:latin typeface="+mn-lt"/>
              </a:rPr>
              <a:t> thru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test14.tog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609600"/>
            <a:ext cx="420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Get Test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14375" y="3603144"/>
            <a:ext cx="9496425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test files are all very short.  Take a look.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>
                <a:latin typeface="+mn-lt"/>
              </a:rPr>
              <a:t>Later files include </a:t>
            </a:r>
            <a:r>
              <a:rPr lang="en-US" sz="2000" dirty="0">
                <a:latin typeface="+mn-lt"/>
              </a:rPr>
              <a:t>more and more of </a:t>
            </a:r>
            <a:r>
              <a:rPr lang="en-US" sz="2000">
                <a:latin typeface="+mn-lt"/>
              </a:rPr>
              <a:t>Tog's features.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test14.tog</a:t>
            </a:r>
            <a:r>
              <a:rPr lang="en-US" sz="2000" dirty="0">
                <a:latin typeface="+mn-lt"/>
              </a:rPr>
              <a:t> is a recursive Fibonacci program.  When your Tog interpreter eventually executes this test without errors, we're done!</a:t>
            </a:r>
          </a:p>
        </p:txBody>
      </p:sp>
    </p:spTree>
    <p:extLst>
      <p:ext uri="{BB962C8B-B14F-4D97-AF65-F5344CB8AC3E}">
        <p14:creationId xmlns:p14="http://schemas.microsoft.com/office/powerpoint/2010/main" val="34975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5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038600" y="6412261"/>
            <a:ext cx="41148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nl-NL"/>
              <a:t>Introduction to Compilers : P1 : Lexer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590B9-7806-447E-A3E8-D5F19F5BD7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51534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Suggested File Hierarchy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7519" y="4654974"/>
            <a:ext cx="8382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P1</a:t>
            </a:r>
          </a:p>
          <a:p>
            <a:r>
              <a:rPr lang="en-US" dirty="0">
                <a:latin typeface="+mn-lt"/>
              </a:rPr>
              <a:t>P2</a:t>
            </a:r>
          </a:p>
          <a:p>
            <a:r>
              <a:rPr lang="en-US" dirty="0">
                <a:latin typeface="+mn-lt"/>
              </a:rPr>
              <a:t>P3</a:t>
            </a:r>
          </a:p>
          <a:p>
            <a:r>
              <a:rPr lang="en-US" dirty="0">
                <a:latin typeface="+mn-lt"/>
              </a:rPr>
              <a:t>P4</a:t>
            </a:r>
          </a:p>
          <a:p>
            <a:r>
              <a:rPr lang="en-US" dirty="0">
                <a:latin typeface="+mn-lt"/>
              </a:rPr>
              <a:t>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720436" y="1219200"/>
            <a:ext cx="10668000" cy="22467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You may organize your project files in any way that makes sense.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But do use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separate</a:t>
            </a:r>
            <a:r>
              <a:rPr lang="en-US" sz="2000" dirty="0">
                <a:latin typeface="+mn-lt"/>
              </a:rPr>
              <a:t> folders for each project assignment P1 thru P4.  For example, the file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ut.c</a:t>
            </a:r>
            <a:r>
              <a:rPr lang="en-US" sz="2000" dirty="0">
                <a:latin typeface="+mn-lt"/>
              </a:rPr>
              <a:t> supplied for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P1</a:t>
            </a:r>
            <a:r>
              <a:rPr lang="en-US" sz="2000" dirty="0">
                <a:latin typeface="+mn-lt"/>
              </a:rPr>
              <a:t> has bits missing; whilst the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ut.c</a:t>
            </a:r>
            <a:r>
              <a:rPr lang="en-US" sz="2000" dirty="0">
                <a:latin typeface="+mn-lt"/>
              </a:rPr>
              <a:t> supplied for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P2</a:t>
            </a:r>
            <a:r>
              <a:rPr lang="en-US" sz="2000" dirty="0">
                <a:latin typeface="+mn-lt"/>
              </a:rPr>
              <a:t> is complete.  And similarly for other files.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So, you will download fresh files for each of P1 </a:t>
            </a:r>
            <a:r>
              <a:rPr lang="en-US" sz="2000">
                <a:latin typeface="+mn-lt"/>
              </a:rPr>
              <a:t>thru P4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6A577-8DF0-42A4-BA49-76505F97AE58}"/>
              </a:ext>
            </a:extLst>
          </p:cNvPr>
          <p:cNvSpPr txBox="1"/>
          <p:nvPr/>
        </p:nvSpPr>
        <p:spPr>
          <a:xfrm>
            <a:off x="5410200" y="4191000"/>
            <a:ext cx="12328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67417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4b4bfd8f-e079-4d3f-a422-2a713bc29d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7014</TotalTime>
  <Words>4457</Words>
  <Application>Microsoft Office PowerPoint</Application>
  <PresentationFormat>Widescreen</PresentationFormat>
  <Paragraphs>557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 : Snail's Eye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 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582 – Compilers</dc:title>
  <dc:creator>Hal Perkins</dc:creator>
  <cp:lastModifiedBy>Jim Hogg</cp:lastModifiedBy>
  <cp:revision>415</cp:revision>
  <cp:lastPrinted>2011-10-25T01:56:39Z</cp:lastPrinted>
  <dcterms:created xsi:type="dcterms:W3CDTF">2002-10-01T01:44:57Z</dcterms:created>
  <dcterms:modified xsi:type="dcterms:W3CDTF">2020-01-21T02:01:20Z</dcterms:modified>
</cp:coreProperties>
</file>