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20"/>
  </p:notesMasterIdLst>
  <p:handoutMasterIdLst>
    <p:handoutMasterId r:id="rId21"/>
  </p:handoutMasterIdLst>
  <p:sldIdLst>
    <p:sldId id="319" r:id="rId2"/>
    <p:sldId id="414" r:id="rId3"/>
    <p:sldId id="418" r:id="rId4"/>
    <p:sldId id="419" r:id="rId5"/>
    <p:sldId id="420" r:id="rId6"/>
    <p:sldId id="421" r:id="rId7"/>
    <p:sldId id="423" r:id="rId8"/>
    <p:sldId id="428" r:id="rId9"/>
    <p:sldId id="425" r:id="rId10"/>
    <p:sldId id="430" r:id="rId11"/>
    <p:sldId id="410" r:id="rId12"/>
    <p:sldId id="411" r:id="rId13"/>
    <p:sldId id="431" r:id="rId14"/>
    <p:sldId id="426" r:id="rId15"/>
    <p:sldId id="432" r:id="rId16"/>
    <p:sldId id="427" r:id="rId17"/>
    <p:sldId id="409" r:id="rId18"/>
    <p:sldId id="429" r:id="rId19"/>
  </p:sldIdLst>
  <p:sldSz cx="12192000" cy="6858000"/>
  <p:notesSz cx="6934200" cy="92202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4" autoAdjust="0"/>
  </p:normalViewPr>
  <p:slideViewPr>
    <p:cSldViewPr>
      <p:cViewPr varScale="1">
        <p:scale>
          <a:sx n="106" d="100"/>
          <a:sy n="106" d="100"/>
        </p:scale>
        <p:origin x="344" y="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848"/>
    </p:cViewPr>
  </p:sorterViewPr>
  <p:notesViewPr>
    <p:cSldViewPr>
      <p:cViewPr varScale="1">
        <p:scale>
          <a:sx n="87" d="100"/>
          <a:sy n="87" d="100"/>
        </p:scale>
        <p:origin x="-1884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D58881E2-C8D5-46F5-A104-B0DC155D1631}"/>
    <pc:docChg chg="undo custSel addSld delSld modSld sldOrd">
      <pc:chgData name="Jim Hogg" userId="34797abe98eaa765" providerId="LiveId" clId="{D58881E2-C8D5-46F5-A104-B0DC155D1631}" dt="2019-12-13T05:52:45.209" v="13156" actId="207"/>
      <pc:docMkLst>
        <pc:docMk/>
      </pc:docMkLst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5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0"/>
        </pc:sldMkLst>
      </pc:sldChg>
      <pc:sldChg chg="add del">
        <pc:chgData name="Jim Hogg" userId="34797abe98eaa765" providerId="LiveId" clId="{D58881E2-C8D5-46F5-A104-B0DC155D1631}" dt="2019-12-12T19:24:55.473" v="5023" actId="47"/>
        <pc:sldMkLst>
          <pc:docMk/>
          <pc:sldMk cId="0" sldId="261"/>
        </pc:sldMkLst>
      </pc:sldChg>
      <pc:sldChg chg="modSp add del">
        <pc:chgData name="Jim Hogg" userId="34797abe98eaa765" providerId="LiveId" clId="{D58881E2-C8D5-46F5-A104-B0DC155D1631}" dt="2019-12-12T19:26:04.978" v="5042" actId="20577"/>
        <pc:sldMkLst>
          <pc:docMk/>
          <pc:sldMk cId="0" sldId="263"/>
        </pc:sldMkLst>
        <pc:spChg chg="mod">
          <ac:chgData name="Jim Hogg" userId="34797abe98eaa765" providerId="LiveId" clId="{D58881E2-C8D5-46F5-A104-B0DC155D1631}" dt="2019-12-12T19:26:04.978" v="5042" actId="20577"/>
          <ac:spMkLst>
            <pc:docMk/>
            <pc:sldMk cId="0" sldId="263"/>
            <ac:spMk id="139" creationId="{00000000-0000-0000-0000-000000000000}"/>
          </ac:spMkLst>
        </pc:spChg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71"/>
        </pc:sldMkLst>
      </pc:sldChg>
      <pc:sldChg chg="add del">
        <pc:chgData name="Jim Hogg" userId="34797abe98eaa765" providerId="LiveId" clId="{D58881E2-C8D5-46F5-A104-B0DC155D1631}" dt="2019-12-12T18:04:30.468" v="313" actId="47"/>
        <pc:sldMkLst>
          <pc:docMk/>
          <pc:sldMk cId="0" sldId="28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30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310"/>
        </pc:sldMkLst>
      </pc:sldChg>
      <pc:sldChg chg="addSp delSp modSp">
        <pc:chgData name="Jim Hogg" userId="34797abe98eaa765" providerId="LiveId" clId="{D58881E2-C8D5-46F5-A104-B0DC155D1631}" dt="2019-12-12T23:53:26.753" v="6924" actId="20577"/>
        <pc:sldMkLst>
          <pc:docMk/>
          <pc:sldMk cId="2389633141" sldId="319"/>
        </pc:sldMkLst>
        <pc:spChg chg="add mod">
          <ac:chgData name="Jim Hogg" userId="34797abe98eaa765" providerId="LiveId" clId="{D58881E2-C8D5-46F5-A104-B0DC155D1631}" dt="2019-12-12T23:53:26.753" v="6924" actId="20577"/>
          <ac:spMkLst>
            <pc:docMk/>
            <pc:sldMk cId="2389633141" sldId="319"/>
            <ac:spMk id="2" creationId="{416DD50D-56C0-4975-8CD6-D7173AC3DFB5}"/>
          </ac:spMkLst>
        </pc:spChg>
        <pc:spChg chg="mod">
          <ac:chgData name="Jim Hogg" userId="34797abe98eaa765" providerId="LiveId" clId="{D58881E2-C8D5-46F5-A104-B0DC155D1631}" dt="2019-12-12T17:56:32.545" v="23" actId="1076"/>
          <ac:spMkLst>
            <pc:docMk/>
            <pc:sldMk cId="2389633141" sldId="319"/>
            <ac:spMk id="8" creationId="{00000000-0000-0000-0000-000000000000}"/>
          </ac:spMkLst>
        </pc:spChg>
        <pc:spChg chg="add mod">
          <ac:chgData name="Jim Hogg" userId="34797abe98eaa765" providerId="LiveId" clId="{D58881E2-C8D5-46F5-A104-B0DC155D1631}" dt="2019-12-12T18:04:02.575" v="296" actId="1076"/>
          <ac:spMkLst>
            <pc:docMk/>
            <pc:sldMk cId="2389633141" sldId="319"/>
            <ac:spMk id="9" creationId="{D84941D0-79E8-478C-8ECE-816A16885A0E}"/>
          </ac:spMkLst>
        </pc:spChg>
        <pc:spChg chg="add mod">
          <ac:chgData name="Jim Hogg" userId="34797abe98eaa765" providerId="LiveId" clId="{D58881E2-C8D5-46F5-A104-B0DC155D1631}" dt="2019-12-12T18:04:05.647" v="297" actId="1076"/>
          <ac:spMkLst>
            <pc:docMk/>
            <pc:sldMk cId="2389633141" sldId="319"/>
            <ac:spMk id="10" creationId="{D41BD942-A032-40B4-9E17-B8F4D562AFF1}"/>
          </ac:spMkLst>
        </pc:spChg>
        <pc:spChg chg="del">
          <ac:chgData name="Jim Hogg" userId="34797abe98eaa765" providerId="LiveId" clId="{D58881E2-C8D5-46F5-A104-B0DC155D1631}" dt="2019-12-12T17:56:05.471" v="8" actId="478"/>
          <ac:spMkLst>
            <pc:docMk/>
            <pc:sldMk cId="2389633141" sldId="319"/>
            <ac:spMk id="5126" creationId="{00000000-0000-0000-0000-000000000000}"/>
          </ac:spMkLst>
        </pc:spChg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75299478" sldId="34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086293229" sldId="34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537662412" sldId="34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416444117" sldId="34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578835923" sldId="34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50704092" sldId="35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729029392" sldId="35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833692088" sldId="35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63130074" sldId="35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25849194" sldId="35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204163775" sldId="36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104252728" sldId="36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72764761" sldId="36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491564976" sldId="36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860740676" sldId="36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713666956" sldId="36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16237492" sldId="36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156494524" sldId="36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600353780" sldId="37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97173889" sldId="37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390134518" sldId="37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37229747" sldId="37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80525258" sldId="37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231202333" sldId="37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104240930" sldId="37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11720448" sldId="37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610105055" sldId="37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513101344" sldId="38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756496707" sldId="38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85546382" sldId="38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926471953" sldId="38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874508358" sldId="38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94088097" sldId="38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544759892" sldId="38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60383940" sldId="38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217203831" sldId="38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817211716" sldId="38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288284834" sldId="39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159277654" sldId="39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49071695" sldId="39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261155962" sldId="39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177388950" sldId="39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640993207" sldId="395"/>
        </pc:sldMkLst>
      </pc:sldChg>
      <pc:sldChg chg="add del">
        <pc:chgData name="Jim Hogg" userId="34797abe98eaa765" providerId="LiveId" clId="{D58881E2-C8D5-46F5-A104-B0DC155D1631}" dt="2019-12-12T19:04:04.204" v="4485" actId="47"/>
        <pc:sldMkLst>
          <pc:docMk/>
          <pc:sldMk cId="2598885264" sldId="396"/>
        </pc:sldMkLst>
      </pc:sldChg>
      <pc:sldChg chg="addSp delSp modSp add">
        <pc:chgData name="Jim Hogg" userId="34797abe98eaa765" providerId="LiveId" clId="{D58881E2-C8D5-46F5-A104-B0DC155D1631}" dt="2019-12-13T05:33:16.551" v="12577" actId="114"/>
        <pc:sldMkLst>
          <pc:docMk/>
          <pc:sldMk cId="2081596467" sldId="397"/>
        </pc:sldMkLst>
        <pc:spChg chg="mod">
          <ac:chgData name="Jim Hogg" userId="34797abe98eaa765" providerId="LiveId" clId="{D58881E2-C8D5-46F5-A104-B0DC155D1631}" dt="2019-12-13T05:33:16.551" v="12577" actId="114"/>
          <ac:spMkLst>
            <pc:docMk/>
            <pc:sldMk cId="2081596467" sldId="397"/>
            <ac:spMk id="2" creationId="{416DD50D-56C0-4975-8CD6-D7173AC3DFB5}"/>
          </ac:spMkLst>
        </pc:spChg>
        <pc:spChg chg="del">
          <ac:chgData name="Jim Hogg" userId="34797abe98eaa765" providerId="LiveId" clId="{D58881E2-C8D5-46F5-A104-B0DC155D1631}" dt="2019-12-12T18:13:01.257" v="316" actId="478"/>
          <ac:spMkLst>
            <pc:docMk/>
            <pc:sldMk cId="2081596467" sldId="397"/>
            <ac:spMk id="7" creationId="{00000000-0000-0000-0000-000000000000}"/>
          </ac:spMkLst>
        </pc:spChg>
        <pc:spChg chg="del">
          <ac:chgData name="Jim Hogg" userId="34797abe98eaa765" providerId="LiveId" clId="{D58881E2-C8D5-46F5-A104-B0DC155D1631}" dt="2019-12-12T18:12:58.782" v="315" actId="478"/>
          <ac:spMkLst>
            <pc:docMk/>
            <pc:sldMk cId="2081596467" sldId="397"/>
            <ac:spMk id="8" creationId="{00000000-0000-0000-0000-000000000000}"/>
          </ac:spMkLst>
        </pc:spChg>
        <pc:spChg chg="del">
          <ac:chgData name="Jim Hogg" userId="34797abe98eaa765" providerId="LiveId" clId="{D58881E2-C8D5-46F5-A104-B0DC155D1631}" dt="2019-12-12T18:28:25.224" v="1964" actId="478"/>
          <ac:spMkLst>
            <pc:docMk/>
            <pc:sldMk cId="2081596467" sldId="397"/>
            <ac:spMk id="9" creationId="{D84941D0-79E8-478C-8ECE-816A16885A0E}"/>
          </ac:spMkLst>
        </pc:spChg>
        <pc:spChg chg="del">
          <ac:chgData name="Jim Hogg" userId="34797abe98eaa765" providerId="LiveId" clId="{D58881E2-C8D5-46F5-A104-B0DC155D1631}" dt="2019-12-12T18:28:25.224" v="1964" actId="478"/>
          <ac:spMkLst>
            <pc:docMk/>
            <pc:sldMk cId="2081596467" sldId="397"/>
            <ac:spMk id="10" creationId="{D41BD942-A032-40B4-9E17-B8F4D562AFF1}"/>
          </ac:spMkLst>
        </pc:spChg>
        <pc:spChg chg="add del mod">
          <ac:chgData name="Jim Hogg" userId="34797abe98eaa765" providerId="LiveId" clId="{D58881E2-C8D5-46F5-A104-B0DC155D1631}" dt="2019-12-12T20:28:18.123" v="6681" actId="478"/>
          <ac:spMkLst>
            <pc:docMk/>
            <pc:sldMk cId="2081596467" sldId="397"/>
            <ac:spMk id="11" creationId="{3676A577-8DF0-42A4-BA49-76505F97AE58}"/>
          </ac:spMkLst>
        </pc:spChg>
      </pc:sldChg>
      <pc:sldChg chg="addSp delSp modSp add">
        <pc:chgData name="Jim Hogg" userId="34797abe98eaa765" providerId="LiveId" clId="{D58881E2-C8D5-46F5-A104-B0DC155D1631}" dt="2019-12-12T23:56:58.098" v="7193" actId="207"/>
        <pc:sldMkLst>
          <pc:docMk/>
          <pc:sldMk cId="2340299267" sldId="398"/>
        </pc:sldMkLst>
        <pc:spChg chg="del">
          <ac:chgData name="Jim Hogg" userId="34797abe98eaa765" providerId="LiveId" clId="{D58881E2-C8D5-46F5-A104-B0DC155D1631}" dt="2019-12-12T18:29:37.205" v="2073" actId="478"/>
          <ac:spMkLst>
            <pc:docMk/>
            <pc:sldMk cId="2340299267" sldId="398"/>
            <ac:spMk id="2" creationId="{416DD50D-56C0-4975-8CD6-D7173AC3DFB5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6" creationId="{F896E0CB-80A2-48C1-BDD0-1333653B27ED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2T23:56:58.098" v="7193" actId="207"/>
          <ac:spMkLst>
            <pc:docMk/>
            <pc:sldMk cId="2340299267" sldId="398"/>
            <ac:spMk id="11" creationId="{3676A577-8DF0-42A4-BA49-76505F97AE58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2" creationId="{A43C7714-768F-4E8D-909E-D69412DABC51}"/>
          </ac:spMkLst>
        </pc:spChg>
        <pc:spChg chg="add del">
          <ac:chgData name="Jim Hogg" userId="34797abe98eaa765" providerId="LiveId" clId="{D58881E2-C8D5-46F5-A104-B0DC155D1631}" dt="2019-12-12T18:30:51.539" v="2145" actId="478"/>
          <ac:spMkLst>
            <pc:docMk/>
            <pc:sldMk cId="2340299267" sldId="398"/>
            <ac:spMk id="13" creationId="{2EEEBCAD-3888-4925-AF6E-79E4AD51D28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5" creationId="{554C4AA4-B583-4CEF-B40A-2FED36D097E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6" creationId="{A0D7B662-51F2-4003-BE35-74F5284B6FBC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7" creationId="{2F0E0390-E6D7-4727-BE37-EC2346ACC6C3}"/>
          </ac:spMkLst>
        </pc:spChg>
        <pc:spChg chg="add del">
          <ac:chgData name="Jim Hogg" userId="34797abe98eaa765" providerId="LiveId" clId="{D58881E2-C8D5-46F5-A104-B0DC155D1631}" dt="2019-12-12T18:31:50.853" v="2166" actId="478"/>
          <ac:spMkLst>
            <pc:docMk/>
            <pc:sldMk cId="2340299267" sldId="398"/>
            <ac:spMk id="18" creationId="{52B12261-0F01-4853-90BA-9CF1FD5A94D8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20" creationId="{9B185231-C5CA-42A1-97CC-A5A525AF152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21" creationId="{05C6EC31-C421-4C96-9B42-DC3097575110}"/>
          </ac:spMkLst>
        </pc:spChg>
        <pc:spChg chg="add del">
          <ac:chgData name="Jim Hogg" userId="34797abe98eaa765" providerId="LiveId" clId="{D58881E2-C8D5-46F5-A104-B0DC155D1631}" dt="2019-12-12T18:31:50.853" v="2166" actId="478"/>
          <ac:spMkLst>
            <pc:docMk/>
            <pc:sldMk cId="2340299267" sldId="398"/>
            <ac:spMk id="22" creationId="{DECC14B0-D726-4C07-A7C4-F61CF7D5E445}"/>
          </ac:spMkLst>
        </pc:spChg>
        <pc:spChg chg="add del mod">
          <ac:chgData name="Jim Hogg" userId="34797abe98eaa765" providerId="LiveId" clId="{D58881E2-C8D5-46F5-A104-B0DC155D1631}" dt="2019-12-12T18:34:27.979" v="2221" actId="478"/>
          <ac:spMkLst>
            <pc:docMk/>
            <pc:sldMk cId="2340299267" sldId="398"/>
            <ac:spMk id="24" creationId="{AE91B7A7-2735-46EE-9D55-BC14031B6AB6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42" creationId="{ADC03393-7F6C-4F52-AF7B-CD8516C07FFC}"/>
          </ac:spMkLst>
        </pc:spChg>
        <pc:spChg chg="add mod">
          <ac:chgData name="Jim Hogg" userId="34797abe98eaa765" providerId="LiveId" clId="{D58881E2-C8D5-46F5-A104-B0DC155D1631}" dt="2019-12-12T18:42:36.200" v="2803" actId="1076"/>
          <ac:spMkLst>
            <pc:docMk/>
            <pc:sldMk cId="2340299267" sldId="398"/>
            <ac:spMk id="47" creationId="{7D0D8B77-7758-453F-A49A-B7C5DD70C2C0}"/>
          </ac:spMkLst>
        </pc:spChg>
        <pc:spChg chg="add mod">
          <ac:chgData name="Jim Hogg" userId="34797abe98eaa765" providerId="LiveId" clId="{D58881E2-C8D5-46F5-A104-B0DC155D1631}" dt="2019-12-12T19:17:19.200" v="4771" actId="20577"/>
          <ac:spMkLst>
            <pc:docMk/>
            <pc:sldMk cId="2340299267" sldId="398"/>
            <ac:spMk id="52" creationId="{7C40A31B-B48D-439E-B18C-FDE348180FA6}"/>
          </ac:spMkLst>
        </pc:sp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8" creationId="{13004F8A-ACDD-488A-88D6-FD5EB4BF3302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9" creationId="{6ED3102E-6F7B-4B6B-A8BA-7278363F3E5C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10" creationId="{924858A7-96A8-4EF6-BDBA-2FD1847994E7}"/>
          </ac:cxnSpMkLst>
        </pc:cxnChg>
        <pc:cxnChg chg="add del mod">
          <ac:chgData name="Jim Hogg" userId="34797abe98eaa765" providerId="LiveId" clId="{D58881E2-C8D5-46F5-A104-B0DC155D1631}" dt="2019-12-12T18:31:14.878" v="2160" actId="478"/>
          <ac:cxnSpMkLst>
            <pc:docMk/>
            <pc:sldMk cId="2340299267" sldId="398"/>
            <ac:cxnSpMk id="14" creationId="{D68F01AC-C7D6-410A-ADCE-9FECFB6C7439}"/>
          </ac:cxnSpMkLst>
        </pc:cxnChg>
        <pc:cxnChg chg="add del mod">
          <ac:chgData name="Jim Hogg" userId="34797abe98eaa765" providerId="LiveId" clId="{D58881E2-C8D5-46F5-A104-B0DC155D1631}" dt="2019-12-12T18:32:04.550" v="2180" actId="478"/>
          <ac:cxnSpMkLst>
            <pc:docMk/>
            <pc:sldMk cId="2340299267" sldId="398"/>
            <ac:cxnSpMk id="19" creationId="{8C827636-0532-487B-9DB1-89ACE222B8B5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23" creationId="{A32EC642-8BA4-490C-8D78-6E259AF77ABE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43" creationId="{C3EB9144-89EB-4661-8B85-3809B753D884}"/>
          </ac:cxnSpMkLst>
        </pc:cxnChg>
        <pc:cxnChg chg="add del mod">
          <ac:chgData name="Jim Hogg" userId="34797abe98eaa765" providerId="LiveId" clId="{D58881E2-C8D5-46F5-A104-B0DC155D1631}" dt="2019-12-12T18:42:29.745" v="2802" actId="478"/>
          <ac:cxnSpMkLst>
            <pc:docMk/>
            <pc:sldMk cId="2340299267" sldId="398"/>
            <ac:cxnSpMk id="48" creationId="{42841013-7D16-4385-B248-EDAB1A6F7C5D}"/>
          </ac:cxnSpMkLst>
        </pc:cxnChg>
      </pc:sldChg>
      <pc:sldChg chg="addSp modSp add">
        <pc:chgData name="Jim Hogg" userId="34797abe98eaa765" providerId="LiveId" clId="{D58881E2-C8D5-46F5-A104-B0DC155D1631}" dt="2019-12-13T00:05:59.720" v="7295" actId="1076"/>
        <pc:sldMkLst>
          <pc:docMk/>
          <pc:sldMk cId="1601915087" sldId="399"/>
        </pc:sldMkLst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6" creationId="{F896E0CB-80A2-48C1-BDD0-1333653B27ED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0:04:39.579" v="7290" actId="20577"/>
          <ac:spMkLst>
            <pc:docMk/>
            <pc:sldMk cId="1601915087" sldId="399"/>
            <ac:spMk id="11" creationId="{3676A577-8DF0-42A4-BA49-76505F97AE58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2" creationId="{A43C7714-768F-4E8D-909E-D69412DABC51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5" creationId="{554C4AA4-B583-4CEF-B40A-2FED36D097EE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6" creationId="{A0D7B662-51F2-4003-BE35-74F5284B6FBC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7" creationId="{2F0E0390-E6D7-4727-BE37-EC2346ACC6C3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20" creationId="{9B185231-C5CA-42A1-97CC-A5A525AF152E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21" creationId="{05C6EC31-C421-4C96-9B42-DC3097575110}"/>
          </ac:spMkLst>
        </pc:spChg>
        <pc:spChg chg="add mod">
          <ac:chgData name="Jim Hogg" userId="34797abe98eaa765" providerId="LiveId" clId="{D58881E2-C8D5-46F5-A104-B0DC155D1631}" dt="2019-12-12T19:18:42.011" v="4843" actId="1076"/>
          <ac:spMkLst>
            <pc:docMk/>
            <pc:sldMk cId="1601915087" sldId="399"/>
            <ac:spMk id="22" creationId="{F4F116C0-5725-4958-8CB7-EBE07E751584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42" creationId="{ADC03393-7F6C-4F52-AF7B-CD8516C07FFC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47" creationId="{7D0D8B77-7758-453F-A49A-B7C5DD70C2C0}"/>
          </ac:spMkLst>
        </pc:spChg>
        <pc:picChg chg="add mod">
          <ac:chgData name="Jim Hogg" userId="34797abe98eaa765" providerId="LiveId" clId="{D58881E2-C8D5-46F5-A104-B0DC155D1631}" dt="2019-12-13T00:05:59.720" v="7295" actId="1076"/>
          <ac:picMkLst>
            <pc:docMk/>
            <pc:sldMk cId="1601915087" sldId="399"/>
            <ac:picMk id="4" creationId="{A636E3F3-5F81-4167-B247-FF4D23CE1A17}"/>
          </ac:picMkLst>
        </pc:pic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8" creationId="{13004F8A-ACDD-488A-88D6-FD5EB4BF3302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9" creationId="{6ED3102E-6F7B-4B6B-A8BA-7278363F3E5C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10" creationId="{924858A7-96A8-4EF6-BDBA-2FD1847994E7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23" creationId="{A32EC642-8BA4-490C-8D78-6E259AF77ABE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43" creationId="{C3EB9144-89EB-4661-8B85-3809B753D884}"/>
          </ac:cxnSpMkLst>
        </pc:cxnChg>
      </pc:sldChg>
      <pc:sldChg chg="addSp delSp modSp add">
        <pc:chgData name="Jim Hogg" userId="34797abe98eaa765" providerId="LiveId" clId="{D58881E2-C8D5-46F5-A104-B0DC155D1631}" dt="2019-12-13T05:15:27.544" v="12189" actId="20577"/>
        <pc:sldMkLst>
          <pc:docMk/>
          <pc:sldMk cId="4159098194" sldId="400"/>
        </pc:sldMkLst>
        <pc:spChg chg="add mod">
          <ac:chgData name="Jim Hogg" userId="34797abe98eaa765" providerId="LiveId" clId="{D58881E2-C8D5-46F5-A104-B0DC155D1631}" dt="2019-12-13T05:15:09.074" v="12174" actId="6549"/>
          <ac:spMkLst>
            <pc:docMk/>
            <pc:sldMk cId="4159098194" sldId="400"/>
            <ac:spMk id="2" creationId="{DD67B996-8770-4F2E-98A5-2E01F40D3AF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6" creationId="{F896E0CB-80A2-48C1-BDD0-1333653B27ED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1:25:25.882" v="11474" actId="20577"/>
          <ac:spMkLst>
            <pc:docMk/>
            <pc:sldMk cId="4159098194" sldId="400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2" creationId="{A43C7714-768F-4E8D-909E-D69412DABC51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5" creationId="{554C4AA4-B583-4CEF-B40A-2FED36D097E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6" creationId="{A0D7B662-51F2-4003-BE35-74F5284B6FBC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7" creationId="{2F0E0390-E6D7-4727-BE37-EC2346ACC6C3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20" creationId="{9B185231-C5CA-42A1-97CC-A5A525AF152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21" creationId="{05C6EC31-C421-4C96-9B42-DC3097575110}"/>
          </ac:spMkLst>
        </pc:spChg>
        <pc:spChg chg="add mod">
          <ac:chgData name="Jim Hogg" userId="34797abe98eaa765" providerId="LiveId" clId="{D58881E2-C8D5-46F5-A104-B0DC155D1631}" dt="2019-12-13T01:28:21.157" v="11623" actId="404"/>
          <ac:spMkLst>
            <pc:docMk/>
            <pc:sldMk cId="4159098194" sldId="400"/>
            <ac:spMk id="22" creationId="{2BD8DDD1-39D2-4C9F-B312-9EEB38CB7199}"/>
          </ac:spMkLst>
        </pc:spChg>
        <pc:spChg chg="add mod">
          <ac:chgData name="Jim Hogg" userId="34797abe98eaa765" providerId="LiveId" clId="{D58881E2-C8D5-46F5-A104-B0DC155D1631}" dt="2019-12-13T05:15:27.544" v="12189" actId="20577"/>
          <ac:spMkLst>
            <pc:docMk/>
            <pc:sldMk cId="4159098194" sldId="400"/>
            <ac:spMk id="24" creationId="{67AC5051-328A-436B-88E1-41B8448677E4}"/>
          </ac:spMkLst>
        </pc:spChg>
        <pc:spChg chg="add mod">
          <ac:chgData name="Jim Hogg" userId="34797abe98eaa765" providerId="LiveId" clId="{D58881E2-C8D5-46F5-A104-B0DC155D1631}" dt="2019-12-13T01:30:15.617" v="11642" actId="1076"/>
          <ac:spMkLst>
            <pc:docMk/>
            <pc:sldMk cId="4159098194" sldId="400"/>
            <ac:spMk id="25" creationId="{D86C0B03-00E2-418E-85EE-EEE4EE160A60}"/>
          </ac:spMkLst>
        </pc:spChg>
        <pc:spChg chg="add del">
          <ac:chgData name="Jim Hogg" userId="34797abe98eaa765" providerId="LiveId" clId="{D58881E2-C8D5-46F5-A104-B0DC155D1631}" dt="2019-12-13T01:29:25.938" v="11634"/>
          <ac:spMkLst>
            <pc:docMk/>
            <pc:sldMk cId="4159098194" sldId="400"/>
            <ac:spMk id="26" creationId="{EBA9A7AC-E32A-4699-B4AE-91E59430592A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42" creationId="{ADC03393-7F6C-4F52-AF7B-CD8516C07FFC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47" creationId="{7D0D8B77-7758-453F-A49A-B7C5DD70C2C0}"/>
          </ac:spMkLst>
        </pc:sp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8" creationId="{13004F8A-ACDD-488A-88D6-FD5EB4BF3302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9" creationId="{6ED3102E-6F7B-4B6B-A8BA-7278363F3E5C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10" creationId="{924858A7-96A8-4EF6-BDBA-2FD1847994E7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23" creationId="{A32EC642-8BA4-490C-8D78-6E259AF77ABE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43" creationId="{C3EB9144-89EB-4661-8B85-3809B753D884}"/>
          </ac:cxnSpMkLst>
        </pc:cxnChg>
      </pc:sldChg>
      <pc:sldChg chg="delSp modSp add">
        <pc:chgData name="Jim Hogg" userId="34797abe98eaa765" providerId="LiveId" clId="{D58881E2-C8D5-46F5-A104-B0DC155D1631}" dt="2019-12-13T01:35:54.739" v="12092" actId="14100"/>
        <pc:sldMkLst>
          <pc:docMk/>
          <pc:sldMk cId="1412553788" sldId="401"/>
        </pc:sldMkLst>
        <pc:spChg chg="del mod">
          <ac:chgData name="Jim Hogg" userId="34797abe98eaa765" providerId="LiveId" clId="{D58881E2-C8D5-46F5-A104-B0DC155D1631}" dt="2019-12-13T01:30:25.396" v="11643" actId="478"/>
          <ac:spMkLst>
            <pc:docMk/>
            <pc:sldMk cId="1412553788" sldId="401"/>
            <ac:spMk id="2" creationId="{DD67B996-8770-4F2E-98A5-2E01F40D3AFE}"/>
          </ac:spMkLst>
        </pc:spChg>
        <pc:spChg chg="mod">
          <ac:chgData name="Jim Hogg" userId="34797abe98eaa765" providerId="LiveId" clId="{D58881E2-C8D5-46F5-A104-B0DC155D1631}" dt="2019-12-13T01:35:54.739" v="12092" actId="14100"/>
          <ac:spMkLst>
            <pc:docMk/>
            <pc:sldMk cId="1412553788" sldId="401"/>
            <ac:spMk id="11" creationId="{3676A577-8DF0-42A4-BA49-76505F97AE58}"/>
          </ac:spMkLst>
        </pc:spChg>
      </pc:sldChg>
      <pc:sldChg chg="addSp delSp modSp add ord modAnim">
        <pc:chgData name="Jim Hogg" userId="34797abe98eaa765" providerId="LiveId" clId="{D58881E2-C8D5-46F5-A104-B0DC155D1631}" dt="2019-12-13T01:37:34.244" v="12136" actId="1076"/>
        <pc:sldMkLst>
          <pc:docMk/>
          <pc:sldMk cId="1048997125" sldId="402"/>
        </pc:sldMkLst>
        <pc:spChg chg="del">
          <ac:chgData name="Jim Hogg" userId="34797abe98eaa765" providerId="LiveId" clId="{D58881E2-C8D5-46F5-A104-B0DC155D1631}" dt="2019-12-12T19:20:25.314" v="4947" actId="478"/>
          <ac:spMkLst>
            <pc:docMk/>
            <pc:sldMk cId="1048997125" sldId="402"/>
            <ac:spMk id="2" creationId="{DD67B996-8770-4F2E-98A5-2E01F40D3AFE}"/>
          </ac:spMkLst>
        </pc:spChg>
        <pc:spChg chg="add mod">
          <ac:chgData name="Jim Hogg" userId="34797abe98eaa765" providerId="LiveId" clId="{D58881E2-C8D5-46F5-A104-B0DC155D1631}" dt="2019-12-13T01:37:34.244" v="12136" actId="1076"/>
          <ac:spMkLst>
            <pc:docMk/>
            <pc:sldMk cId="1048997125" sldId="402"/>
            <ac:spMk id="4" creationId="{F7A9754E-F388-4453-85E8-BD37BC35FC9B}"/>
          </ac:spMkLst>
        </pc:spChg>
        <pc:spChg chg="add mod">
          <ac:chgData name="Jim Hogg" userId="34797abe98eaa765" providerId="LiveId" clId="{D58881E2-C8D5-46F5-A104-B0DC155D1631}" dt="2019-12-12T19:23:24.705" v="5022" actId="207"/>
          <ac:spMkLst>
            <pc:docMk/>
            <pc:sldMk cId="1048997125" sldId="402"/>
            <ac:spMk id="6" creationId="{8AF91D0A-989D-448B-9A44-E55228A80F45}"/>
          </ac:spMkLst>
        </pc:spChg>
        <pc:spChg chg="add mod">
          <ac:chgData name="Jim Hogg" userId="34797abe98eaa765" providerId="LiveId" clId="{D58881E2-C8D5-46F5-A104-B0DC155D1631}" dt="2019-12-12T19:23:17.423" v="5020" actId="1076"/>
          <ac:spMkLst>
            <pc:docMk/>
            <pc:sldMk cId="1048997125" sldId="402"/>
            <ac:spMk id="7" creationId="{E41C0D7C-8961-48BC-8D70-0621C3069EA3}"/>
          </ac:spMkLst>
        </pc:spChg>
        <pc:spChg chg="del mod">
          <ac:chgData name="Jim Hogg" userId="34797abe98eaa765" providerId="LiveId" clId="{D58881E2-C8D5-46F5-A104-B0DC155D1631}" dt="2019-12-13T01:36:40.263" v="12111" actId="478"/>
          <ac:spMkLst>
            <pc:docMk/>
            <pc:sldMk cId="1048997125" sldId="402"/>
            <ac:spMk id="11" creationId="{3676A577-8DF0-42A4-BA49-76505F97AE58}"/>
          </ac:spMkLst>
        </pc:spChg>
      </pc:sldChg>
      <pc:sldChg chg="addSp modSp add">
        <pc:chgData name="Jim Hogg" userId="34797abe98eaa765" providerId="LiveId" clId="{D58881E2-C8D5-46F5-A104-B0DC155D1631}" dt="2019-12-12T19:29:48.671" v="5174" actId="14100"/>
        <pc:sldMkLst>
          <pc:docMk/>
          <pc:sldMk cId="3988828522" sldId="403"/>
        </pc:sldMkLst>
        <pc:spChg chg="add mod">
          <ac:chgData name="Jim Hogg" userId="34797abe98eaa765" providerId="LiveId" clId="{D58881E2-C8D5-46F5-A104-B0DC155D1631}" dt="2019-12-12T19:29:29.245" v="5169" actId="207"/>
          <ac:spMkLst>
            <pc:docMk/>
            <pc:sldMk cId="3988828522" sldId="403"/>
            <ac:spMk id="4" creationId="{9D37F62A-D998-456C-9E10-AF0848586A60}"/>
          </ac:spMkLst>
        </pc:spChg>
        <pc:spChg chg="add mod">
          <ac:chgData name="Jim Hogg" userId="34797abe98eaa765" providerId="LiveId" clId="{D58881E2-C8D5-46F5-A104-B0DC155D1631}" dt="2019-12-12T19:29:48.671" v="5174" actId="14100"/>
          <ac:spMkLst>
            <pc:docMk/>
            <pc:sldMk cId="3988828522" sldId="403"/>
            <ac:spMk id="5" creationId="{F163160F-6CD9-4C46-AB4A-277D7972ADC0}"/>
          </ac:spMkLst>
        </pc:spChg>
        <pc:spChg chg="add mod">
          <ac:chgData name="Jim Hogg" userId="34797abe98eaa765" providerId="LiveId" clId="{D58881E2-C8D5-46F5-A104-B0DC155D1631}" dt="2019-12-12T19:29:33.438" v="5171" actId="207"/>
          <ac:spMkLst>
            <pc:docMk/>
            <pc:sldMk cId="3988828522" sldId="403"/>
            <ac:spMk id="6" creationId="{39CF6149-665C-4994-9089-F48F0B8B586F}"/>
          </ac:spMkLst>
        </pc:spChg>
        <pc:spChg chg="add mod">
          <ac:chgData name="Jim Hogg" userId="34797abe98eaa765" providerId="LiveId" clId="{D58881E2-C8D5-46F5-A104-B0DC155D1631}" dt="2019-12-12T19:29:39.155" v="5172" actId="1076"/>
          <ac:spMkLst>
            <pc:docMk/>
            <pc:sldMk cId="3988828522" sldId="403"/>
            <ac:spMk id="7" creationId="{28B0498E-51A8-4E82-9FD2-211E3F70AD42}"/>
          </ac:spMkLst>
        </pc:spChg>
      </pc:sldChg>
      <pc:sldChg chg="addSp delSp modSp add">
        <pc:chgData name="Jim Hogg" userId="34797abe98eaa765" providerId="LiveId" clId="{D58881E2-C8D5-46F5-A104-B0DC155D1631}" dt="2019-12-13T05:31:13.999" v="12524" actId="14100"/>
        <pc:sldMkLst>
          <pc:docMk/>
          <pc:sldMk cId="3216691766" sldId="404"/>
        </pc:sldMkLst>
        <pc:spChg chg="add mod">
          <ac:chgData name="Jim Hogg" userId="34797abe98eaa765" providerId="LiveId" clId="{D58881E2-C8D5-46F5-A104-B0DC155D1631}" dt="2019-12-13T04:46:20.105" v="12157" actId="14100"/>
          <ac:spMkLst>
            <pc:docMk/>
            <pc:sldMk cId="3216691766" sldId="404"/>
            <ac:spMk id="4" creationId="{BC776021-878E-4604-B418-DE5243E6D9EC}"/>
          </ac:spMkLst>
        </pc:spChg>
        <pc:spChg chg="add mod">
          <ac:chgData name="Jim Hogg" userId="34797abe98eaa765" providerId="LiveId" clId="{D58881E2-C8D5-46F5-A104-B0DC155D1631}" dt="2019-12-13T04:45:48.586" v="12153" actId="6549"/>
          <ac:spMkLst>
            <pc:docMk/>
            <pc:sldMk cId="3216691766" sldId="404"/>
            <ac:spMk id="5" creationId="{0E18FBB5-11AF-4F27-8A4E-0C2870D9253F}"/>
          </ac:spMkLst>
        </pc:spChg>
        <pc:spChg chg="add mod">
          <ac:chgData name="Jim Hogg" userId="34797abe98eaa765" providerId="LiveId" clId="{D58881E2-C8D5-46F5-A104-B0DC155D1631}" dt="2019-12-12T19:36:11.533" v="5479" actId="14100"/>
          <ac:spMkLst>
            <pc:docMk/>
            <pc:sldMk cId="3216691766" sldId="404"/>
            <ac:spMk id="6" creationId="{22FA6079-37C7-4D66-8A9D-4BF789E40630}"/>
          </ac:spMkLst>
        </pc:spChg>
        <pc:spChg chg="add mod">
          <ac:chgData name="Jim Hogg" userId="34797abe98eaa765" providerId="LiveId" clId="{D58881E2-C8D5-46F5-A104-B0DC155D1631}" dt="2019-12-13T05:31:13.999" v="12524" actId="14100"/>
          <ac:spMkLst>
            <pc:docMk/>
            <pc:sldMk cId="3216691766" sldId="404"/>
            <ac:spMk id="7" creationId="{19010441-FE87-415B-AB55-B89645090339}"/>
          </ac:spMkLst>
        </pc:spChg>
        <pc:spChg chg="add del mod">
          <ac:chgData name="Jim Hogg" userId="34797abe98eaa765" providerId="LiveId" clId="{D58881E2-C8D5-46F5-A104-B0DC155D1631}" dt="2019-12-13T05:03:45.098" v="12159" actId="478"/>
          <ac:spMkLst>
            <pc:docMk/>
            <pc:sldMk cId="3216691766" sldId="404"/>
            <ac:spMk id="8" creationId="{31BC6354-E97C-4826-9C40-85B394062708}"/>
          </ac:spMkLst>
        </pc:spChg>
      </pc:sldChg>
      <pc:sldChg chg="addSp modSp add del">
        <pc:chgData name="Jim Hogg" userId="34797abe98eaa765" providerId="LiveId" clId="{D58881E2-C8D5-46F5-A104-B0DC155D1631}" dt="2019-12-13T05:17:32.012" v="12190" actId="47"/>
        <pc:sldMkLst>
          <pc:docMk/>
          <pc:sldMk cId="1792282049" sldId="405"/>
        </pc:sldMkLst>
        <pc:spChg chg="mod">
          <ac:chgData name="Jim Hogg" userId="34797abe98eaa765" providerId="LiveId" clId="{D58881E2-C8D5-46F5-A104-B0DC155D1631}" dt="2019-12-12T19:39:26.390" v="5613" actId="14100"/>
          <ac:spMkLst>
            <pc:docMk/>
            <pc:sldMk cId="1792282049" sldId="405"/>
            <ac:spMk id="7" creationId="{19010441-FE87-415B-AB55-B89645090339}"/>
          </ac:spMkLst>
        </pc:spChg>
        <pc:spChg chg="add mod">
          <ac:chgData name="Jim Hogg" userId="34797abe98eaa765" providerId="LiveId" clId="{D58881E2-C8D5-46F5-A104-B0DC155D1631}" dt="2019-12-12T19:39:48.614" v="5646" actId="20577"/>
          <ac:spMkLst>
            <pc:docMk/>
            <pc:sldMk cId="1792282049" sldId="405"/>
            <ac:spMk id="9" creationId="{7E6DF17F-A90B-4A44-B6A1-35E1A9409343}"/>
          </ac:spMkLst>
        </pc:spChg>
      </pc:sldChg>
      <pc:sldChg chg="addSp delSp modSp add">
        <pc:chgData name="Jim Hogg" userId="34797abe98eaa765" providerId="LiveId" clId="{D58881E2-C8D5-46F5-A104-B0DC155D1631}" dt="2019-12-12T19:48:50.642" v="5890" actId="14100"/>
        <pc:sldMkLst>
          <pc:docMk/>
          <pc:sldMk cId="2463253359" sldId="406"/>
        </pc:sldMkLst>
        <pc:spChg chg="del">
          <ac:chgData name="Jim Hogg" userId="34797abe98eaa765" providerId="LiveId" clId="{D58881E2-C8D5-46F5-A104-B0DC155D1631}" dt="2019-12-12T19:41:37.468" v="5648" actId="478"/>
          <ac:spMkLst>
            <pc:docMk/>
            <pc:sldMk cId="2463253359" sldId="406"/>
            <ac:spMk id="4" creationId="{BC776021-878E-4604-B418-DE5243E6D9EC}"/>
          </ac:spMkLst>
        </pc:spChg>
        <pc:spChg chg="mod">
          <ac:chgData name="Jim Hogg" userId="34797abe98eaa765" providerId="LiveId" clId="{D58881E2-C8D5-46F5-A104-B0DC155D1631}" dt="2019-12-12T19:45:05.222" v="5790" actId="1076"/>
          <ac:spMkLst>
            <pc:docMk/>
            <pc:sldMk cId="2463253359" sldId="406"/>
            <ac:spMk id="5" creationId="{0E18FBB5-11AF-4F27-8A4E-0C2870D9253F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6" creationId="{22FA6079-37C7-4D66-8A9D-4BF789E40630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7" creationId="{19010441-FE87-415B-AB55-B89645090339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8" creationId="{31BC6354-E97C-4826-9C40-85B394062708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9" creationId="{7E6DF17F-A90B-4A44-B6A1-35E1A9409343}"/>
          </ac:spMkLst>
        </pc:spChg>
        <pc:spChg chg="add mod">
          <ac:chgData name="Jim Hogg" userId="34797abe98eaa765" providerId="LiveId" clId="{D58881E2-C8D5-46F5-A104-B0DC155D1631}" dt="2019-12-12T19:45:05.222" v="5790" actId="1076"/>
          <ac:spMkLst>
            <pc:docMk/>
            <pc:sldMk cId="2463253359" sldId="406"/>
            <ac:spMk id="10" creationId="{14F795B7-5D77-4C6A-828E-DB88E13A660E}"/>
          </ac:spMkLst>
        </pc:spChg>
        <pc:spChg chg="add mod">
          <ac:chgData name="Jim Hogg" userId="34797abe98eaa765" providerId="LiveId" clId="{D58881E2-C8D5-46F5-A104-B0DC155D1631}" dt="2019-12-12T19:48:43.225" v="5888" actId="1076"/>
          <ac:spMkLst>
            <pc:docMk/>
            <pc:sldMk cId="2463253359" sldId="406"/>
            <ac:spMk id="11" creationId="{F2D10F09-DD84-4876-B863-6827E5BFC8FD}"/>
          </ac:spMkLst>
        </pc:spChg>
        <pc:spChg chg="add mod">
          <ac:chgData name="Jim Hogg" userId="34797abe98eaa765" providerId="LiveId" clId="{D58881E2-C8D5-46F5-A104-B0DC155D1631}" dt="2019-12-12T19:48:50.642" v="5890" actId="14100"/>
          <ac:spMkLst>
            <pc:docMk/>
            <pc:sldMk cId="2463253359" sldId="406"/>
            <ac:spMk id="12" creationId="{30986C25-8F53-480E-ABF7-26DA2763DCCA}"/>
          </ac:spMkLst>
        </pc:spChg>
      </pc:sldChg>
      <pc:sldChg chg="addSp modSp add">
        <pc:chgData name="Jim Hogg" userId="34797abe98eaa765" providerId="LiveId" clId="{D58881E2-C8D5-46F5-A104-B0DC155D1631}" dt="2019-12-13T05:45:07.409" v="12656" actId="20577"/>
        <pc:sldMkLst>
          <pc:docMk/>
          <pc:sldMk cId="2189469003" sldId="407"/>
        </pc:sldMkLst>
        <pc:spChg chg="add mod">
          <ac:chgData name="Jim Hogg" userId="34797abe98eaa765" providerId="LiveId" clId="{D58881E2-C8D5-46F5-A104-B0DC155D1631}" dt="2019-12-13T05:44:24.063" v="12578" actId="1076"/>
          <ac:spMkLst>
            <pc:docMk/>
            <pc:sldMk cId="2189469003" sldId="407"/>
            <ac:spMk id="4" creationId="{A4E35BE7-F2C5-497C-A585-AF7584D67C72}"/>
          </ac:spMkLst>
        </pc:spChg>
        <pc:spChg chg="add mod">
          <ac:chgData name="Jim Hogg" userId="34797abe98eaa765" providerId="LiveId" clId="{D58881E2-C8D5-46F5-A104-B0DC155D1631}" dt="2019-12-13T05:45:07.409" v="12656" actId="20577"/>
          <ac:spMkLst>
            <pc:docMk/>
            <pc:sldMk cId="2189469003" sldId="407"/>
            <ac:spMk id="5" creationId="{0763CEB5-BC1E-4D2B-9713-4B34A1355478}"/>
          </ac:spMkLst>
        </pc:spChg>
      </pc:sldChg>
      <pc:sldChg chg="addSp delSp modSp add">
        <pc:chgData name="Jim Hogg" userId="34797abe98eaa765" providerId="LiveId" clId="{D58881E2-C8D5-46F5-A104-B0DC155D1631}" dt="2019-12-13T05:22:24.307" v="12469" actId="20577"/>
        <pc:sldMkLst>
          <pc:docMk/>
          <pc:sldMk cId="3658146730" sldId="408"/>
        </pc:sldMkLst>
        <pc:spChg chg="del">
          <ac:chgData name="Jim Hogg" userId="34797abe98eaa765" providerId="LiveId" clId="{D58881E2-C8D5-46F5-A104-B0DC155D1631}" dt="2019-12-12T19:52:03.581" v="5902" actId="478"/>
          <ac:spMkLst>
            <pc:docMk/>
            <pc:sldMk cId="3658146730" sldId="408"/>
            <ac:spMk id="5" creationId="{0E18FBB5-11AF-4F27-8A4E-0C2870D9253F}"/>
          </ac:spMkLst>
        </pc:spChg>
        <pc:spChg chg="add mod">
          <ac:chgData name="Jim Hogg" userId="34797abe98eaa765" providerId="LiveId" clId="{D58881E2-C8D5-46F5-A104-B0DC155D1631}" dt="2019-12-13T05:21:12.646" v="12368" actId="1076"/>
          <ac:spMkLst>
            <pc:docMk/>
            <pc:sldMk cId="3658146730" sldId="408"/>
            <ac:spMk id="8" creationId="{04EB5F51-877F-4EF8-A3EF-82CC9225B418}"/>
          </ac:spMkLst>
        </pc:spChg>
        <pc:spChg chg="add mod">
          <ac:chgData name="Jim Hogg" userId="34797abe98eaa765" providerId="LiveId" clId="{D58881E2-C8D5-46F5-A104-B0DC155D1631}" dt="2019-12-13T05:22:24.307" v="12469" actId="20577"/>
          <ac:spMkLst>
            <pc:docMk/>
            <pc:sldMk cId="3658146730" sldId="408"/>
            <ac:spMk id="9" creationId="{FDBDD90C-8E89-4495-80BF-5CBAFFDDEB89}"/>
          </ac:spMkLst>
        </pc:spChg>
        <pc:spChg chg="del">
          <ac:chgData name="Jim Hogg" userId="34797abe98eaa765" providerId="LiveId" clId="{D58881E2-C8D5-46F5-A104-B0DC155D1631}" dt="2019-12-12T19:52:03.581" v="5902" actId="478"/>
          <ac:spMkLst>
            <pc:docMk/>
            <pc:sldMk cId="3658146730" sldId="408"/>
            <ac:spMk id="10" creationId="{14F795B7-5D77-4C6A-828E-DB88E13A660E}"/>
          </ac:spMkLst>
        </pc:spChg>
        <pc:spChg chg="mod">
          <ac:chgData name="Jim Hogg" userId="34797abe98eaa765" providerId="LiveId" clId="{D58881E2-C8D5-46F5-A104-B0DC155D1631}" dt="2019-12-13T05:21:12.646" v="12368" actId="1076"/>
          <ac:spMkLst>
            <pc:docMk/>
            <pc:sldMk cId="3658146730" sldId="408"/>
            <ac:spMk id="11" creationId="{F2D10F09-DD84-4876-B863-6827E5BFC8FD}"/>
          </ac:spMkLst>
        </pc:spChg>
        <pc:spChg chg="del mod">
          <ac:chgData name="Jim Hogg" userId="34797abe98eaa765" providerId="LiveId" clId="{D58881E2-C8D5-46F5-A104-B0DC155D1631}" dt="2019-12-13T05:17:58.757" v="12193" actId="478"/>
          <ac:spMkLst>
            <pc:docMk/>
            <pc:sldMk cId="3658146730" sldId="408"/>
            <ac:spMk id="12" creationId="{30986C25-8F53-480E-ABF7-26DA2763DCCA}"/>
          </ac:spMkLst>
        </pc:spChg>
      </pc:sldChg>
      <pc:sldChg chg="addSp delSp modSp add">
        <pc:chgData name="Jim Hogg" userId="34797abe98eaa765" providerId="LiveId" clId="{D58881E2-C8D5-46F5-A104-B0DC155D1631}" dt="2019-12-12T20:06:45.141" v="6514" actId="1076"/>
        <pc:sldMkLst>
          <pc:docMk/>
          <pc:sldMk cId="3805310665" sldId="409"/>
        </pc:sldMkLst>
        <pc:spChg chg="del">
          <ac:chgData name="Jim Hogg" userId="34797abe98eaa765" providerId="LiveId" clId="{D58881E2-C8D5-46F5-A104-B0DC155D1631}" dt="2019-12-12T19:57:03.093" v="5905" actId="478"/>
          <ac:spMkLst>
            <pc:docMk/>
            <pc:sldMk cId="3805310665" sldId="409"/>
            <ac:spMk id="4" creationId="{9D37F62A-D998-456C-9E10-AF0848586A60}"/>
          </ac:spMkLst>
        </pc:spChg>
        <pc:spChg chg="del">
          <ac:chgData name="Jim Hogg" userId="34797abe98eaa765" providerId="LiveId" clId="{D58881E2-C8D5-46F5-A104-B0DC155D1631}" dt="2019-12-12T19:57:03.093" v="5905" actId="478"/>
          <ac:spMkLst>
            <pc:docMk/>
            <pc:sldMk cId="3805310665" sldId="409"/>
            <ac:spMk id="5" creationId="{F163160F-6CD9-4C46-AB4A-277D7972ADC0}"/>
          </ac:spMkLst>
        </pc:spChg>
        <pc:spChg chg="del mod">
          <ac:chgData name="Jim Hogg" userId="34797abe98eaa765" providerId="LiveId" clId="{D58881E2-C8D5-46F5-A104-B0DC155D1631}" dt="2019-12-12T20:06:26.296" v="6512" actId="478"/>
          <ac:spMkLst>
            <pc:docMk/>
            <pc:sldMk cId="3805310665" sldId="409"/>
            <ac:spMk id="6" creationId="{39CF6149-665C-4994-9089-F48F0B8B586F}"/>
          </ac:spMkLst>
        </pc:spChg>
        <pc:spChg chg="mod">
          <ac:chgData name="Jim Hogg" userId="34797abe98eaa765" providerId="LiveId" clId="{D58881E2-C8D5-46F5-A104-B0DC155D1631}" dt="2019-12-12T20:06:45.141" v="6514" actId="1076"/>
          <ac:spMkLst>
            <pc:docMk/>
            <pc:sldMk cId="3805310665" sldId="409"/>
            <ac:spMk id="7" creationId="{28B0498E-51A8-4E82-9FD2-211E3F70AD42}"/>
          </ac:spMkLst>
        </pc:spChg>
        <pc:spChg chg="add del mod">
          <ac:chgData name="Jim Hogg" userId="34797abe98eaa765" providerId="LiveId" clId="{D58881E2-C8D5-46F5-A104-B0DC155D1631}" dt="2019-12-12T19:58:03.601" v="6004" actId="478"/>
          <ac:spMkLst>
            <pc:docMk/>
            <pc:sldMk cId="3805310665" sldId="409"/>
            <ac:spMk id="8" creationId="{9F00B8AE-353A-472A-8FBC-01C6C8004E9C}"/>
          </ac:spMkLst>
        </pc:sp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9" creationId="{253FF781-B63B-4879-B6E7-97C2C35886AB}"/>
          </ac:graphicFrameMkLst>
        </pc:graphicFrame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11" creationId="{BE864BC0-EE99-4D25-B2AE-1958570BCDBE}"/>
          </ac:graphicFrameMkLst>
        </pc:graphicFrame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12" creationId="{A3430766-CD41-4CE8-A556-1A17290331A9}"/>
          </ac:graphicFrameMkLst>
        </pc:graphicFrameChg>
      </pc:sldChg>
      <pc:sldChg chg="addSp delSp modSp add">
        <pc:chgData name="Jim Hogg" userId="34797abe98eaa765" providerId="LiveId" clId="{D58881E2-C8D5-46F5-A104-B0DC155D1631}" dt="2019-12-13T00:50:28.834" v="9629" actId="20577"/>
        <pc:sldMkLst>
          <pc:docMk/>
          <pc:sldMk cId="3768339841" sldId="410"/>
        </pc:sldMkLst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6" creationId="{F896E0CB-80A2-48C1-BDD0-1333653B27ED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0:48:29.903" v="9456" actId="20577"/>
          <ac:spMkLst>
            <pc:docMk/>
            <pc:sldMk cId="3768339841" sldId="410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2" creationId="{A43C7714-768F-4E8D-909E-D69412DABC51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5" creationId="{554C4AA4-B583-4CEF-B40A-2FED36D097E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6" creationId="{A0D7B662-51F2-4003-BE35-74F5284B6FBC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7" creationId="{2F0E0390-E6D7-4727-BE37-EC2346ACC6C3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0" creationId="{9B185231-C5CA-42A1-97CC-A5A525AF152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1" creationId="{05C6EC31-C421-4C96-9B42-DC3097575110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2" creationId="{F4F116C0-5725-4958-8CB7-EBE07E751584}"/>
          </ac:spMkLst>
        </pc:spChg>
        <pc:spChg chg="add mod">
          <ac:chgData name="Jim Hogg" userId="34797abe98eaa765" providerId="LiveId" clId="{D58881E2-C8D5-46F5-A104-B0DC155D1631}" dt="2019-12-13T00:49:49.651" v="9576" actId="20577"/>
          <ac:spMkLst>
            <pc:docMk/>
            <pc:sldMk cId="3768339841" sldId="410"/>
            <ac:spMk id="24" creationId="{52504D6F-96F0-40D3-ACAA-C91A04676DE7}"/>
          </ac:spMkLst>
        </pc:spChg>
        <pc:spChg chg="add mod">
          <ac:chgData name="Jim Hogg" userId="34797abe98eaa765" providerId="LiveId" clId="{D58881E2-C8D5-46F5-A104-B0DC155D1631}" dt="2019-12-13T00:50:28.834" v="9629" actId="20577"/>
          <ac:spMkLst>
            <pc:docMk/>
            <pc:sldMk cId="3768339841" sldId="410"/>
            <ac:spMk id="25" creationId="{5054FDCC-AD70-4787-BE3A-F89A28E26C9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42" creationId="{ADC03393-7F6C-4F52-AF7B-CD8516C07FFC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47" creationId="{7D0D8B77-7758-453F-A49A-B7C5DD70C2C0}"/>
          </ac:spMkLst>
        </pc:spChg>
        <pc:picChg chg="del">
          <ac:chgData name="Jim Hogg" userId="34797abe98eaa765" providerId="LiveId" clId="{D58881E2-C8D5-46F5-A104-B0DC155D1631}" dt="2019-12-13T00:06:45.524" v="7299" actId="478"/>
          <ac:picMkLst>
            <pc:docMk/>
            <pc:sldMk cId="3768339841" sldId="410"/>
            <ac:picMk id="4" creationId="{A636E3F3-5F81-4167-B247-FF4D23CE1A17}"/>
          </ac:picMkLst>
        </pc:pic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8" creationId="{13004F8A-ACDD-488A-88D6-FD5EB4BF3302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9" creationId="{6ED3102E-6F7B-4B6B-A8BA-7278363F3E5C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10" creationId="{924858A7-96A8-4EF6-BDBA-2FD1847994E7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23" creationId="{A32EC642-8BA4-490C-8D78-6E259AF77ABE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43" creationId="{C3EB9144-89EB-4661-8B85-3809B753D884}"/>
          </ac:cxnSpMkLst>
        </pc:cxnChg>
      </pc:sldChg>
      <pc:sldChg chg="addSp delSp modSp add">
        <pc:chgData name="Jim Hogg" userId="34797abe98eaa765" providerId="LiveId" clId="{D58881E2-C8D5-46F5-A104-B0DC155D1631}" dt="2019-12-13T00:51:13.906" v="9644" actId="6549"/>
        <pc:sldMkLst>
          <pc:docMk/>
          <pc:sldMk cId="559061067" sldId="411"/>
        </pc:sldMkLst>
        <pc:spChg chg="add mod">
          <ac:chgData name="Jim Hogg" userId="34797abe98eaa765" providerId="LiveId" clId="{D58881E2-C8D5-46F5-A104-B0DC155D1631}" dt="2019-12-13T00:51:13.906" v="9644" actId="6549"/>
          <ac:spMkLst>
            <pc:docMk/>
            <pc:sldMk cId="559061067" sldId="411"/>
            <ac:spMk id="7" creationId="{7E475C03-58A2-49FB-917F-B335312A78D2}"/>
          </ac:spMkLst>
        </pc:spChg>
        <pc:spChg chg="add del mod">
          <ac:chgData name="Jim Hogg" userId="34797abe98eaa765" providerId="LiveId" clId="{D58881E2-C8D5-46F5-A104-B0DC155D1631}" dt="2019-12-13T00:31:15.018" v="9348" actId="478"/>
          <ac:spMkLst>
            <pc:docMk/>
            <pc:sldMk cId="559061067" sldId="411"/>
            <ac:spMk id="8" creationId="{6CBCD205-FD80-462D-9B3E-71CAA92AA1D0}"/>
          </ac:spMkLst>
        </pc:spChg>
        <pc:spChg chg="add mod">
          <ac:chgData name="Jim Hogg" userId="34797abe98eaa765" providerId="LiveId" clId="{D58881E2-C8D5-46F5-A104-B0DC155D1631}" dt="2019-12-13T00:31:13.048" v="9347"/>
          <ac:spMkLst>
            <pc:docMk/>
            <pc:sldMk cId="559061067" sldId="411"/>
            <ac:spMk id="9" creationId="{759734D3-9E5E-428C-93BB-10F5014C26A0}"/>
          </ac:spMkLst>
        </pc:spChg>
        <pc:spChg chg="mod">
          <ac:chgData name="Jim Hogg" userId="34797abe98eaa765" providerId="LiveId" clId="{D58881E2-C8D5-46F5-A104-B0DC155D1631}" dt="2019-12-13T00:50:57.673" v="9641" actId="207"/>
          <ac:spMkLst>
            <pc:docMk/>
            <pc:sldMk cId="559061067" sldId="411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3T00:22:32.392" v="8368" actId="478"/>
          <ac:spMkLst>
            <pc:docMk/>
            <pc:sldMk cId="559061067" sldId="411"/>
            <ac:spMk id="24" creationId="{52504D6F-96F0-40D3-ACAA-C91A04676DE7}"/>
          </ac:spMkLst>
        </pc:spChg>
        <pc:spChg chg="del">
          <ac:chgData name="Jim Hogg" userId="34797abe98eaa765" providerId="LiveId" clId="{D58881E2-C8D5-46F5-A104-B0DC155D1631}" dt="2019-12-13T00:22:28.964" v="8367" actId="478"/>
          <ac:spMkLst>
            <pc:docMk/>
            <pc:sldMk cId="559061067" sldId="411"/>
            <ac:spMk id="25" creationId="{5054FDCC-AD70-4787-BE3A-F89A28E26C9E}"/>
          </ac:spMkLst>
        </pc:spChg>
      </pc:sldChg>
      <pc:sldChg chg="modSp add">
        <pc:chgData name="Jim Hogg" userId="34797abe98eaa765" providerId="LiveId" clId="{D58881E2-C8D5-46F5-A104-B0DC155D1631}" dt="2019-12-13T01:04:33.035" v="11361" actId="1076"/>
        <pc:sldMkLst>
          <pc:docMk/>
          <pc:sldMk cId="615937093" sldId="412"/>
        </pc:sldMkLst>
        <pc:spChg chg="mod">
          <ac:chgData name="Jim Hogg" userId="34797abe98eaa765" providerId="LiveId" clId="{D58881E2-C8D5-46F5-A104-B0DC155D1631}" dt="2019-12-13T01:04:33.035" v="11361" actId="1076"/>
          <ac:spMkLst>
            <pc:docMk/>
            <pc:sldMk cId="615937093" sldId="412"/>
            <ac:spMk id="7" creationId="{7E475C03-58A2-49FB-917F-B335312A78D2}"/>
          </ac:spMkLst>
        </pc:spChg>
        <pc:spChg chg="mod">
          <ac:chgData name="Jim Hogg" userId="34797abe98eaa765" providerId="LiveId" clId="{D58881E2-C8D5-46F5-A104-B0DC155D1631}" dt="2019-12-13T00:53:46.231" v="9996" actId="1076"/>
          <ac:spMkLst>
            <pc:docMk/>
            <pc:sldMk cId="615937093" sldId="412"/>
            <ac:spMk id="11" creationId="{3676A577-8DF0-42A4-BA49-76505F97AE58}"/>
          </ac:spMkLst>
        </pc:spChg>
      </pc:sldChg>
      <pc:sldChg chg="addSp modSp add setBg">
        <pc:chgData name="Jim Hogg" userId="34797abe98eaa765" providerId="LiveId" clId="{D58881E2-C8D5-46F5-A104-B0DC155D1631}" dt="2019-12-13T01:05:25.200" v="11379" actId="1076"/>
        <pc:sldMkLst>
          <pc:docMk/>
          <pc:sldMk cId="2258384413" sldId="413"/>
        </pc:sldMkLst>
        <pc:spChg chg="add mod">
          <ac:chgData name="Jim Hogg" userId="34797abe98eaa765" providerId="LiveId" clId="{D58881E2-C8D5-46F5-A104-B0DC155D1631}" dt="2019-12-13T01:05:25.200" v="11379" actId="1076"/>
          <ac:spMkLst>
            <pc:docMk/>
            <pc:sldMk cId="2258384413" sldId="413"/>
            <ac:spMk id="4" creationId="{81D7B9D6-B702-46DB-9195-278CC68669AA}"/>
          </ac:spMkLst>
        </pc:spChg>
      </pc:sldChg>
      <pc:sldChg chg="modSp add setBg">
        <pc:chgData name="Jim Hogg" userId="34797abe98eaa765" providerId="LiveId" clId="{D58881E2-C8D5-46F5-A104-B0DC155D1631}" dt="2019-12-13T01:14:37.141" v="11421" actId="20577"/>
        <pc:sldMkLst>
          <pc:docMk/>
          <pc:sldMk cId="361952091" sldId="414"/>
        </pc:sldMkLst>
        <pc:spChg chg="mod">
          <ac:chgData name="Jim Hogg" userId="34797abe98eaa765" providerId="LiveId" clId="{D58881E2-C8D5-46F5-A104-B0DC155D1631}" dt="2019-12-13T01:14:37.141" v="11421" actId="20577"/>
          <ac:spMkLst>
            <pc:docMk/>
            <pc:sldMk cId="361952091" sldId="414"/>
            <ac:spMk id="4" creationId="{81D7B9D6-B702-46DB-9195-278CC68669AA}"/>
          </ac:spMkLst>
        </pc:spChg>
      </pc:sldChg>
      <pc:sldChg chg="modSp add ord">
        <pc:chgData name="Jim Hogg" userId="34797abe98eaa765" providerId="LiveId" clId="{D58881E2-C8D5-46F5-A104-B0DC155D1631}" dt="2019-12-13T01:36:15.750" v="12109" actId="20577"/>
        <pc:sldMkLst>
          <pc:docMk/>
          <pc:sldMk cId="2090682987" sldId="415"/>
        </pc:sldMkLst>
        <pc:spChg chg="mod">
          <ac:chgData name="Jim Hogg" userId="34797abe98eaa765" providerId="LiveId" clId="{D58881E2-C8D5-46F5-A104-B0DC155D1631}" dt="2019-12-13T01:36:15.750" v="12109" actId="20577"/>
          <ac:spMkLst>
            <pc:docMk/>
            <pc:sldMk cId="2090682987" sldId="415"/>
            <ac:spMk id="4" creationId="{81D7B9D6-B702-46DB-9195-278CC68669AA}"/>
          </ac:spMkLst>
        </pc:spChg>
      </pc:sldChg>
      <pc:sldChg chg="delSp modSp add">
        <pc:chgData name="Jim Hogg" userId="34797abe98eaa765" providerId="LiveId" clId="{D58881E2-C8D5-46F5-A104-B0DC155D1631}" dt="2019-12-13T05:30:19.685" v="12493" actId="1076"/>
        <pc:sldMkLst>
          <pc:docMk/>
          <pc:sldMk cId="621757586" sldId="416"/>
        </pc:sldMkLst>
        <pc:spChg chg="mod">
          <ac:chgData name="Jim Hogg" userId="34797abe98eaa765" providerId="LiveId" clId="{D58881E2-C8D5-46F5-A104-B0DC155D1631}" dt="2019-12-13T05:30:11.309" v="12491" actId="6549"/>
          <ac:spMkLst>
            <pc:docMk/>
            <pc:sldMk cId="621757586" sldId="416"/>
            <ac:spMk id="8" creationId="{04EB5F51-877F-4EF8-A3EF-82CC9225B418}"/>
          </ac:spMkLst>
        </pc:spChg>
        <pc:spChg chg="del">
          <ac:chgData name="Jim Hogg" userId="34797abe98eaa765" providerId="LiveId" clId="{D58881E2-C8D5-46F5-A104-B0DC155D1631}" dt="2019-12-13T05:29:49.766" v="12473" actId="478"/>
          <ac:spMkLst>
            <pc:docMk/>
            <pc:sldMk cId="621757586" sldId="416"/>
            <ac:spMk id="9" creationId="{FDBDD90C-8E89-4495-80BF-5CBAFFDDEB89}"/>
          </ac:spMkLst>
        </pc:spChg>
        <pc:spChg chg="mod">
          <ac:chgData name="Jim Hogg" userId="34797abe98eaa765" providerId="LiveId" clId="{D58881E2-C8D5-46F5-A104-B0DC155D1631}" dt="2019-12-13T05:30:19.685" v="12493" actId="1076"/>
          <ac:spMkLst>
            <pc:docMk/>
            <pc:sldMk cId="621757586" sldId="416"/>
            <ac:spMk id="11" creationId="{F2D10F09-DD84-4876-B863-6827E5BFC8FD}"/>
          </ac:spMkLst>
        </pc:spChg>
      </pc:sldChg>
      <pc:sldChg chg="addSp modSp add">
        <pc:chgData name="Jim Hogg" userId="34797abe98eaa765" providerId="LiveId" clId="{D58881E2-C8D5-46F5-A104-B0DC155D1631}" dt="2019-12-13T05:52:45.209" v="13156" actId="207"/>
        <pc:sldMkLst>
          <pc:docMk/>
          <pc:sldMk cId="527613650" sldId="417"/>
        </pc:sldMkLst>
        <pc:spChg chg="add mod">
          <ac:chgData name="Jim Hogg" userId="34797abe98eaa765" providerId="LiveId" clId="{D58881E2-C8D5-46F5-A104-B0DC155D1631}" dt="2019-12-13T05:52:45.209" v="13156" actId="207"/>
          <ac:spMkLst>
            <pc:docMk/>
            <pc:sldMk cId="527613650" sldId="417"/>
            <ac:spMk id="4" creationId="{53263094-F8F6-43A2-905F-BE8DE0F54362}"/>
          </ac:spMkLst>
        </pc:spChg>
        <pc:spChg chg="add mod">
          <ac:chgData name="Jim Hogg" userId="34797abe98eaa765" providerId="LiveId" clId="{D58881E2-C8D5-46F5-A104-B0DC155D1631}" dt="2019-12-13T05:52:32.523" v="13143" actId="20577"/>
          <ac:spMkLst>
            <pc:docMk/>
            <pc:sldMk cId="527613650" sldId="417"/>
            <ac:spMk id="5" creationId="{CF3DD924-3AC5-469F-8086-1FBB19A4C944}"/>
          </ac:spMkLst>
        </pc:spChg>
      </pc:sldChg>
      <pc:sldMasterChg chg="delSldLayout">
        <pc:chgData name="Jim Hogg" userId="34797abe98eaa765" providerId="LiveId" clId="{D58881E2-C8D5-46F5-A104-B0DC155D1631}" dt="2019-12-12T19:24:55.473" v="5023" actId="47"/>
        <pc:sldMasterMkLst>
          <pc:docMk/>
          <pc:sldMasterMk cId="3776936782" sldId="2147483789"/>
        </pc:sldMasterMkLst>
        <pc:sldLayoutChg chg="del">
          <pc:chgData name="Jim Hogg" userId="34797abe98eaa765" providerId="LiveId" clId="{D58881E2-C8D5-46F5-A104-B0DC155D1631}" dt="2019-12-12T19:24:55.473" v="5023" actId="47"/>
          <pc:sldLayoutMkLst>
            <pc:docMk/>
            <pc:sldMasterMk cId="3776936782" sldId="2147483789"/>
            <pc:sldLayoutMk cId="4127117722" sldId="2147483801"/>
          </pc:sldLayoutMkLst>
        </pc:sldLayoutChg>
      </pc:sldMasterChg>
    </pc:docChg>
  </pc:docChgLst>
  <pc:docChgLst>
    <pc:chgData name="Jim" userId="34797abe98eaa765" providerId="LiveId" clId="{93061E25-CE6E-4D58-B3BF-DC44218A09A7}"/>
    <pc:docChg chg="modSld">
      <pc:chgData name="Jim" userId="34797abe98eaa765" providerId="LiveId" clId="{93061E25-CE6E-4D58-B3BF-DC44218A09A7}" dt="2020-02-03T23:16:58.059" v="42" actId="14100"/>
      <pc:docMkLst>
        <pc:docMk/>
      </pc:docMkLst>
      <pc:sldChg chg="modSp">
        <pc:chgData name="Jim" userId="34797abe98eaa765" providerId="LiveId" clId="{93061E25-CE6E-4D58-B3BF-DC44218A09A7}" dt="2020-02-03T23:08:05.790" v="25" actId="6549"/>
        <pc:sldMkLst>
          <pc:docMk/>
          <pc:sldMk cId="2389633141" sldId="319"/>
        </pc:sldMkLst>
        <pc:spChg chg="mod">
          <ac:chgData name="Jim" userId="34797abe98eaa765" providerId="LiveId" clId="{93061E25-CE6E-4D58-B3BF-DC44218A09A7}" dt="2020-02-03T23:08:05.790" v="25" actId="6549"/>
          <ac:spMkLst>
            <pc:docMk/>
            <pc:sldMk cId="2389633141" sldId="319"/>
            <ac:spMk id="2" creationId="{416DD50D-56C0-4975-8CD6-D7173AC3DFB5}"/>
          </ac:spMkLst>
        </pc:spChg>
      </pc:sldChg>
      <pc:sldChg chg="modSp">
        <pc:chgData name="Jim" userId="34797abe98eaa765" providerId="LiveId" clId="{93061E25-CE6E-4D58-B3BF-DC44218A09A7}" dt="2020-02-03T23:16:58.059" v="42" actId="14100"/>
        <pc:sldMkLst>
          <pc:docMk/>
          <pc:sldMk cId="3805310665" sldId="409"/>
        </pc:sldMkLst>
        <pc:graphicFrameChg chg="mod modGraphic">
          <ac:chgData name="Jim" userId="34797abe98eaa765" providerId="LiveId" clId="{93061E25-CE6E-4D58-B3BF-DC44218A09A7}" dt="2020-02-03T23:16:58.059" v="42" actId="14100"/>
          <ac:graphicFrameMkLst>
            <pc:docMk/>
            <pc:sldMk cId="3805310665" sldId="409"/>
            <ac:graphicFrameMk id="11" creationId="{BE864BC0-EE99-4D25-B2AE-1958570BCDBE}"/>
          </ac:graphicFrameMkLst>
        </pc:graphicFrameChg>
        <pc:graphicFrameChg chg="mod">
          <ac:chgData name="Jim" userId="34797abe98eaa765" providerId="LiveId" clId="{93061E25-CE6E-4D58-B3BF-DC44218A09A7}" dt="2020-02-03T23:16:52.243" v="41" actId="1076"/>
          <ac:graphicFrameMkLst>
            <pc:docMk/>
            <pc:sldMk cId="3805310665" sldId="409"/>
            <ac:graphicFrameMk id="12" creationId="{A3430766-CD41-4CE8-A556-1A17290331A9}"/>
          </ac:graphicFrameMkLst>
        </pc:graphicFrameChg>
      </pc:sldChg>
      <pc:sldChg chg="modSp">
        <pc:chgData name="Jim" userId="34797abe98eaa765" providerId="LiveId" clId="{93061E25-CE6E-4D58-B3BF-DC44218A09A7}" dt="2020-02-03T23:09:58.278" v="37" actId="20577"/>
        <pc:sldMkLst>
          <pc:docMk/>
          <pc:sldMk cId="3768339841" sldId="410"/>
        </pc:sldMkLst>
        <pc:spChg chg="mod">
          <ac:chgData name="Jim" userId="34797abe98eaa765" providerId="LiveId" clId="{93061E25-CE6E-4D58-B3BF-DC44218A09A7}" dt="2020-02-03T23:09:58.278" v="37" actId="20577"/>
          <ac:spMkLst>
            <pc:docMk/>
            <pc:sldMk cId="3768339841" sldId="410"/>
            <ac:spMk id="11" creationId="{3676A577-8DF0-42A4-BA49-76505F97AE58}"/>
          </ac:spMkLst>
        </pc:spChg>
      </pc:sldChg>
      <pc:sldChg chg="modSp">
        <pc:chgData name="Jim" userId="34797abe98eaa765" providerId="LiveId" clId="{93061E25-CE6E-4D58-B3BF-DC44218A09A7}" dt="2020-02-03T23:08:52.064" v="31" actId="1037"/>
        <pc:sldMkLst>
          <pc:docMk/>
          <pc:sldMk cId="3076266623" sldId="418"/>
        </pc:sldMkLst>
        <pc:spChg chg="mod">
          <ac:chgData name="Jim" userId="34797abe98eaa765" providerId="LiveId" clId="{93061E25-CE6E-4D58-B3BF-DC44218A09A7}" dt="2020-02-03T23:08:40.038" v="29" actId="6549"/>
          <ac:spMkLst>
            <pc:docMk/>
            <pc:sldMk cId="3076266623" sldId="418"/>
            <ac:spMk id="756" creationId="{00000000-0000-0000-0000-000000000000}"/>
          </ac:spMkLst>
        </pc:spChg>
        <pc:spChg chg="mod">
          <ac:chgData name="Jim" userId="34797abe98eaa765" providerId="LiveId" clId="{93061E25-CE6E-4D58-B3BF-DC44218A09A7}" dt="2020-02-03T23:08:52.064" v="31" actId="1037"/>
          <ac:spMkLst>
            <pc:docMk/>
            <pc:sldMk cId="3076266623" sldId="418"/>
            <ac:spMk id="781" creationId="{00000000-0000-0000-0000-000000000000}"/>
          </ac:spMkLst>
        </pc:spChg>
      </pc:sldChg>
      <pc:sldChg chg="modSp">
        <pc:chgData name="Jim" userId="34797abe98eaa765" providerId="LiveId" clId="{93061E25-CE6E-4D58-B3BF-DC44218A09A7}" dt="2020-02-03T23:13:05.513" v="39" actId="20577"/>
        <pc:sldMkLst>
          <pc:docMk/>
          <pc:sldMk cId="2129011339" sldId="432"/>
        </pc:sldMkLst>
        <pc:spChg chg="mod">
          <ac:chgData name="Jim" userId="34797abe98eaa765" providerId="LiveId" clId="{93061E25-CE6E-4D58-B3BF-DC44218A09A7}" dt="2020-02-03T23:13:05.513" v="39" actId="20577"/>
          <ac:spMkLst>
            <pc:docMk/>
            <pc:sldMk cId="2129011339" sldId="432"/>
            <ac:spMk id="4" creationId="{81D7B9D6-B702-46DB-9195-278CC68669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Au11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I-</a:t>
            </a:r>
            <a:fld id="{3622AD7C-CC94-42EF-9876-2FF59FB16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9" y="4379596"/>
            <a:ext cx="5546725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1BBBC31-570F-4481-9DD9-C6F86043B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7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2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2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7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BBBC31-570F-4481-9DD9-C6F86043B0D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BBBC31-570F-4481-9DD9-C6F86043B0D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50be71f1b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1038"/>
            <a:ext cx="6054725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1" name="Google Shape;751;g650be71f1b_0_575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52" name="Google Shape;752;g650be71f1b_0_575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8337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650be71f1b_0_530:notes"/>
          <p:cNvSpPr txBox="1">
            <a:spLocks noGrp="1"/>
          </p:cNvSpPr>
          <p:nvPr>
            <p:ph type="body" idx="1"/>
          </p:nvPr>
        </p:nvSpPr>
        <p:spPr>
          <a:xfrm>
            <a:off x="693738" y="4313238"/>
            <a:ext cx="5546700" cy="40845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g650be71f1b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2625"/>
            <a:ext cx="6054725" cy="3405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8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650be71f1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1038"/>
            <a:ext cx="6054725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4" name="Google Shape;784;g650be71f1b_0_619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85" name="Google Shape;785;g650be71f1b_0_619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9656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650be71f1b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2625"/>
            <a:ext cx="6054725" cy="3405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650be71f1b_0_732:notes"/>
          <p:cNvSpPr txBox="1">
            <a:spLocks noGrp="1"/>
          </p:cNvSpPr>
          <p:nvPr>
            <p:ph type="body" idx="1"/>
          </p:nvPr>
        </p:nvSpPr>
        <p:spPr>
          <a:xfrm>
            <a:off x="693738" y="4313238"/>
            <a:ext cx="5546700" cy="40845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650be71f1b_0_732:notes"/>
          <p:cNvSpPr txBox="1">
            <a:spLocks noGrp="1"/>
          </p:cNvSpPr>
          <p:nvPr>
            <p:ph type="sldNum" idx="12"/>
          </p:nvPr>
        </p:nvSpPr>
        <p:spPr>
          <a:xfrm>
            <a:off x="3927475" y="8624888"/>
            <a:ext cx="3005100" cy="4539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07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650be71f1b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2625"/>
            <a:ext cx="6054725" cy="3405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650be71f1b_0_732:notes"/>
          <p:cNvSpPr txBox="1">
            <a:spLocks noGrp="1"/>
          </p:cNvSpPr>
          <p:nvPr>
            <p:ph type="body" idx="1"/>
          </p:nvPr>
        </p:nvSpPr>
        <p:spPr>
          <a:xfrm>
            <a:off x="693738" y="4313238"/>
            <a:ext cx="5546700" cy="40845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650be71f1b_0_732:notes"/>
          <p:cNvSpPr txBox="1">
            <a:spLocks noGrp="1"/>
          </p:cNvSpPr>
          <p:nvPr>
            <p:ph type="sldNum" idx="12"/>
          </p:nvPr>
        </p:nvSpPr>
        <p:spPr>
          <a:xfrm>
            <a:off x="3927475" y="8624888"/>
            <a:ext cx="3005100" cy="4539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6617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650be71f1b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2625"/>
            <a:ext cx="6054725" cy="3405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650be71f1b_0_713:notes"/>
          <p:cNvSpPr txBox="1">
            <a:spLocks noGrp="1"/>
          </p:cNvSpPr>
          <p:nvPr>
            <p:ph type="body" idx="1"/>
          </p:nvPr>
        </p:nvSpPr>
        <p:spPr>
          <a:xfrm>
            <a:off x="693738" y="4313238"/>
            <a:ext cx="5546700" cy="40845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g650be71f1b_0_713:notes"/>
          <p:cNvSpPr txBox="1">
            <a:spLocks noGrp="1"/>
          </p:cNvSpPr>
          <p:nvPr>
            <p:ph type="sldNum" idx="12"/>
          </p:nvPr>
        </p:nvSpPr>
        <p:spPr>
          <a:xfrm>
            <a:off x="3927475" y="8624888"/>
            <a:ext cx="3005100" cy="4539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58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650be71f1b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2625"/>
            <a:ext cx="6054725" cy="3405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650be71f1b_0_713:notes"/>
          <p:cNvSpPr txBox="1">
            <a:spLocks noGrp="1"/>
          </p:cNvSpPr>
          <p:nvPr>
            <p:ph type="body" idx="1"/>
          </p:nvPr>
        </p:nvSpPr>
        <p:spPr>
          <a:xfrm>
            <a:off x="693738" y="4313238"/>
            <a:ext cx="5546700" cy="40845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g650be71f1b_0_713:notes"/>
          <p:cNvSpPr txBox="1">
            <a:spLocks noGrp="1"/>
          </p:cNvSpPr>
          <p:nvPr>
            <p:ph type="sldNum" idx="12"/>
          </p:nvPr>
        </p:nvSpPr>
        <p:spPr>
          <a:xfrm>
            <a:off x="3927475" y="8624888"/>
            <a:ext cx="3005100" cy="4539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25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96746-C0C7-46BD-89A4-D48CADBF94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9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2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0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4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2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5C550-1FFC-43E1-9403-53386AAEDB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7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Introduction to Compilers : P2 : Recognizer</a:t>
            </a:r>
          </a:p>
        </p:txBody>
      </p:sp>
      <p:sp>
        <p:nvSpPr>
          <p:cNvPr id="7" name="Google Shape;289;p51"/>
          <p:cNvSpPr txBox="1">
            <a:spLocks/>
          </p:cNvSpPr>
          <p:nvPr/>
        </p:nvSpPr>
        <p:spPr>
          <a:xfrm>
            <a:off x="2514600" y="533400"/>
            <a:ext cx="7524750" cy="59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CSS 448 – Introduction to Compilers</a:t>
            </a:r>
          </a:p>
        </p:txBody>
      </p:sp>
      <p:sp>
        <p:nvSpPr>
          <p:cNvPr id="8" name="Google Shape;291;p51"/>
          <p:cNvSpPr txBox="1"/>
          <p:nvPr/>
        </p:nvSpPr>
        <p:spPr>
          <a:xfrm>
            <a:off x="3632200" y="1447800"/>
            <a:ext cx="4521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Project : P2 : Recognizer</a:t>
            </a:r>
            <a:endParaRPr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DD50D-56C0-4975-8CD6-D7173AC3DFB5}"/>
              </a:ext>
            </a:extLst>
          </p:cNvPr>
          <p:cNvSpPr txBox="1"/>
          <p:nvPr/>
        </p:nvSpPr>
        <p:spPr>
          <a:xfrm>
            <a:off x="2124075" y="2385771"/>
            <a:ext cx="8305800" cy="313932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In P1, we built a </a:t>
            </a:r>
            <a:r>
              <a:rPr lang="en-US" dirty="0" err="1">
                <a:latin typeface="+mn-lt"/>
              </a:rPr>
              <a:t>Lexer</a:t>
            </a:r>
            <a:r>
              <a:rPr lang="en-US" dirty="0">
                <a:latin typeface="+mn-lt"/>
              </a:rPr>
              <a:t> that scans a Tog source file, and extracts all the Tokens.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 P2, we build a Recognizer that analyzes the Token stream for a Tog program and decides whether that program follows all the rules of the Tog grammar.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As in P1, you will download a collection of .h and .c files that already work, but which have parts missing.  To </a:t>
            </a:r>
            <a:r>
              <a:rPr lang="en-US">
                <a:latin typeface="+mn-lt"/>
              </a:rPr>
              <a:t>complete P2, </a:t>
            </a:r>
            <a:r>
              <a:rPr lang="en-US" dirty="0">
                <a:latin typeface="+mn-lt"/>
              </a:rPr>
              <a:t>you will write the missing parts and ensure your </a:t>
            </a:r>
            <a:r>
              <a:rPr lang="en-US" dirty="0" err="1">
                <a:latin typeface="+mn-lt"/>
              </a:rPr>
              <a:t>Lexer+Recognizer</a:t>
            </a:r>
            <a:r>
              <a:rPr lang="en-US" dirty="0">
                <a:latin typeface="+mn-lt"/>
              </a:rPr>
              <a:t> can successfully accept correct Tog programs.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(Conversely, it should reject bad Tog programs, but we won't run separate rejection tests)</a:t>
            </a:r>
          </a:p>
        </p:txBody>
      </p:sp>
    </p:spTree>
    <p:extLst>
      <p:ext uri="{BB962C8B-B14F-4D97-AF65-F5344CB8AC3E}">
        <p14:creationId xmlns:p14="http://schemas.microsoft.com/office/powerpoint/2010/main" val="238963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Get the Files</a:t>
            </a:r>
          </a:p>
        </p:txBody>
      </p:sp>
    </p:spTree>
    <p:extLst>
      <p:ext uri="{BB962C8B-B14F-4D97-AF65-F5344CB8AC3E}">
        <p14:creationId xmlns:p14="http://schemas.microsoft.com/office/powerpoint/2010/main" val="193394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038600" y="6412261"/>
            <a:ext cx="411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Introduction to Compilers : P2 : Recognizer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571500" y="843144"/>
            <a:ext cx="11049000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For this part of the project, navigate on Canvas to: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Files|Project|P2</a:t>
            </a:r>
            <a:r>
              <a:rPr lang="en-US" sz="2000" dirty="0">
                <a:latin typeface="+mn-lt"/>
              </a:rPr>
              <a:t>.  Download all the files from that folder to your laptop</a:t>
            </a:r>
            <a:r>
              <a:rPr lang="en-US" sz="2000">
                <a:latin typeface="+mn-lt"/>
              </a:rPr>
              <a:t>: si</a:t>
            </a:r>
            <a:r>
              <a:rPr lang="en-US" sz="2000" dirty="0">
                <a:latin typeface="+mn-lt"/>
              </a:rPr>
              <a:t>x</a:t>
            </a:r>
            <a:r>
              <a:rPr lang="en-US" sz="2000">
                <a:latin typeface="+mn-lt"/>
              </a:rPr>
              <a:t> </a:t>
            </a:r>
            <a:r>
              <a:rPr lang="en-US" sz="2000" dirty="0">
                <a:latin typeface="+mn-lt"/>
              </a:rPr>
              <a:t>.h files, and six matching .c files.  (We will reuse the same Test files supplied for P1)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504D6F-96F0-40D3-ACAA-C91A04676DE7}"/>
              </a:ext>
            </a:extLst>
          </p:cNvPr>
          <p:cNvSpPr txBox="1"/>
          <p:nvPr/>
        </p:nvSpPr>
        <p:spPr>
          <a:xfrm>
            <a:off x="2836718" y="3810000"/>
            <a:ext cx="4554682" cy="19389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tok</a:t>
            </a:r>
            <a:r>
              <a:rPr lang="en-US" sz="2000" dirty="0">
                <a:latin typeface="+mn-lt"/>
              </a:rPr>
              <a:t>		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toks</a:t>
            </a:r>
            <a:r>
              <a:rPr lang="en-US" sz="2000" dirty="0">
                <a:latin typeface="+mn-lt"/>
              </a:rPr>
              <a:t>		A collection of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lex</a:t>
            </a:r>
            <a:r>
              <a:rPr lang="en-US" sz="2000" dirty="0">
                <a:latin typeface="+mn-lt"/>
              </a:rPr>
              <a:t>		</a:t>
            </a:r>
            <a:r>
              <a:rPr lang="en-US" sz="2000" dirty="0" err="1">
                <a:latin typeface="+mn-lt"/>
              </a:rPr>
              <a:t>Lexer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ut</a:t>
            </a:r>
            <a:r>
              <a:rPr lang="en-US" sz="2000" dirty="0">
                <a:latin typeface="+mn-lt"/>
              </a:rPr>
              <a:t>		Utility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rex		Recognizer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main		Main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571500" y="2476277"/>
            <a:ext cx="11049000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BEWARE: Do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sz="2000" dirty="0">
                <a:latin typeface="+mn-lt"/>
              </a:rPr>
              <a:t> reuse the .c and .h files you downloaded for project P1.  The files in P2 have been fixed so that the </a:t>
            </a:r>
            <a:r>
              <a:rPr lang="en-US" sz="2000" dirty="0" err="1">
                <a:latin typeface="+mn-lt"/>
              </a:rPr>
              <a:t>Lexer</a:t>
            </a:r>
            <a:r>
              <a:rPr lang="en-US" sz="2000" dirty="0">
                <a:latin typeface="+mn-lt"/>
              </a:rPr>
              <a:t> works correctly, with no parts missing!</a:t>
            </a:r>
          </a:p>
        </p:txBody>
      </p:sp>
    </p:spTree>
    <p:extLst>
      <p:ext uri="{BB962C8B-B14F-4D97-AF65-F5344CB8AC3E}">
        <p14:creationId xmlns:p14="http://schemas.microsoft.com/office/powerpoint/2010/main" val="376833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Introduction to Compilers : P2 : Recognizer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538843" y="990600"/>
            <a:ext cx="11049000" cy="13234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There are parts missing from the files for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P2</a:t>
            </a:r>
            <a:r>
              <a:rPr lang="en-US" sz="2000" dirty="0">
                <a:latin typeface="+mn-lt"/>
              </a:rPr>
              <a:t>.  But there is enough for the Recognizer to work on  Tests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test01</a:t>
            </a:r>
            <a:r>
              <a:rPr lang="en-US" sz="2000" dirty="0">
                <a:latin typeface="+mn-lt"/>
              </a:rPr>
              <a:t> thru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test03</a:t>
            </a:r>
            <a:r>
              <a:rPr lang="en-US" sz="2000" dirty="0">
                <a:latin typeface="+mn-lt"/>
              </a:rPr>
              <a:t>.  But it may fail when run on other tests (until you fix it!)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Your task, for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P2</a:t>
            </a:r>
            <a:r>
              <a:rPr lang="en-US" sz="2000" dirty="0">
                <a:latin typeface="+mn-lt"/>
              </a:rPr>
              <a:t>, is to make it analyze and accept all of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test01</a:t>
            </a:r>
            <a:r>
              <a:rPr lang="en-US" sz="2000" dirty="0">
                <a:latin typeface="+mn-lt"/>
              </a:rPr>
              <a:t> thru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test14</a:t>
            </a:r>
            <a:r>
              <a:rPr lang="en-US" sz="2000" dirty="0">
                <a:latin typeface="+mn-lt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538843" y="3429000"/>
            <a:ext cx="11049000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 before, the first thing to do after downloading the files from Canvas is to build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P2</a:t>
            </a:r>
            <a:r>
              <a:rPr lang="en-US" sz="2000" dirty="0">
                <a:latin typeface="+mn-lt"/>
              </a:rPr>
              <a:t> project.  Either in an IDE, or from the command line.  Get this working correctly, and passing all of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test01</a:t>
            </a:r>
            <a:r>
              <a:rPr lang="en-US" sz="2000" dirty="0">
                <a:latin typeface="+mn-lt"/>
              </a:rPr>
              <a:t> thru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test03</a:t>
            </a:r>
            <a:r>
              <a:rPr lang="en-US" sz="2000" dirty="0">
                <a:latin typeface="+mn-lt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BEFORE</a:t>
            </a:r>
            <a:r>
              <a:rPr lang="en-US" sz="2000" dirty="0">
                <a:latin typeface="+mn-lt"/>
              </a:rPr>
              <a:t> you go on to add your own code for this part of the project!!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906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Task 1 : Fix </a:t>
            </a:r>
            <a:r>
              <a:rPr lang="en-US" sz="3600" dirty="0" err="1">
                <a:solidFill>
                  <a:schemeClr val="bg1"/>
                </a:solidFill>
              </a:rPr>
              <a:t>rexIf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Introduction to Compilers : P2 : Recognizer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571500" y="1066800"/>
            <a:ext cx="10782300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If =&gt; "if"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Exp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"then"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 "fi"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========================================================================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rexIf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(Toks*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toks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Insert code here to recognize a valid Tog 'if' construct.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This will require 5 lines of code.  Be guided by the grammar snippet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in the comment above this function.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571500" y="4495800"/>
            <a:ext cx="10782300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Complete writing the function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rexIf</a:t>
            </a:r>
            <a:r>
              <a:rPr lang="en-US" sz="2000" dirty="0">
                <a:latin typeface="+mn-lt"/>
              </a:rPr>
              <a:t> in </a:t>
            </a:r>
            <a:r>
              <a:rPr lang="en-US" sz="2000" dirty="0" err="1">
                <a:latin typeface="+mn-lt"/>
              </a:rPr>
              <a:t>rex.c</a:t>
            </a:r>
            <a:r>
              <a:rPr lang="en-US" sz="2000" dirty="0">
                <a:latin typeface="+mn-lt"/>
              </a:rPr>
              <a:t>.  Follow the instructions, and hints, above.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8DDD1-39D2-4C9F-B312-9EEB38CB7199}"/>
              </a:ext>
            </a:extLst>
          </p:cNvPr>
          <p:cNvSpPr txBox="1"/>
          <p:nvPr/>
        </p:nvSpPr>
        <p:spPr>
          <a:xfrm>
            <a:off x="6629400" y="1828800"/>
            <a:ext cx="541020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You write code where you see a </a:t>
            </a:r>
            <a:r>
              <a:rPr lang="en-US">
                <a:solidFill>
                  <a:srgbClr val="FF0000"/>
                </a:solidFill>
                <a:latin typeface="+mn-lt"/>
              </a:rPr>
              <a:t>//++</a:t>
            </a:r>
            <a:r>
              <a:rPr lang="en-US">
                <a:latin typeface="+mn-lt"/>
              </a:rPr>
              <a:t> comment</a:t>
            </a:r>
          </a:p>
        </p:txBody>
      </p:sp>
    </p:spTree>
    <p:extLst>
      <p:ext uri="{BB962C8B-B14F-4D97-AF65-F5344CB8AC3E}">
        <p14:creationId xmlns:p14="http://schemas.microsoft.com/office/powerpoint/2010/main" val="360380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Task 2 </a:t>
            </a:r>
            <a:r>
              <a:rPr lang="en-US" sz="3600" dirty="0">
                <a:solidFill>
                  <a:schemeClr val="bg1"/>
                </a:solidFill>
              </a:rPr>
              <a:t>: Fix </a:t>
            </a:r>
            <a:r>
              <a:rPr lang="en-US" sz="3600" dirty="0" err="1">
                <a:solidFill>
                  <a:schemeClr val="bg1"/>
                </a:solidFill>
              </a:rPr>
              <a:t>rexWhile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1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Introduction to Compilers : P2 : Recognizer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571500" y="1066800"/>
            <a:ext cx="10782300" cy="31700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While =&gt; "while"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Exp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"do"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 "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elihw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 while n &lt; 10 do let n = n + 1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elihw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=======================================================================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rexWhile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(Toks*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toks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Insert code here to recognize a valid Tog 'while' construct.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This will require 5 lines of code.  Be guided by the grammar snippet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in the comment above this function.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571500" y="4495800"/>
            <a:ext cx="10782300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Complete writing the function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rexWhile</a:t>
            </a:r>
            <a:r>
              <a:rPr lang="en-US" sz="2000" dirty="0">
                <a:latin typeface="+mn-lt"/>
              </a:rPr>
              <a:t> in </a:t>
            </a:r>
            <a:r>
              <a:rPr lang="en-US" sz="2000" dirty="0" err="1">
                <a:latin typeface="+mn-lt"/>
              </a:rPr>
              <a:t>rex.c</a:t>
            </a:r>
            <a:r>
              <a:rPr lang="en-US" sz="2000" dirty="0">
                <a:latin typeface="+mn-lt"/>
              </a:rPr>
              <a:t>.  Follow the instructions, and hints, above.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4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3E5014-62C2-40C7-9B5C-8FFE3849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5CAC3-32BE-4309-A1E5-B6DE96E4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0498E-51A8-4E82-9FD2-211E3F70AD42}"/>
              </a:ext>
            </a:extLst>
          </p:cNvPr>
          <p:cNvSpPr txBox="1"/>
          <p:nvPr/>
        </p:nvSpPr>
        <p:spPr>
          <a:xfrm>
            <a:off x="607784" y="212313"/>
            <a:ext cx="9552214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Reminder : Meaning for each element of </a:t>
            </a: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TokKind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: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53FF781-B63B-4879-B6E7-97C2C3588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69750"/>
              </p:ext>
            </p:extLst>
          </p:nvPr>
        </p:nvGraphicFramePr>
        <p:xfrm>
          <a:off x="607784" y="946021"/>
          <a:ext cx="3810000" cy="519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49826682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89563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Lexeme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8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TOKCOLON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5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# blah blah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TOKELIHW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elihw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TOKEEQ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7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72033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E864BC0-EE99-4D25-B2AE-1958570B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59689"/>
              </p:ext>
            </p:extLst>
          </p:nvPr>
        </p:nvGraphicFramePr>
        <p:xfrm>
          <a:off x="4762499" y="954305"/>
          <a:ext cx="3011719" cy="519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0737">
                  <a:extLst>
                    <a:ext uri="{9D8B030D-6E8A-4147-A177-3AD203B41FA5}">
                      <a16:colId xmlns:a16="http://schemas.microsoft.com/office/drawing/2014/main" val="2498266826"/>
                    </a:ext>
                  </a:extLst>
                </a:gridCol>
                <a:gridCol w="1720982">
                  <a:extLst>
                    <a:ext uri="{9D8B030D-6E8A-4147-A177-3AD203B41FA5}">
                      <a16:colId xmlns:a16="http://schemas.microsoft.com/office/drawing/2014/main" val="389563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Lexeme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8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5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eg: “abc”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TOKNUMLIT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eg: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7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72033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A3430766-CD41-4CE8-A556-1A1729033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05662"/>
              </p:ext>
            </p:extLst>
          </p:nvPr>
        </p:nvGraphicFramePr>
        <p:xfrm>
          <a:off x="8001000" y="955847"/>
          <a:ext cx="2667001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3001">
                  <a:extLst>
                    <a:ext uri="{9D8B030D-6E8A-4147-A177-3AD203B41FA5}">
                      <a16:colId xmlns:a16="http://schemas.microsoft.com/office/drawing/2014/main" val="24982668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563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Lexeme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TOKSTRLIT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eg: “hi”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8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5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TOKTHEN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1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8D3473-8685-4F9D-BDD3-DBAB5D5C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6025E-6CEC-4502-A4AD-7FAEDF45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63094-F8F6-43A2-905F-BE8DE0F54362}"/>
              </a:ext>
            </a:extLst>
          </p:cNvPr>
          <p:cNvSpPr txBox="1"/>
          <p:nvPr/>
        </p:nvSpPr>
        <p:spPr>
          <a:xfrm>
            <a:off x="609600" y="2133600"/>
            <a:ext cx="10972800" cy="3477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Fix functions </a:t>
            </a: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rexIf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and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rexWhile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as described earlier</a:t>
            </a: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Run the interpreter on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test01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 thru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test14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, and check that the dump of your Tokens is as expected (by checking file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TokenDump.txt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 for each test)</a:t>
            </a: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In particular, run the interpreter on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test07.tog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.  Copy the screen output to a file called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test07.txt</a:t>
            </a: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Submit the following files to Canvas: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rex.c</a:t>
            </a:r>
            <a:endParaRPr lang="en-US" sz="2000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test07.txt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TokenDump.txt</a:t>
            </a:r>
            <a:endParaRPr lang="en-US" sz="2000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DD924-3AC5-469F-8086-1FBB19A4C944}"/>
              </a:ext>
            </a:extLst>
          </p:cNvPr>
          <p:cNvSpPr txBox="1"/>
          <p:nvPr/>
        </p:nvSpPr>
        <p:spPr>
          <a:xfrm>
            <a:off x="899886" y="762000"/>
            <a:ext cx="92963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600" dirty="0">
                <a:latin typeface="+mn-lt"/>
                <a:ea typeface="Consolas"/>
                <a:cs typeface="Consolas"/>
                <a:sym typeface="Consolas"/>
              </a:rPr>
              <a:t>Project P2 : What to Submit</a:t>
            </a:r>
          </a:p>
        </p:txBody>
      </p:sp>
    </p:spTree>
    <p:extLst>
      <p:ext uri="{BB962C8B-B14F-4D97-AF65-F5344CB8AC3E}">
        <p14:creationId xmlns:p14="http://schemas.microsoft.com/office/powerpoint/2010/main" val="20263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P2 : Recognizer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Recap : A Recognizer is ...</a:t>
            </a:r>
          </a:p>
        </p:txBody>
      </p:sp>
    </p:spTree>
    <p:extLst>
      <p:ext uri="{BB962C8B-B14F-4D97-AF65-F5344CB8AC3E}">
        <p14:creationId xmlns:p14="http://schemas.microsoft.com/office/powerpoint/2010/main" val="36195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sp>
        <p:nvSpPr>
          <p:cNvPr id="755" name="Google Shape;755;p90"/>
          <p:cNvSpPr txBox="1"/>
          <p:nvPr/>
        </p:nvSpPr>
        <p:spPr>
          <a:xfrm>
            <a:off x="332933" y="83276"/>
            <a:ext cx="9083200" cy="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Recognizer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90"/>
          <p:cNvSpPr txBox="1"/>
          <p:nvPr/>
        </p:nvSpPr>
        <p:spPr>
          <a:xfrm>
            <a:off x="352698" y="4887379"/>
            <a:ext cx="11192000" cy="119880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Writing a Recognizer is a good step on the road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towards writing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 Parser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We will write our Recognizer for Tog, as usual, using C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Given the Grammar for Tog, writing a Recognizer is amazingly easy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90"/>
          <p:cNvSpPr txBox="1"/>
          <p:nvPr/>
        </p:nvSpPr>
        <p:spPr>
          <a:xfrm>
            <a:off x="352698" y="2189633"/>
            <a:ext cx="11174000" cy="926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 Recognizer iterates thru all the Tokens for a Program, and decides whether that Program is valid (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whether it can be derived from the Grammar)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90"/>
          <p:cNvSpPr txBox="1"/>
          <p:nvPr/>
        </p:nvSpPr>
        <p:spPr>
          <a:xfrm>
            <a:off x="8153400" y="3965611"/>
            <a:ext cx="20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000" dirty="0">
                <a:latin typeface="+mn-lt"/>
                <a:ea typeface="Calibri"/>
                <a:cs typeface="Calibri"/>
                <a:sym typeface="Calibri"/>
              </a:rPr>
              <a:t>Yes or No</a:t>
            </a:r>
            <a:endParaRPr sz="200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48A941-0746-4659-8C45-CBBD737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P2 : Recognizer</a:t>
            </a:r>
          </a:p>
        </p:txBody>
      </p:sp>
      <p:sp>
        <p:nvSpPr>
          <p:cNvPr id="31" name="Google Shape;770;p95">
            <a:extLst>
              <a:ext uri="{FF2B5EF4-FFF2-40B4-BE49-F238E27FC236}">
                <a16:creationId xmlns:a16="http://schemas.microsoft.com/office/drawing/2014/main" id="{CCE245A2-1E8A-42FD-A8C5-4202B61E9AC4}"/>
              </a:ext>
            </a:extLst>
          </p:cNvPr>
          <p:cNvSpPr/>
          <p:nvPr/>
        </p:nvSpPr>
        <p:spPr>
          <a:xfrm>
            <a:off x="3535098" y="1151619"/>
            <a:ext cx="1176800" cy="8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Lexer</a:t>
            </a:r>
            <a:endParaRPr sz="2000" dirty="0">
              <a:latin typeface="+mn-lt"/>
            </a:endParaRPr>
          </a:p>
        </p:txBody>
      </p:sp>
      <p:sp>
        <p:nvSpPr>
          <p:cNvPr id="32" name="Google Shape;771;p95">
            <a:extLst>
              <a:ext uri="{FF2B5EF4-FFF2-40B4-BE49-F238E27FC236}">
                <a16:creationId xmlns:a16="http://schemas.microsoft.com/office/drawing/2014/main" id="{D1660ECF-3086-4001-B1C0-DABDA9D14A19}"/>
              </a:ext>
            </a:extLst>
          </p:cNvPr>
          <p:cNvSpPr/>
          <p:nvPr/>
        </p:nvSpPr>
        <p:spPr>
          <a:xfrm>
            <a:off x="5948700" y="1146019"/>
            <a:ext cx="1214400" cy="838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Parser</a:t>
            </a:r>
            <a:endParaRPr sz="2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3" name="Google Shape;772;p95">
            <a:extLst>
              <a:ext uri="{FF2B5EF4-FFF2-40B4-BE49-F238E27FC236}">
                <a16:creationId xmlns:a16="http://schemas.microsoft.com/office/drawing/2014/main" id="{94AA4E27-26F3-400A-A5C9-E2065A228CF6}"/>
              </a:ext>
            </a:extLst>
          </p:cNvPr>
          <p:cNvCxnSpPr>
            <a:stCxn id="36" idx="3"/>
          </p:cNvCxnSpPr>
          <p:nvPr/>
        </p:nvCxnSpPr>
        <p:spPr>
          <a:xfrm rot="10800000" flipH="1">
            <a:off x="2582667" y="1563819"/>
            <a:ext cx="990800" cy="12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774;p95">
            <a:extLst>
              <a:ext uri="{FF2B5EF4-FFF2-40B4-BE49-F238E27FC236}">
                <a16:creationId xmlns:a16="http://schemas.microsoft.com/office/drawing/2014/main" id="{308BD275-1BC2-4BB7-83BE-0AB63E928DE7}"/>
              </a:ext>
            </a:extLst>
          </p:cNvPr>
          <p:cNvCxnSpPr>
            <a:stCxn id="31" idx="3"/>
          </p:cNvCxnSpPr>
          <p:nvPr/>
        </p:nvCxnSpPr>
        <p:spPr>
          <a:xfrm rot="10800000" flipH="1">
            <a:off x="4711898" y="1563819"/>
            <a:ext cx="1236800" cy="68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775;p95">
            <a:extLst>
              <a:ext uri="{FF2B5EF4-FFF2-40B4-BE49-F238E27FC236}">
                <a16:creationId xmlns:a16="http://schemas.microsoft.com/office/drawing/2014/main" id="{EB063D8E-98D8-4E83-93FD-B5F7A41AFF49}"/>
              </a:ext>
            </a:extLst>
          </p:cNvPr>
          <p:cNvCxnSpPr>
            <a:stCxn id="32" idx="3"/>
          </p:cNvCxnSpPr>
          <p:nvPr/>
        </p:nvCxnSpPr>
        <p:spPr>
          <a:xfrm>
            <a:off x="7163100" y="1565019"/>
            <a:ext cx="855600" cy="76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773;p95">
            <a:extLst>
              <a:ext uri="{FF2B5EF4-FFF2-40B4-BE49-F238E27FC236}">
                <a16:creationId xmlns:a16="http://schemas.microsoft.com/office/drawing/2014/main" id="{7BFB528B-B9EA-469D-89E1-EF8569CB83FB}"/>
              </a:ext>
            </a:extLst>
          </p:cNvPr>
          <p:cNvSpPr txBox="1"/>
          <p:nvPr/>
        </p:nvSpPr>
        <p:spPr>
          <a:xfrm>
            <a:off x="1640267" y="1339419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1867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source</a:t>
            </a:r>
            <a:endParaRPr sz="2400" dirty="0">
              <a:latin typeface="+mn-lt"/>
            </a:endParaRPr>
          </a:p>
        </p:txBody>
      </p:sp>
      <p:sp>
        <p:nvSpPr>
          <p:cNvPr id="37" name="Google Shape;776;p95">
            <a:extLst>
              <a:ext uri="{FF2B5EF4-FFF2-40B4-BE49-F238E27FC236}">
                <a16:creationId xmlns:a16="http://schemas.microsoft.com/office/drawing/2014/main" id="{3AA62088-6BF6-4C1B-9DD9-138B99D98613}"/>
              </a:ext>
            </a:extLst>
          </p:cNvPr>
          <p:cNvSpPr/>
          <p:nvPr/>
        </p:nvSpPr>
        <p:spPr>
          <a:xfrm>
            <a:off x="8037232" y="1145419"/>
            <a:ext cx="1606800" cy="8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Semantic</a:t>
            </a:r>
            <a:endParaRPr sz="2000">
              <a:latin typeface="+mn-lt"/>
            </a:endParaRPr>
          </a:p>
          <a:p>
            <a:pPr algn="ctr"/>
            <a:r>
              <a:rPr lang="en" sz="200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Checker</a:t>
            </a:r>
            <a:endParaRPr sz="2000">
              <a:latin typeface="+mn-lt"/>
            </a:endParaRPr>
          </a:p>
        </p:txBody>
      </p:sp>
      <p:cxnSp>
        <p:nvCxnSpPr>
          <p:cNvPr id="38" name="Google Shape;777;p95">
            <a:extLst>
              <a:ext uri="{FF2B5EF4-FFF2-40B4-BE49-F238E27FC236}">
                <a16:creationId xmlns:a16="http://schemas.microsoft.com/office/drawing/2014/main" id="{4B5D7497-D51C-4D67-A655-C946041100C2}"/>
              </a:ext>
            </a:extLst>
          </p:cNvPr>
          <p:cNvCxnSpPr>
            <a:stCxn id="37" idx="3"/>
          </p:cNvCxnSpPr>
          <p:nvPr/>
        </p:nvCxnSpPr>
        <p:spPr>
          <a:xfrm>
            <a:off x="9644032" y="1564419"/>
            <a:ext cx="812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779;p95">
            <a:extLst>
              <a:ext uri="{FF2B5EF4-FFF2-40B4-BE49-F238E27FC236}">
                <a16:creationId xmlns:a16="http://schemas.microsoft.com/office/drawing/2014/main" id="{70199DCD-46DF-440A-B877-6F3BB4F515DF}"/>
              </a:ext>
            </a:extLst>
          </p:cNvPr>
          <p:cNvSpPr txBox="1"/>
          <p:nvPr/>
        </p:nvSpPr>
        <p:spPr>
          <a:xfrm>
            <a:off x="2582682" y="1116053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chars</a:t>
            </a:r>
            <a:endParaRPr dirty="0">
              <a:latin typeface="+mn-lt"/>
            </a:endParaRPr>
          </a:p>
        </p:txBody>
      </p:sp>
      <p:sp>
        <p:nvSpPr>
          <p:cNvPr id="40" name="Google Shape;781;p95">
            <a:extLst>
              <a:ext uri="{FF2B5EF4-FFF2-40B4-BE49-F238E27FC236}">
                <a16:creationId xmlns:a16="http://schemas.microsoft.com/office/drawing/2014/main" id="{49120FD4-16B7-43FA-A490-AFB6B8154DF0}"/>
              </a:ext>
            </a:extLst>
          </p:cNvPr>
          <p:cNvSpPr txBox="1"/>
          <p:nvPr/>
        </p:nvSpPr>
        <p:spPr>
          <a:xfrm>
            <a:off x="4750166" y="1116053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tokens</a:t>
            </a:r>
            <a:endParaRPr>
              <a:latin typeface="+mn-lt"/>
            </a:endParaRPr>
          </a:p>
        </p:txBody>
      </p:sp>
      <p:sp>
        <p:nvSpPr>
          <p:cNvPr id="41" name="Google Shape;782;p95">
            <a:extLst>
              <a:ext uri="{FF2B5EF4-FFF2-40B4-BE49-F238E27FC236}">
                <a16:creationId xmlns:a16="http://schemas.microsoft.com/office/drawing/2014/main" id="{C11AB17C-528C-40B8-B83D-9485AB4EABE5}"/>
              </a:ext>
            </a:extLst>
          </p:cNvPr>
          <p:cNvSpPr txBox="1"/>
          <p:nvPr/>
        </p:nvSpPr>
        <p:spPr>
          <a:xfrm>
            <a:off x="7224767" y="1116070"/>
            <a:ext cx="75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AST</a:t>
            </a:r>
            <a:endParaRPr>
              <a:latin typeface="+mn-lt"/>
            </a:endParaRPr>
          </a:p>
        </p:txBody>
      </p:sp>
      <p:sp>
        <p:nvSpPr>
          <p:cNvPr id="42" name="Google Shape;783;p95">
            <a:extLst>
              <a:ext uri="{FF2B5EF4-FFF2-40B4-BE49-F238E27FC236}">
                <a16:creationId xmlns:a16="http://schemas.microsoft.com/office/drawing/2014/main" id="{0B7BF96C-1D1C-4D4E-96A6-C32DCCCF2D3F}"/>
              </a:ext>
            </a:extLst>
          </p:cNvPr>
          <p:cNvSpPr txBox="1"/>
          <p:nvPr/>
        </p:nvSpPr>
        <p:spPr>
          <a:xfrm>
            <a:off x="9818134" y="1116050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AST</a:t>
            </a:r>
            <a:endParaRPr>
              <a:latin typeface="+mn-lt"/>
            </a:endParaRPr>
          </a:p>
        </p:txBody>
      </p:sp>
      <p:sp>
        <p:nvSpPr>
          <p:cNvPr id="43" name="Google Shape;770;p95">
            <a:extLst>
              <a:ext uri="{FF2B5EF4-FFF2-40B4-BE49-F238E27FC236}">
                <a16:creationId xmlns:a16="http://schemas.microsoft.com/office/drawing/2014/main" id="{CCE245A2-1E8A-42FD-A8C5-4202B61E9AC4}"/>
              </a:ext>
            </a:extLst>
          </p:cNvPr>
          <p:cNvSpPr/>
          <p:nvPr/>
        </p:nvSpPr>
        <p:spPr>
          <a:xfrm>
            <a:off x="3554863" y="3731011"/>
            <a:ext cx="1176800" cy="8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Lexer</a:t>
            </a:r>
            <a:endParaRPr sz="2000">
              <a:latin typeface="+mn-lt"/>
            </a:endParaRPr>
          </a:p>
        </p:txBody>
      </p:sp>
      <p:sp>
        <p:nvSpPr>
          <p:cNvPr id="44" name="Google Shape;771;p95">
            <a:extLst>
              <a:ext uri="{FF2B5EF4-FFF2-40B4-BE49-F238E27FC236}">
                <a16:creationId xmlns:a16="http://schemas.microsoft.com/office/drawing/2014/main" id="{D1660ECF-3086-4001-B1C0-DABDA9D14A19}"/>
              </a:ext>
            </a:extLst>
          </p:cNvPr>
          <p:cNvSpPr/>
          <p:nvPr/>
        </p:nvSpPr>
        <p:spPr>
          <a:xfrm>
            <a:off x="5968464" y="3725411"/>
            <a:ext cx="1532199" cy="838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Recognizer</a:t>
            </a:r>
            <a:endParaRPr sz="2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5" name="Google Shape;772;p95">
            <a:extLst>
              <a:ext uri="{FF2B5EF4-FFF2-40B4-BE49-F238E27FC236}">
                <a16:creationId xmlns:a16="http://schemas.microsoft.com/office/drawing/2014/main" id="{94AA4E27-26F3-400A-A5C9-E2065A228CF6}"/>
              </a:ext>
            </a:extLst>
          </p:cNvPr>
          <p:cNvCxnSpPr>
            <a:stCxn id="48" idx="3"/>
          </p:cNvCxnSpPr>
          <p:nvPr/>
        </p:nvCxnSpPr>
        <p:spPr>
          <a:xfrm rot="10800000" flipH="1">
            <a:off x="2602432" y="4143211"/>
            <a:ext cx="990800" cy="12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774;p95">
            <a:extLst>
              <a:ext uri="{FF2B5EF4-FFF2-40B4-BE49-F238E27FC236}">
                <a16:creationId xmlns:a16="http://schemas.microsoft.com/office/drawing/2014/main" id="{308BD275-1BC2-4BB7-83BE-0AB63E928DE7}"/>
              </a:ext>
            </a:extLst>
          </p:cNvPr>
          <p:cNvCxnSpPr>
            <a:stCxn id="43" idx="3"/>
          </p:cNvCxnSpPr>
          <p:nvPr/>
        </p:nvCxnSpPr>
        <p:spPr>
          <a:xfrm rot="10800000" flipH="1">
            <a:off x="4731663" y="4143211"/>
            <a:ext cx="1236800" cy="68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775;p95">
            <a:extLst>
              <a:ext uri="{FF2B5EF4-FFF2-40B4-BE49-F238E27FC236}">
                <a16:creationId xmlns:a16="http://schemas.microsoft.com/office/drawing/2014/main" id="{EB063D8E-98D8-4E83-93FD-B5F7A41AFF49}"/>
              </a:ext>
            </a:extLst>
          </p:cNvPr>
          <p:cNvCxnSpPr>
            <a:stCxn id="44" idx="3"/>
          </p:cNvCxnSpPr>
          <p:nvPr/>
        </p:nvCxnSpPr>
        <p:spPr>
          <a:xfrm>
            <a:off x="7500663" y="4144411"/>
            <a:ext cx="537802" cy="76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773;p95">
            <a:extLst>
              <a:ext uri="{FF2B5EF4-FFF2-40B4-BE49-F238E27FC236}">
                <a16:creationId xmlns:a16="http://schemas.microsoft.com/office/drawing/2014/main" id="{7BFB528B-B9EA-469D-89E1-EF8569CB83FB}"/>
              </a:ext>
            </a:extLst>
          </p:cNvPr>
          <p:cNvSpPr txBox="1"/>
          <p:nvPr/>
        </p:nvSpPr>
        <p:spPr>
          <a:xfrm>
            <a:off x="1660032" y="3918811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1867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source</a:t>
            </a:r>
            <a:endParaRPr sz="2400" dirty="0">
              <a:latin typeface="+mn-lt"/>
            </a:endParaRPr>
          </a:p>
        </p:txBody>
      </p:sp>
      <p:sp>
        <p:nvSpPr>
          <p:cNvPr id="51" name="Google Shape;779;p95">
            <a:extLst>
              <a:ext uri="{FF2B5EF4-FFF2-40B4-BE49-F238E27FC236}">
                <a16:creationId xmlns:a16="http://schemas.microsoft.com/office/drawing/2014/main" id="{70199DCD-46DF-440A-B877-6F3BB4F515DF}"/>
              </a:ext>
            </a:extLst>
          </p:cNvPr>
          <p:cNvSpPr txBox="1"/>
          <p:nvPr/>
        </p:nvSpPr>
        <p:spPr>
          <a:xfrm>
            <a:off x="2602447" y="3695445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chars</a:t>
            </a:r>
            <a:endParaRPr dirty="0">
              <a:latin typeface="+mn-lt"/>
            </a:endParaRPr>
          </a:p>
        </p:txBody>
      </p:sp>
      <p:sp>
        <p:nvSpPr>
          <p:cNvPr id="52" name="Google Shape;781;p95">
            <a:extLst>
              <a:ext uri="{FF2B5EF4-FFF2-40B4-BE49-F238E27FC236}">
                <a16:creationId xmlns:a16="http://schemas.microsoft.com/office/drawing/2014/main" id="{49120FD4-16B7-43FA-A490-AFB6B8154DF0}"/>
              </a:ext>
            </a:extLst>
          </p:cNvPr>
          <p:cNvSpPr txBox="1"/>
          <p:nvPr/>
        </p:nvSpPr>
        <p:spPr>
          <a:xfrm>
            <a:off x="4769931" y="3695445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tokens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626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3"/>
          <p:cNvSpPr txBox="1">
            <a:spLocks noGrp="1"/>
          </p:cNvSpPr>
          <p:nvPr>
            <p:ph type="title"/>
          </p:nvPr>
        </p:nvSpPr>
        <p:spPr>
          <a:xfrm>
            <a:off x="151007" y="171805"/>
            <a:ext cx="8625600" cy="54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3600" dirty="0">
                <a:latin typeface="+mn-lt"/>
              </a:rPr>
              <a:t>Reminder : Tog Grammar in EBNF</a:t>
            </a:r>
            <a:endParaRPr sz="3600" dirty="0">
              <a:latin typeface="+mn-lt"/>
            </a:endParaRPr>
          </a:p>
        </p:txBody>
      </p:sp>
      <p:sp>
        <p:nvSpPr>
          <p:cNvPr id="703" name="Google Shape;703;p83"/>
          <p:cNvSpPr txBox="1"/>
          <p:nvPr/>
        </p:nvSpPr>
        <p:spPr>
          <a:xfrm>
            <a:off x="151007" y="1359410"/>
            <a:ext cx="5849743" cy="46056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=&gt; Fun+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Fun    =&gt; "fun" Nam ":" Type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* "=" Body "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nuf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" 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    | "main" "=" Body "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nuf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Type   =&gt; "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" | "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=&gt; Nam ":" Type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Body   =&gt;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Stm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=&gt; "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" Nam ":" Type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Stm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=&gt; If | Let |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Nl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| Ret | Say | Stop | While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If     =&gt; "if"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"then"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Stm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+ "fi"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Let    =&gt; "let" Nam "="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Exp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Ret    =&gt; "ret"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Exp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Say    =&gt; "say"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Exp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Nl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 =&gt; "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nl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Stop   =&gt; "stop"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While  =&gt; "while"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"do"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Stm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+ "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elihw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rgbClr val="954F72"/>
              </a:buClr>
              <a:buSzPts val="960"/>
            </a:pPr>
            <a:endParaRPr sz="16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4" name="Google Shape;704;p8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35E6A1-6A1D-4198-9864-591AE94A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P2 : Recognizer</a:t>
            </a:r>
          </a:p>
        </p:txBody>
      </p:sp>
      <p:sp>
        <p:nvSpPr>
          <p:cNvPr id="7" name="Google Shape;710;p84">
            <a:extLst>
              <a:ext uri="{FF2B5EF4-FFF2-40B4-BE49-F238E27FC236}">
                <a16:creationId xmlns:a16="http://schemas.microsoft.com/office/drawing/2014/main" id="{0B6DDF54-547B-4459-AA08-B34DCC96B788}"/>
              </a:ext>
            </a:extLst>
          </p:cNvPr>
          <p:cNvSpPr txBox="1"/>
          <p:nvPr/>
        </p:nvSpPr>
        <p:spPr>
          <a:xfrm>
            <a:off x="6191252" y="1760051"/>
            <a:ext cx="5714584" cy="3523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NamLit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=&gt; Nam |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  =&gt;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NamLit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NamLit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Bop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NamLit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| Call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Bop      =&gt; "+" | "-" | "*" | "/" 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      | "&lt;" | "&lt;=" | "!=" | "==" | "&gt;=" | "&gt;"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Call     =&gt; "call" Nam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NamLit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  =&gt; [0-9]+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  =&gt; "'"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NonTicks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"'"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Nam      =&gt; Alpha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AlphaNum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Alpha    =&gt; [a-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zA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-Z]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AlphaNum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=&gt; [a-zA-Z0-9]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NonTicks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=&gt; [^']*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27"/>
              </a:spcBef>
              <a:buClr>
                <a:srgbClr val="954F72"/>
              </a:buClr>
              <a:buSzPts val="960"/>
            </a:pPr>
            <a:endParaRPr sz="16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7913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788" name="Google Shape;788;p91"/>
          <p:cNvSpPr txBox="1"/>
          <p:nvPr/>
        </p:nvSpPr>
        <p:spPr>
          <a:xfrm>
            <a:off x="332933" y="83275"/>
            <a:ext cx="11020800" cy="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What Does a Recognizer Actually Do?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91"/>
          <p:cNvSpPr txBox="1"/>
          <p:nvPr/>
        </p:nvSpPr>
        <p:spPr>
          <a:xfrm>
            <a:off x="557800" y="1135337"/>
            <a:ext cx="4242800" cy="17602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add:num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a:num b:num =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sum:num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let sum = a + b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ret sum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0" name="Google Shape;790;p91"/>
          <p:cNvSpPr txBox="1"/>
          <p:nvPr/>
        </p:nvSpPr>
        <p:spPr>
          <a:xfrm>
            <a:off x="557800" y="3429000"/>
            <a:ext cx="10618000" cy="213000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latin typeface="+mn-lt"/>
                <a:ea typeface="Calibri"/>
                <a:cs typeface="Calibri"/>
                <a:sym typeface="Calibri"/>
              </a:rPr>
              <a:t>Is this a valid Tog Program?</a:t>
            </a:r>
            <a:endParaRPr sz="2000" dirty="0">
              <a:latin typeface="+mn-lt"/>
              <a:ea typeface="Calibri"/>
              <a:cs typeface="Calibri"/>
              <a:sym typeface="Calibri"/>
            </a:endParaRPr>
          </a:p>
          <a:p>
            <a:endParaRPr sz="2000" dirty="0">
              <a:latin typeface="+mn-lt"/>
              <a:ea typeface="Calibri"/>
              <a:cs typeface="Calibri"/>
              <a:sym typeface="Calibri"/>
            </a:endParaRPr>
          </a:p>
          <a:p>
            <a:r>
              <a:rPr lang="en-US" sz="2000" dirty="0" err="1">
                <a:latin typeface="+mn-lt"/>
                <a:ea typeface="Calibri"/>
                <a:cs typeface="Calibri"/>
                <a:sym typeface="Calibri"/>
              </a:rPr>
              <a:t>Ie</a:t>
            </a:r>
            <a:r>
              <a:rPr lang="en-US" sz="2000" dirty="0">
                <a:latin typeface="+mn-lt"/>
                <a:ea typeface="Calibri"/>
                <a:cs typeface="Calibri"/>
                <a:sym typeface="Calibri"/>
              </a:rPr>
              <a:t>: Can it be derived from the Tog Grammar?</a:t>
            </a:r>
            <a:endParaRPr sz="2000" dirty="0">
              <a:latin typeface="+mn-lt"/>
              <a:ea typeface="Calibri"/>
              <a:cs typeface="Calibri"/>
              <a:sym typeface="Calibri"/>
            </a:endParaRPr>
          </a:p>
          <a:p>
            <a:endParaRPr sz="2000" dirty="0">
              <a:latin typeface="+mn-lt"/>
              <a:ea typeface="Calibri"/>
              <a:cs typeface="Calibri"/>
              <a:sym typeface="Calibri"/>
            </a:endParaRPr>
          </a:p>
          <a:p>
            <a:r>
              <a:rPr lang="en-US" sz="2000" dirty="0" err="1">
                <a:latin typeface="+mn-lt"/>
                <a:ea typeface="Calibri"/>
                <a:cs typeface="Calibri"/>
                <a:sym typeface="Calibri"/>
              </a:rPr>
              <a:t>Ie</a:t>
            </a:r>
            <a:r>
              <a:rPr lang="en-US" sz="2000" dirty="0">
                <a:latin typeface="+mn-lt"/>
                <a:ea typeface="Calibri"/>
                <a:cs typeface="Calibri"/>
                <a:sym typeface="Calibri"/>
              </a:rPr>
              <a:t>: Can we construct a Derivation from the Grammar Start symbol (</a:t>
            </a:r>
            <a:r>
              <a:rPr lang="en-US" sz="2000" dirty="0" err="1">
                <a:solidFill>
                  <a:srgbClr val="FF0000"/>
                </a:solidFill>
                <a:latin typeface="+mn-lt"/>
                <a:ea typeface="Calibri"/>
                <a:cs typeface="Calibri"/>
                <a:sym typeface="Calibri"/>
              </a:rPr>
              <a:t>Prog</a:t>
            </a:r>
            <a:r>
              <a:rPr lang="en-US" sz="2000" dirty="0">
                <a:latin typeface="+mn-lt"/>
                <a:ea typeface="Calibri"/>
                <a:cs typeface="Calibri"/>
                <a:sym typeface="Calibri"/>
              </a:rPr>
              <a:t>) to yield the above program?</a:t>
            </a:r>
            <a:endParaRPr sz="200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7ED42B-5720-4C55-918F-F8C22048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P2 : Recognizer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953AF-505D-4E3D-B3FE-486F4CEF0D91}"/>
              </a:ext>
            </a:extLst>
          </p:cNvPr>
          <p:cNvSpPr txBox="1"/>
          <p:nvPr/>
        </p:nvSpPr>
        <p:spPr>
          <a:xfrm>
            <a:off x="4800600" y="1732627"/>
            <a:ext cx="552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Example, alleged Tog program</a:t>
            </a:r>
          </a:p>
        </p:txBody>
      </p:sp>
    </p:spTree>
    <p:extLst>
      <p:ext uri="{BB962C8B-B14F-4D97-AF65-F5344CB8AC3E}">
        <p14:creationId xmlns:p14="http://schemas.microsoft.com/office/powerpoint/2010/main" val="244258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6</a:t>
            </a:fld>
            <a:endParaRPr/>
          </a:p>
        </p:txBody>
      </p:sp>
      <p:sp>
        <p:nvSpPr>
          <p:cNvPr id="861" name="Google Shape;861;p99"/>
          <p:cNvSpPr txBox="1"/>
          <p:nvPr/>
        </p:nvSpPr>
        <p:spPr>
          <a:xfrm>
            <a:off x="5284927" y="2050733"/>
            <a:ext cx="3267200" cy="41534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TOKFUN        fun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TOKNAM        add</a:t>
            </a: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TOKCOLON        :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TOKNUM       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num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TOKNAM          a</a:t>
            </a: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TOKCOLON        :</a:t>
            </a: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TOKNUM       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num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TOKNAM          b</a:t>
            </a: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TOKCOLON        :</a:t>
            </a: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TOKNUM       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num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TOKEQ           = 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TOKVAR       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TOKNAM        sum 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2" name="Google Shape;862;p99"/>
          <p:cNvSpPr txBox="1"/>
          <p:nvPr/>
        </p:nvSpPr>
        <p:spPr>
          <a:xfrm>
            <a:off x="8707657" y="2193607"/>
            <a:ext cx="3267200" cy="38963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TOKCOLON        : 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TOKNUM        num 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TOKVAR        var 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TOKLET        let 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TOKNAM        sum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TOKEQ           =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TOKNAM          a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TOKADD          +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TOKNAM          b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TOKRET        ret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TOKNAM        sum</a:t>
            </a: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TOKNUF        nuf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3" name="Google Shape;863;p99"/>
          <p:cNvSpPr txBox="1"/>
          <p:nvPr/>
        </p:nvSpPr>
        <p:spPr>
          <a:xfrm>
            <a:off x="222600" y="290900"/>
            <a:ext cx="5598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Input to Recognizer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902198-F036-4545-AD72-7F01152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P2 : Recognizer</a:t>
            </a:r>
          </a:p>
        </p:txBody>
      </p:sp>
      <p:sp>
        <p:nvSpPr>
          <p:cNvPr id="8" name="Google Shape;789;p91">
            <a:extLst>
              <a:ext uri="{FF2B5EF4-FFF2-40B4-BE49-F238E27FC236}">
                <a16:creationId xmlns:a16="http://schemas.microsoft.com/office/drawing/2014/main" id="{1D1F1A0D-7FBF-4DC7-9291-9B70524F7EE4}"/>
              </a:ext>
            </a:extLst>
          </p:cNvPr>
          <p:cNvSpPr txBox="1"/>
          <p:nvPr/>
        </p:nvSpPr>
        <p:spPr>
          <a:xfrm>
            <a:off x="312267" y="2050733"/>
            <a:ext cx="3844867" cy="1722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fun add:num a:num b:num =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var sum:num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let sum = a + b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ret sum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4DFFA-9748-4CF8-8FA5-ABCAE8C9B346}"/>
              </a:ext>
            </a:extLst>
          </p:cNvPr>
          <p:cNvSpPr txBox="1"/>
          <p:nvPr/>
        </p:nvSpPr>
        <p:spPr>
          <a:xfrm>
            <a:off x="7114665" y="1512303"/>
            <a:ext cx="2290543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Token Stream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CAE66-AF7C-4F61-B2F9-F4A947EB0D97}"/>
              </a:ext>
            </a:extLst>
          </p:cNvPr>
          <p:cNvSpPr txBox="1"/>
          <p:nvPr/>
        </p:nvSpPr>
        <p:spPr>
          <a:xfrm>
            <a:off x="1153606" y="1515533"/>
            <a:ext cx="2464800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Alleged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0B2A1-ABAB-4CFD-B812-49724CDDE989}"/>
              </a:ext>
            </a:extLst>
          </p:cNvPr>
          <p:cNvSpPr txBox="1"/>
          <p:nvPr/>
        </p:nvSpPr>
        <p:spPr>
          <a:xfrm>
            <a:off x="4555138" y="1419969"/>
            <a:ext cx="108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67861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7</a:t>
            </a:fld>
            <a:endParaRPr/>
          </a:p>
        </p:txBody>
      </p:sp>
      <p:sp>
        <p:nvSpPr>
          <p:cNvPr id="861" name="Google Shape;861;p99"/>
          <p:cNvSpPr txBox="1"/>
          <p:nvPr/>
        </p:nvSpPr>
        <p:spPr>
          <a:xfrm>
            <a:off x="881463" y="3379675"/>
            <a:ext cx="10040535" cy="11454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TOKFUN, TOKNAM, TOKCOLON, TOKNUM, TOKNAM, TOKCOLON, TOKNUM, TOKNAM, TOKCOLON, TOKNUM, TOKEQ, TOKVAR,  TOKNAM, TOKCOLON, TOKNUM, TOKVAR, TOKLET, TOKNAM, TOKEQ, TOKNAM, TOKADD, TOKNAM, TOKRET, TOKNAM, TOKNUF</a:t>
            </a:r>
            <a:endParaRPr sz="2000">
              <a:latin typeface="+mn-lt"/>
              <a:ea typeface="Consolas"/>
              <a:cs typeface="Consolas"/>
              <a:sym typeface="Consolas"/>
            </a:endParaRPr>
          </a:p>
          <a:p>
            <a:endParaRPr sz="2000">
              <a:latin typeface="+mn-lt"/>
              <a:ea typeface="Consolas"/>
              <a:cs typeface="Consolas"/>
              <a:sym typeface="Consolas"/>
            </a:endParaRPr>
          </a:p>
          <a:p>
            <a:endParaRPr sz="2000">
              <a:latin typeface="+mn-lt"/>
              <a:ea typeface="Consolas"/>
              <a:cs typeface="Consolas"/>
              <a:sym typeface="Consolas"/>
            </a:endParaRPr>
          </a:p>
        </p:txBody>
      </p:sp>
      <p:sp>
        <p:nvSpPr>
          <p:cNvPr id="863" name="Google Shape;863;p99"/>
          <p:cNvSpPr txBox="1"/>
          <p:nvPr/>
        </p:nvSpPr>
        <p:spPr>
          <a:xfrm>
            <a:off x="222599" y="290900"/>
            <a:ext cx="10352267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Input to Recognizer : Only Need Token Types 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902198-F036-4545-AD72-7F01152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P2 : Recognizer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D0B0C-BD00-48CE-9CD6-8B486C93BF56}"/>
              </a:ext>
            </a:extLst>
          </p:cNvPr>
          <p:cNvSpPr txBox="1"/>
          <p:nvPr/>
        </p:nvSpPr>
        <p:spPr>
          <a:xfrm>
            <a:off x="1067732" y="5351334"/>
            <a:ext cx="9752668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The Recognizer's job: Does the above sequence of Tokens form a valid Tog program?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ADE25-F28B-4C52-BF33-390906A60C11}"/>
              </a:ext>
            </a:extLst>
          </p:cNvPr>
          <p:cNvSpPr txBox="1"/>
          <p:nvPr/>
        </p:nvSpPr>
        <p:spPr>
          <a:xfrm>
            <a:off x="1985898" y="1755956"/>
            <a:ext cx="7831667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Recognizer pays no attention to Lexemes of string literals, or to Values of  numeric literals.  Just checks the Token Types.  So ...</a:t>
            </a:r>
          </a:p>
        </p:txBody>
      </p:sp>
    </p:spTree>
    <p:extLst>
      <p:ext uri="{BB962C8B-B14F-4D97-AF65-F5344CB8AC3E}">
        <p14:creationId xmlns:p14="http://schemas.microsoft.com/office/powerpoint/2010/main" val="383104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844" name="Google Shape;844;p97"/>
          <p:cNvSpPr txBox="1"/>
          <p:nvPr/>
        </p:nvSpPr>
        <p:spPr>
          <a:xfrm>
            <a:off x="1527901" y="1059858"/>
            <a:ext cx="6232467" cy="2977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Let =&gt; "let" Nam "="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Exp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let count = a + 4;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let hi = 'hello world'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============================================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rexLet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(Toks*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rexMust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TOKLET);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let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rexMust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TOKNAM);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count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rexMust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TOKEQ);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=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rexExp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a + 4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45" name="Google Shape;845;p97"/>
          <p:cNvSpPr txBox="1"/>
          <p:nvPr/>
        </p:nvSpPr>
        <p:spPr>
          <a:xfrm>
            <a:off x="380500" y="136449"/>
            <a:ext cx="4005233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Recognizer for Let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9545D-9DC3-4269-81EE-F2D42E6C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P2 : Recognizer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50A16-C97D-4DEA-B087-A02ABD325732}"/>
              </a:ext>
            </a:extLst>
          </p:cNvPr>
          <p:cNvSpPr txBox="1"/>
          <p:nvPr/>
        </p:nvSpPr>
        <p:spPr>
          <a:xfrm>
            <a:off x="1527901" y="4526164"/>
            <a:ext cx="7633033" cy="1631216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rexExp</a:t>
            </a:r>
            <a:r>
              <a:rPr lang="en-US" sz="2000" dirty="0"/>
              <a:t> might, in-turn, call </a:t>
            </a:r>
            <a:r>
              <a:rPr lang="en-US" sz="2000" dirty="0" err="1">
                <a:solidFill>
                  <a:srgbClr val="FF0000"/>
                </a:solidFill>
              </a:rPr>
              <a:t>rexLet</a:t>
            </a:r>
            <a:r>
              <a:rPr lang="en-US" sz="2000" dirty="0"/>
              <a:t> again, or </a:t>
            </a:r>
            <a:r>
              <a:rPr lang="en-US" sz="2000" dirty="0" err="1">
                <a:solidFill>
                  <a:srgbClr val="FF0000"/>
                </a:solidFill>
              </a:rPr>
              <a:t>rexWhile</a:t>
            </a:r>
            <a:r>
              <a:rPr lang="en-US" sz="2000" dirty="0"/>
              <a:t>, or . . .</a:t>
            </a:r>
          </a:p>
          <a:p>
            <a:endParaRPr lang="en-US" sz="2000" dirty="0"/>
          </a:p>
          <a:p>
            <a:r>
              <a:rPr lang="en-US" sz="2000" dirty="0"/>
              <a:t>So we have recursion going on</a:t>
            </a:r>
          </a:p>
          <a:p>
            <a:endParaRPr lang="en-US" sz="2000" dirty="0"/>
          </a:p>
          <a:p>
            <a:r>
              <a:rPr lang="en-US" sz="2000" dirty="0"/>
              <a:t>This technique is therefore called </a:t>
            </a:r>
            <a:r>
              <a:rPr lang="en-US" sz="2000" dirty="0">
                <a:solidFill>
                  <a:srgbClr val="FF0000"/>
                </a:solidFill>
              </a:rPr>
              <a:t>“Recursive Descent”</a:t>
            </a:r>
          </a:p>
        </p:txBody>
      </p:sp>
      <p:sp>
        <p:nvSpPr>
          <p:cNvPr id="8" name="Google Shape;846;p97">
            <a:extLst>
              <a:ext uri="{FF2B5EF4-FFF2-40B4-BE49-F238E27FC236}">
                <a16:creationId xmlns:a16="http://schemas.microsoft.com/office/drawing/2014/main" id="{2DDB8B3E-C88E-44BA-BE1A-E730038EA2FB}"/>
              </a:ext>
            </a:extLst>
          </p:cNvPr>
          <p:cNvSpPr txBox="1"/>
          <p:nvPr/>
        </p:nvSpPr>
        <p:spPr>
          <a:xfrm>
            <a:off x="8610600" y="1981815"/>
            <a:ext cx="3066900" cy="56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But what is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rexMust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25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sp>
        <p:nvSpPr>
          <p:cNvPr id="845" name="Google Shape;845;p97"/>
          <p:cNvSpPr txBox="1"/>
          <p:nvPr/>
        </p:nvSpPr>
        <p:spPr>
          <a:xfrm>
            <a:off x="380500" y="136449"/>
            <a:ext cx="4005233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More Details?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9545D-9DC3-4269-81EE-F2D42E6C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P2 : Recognizer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50A16-C97D-4DEA-B087-A02ABD325732}"/>
              </a:ext>
            </a:extLst>
          </p:cNvPr>
          <p:cNvSpPr txBox="1"/>
          <p:nvPr/>
        </p:nvSpPr>
        <p:spPr>
          <a:xfrm>
            <a:off x="1524000" y="2743200"/>
            <a:ext cx="9601200" cy="954107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For more information on a Recognizer, review the slides in the Lecture on Grammars-2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2558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4b4bfd8f-e079-4d3f-a422-2a713bc29d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6350</TotalTime>
  <Words>1620</Words>
  <Application>Microsoft Office PowerPoint</Application>
  <PresentationFormat>Widescreen</PresentationFormat>
  <Paragraphs>290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Reminder : Tog Grammar in EBNF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 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582 – Compilers</dc:title>
  <dc:creator>Hal Perkins</dc:creator>
  <cp:lastModifiedBy>Jim</cp:lastModifiedBy>
  <cp:revision>403</cp:revision>
  <cp:lastPrinted>2011-10-25T01:56:39Z</cp:lastPrinted>
  <dcterms:created xsi:type="dcterms:W3CDTF">2002-10-01T01:44:57Z</dcterms:created>
  <dcterms:modified xsi:type="dcterms:W3CDTF">2020-02-03T23:16:58Z</dcterms:modified>
</cp:coreProperties>
</file>