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934200" cy="9220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9659A7E-E047-47C0-9C56-AC8235B387F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325A94-0DF7-476B-B7EC-DE104B9BF41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F84421-5750-4D39-A0C7-6B94E74CFF2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1AE898-9AAA-4600-B818-0D9905C5F8B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153A6D-134A-4155-B1D7-E37F2127995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D49030-53BF-422D-A516-A1D15249683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73760B-0F64-4E6F-B974-002CED266ED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93840" y="692280"/>
            <a:ext cx="6146280" cy="345708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86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3927600" y="8757720"/>
            <a:ext cx="3004920" cy="4608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A086F0-2F51-4FD5-A4A5-24304FD02AD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Spring 2014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E56B2D-BC24-489E-8519-69726A748755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514600" y="533520"/>
            <a:ext cx="752436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CSS 448 – Introduction to Compilers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3632040" y="1447920"/>
            <a:ext cx="45208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Project : P3 : Parse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141F142-C4C8-4447-ACC1-20406804EFD0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2124000" y="2385720"/>
            <a:ext cx="8305560" cy="36558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P1, we built a Lexer that scans a Tog source file, and extracts all the Tokens.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P2, we built a Recognizer that analyzes the Token stream for a Tog program and decides whether that program follows all the rules of the Tog grammar.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P3, we build a Parser that consumes the Token stream and builds the corresponding AST.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think of a Parser as an extension of a Recognizer: instead of just deciding "yes" or "no" for each construct in the Tog program, it also builds the corresponding AST Node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DBFBE8-186F-4332-8074-60621C53F142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22960" y="3736800"/>
            <a:ext cx="4701240" cy="20106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Ret =&gt; "ret" Exp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AstRet* parRet(Toks* toks)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parMust(toks, 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 TOKRET);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AstExp* exp = parExp(toks);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astNewRet(exp);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62120" y="505080"/>
            <a:ext cx="11048760" cy="25297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 is an example parse function: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parRet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which parses Tog's "ret" statement.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parMust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does exactly the same job as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rexMust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that we saw earlier.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parExp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parses and Expression, and returns the corresponding AST.  (The next slide shows an example of a possible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AstExp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resulting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AstExp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is passed to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astNewRet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that creates a new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AstRet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node: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134040" y="3733920"/>
            <a:ext cx="3558600" cy="20106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Ret =&gt; "ret" Exp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typedef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struct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     kind;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Ast*    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AstExp* exp;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 AstRet;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052FE8-3A5A-4577-AEDA-620D0DF6C7F1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09480" y="372240"/>
            <a:ext cx="5790960" cy="66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AST for Expression "x + 1.2"</a:t>
            </a:r>
            <a:endParaRPr b="0" lang="en-US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412480" y="1487880"/>
            <a:ext cx="2194560" cy="88488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kind = ASTEXP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 =  NULL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bop = BOPADD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9691200" y="3245040"/>
            <a:ext cx="2104560" cy="8377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kind = ASTNUM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num = 1.2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040880" y="3245040"/>
            <a:ext cx="2072160" cy="8377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kind = ASTNAM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nam = "x"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 flipH="1">
            <a:off x="8275320" y="2373480"/>
            <a:ext cx="1112400" cy="87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8395920" y="254196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9388080" y="2373480"/>
            <a:ext cx="1141200" cy="87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10050120" y="254196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>
            <a:off x="914400" y="4724280"/>
            <a:ext cx="9614880" cy="10638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typedef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enum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{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                                          // Binary Operators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BOPADD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=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BOPSUB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BOPMUL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BOPDIV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BOPNONE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BOPBAD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  // Arithmetic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BOPLT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BOPLE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BOPNE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BOPEEQ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BOPGE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BOPGT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           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// Relational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 BOP;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616680" y="1497960"/>
            <a:ext cx="6095520" cy="25592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Exp =&gt; NamLit | NamLit Bop NamLit | Call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========================================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typedef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struct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  kind;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Ast* 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Ast* lhs;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BOP  bop;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Ast* rhs;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 AstExp;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0B9883-E2E0-4B16-B70F-15508F451494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743200" y="3105720"/>
            <a:ext cx="670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Task 1 : Fix parIf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Compiler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0A5AA57-EA42-4FC4-8FA3-6C547297A301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62120" y="479160"/>
            <a:ext cx="11048760" cy="395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First step: write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parIf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 Here is the code in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par.c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as downloaded from Canvas: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204920" y="1473120"/>
            <a:ext cx="8015040" cy="28335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If =&gt; "if" Cmp "then" Stm+ "fi"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======================================================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AstIf* parIf(Toks* toks)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//++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Use the grammar rule above to complete the body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//++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of this function.  6 lines of code.  Also, replace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//++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line commented FIXUP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       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// FIXUP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629400" y="1224360"/>
            <a:ext cx="5409720" cy="63828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write code where you see a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//++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comment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7162920" y="3471480"/>
            <a:ext cx="4495320" cy="6390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 you write real code, remove or fix, each line that says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// FIXUP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14800" y="4389120"/>
            <a:ext cx="7086240" cy="63828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total, you need to add 6 lines of code to complete this function.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783720" y="5138280"/>
            <a:ext cx="11048760" cy="13093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Note: P3 provides an improved version of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parMust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 If you want it to accept any of 4 tokens, then make a call like: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parMust(toks, 2, TOKNAM, TOKCALL)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where the “2” specifies how many tokens follow.  Checkout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parMust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 source file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par.c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to see more info.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2DE595-45E8-45B1-A594-B56E9AE39337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737360" y="182880"/>
            <a:ext cx="8305560" cy="14612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toksDump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function prints the Tokens in the order they appear in the Tog program.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visit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functions, in contrast, walks the AST in the order dictated by its structure.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11840" y="2103120"/>
            <a:ext cx="5257440" cy="413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0]  12      TOKFUN        fun  0 (3, 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1]  21      TOKNAM       main  0 (3, 10)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2]  10       TOKEQ          =  0 (3, 11)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3]  33      TOKVAR        var  0 (4, 7)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4]  21      TOKNAM          a  0 (4, 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5]   4    TOKCOLON          :  0 (4, 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6]  24      TOKNUM        num  0 (4, 12)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7]  33      TOKVAR        var  0 (5, 7)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8]  21      TOKNAM          b  0 (5, 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 9]   4    TOKCOLON          :  0 (5, 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[ 10]  29      TOKSTR        str  0 (5, 12)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[ 11]  17      TOKLET        let  0 (6, 7)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[ 12]  21      TOKNAM          b  0 (6, 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[ 13]  10       TOKEQ          =  0 (6, 10)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[ 14]  30   TOKSTRLIT      hello  0 (6, 18)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[ 15]  27      TOKSAY        say  0 (7, 7)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[ 16]  21      TOKNAM          b  0 (7, 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[ 17]  20       TOKNL         nl  0 (8, 6)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[ 18]  23      TOKNUF        nuf  0 (9, 5)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884560" y="5554800"/>
            <a:ext cx="5905080" cy="91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Prog Fun main Body Var a TYPNUM Var b TYPSTR Let b Exp Str 'hello' Say Exp Nam b Nl Nuf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7162920" y="2075400"/>
            <a:ext cx="2527920" cy="25592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# test03.tog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fun main 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var a:num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var b:str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let b = 'hello'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say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nuf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822960" y="1688040"/>
            <a:ext cx="352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toksDump for test03.tog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7848720" y="1688040"/>
            <a:ext cx="266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test03.tog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6553080" y="5185440"/>
            <a:ext cx="533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visit over AST fortoksDump for test03.tog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E1F9F90-E78F-469C-A9C7-3CCC7F6A45D9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743200" y="3105720"/>
            <a:ext cx="670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Task 2 : Fix parWhile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2289B0-A9B7-47D6-BE60-7451A39424D0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371600" y="1447920"/>
            <a:ext cx="9219960" cy="28335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While =&gt; "while" Exp "do" Stm+ "elihw"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eg: while n &lt; 10 do let n = n + 1 elihw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==========================================================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7f99"/>
                </a:solidFill>
                <a:latin typeface="Consolas"/>
              </a:rPr>
              <a:t>AstWhile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795e26"/>
                </a:solidFill>
                <a:latin typeface="Consolas"/>
              </a:rPr>
              <a:t>parWhile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1800" spc="-1" strike="noStrike">
                <a:solidFill>
                  <a:srgbClr val="267f99"/>
                </a:solidFill>
                <a:latin typeface="Consolas"/>
              </a:rPr>
              <a:t>Toks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1080"/>
                </a:solidFill>
                <a:latin typeface="Consolas"/>
              </a:rPr>
              <a:t>toks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Use the grammar above to write the body of parWhile.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Also, replace the line commented FIXUP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      // FIXUP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DAE518-ED20-4DE3-B6BC-D9533F189427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743200" y="3105720"/>
            <a:ext cx="670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Task 3 : Fix parCall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A0E98E1-E2C6-4327-BD72-6845BA1550D9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822960" y="1166760"/>
            <a:ext cx="10497600" cy="42051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Call =&gt; "call" Nam NamLit*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======================================================================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7f99"/>
                </a:solidFill>
                <a:latin typeface="Consolas"/>
              </a:rPr>
              <a:t>AstCall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795e26"/>
                </a:solidFill>
                <a:latin typeface="Consolas"/>
              </a:rPr>
              <a:t>parCall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1800" spc="-1" strike="noStrike">
                <a:solidFill>
                  <a:srgbClr val="267f99"/>
                </a:solidFill>
                <a:latin typeface="Consolas"/>
              </a:rPr>
              <a:t>Toks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1080"/>
                </a:solidFill>
                <a:latin typeface="Consolas"/>
              </a:rPr>
              <a:t>toks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Use the above grammar to complete the body of parCall.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Note that the argument list can contain zero or more NamLit's.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So you must detect their end by looking for any Token that denotes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the end of an Stm (statement).  Specifically, any of: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TOKELIHW, TOKFI, TOKIF, TOKLET, TOKNL, TOKNUF, TOKRET, TOKSAY,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TOKSTOP or TOKWHILE.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//++ Use parStmFollower (provided) to make this check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          // FIXUP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512F14-D0D5-4F32-847E-21789543C91A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743200" y="3105720"/>
            <a:ext cx="6705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Task 4 : Write and call visitBop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31F3BED-1E63-4760-B653-88CE5B55DF1F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914400" y="1461960"/>
            <a:ext cx="10362960" cy="13093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Recap: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Parser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consumes the Token stream from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Lexer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builds the corresponding AST.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P3 uses a hand-crafted Recursive Descent Parser.  It does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use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yacc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tool.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3582360" y="3547080"/>
            <a:ext cx="883080" cy="837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Lexer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5363280" y="3547080"/>
            <a:ext cx="1418400" cy="837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2832840" y="3966120"/>
            <a:ext cx="74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7"/>
          <p:cNvSpPr/>
          <p:nvPr/>
        </p:nvSpPr>
        <p:spPr>
          <a:xfrm>
            <a:off x="4465440" y="3966120"/>
            <a:ext cx="89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8"/>
          <p:cNvSpPr/>
          <p:nvPr/>
        </p:nvSpPr>
        <p:spPr>
          <a:xfrm>
            <a:off x="6782040" y="3966120"/>
            <a:ext cx="90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9"/>
          <p:cNvSpPr/>
          <p:nvPr/>
        </p:nvSpPr>
        <p:spPr>
          <a:xfrm>
            <a:off x="1645920" y="3740760"/>
            <a:ext cx="1186560" cy="45072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2743200" y="3629160"/>
            <a:ext cx="91980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chars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1"/>
          <p:cNvSpPr/>
          <p:nvPr/>
        </p:nvSpPr>
        <p:spPr>
          <a:xfrm>
            <a:off x="4369680" y="3603240"/>
            <a:ext cx="11332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tokens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2"/>
          <p:cNvSpPr/>
          <p:nvPr/>
        </p:nvSpPr>
        <p:spPr>
          <a:xfrm>
            <a:off x="6845400" y="3603240"/>
            <a:ext cx="75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10011600" y="3737880"/>
            <a:ext cx="1235520" cy="45072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14"/>
          <p:cNvSpPr/>
          <p:nvPr/>
        </p:nvSpPr>
        <p:spPr>
          <a:xfrm>
            <a:off x="7688880" y="3547080"/>
            <a:ext cx="1638000" cy="837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Interpreter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15"/>
          <p:cNvSpPr/>
          <p:nvPr/>
        </p:nvSpPr>
        <p:spPr>
          <a:xfrm flipV="1">
            <a:off x="9326880" y="3965400"/>
            <a:ext cx="6415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6"/>
          <p:cNvSpPr/>
          <p:nvPr/>
        </p:nvSpPr>
        <p:spPr>
          <a:xfrm>
            <a:off x="7696080" y="4944600"/>
            <a:ext cx="1314720" cy="837720"/>
          </a:xfrm>
          <a:prstGeom prst="rect">
            <a:avLst/>
          </a:prstGeom>
          <a:solidFill>
            <a:schemeClr val="accent4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Symbol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8346600" y="4385160"/>
            <a:ext cx="6840" cy="55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8"/>
          <p:cNvSpPr/>
          <p:nvPr/>
        </p:nvSpPr>
        <p:spPr>
          <a:xfrm>
            <a:off x="5415120" y="4701240"/>
            <a:ext cx="1534320" cy="837720"/>
          </a:xfrm>
          <a:prstGeom prst="rect">
            <a:avLst/>
          </a:prstGeom>
          <a:solidFill>
            <a:schemeClr val="accent4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Tog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Grammar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3381120" y="4701240"/>
            <a:ext cx="1314720" cy="837720"/>
          </a:xfrm>
          <a:prstGeom prst="rect">
            <a:avLst/>
          </a:prstGeom>
          <a:solidFill>
            <a:schemeClr val="accent4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Tog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Syntax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6A7E028-D4B9-4B41-8C50-4E52BFAA0D29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2120" y="372600"/>
            <a:ext cx="11048760" cy="10051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version of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visit.c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that you download from Canvas P3 works just fine.  But it skips over printing out any Binary Operators.  For example, when your run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p3.exe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test06.tog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the visit functions emit the following: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418200" y="1684800"/>
            <a:ext cx="8015040" cy="9133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Prog Fun main Body Var a TYPNUM Var b TYPNUM Let a Exp Num 0 Let b Exp Num 5 While Exp Nam a Nam b Say Exp Nam a Nl Let a Exp Nam a Num 1 Nuf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74320" y="1684800"/>
            <a:ext cx="2697120" cy="39841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# test06.tog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fun main =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var a : 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var b : 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let a = 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let b = 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while a &lt; b do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say 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let a = a + 1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elihw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nuf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418200" y="2904840"/>
            <a:ext cx="8015040" cy="22240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task is to invent a new function called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visitBop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that prints out any Binary Operators.  This function has the signature: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void visitBop(BOP bop)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course, as well as writing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visitBop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you need to work out where, in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visit.c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it should be called.  Resulting output 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test06.tog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should look like this: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3418200" y="5135400"/>
            <a:ext cx="8015040" cy="9133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Prog Fun main Body Var a TYPNUM Var b TYPNUM Let a Exp Num 0 Let b Exp Num 5 While Exp Nam a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Bop &lt;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Nam b Say Exp Nam a Nl Let a Exp Nam a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Bop +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Num 1 Nuf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40F247-8A0B-412C-AEB5-CFBB570E6259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43200" y="3105720"/>
            <a:ext cx="670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Task 5 : Draw AST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426AFB7-3B09-4D4F-B5ED-1B85449058AB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971640" y="2790000"/>
            <a:ext cx="3657240" cy="14619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fun add:num a:num b:num 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var x:num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let x = a +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ret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nuf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83360" y="1839960"/>
            <a:ext cx="4265280" cy="7002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Manually draw the AST for the "add" function below: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6653520" y="1292400"/>
            <a:ext cx="5419080" cy="69948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Hint: The first level expansion looks like this: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9372600" y="1905120"/>
            <a:ext cx="533160" cy="380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7202160" y="2743200"/>
            <a:ext cx="685440" cy="30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"add"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7924680" y="2730960"/>
            <a:ext cx="692280" cy="380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Param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 flipH="1">
            <a:off x="7544160" y="2286000"/>
            <a:ext cx="209412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0"/>
          <p:cNvSpPr/>
          <p:nvPr/>
        </p:nvSpPr>
        <p:spPr>
          <a:xfrm flipH="1">
            <a:off x="8270280" y="2286000"/>
            <a:ext cx="1367640" cy="4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1"/>
          <p:cNvSpPr/>
          <p:nvPr/>
        </p:nvSpPr>
        <p:spPr>
          <a:xfrm>
            <a:off x="10356120" y="2743200"/>
            <a:ext cx="692280" cy="380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Body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12"/>
          <p:cNvSpPr/>
          <p:nvPr/>
        </p:nvSpPr>
        <p:spPr>
          <a:xfrm>
            <a:off x="9639360" y="2286000"/>
            <a:ext cx="106308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3"/>
          <p:cNvSpPr/>
          <p:nvPr/>
        </p:nvSpPr>
        <p:spPr>
          <a:xfrm>
            <a:off x="9057600" y="2730960"/>
            <a:ext cx="673200" cy="3805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Param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8617680" y="2921400"/>
            <a:ext cx="43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5"/>
          <p:cNvSpPr/>
          <p:nvPr/>
        </p:nvSpPr>
        <p:spPr>
          <a:xfrm>
            <a:off x="2656800" y="5362200"/>
            <a:ext cx="6400440" cy="7002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Hint: You should be able to discover everything you need by looking at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ast.h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6620040" y="3618000"/>
            <a:ext cx="5419080" cy="130932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Hint: The complete AST should have 13 'boxes'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Hint: No need to show any arrows that are NULL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ction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ers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A365456-3686-46DE-914C-929BA403E32C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17640" y="1066680"/>
            <a:ext cx="10591560" cy="46634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Fix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parIf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parWhile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 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parCall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 in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par.c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(5 points each, for a total of 15 points)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Write and call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visitBop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 in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visit.c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(5 points)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Run your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 program on several of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 test files, and check that the dump of your Tokens is as expected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Run your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 program on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test06.tog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.  Copy the screen output to a file called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test06.txt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(5 points)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Submit the following files to Canvas: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par.c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visit.c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test06.txt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onsolas"/>
              </a:rPr>
              <a:t>A (by-hand) drawing of the AST for Tog function add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(5 points)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917640" y="218520"/>
            <a:ext cx="9295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onsolas"/>
              </a:rPr>
              <a:t>Project P3 : What to Submit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937440" y="5791320"/>
            <a:ext cx="10591560" cy="395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nsolas"/>
              </a:rPr>
              <a:t>Total points is therefore 30 points.  I will rescale after marking to the range 0-10 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DCA0517-CA75-4EC8-BF7F-9FA19224BC48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2743200" y="3105720"/>
            <a:ext cx="670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Get the Files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038480" y="64123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tion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rs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09E476-6D1B-4F04-84E9-046737960695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71680" y="1009080"/>
            <a:ext cx="11048760" cy="10044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 Canvas, navigate to: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Files|Project|P3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 Download all the files from that folder to your laptop: 8 .h files, and matching .c files.  We use the same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test01.tog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thru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test14.tog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test files as before.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743200" y="2514600"/>
            <a:ext cx="6766560" cy="25297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 nodes and functions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Lexer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Main program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Parser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Token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toks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 collection of Tokens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Utility functions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visit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Visits every node in the AST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P3 : 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66BAF7-9A94-470D-92DC-2215FC5297E5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8920" y="1873080"/>
            <a:ext cx="11048760" cy="11876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are parts missing from the files for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 But there is enough for the Parser to work on  Tests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test01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thru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test03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 But it may fail when run on other tests (until you fix it!)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Your task, for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is to make it analyze and accept all of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test01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thru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test14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538920" y="3429000"/>
            <a:ext cx="11048760" cy="9133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 before, the first thing to do after downloading the files from Canvas is to build the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P3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project.  Either in an IDE, or from the command line.  Get this working correctly, and passing all of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test01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thru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test03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800" spc="-1" strike="noStrike">
                <a:solidFill>
                  <a:srgbClr val="ff0000"/>
                </a:solidFill>
                <a:latin typeface="Calibri"/>
              </a:rPr>
              <a:t>BEFORE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you go on to add your own code for this part of the project!!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Compilers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E4F96D6-683E-420B-9331-2F66A603A83F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743200" y="3105720"/>
            <a:ext cx="6705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</a:rPr>
              <a:t>Reminder : AST Nodes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tion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rs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6A4A80-0501-4373-B4F1-6A03ECA67891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609480" y="372240"/>
            <a:ext cx="7886520" cy="66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Repr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esen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tatio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 in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163080" y="1172160"/>
            <a:ext cx="6146280" cy="266832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AST node is represented as a small C struct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Every node starts with the same two fields: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 kind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Ast* next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kind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tells us what kind of AST node this 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points to the next Node in the AST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477120" y="1219320"/>
            <a:ext cx="5715000" cy="22806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// Exp =&gt; NamLit | NamLit Bop NamLit | Call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// ========================================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typedef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AST  kind;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Ast* next;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Ast* lhs;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BOP  bop;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Ast* rhs;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 AstExp;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828800" y="4088520"/>
            <a:ext cx="8915040" cy="13064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typedef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enum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ASTBODY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=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ASTCALL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ASTEXP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ASTFUN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ASTLET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ASTNAM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ASTNL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ASTNUM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ASTPARAM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ASTPROG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ASTRET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ASTSAY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ASTSTOP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ASTSTR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ASTVAR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600" spc="-1" strike="noStrike">
                <a:solidFill>
                  <a:srgbClr val="09885a"/>
                </a:solidFill>
                <a:latin typeface="Consolas"/>
              </a:rPr>
              <a:t>ASTWHILE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 AST;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3749040" y="5756400"/>
            <a:ext cx="6092280" cy="3700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Review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Lecture-090-AST.pptx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for more details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15240" y="633996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tion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rs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117C17-1AC2-4C63-AB89-87A46F6AF8A1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09480" y="372240"/>
            <a:ext cx="5105160" cy="66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Fun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(fu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ncti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on)</a:t>
            </a:r>
            <a:endParaRPr b="0" lang="en-US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943600" y="152280"/>
            <a:ext cx="2834640" cy="128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ASTFUN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NULL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nam = "main"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typ = TYPNONE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params = 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4846320" y="3121560"/>
            <a:ext cx="2019600" cy="116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ASTVAR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nam = "x"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typ = TYPNUM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6211440" y="1796400"/>
            <a:ext cx="1835280" cy="63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ASTBODY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7048440" y="1435680"/>
            <a:ext cx="72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6372000" y="1416240"/>
            <a:ext cx="83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 flipH="1">
            <a:off x="6027480" y="2433240"/>
            <a:ext cx="1021320" cy="68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0"/>
          <p:cNvSpPr/>
          <p:nvPr/>
        </p:nvSpPr>
        <p:spPr>
          <a:xfrm>
            <a:off x="1005840" y="3478680"/>
            <a:ext cx="2545200" cy="15505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fun main =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var x:num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let x = 42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say 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nuf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1612800" y="2428200"/>
            <a:ext cx="1371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 Tog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5956200" y="2588400"/>
            <a:ext cx="831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13"/>
          <p:cNvSpPr/>
          <p:nvPr/>
        </p:nvSpPr>
        <p:spPr>
          <a:xfrm>
            <a:off x="7163280" y="3135600"/>
            <a:ext cx="1797840" cy="9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ASTLET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nam = "x"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7449840" y="2540880"/>
            <a:ext cx="83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5"/>
          <p:cNvSpPr/>
          <p:nvPr/>
        </p:nvSpPr>
        <p:spPr>
          <a:xfrm>
            <a:off x="7049880" y="2433240"/>
            <a:ext cx="799920" cy="7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6"/>
          <p:cNvSpPr/>
          <p:nvPr/>
        </p:nvSpPr>
        <p:spPr>
          <a:xfrm>
            <a:off x="7849800" y="4071240"/>
            <a:ext cx="36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7"/>
          <p:cNvSpPr/>
          <p:nvPr/>
        </p:nvSpPr>
        <p:spPr>
          <a:xfrm>
            <a:off x="7887960" y="4041000"/>
            <a:ext cx="831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exp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7067880" y="4463280"/>
            <a:ext cx="1857240" cy="88488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ASTEXP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 NULL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bop = BOPADD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CustomShape 19"/>
          <p:cNvSpPr/>
          <p:nvPr/>
        </p:nvSpPr>
        <p:spPr>
          <a:xfrm>
            <a:off x="7966440" y="5737320"/>
            <a:ext cx="2000520" cy="8377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num = 42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6035040" y="5729760"/>
            <a:ext cx="1697040" cy="8377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kind = ASTNAM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next = NULL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nam = "x"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 flipH="1">
            <a:off x="6979320" y="5348520"/>
            <a:ext cx="87048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2"/>
          <p:cNvSpPr/>
          <p:nvPr/>
        </p:nvSpPr>
        <p:spPr>
          <a:xfrm>
            <a:off x="6855480" y="529632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lhs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7849800" y="5348520"/>
            <a:ext cx="8694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4"/>
          <p:cNvSpPr/>
          <p:nvPr/>
        </p:nvSpPr>
        <p:spPr>
          <a:xfrm>
            <a:off x="8418960" y="530748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rhs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Compilers : P3 : 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Parser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31A411-4705-4EA8-99D4-8E384FB90B4F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1600" y="1676520"/>
            <a:ext cx="11505600" cy="447948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main(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argc,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* argv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[]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 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(argc &lt; 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 { usage(); exit(-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 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* prog = utReadFile(argv[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]);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raw chars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Lex* lex = lexNew(prog);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Toks* toks = lexGo(lex);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toksDump(toks);                  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DEBUG: dump Tokens to TokenDump.txt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toksRewind(toks);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AstProg* astProg = parProg(toks);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parse tokens, build AST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visitProg(astProg);              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 DEBUG : walk every node in AST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utPause();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62120" y="505080"/>
            <a:ext cx="11048760" cy="10051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 is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function 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parProg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parses the input Tog program and creates an AST, whose root is astProg. 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visitProg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function (supplied) visits every node in the AST.  It performs a pre-order, depth-first traversal.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7141</TotalTime>
  <Application>LibreOffice/6.0.7.3$Linux_X86_64 LibreOffice_project/00m0$Build-3</Application>
  <Words>2502</Words>
  <Paragraphs>336</Paragraphs>
  <Company>UW CSE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2002-10-01T01:44:57Z</dcterms:created>
  <dc:creator>Hal Perkins</dc:creator>
  <dc:description/>
  <dc:language>en-US</dc:language>
  <cp:lastModifiedBy/>
  <cp:lastPrinted>2011-10-25T01:56:39Z</cp:lastPrinted>
  <dcterms:modified xsi:type="dcterms:W3CDTF">2020-02-25T22:17:06Z</dcterms:modified>
  <cp:revision>411</cp:revision>
  <dc:subject/>
  <dc:title>CSE 582 – Compilers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UW CSE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