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0E715-B8C9-41B2-9B56-0BDD18B89BED}" v="11" dt="2020-01-16T03:59:22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FBB38F00-F89A-497B-BA25-B105EF39BAFF}"/>
    <pc:docChg chg="undo custSel addSld delSld modSld">
      <pc:chgData name="Jim Hogg" userId="34797abe98eaa765" providerId="LiveId" clId="{FBB38F00-F89A-497B-BA25-B105EF39BAFF}" dt="2020-01-16T03:59:54.173" v="1733" actId="20577"/>
      <pc:docMkLst>
        <pc:docMk/>
      </pc:docMkLst>
      <pc:sldChg chg="modSp">
        <pc:chgData name="Jim Hogg" userId="34797abe98eaa765" providerId="LiveId" clId="{FBB38F00-F89A-497B-BA25-B105EF39BAFF}" dt="2020-01-16T03:46:36.847" v="947" actId="20577"/>
        <pc:sldMkLst>
          <pc:docMk/>
          <pc:sldMk cId="3591653385" sldId="257"/>
        </pc:sldMkLst>
        <pc:spChg chg="mod">
          <ac:chgData name="Jim Hogg" userId="34797abe98eaa765" providerId="LiveId" clId="{FBB38F00-F89A-497B-BA25-B105EF39BAFF}" dt="2020-01-16T03:41:20.814" v="720" actId="1076"/>
          <ac:spMkLst>
            <pc:docMk/>
            <pc:sldMk cId="3591653385" sldId="257"/>
            <ac:spMk id="2" creationId="{18C92890-0BCC-4404-A01A-5B6D501A2060}"/>
          </ac:spMkLst>
        </pc:spChg>
        <pc:spChg chg="mod">
          <ac:chgData name="Jim Hogg" userId="34797abe98eaa765" providerId="LiveId" clId="{FBB38F00-F89A-497B-BA25-B105EF39BAFF}" dt="2020-01-16T03:46:36.847" v="947" actId="20577"/>
          <ac:spMkLst>
            <pc:docMk/>
            <pc:sldMk cId="3591653385" sldId="257"/>
            <ac:spMk id="3" creationId="{998CA34F-48F9-46A1-AEA1-1D017B8D47E7}"/>
          </ac:spMkLst>
        </pc:spChg>
      </pc:sldChg>
      <pc:sldChg chg="delSp modSp add">
        <pc:chgData name="Jim Hogg" userId="34797abe98eaa765" providerId="LiveId" clId="{FBB38F00-F89A-497B-BA25-B105EF39BAFF}" dt="2020-01-16T03:55:42.748" v="1389"/>
        <pc:sldMkLst>
          <pc:docMk/>
          <pc:sldMk cId="4118549856" sldId="258"/>
        </pc:sldMkLst>
        <pc:spChg chg="del mod">
          <ac:chgData name="Jim Hogg" userId="34797abe98eaa765" providerId="LiveId" clId="{FBB38F00-F89A-497B-BA25-B105EF39BAFF}" dt="2020-01-16T03:55:42.748" v="1389"/>
          <ac:spMkLst>
            <pc:docMk/>
            <pc:sldMk cId="4118549856" sldId="258"/>
            <ac:spMk id="2" creationId="{18C92890-0BCC-4404-A01A-5B6D501A2060}"/>
          </ac:spMkLst>
        </pc:spChg>
        <pc:spChg chg="mod">
          <ac:chgData name="Jim Hogg" userId="34797abe98eaa765" providerId="LiveId" clId="{FBB38F00-F89A-497B-BA25-B105EF39BAFF}" dt="2020-01-16T03:55:23.764" v="1384" actId="1076"/>
          <ac:spMkLst>
            <pc:docMk/>
            <pc:sldMk cId="4118549856" sldId="258"/>
            <ac:spMk id="3" creationId="{998CA34F-48F9-46A1-AEA1-1D017B8D47E7}"/>
          </ac:spMkLst>
        </pc:spChg>
      </pc:sldChg>
      <pc:sldChg chg="modSp add">
        <pc:chgData name="Jim Hogg" userId="34797abe98eaa765" providerId="LiveId" clId="{FBB38F00-F89A-497B-BA25-B105EF39BAFF}" dt="2020-01-16T03:59:54.173" v="1733" actId="20577"/>
        <pc:sldMkLst>
          <pc:docMk/>
          <pc:sldMk cId="816433289" sldId="259"/>
        </pc:sldMkLst>
        <pc:spChg chg="mod">
          <ac:chgData name="Jim Hogg" userId="34797abe98eaa765" providerId="LiveId" clId="{FBB38F00-F89A-497B-BA25-B105EF39BAFF}" dt="2020-01-16T03:55:49.139" v="1406" actId="20577"/>
          <ac:spMkLst>
            <pc:docMk/>
            <pc:sldMk cId="816433289" sldId="259"/>
            <ac:spMk id="2" creationId="{18C92890-0BCC-4404-A01A-5B6D501A2060}"/>
          </ac:spMkLst>
        </pc:spChg>
        <pc:spChg chg="mod">
          <ac:chgData name="Jim Hogg" userId="34797abe98eaa765" providerId="LiveId" clId="{FBB38F00-F89A-497B-BA25-B105EF39BAFF}" dt="2020-01-16T03:59:54.173" v="1733" actId="20577"/>
          <ac:spMkLst>
            <pc:docMk/>
            <pc:sldMk cId="816433289" sldId="259"/>
            <ac:spMk id="3" creationId="{998CA34F-48F9-46A1-AEA1-1D017B8D47E7}"/>
          </ac:spMkLst>
        </pc:spChg>
      </pc:sldChg>
      <pc:sldChg chg="del">
        <pc:chgData name="Jim Hogg" userId="34797abe98eaa765" providerId="LiveId" clId="{FBB38F00-F89A-497B-BA25-B105EF39BAFF}" dt="2020-01-16T03:50:29.092" v="948" actId="47"/>
        <pc:sldMkLst>
          <pc:docMk/>
          <pc:sldMk cId="3336163663" sldId="259"/>
        </pc:sldMkLst>
      </pc:sldChg>
      <pc:sldChg chg="del">
        <pc:chgData name="Jim Hogg" userId="34797abe98eaa765" providerId="LiveId" clId="{FBB38F00-F89A-497B-BA25-B105EF39BAFF}" dt="2020-01-16T03:50:29.092" v="948" actId="47"/>
        <pc:sldMkLst>
          <pc:docMk/>
          <pc:sldMk cId="1208008621" sldId="261"/>
        </pc:sldMkLst>
      </pc:sldChg>
      <pc:sldChg chg="del">
        <pc:chgData name="Jim Hogg" userId="34797abe98eaa765" providerId="LiveId" clId="{FBB38F00-F89A-497B-BA25-B105EF39BAFF}" dt="2020-01-16T03:50:29.092" v="948" actId="47"/>
        <pc:sldMkLst>
          <pc:docMk/>
          <pc:sldMk cId="186174247" sldId="262"/>
        </pc:sldMkLst>
      </pc:sldChg>
      <pc:sldChg chg="del">
        <pc:chgData name="Jim Hogg" userId="34797abe98eaa765" providerId="LiveId" clId="{FBB38F00-F89A-497B-BA25-B105EF39BAFF}" dt="2020-01-16T03:50:29.092" v="948" actId="47"/>
        <pc:sldMkLst>
          <pc:docMk/>
          <pc:sldMk cId="3240826792" sldId="263"/>
        </pc:sldMkLst>
      </pc:sldChg>
      <pc:sldChg chg="del">
        <pc:chgData name="Jim Hogg" userId="34797abe98eaa765" providerId="LiveId" clId="{FBB38F00-F89A-497B-BA25-B105EF39BAFF}" dt="2020-01-16T03:50:29.092" v="948" actId="47"/>
        <pc:sldMkLst>
          <pc:docMk/>
          <pc:sldMk cId="78512055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F7B94-D910-474F-965C-DE6AF81BCE0B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43B8-D6CE-415C-A7F7-F92275B6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2265E-3D19-4349-B408-4BBF2BD5DC7C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22F7-8CCB-45C7-B6BD-56022817D72F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2548-F7B0-4B05-9943-9B8BA5BAA19D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4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95C1-EE13-46FA-BF99-C82B8607C354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6D4FC-0075-4B0C-9338-DCD50041BAD1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6EDA-9FC2-42F1-9EAC-B72842DED16E}" type="datetime1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3AAA-FFE2-4E4C-8BC3-737E21D55C62}" type="datetime1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E979-E916-4791-8032-CEA7FEB88430}" type="datetime1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A533-8037-47AE-B8C2-1E6D5BB7B834}" type="datetime1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694A-8572-4E19-9070-C0086D57FD38}" type="datetime1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E04D-2DD9-4683-8518-C32FA153C7FA}" type="datetime1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2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D3987-2735-4430-9835-0AA0285802D5}" type="datetime1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B4D8-C3FD-4EEE-A88A-D968747D5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2890-0BCC-4404-A01A-5B6D501A2060}"/>
              </a:ext>
            </a:extLst>
          </p:cNvPr>
          <p:cNvSpPr txBox="1"/>
          <p:nvPr/>
        </p:nvSpPr>
        <p:spPr>
          <a:xfrm>
            <a:off x="476316" y="169881"/>
            <a:ext cx="1041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H02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476316" y="924013"/>
            <a:ext cx="107903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Here is a short Tog program, written on one line.  It looks like nonsense, but it is syntactically valid. (It won’t compile, but a Tog Lexer should pick out its Tokens ok).  Manually pick out each Lexeme, and say what kind of Token it represents.  Eg: any of {name, keyword, number, operator, punctuation, string}</a:t>
            </a:r>
          </a:p>
          <a:p>
            <a:br>
              <a:rPr lang="en-US" sz="2000"/>
            </a:br>
            <a:r>
              <a:rPr lang="en-US" sz="2000"/>
              <a:t>  	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int&lt;=if nuf 23 sayso xyz:let numptie :str0==42’hello’ret 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</a:p>
          <a:p>
            <a:endParaRPr lang="en-US" sz="2000" b="1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/>
              <a:t>Given two examples of strings generated by each of the following regular expressions: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/>
              <a:t>dog | cat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/>
              <a:t>(ab)+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/>
              <a:t>[a-c]*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/>
              <a:t>[0-9A-F]+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/>
              <a:t>goo?gle</a:t>
            </a:r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 startAt="3"/>
            </a:pPr>
            <a:r>
              <a:rPr lang="en-US" sz="2000"/>
              <a:t>Explain to a friend, in a few sentences, what the lex (or flex) program does</a:t>
            </a:r>
            <a:endParaRPr lang="en-US" sz="20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0AA3-BF9F-43DF-8913-CFEFD64E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3D28D-6D61-4A31-B2A8-78ADB4A9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816182" y="2833733"/>
            <a:ext cx="1079030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/>
              <a:t>Write a short C program to extract the names (or identifiers) from the following string: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/>
          </a:p>
          <a:p>
            <a:pPr lvl="2"/>
            <a:r>
              <a:rPr lang="en-US">
                <a:latin typeface="Consolas" panose="020B0609020204030204" pitchFamily="49" charset="0"/>
              </a:rPr>
              <a:t>char text[] = “It was    a     dark and     stormy   night  ”;</a:t>
            </a:r>
          </a:p>
          <a:p>
            <a:pPr lvl="2"/>
            <a:endParaRPr lang="en-US" sz="2000">
              <a:latin typeface="Consolas" panose="020B0609020204030204" pitchFamily="49" charset="0"/>
            </a:endParaRPr>
          </a:p>
          <a:p>
            <a:pPr lvl="1"/>
            <a:r>
              <a:rPr lang="en-US" sz="2000"/>
              <a:t>Words are separated by one or more spaces.  Call your program </a:t>
            </a:r>
            <a:r>
              <a:rPr lang="en-US" sz="2000">
                <a:solidFill>
                  <a:srgbClr val="FF0000"/>
                </a:solidFill>
              </a:rPr>
              <a:t>names.c</a:t>
            </a:r>
            <a:r>
              <a:rPr lang="en-US" sz="2000"/>
              <a:t>.</a:t>
            </a:r>
          </a:p>
          <a:p>
            <a:pPr lvl="1"/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0AA3-BF9F-43DF-8913-CFEFD64E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3D28D-6D61-4A31-B2A8-78ADB4A9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4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92890-0BCC-4404-A01A-5B6D501A2060}"/>
              </a:ext>
            </a:extLst>
          </p:cNvPr>
          <p:cNvSpPr txBox="1"/>
          <p:nvPr/>
        </p:nvSpPr>
        <p:spPr>
          <a:xfrm>
            <a:off x="476316" y="169881"/>
            <a:ext cx="10410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H02 : What to Submit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CA34F-48F9-46A1-AEA1-1D017B8D47E7}"/>
              </a:ext>
            </a:extLst>
          </p:cNvPr>
          <p:cNvSpPr txBox="1"/>
          <p:nvPr/>
        </p:nvSpPr>
        <p:spPr>
          <a:xfrm>
            <a:off x="767630" y="1449995"/>
            <a:ext cx="107903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Use Canvas to submit your answers.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Answer questions 1, 2 and 3 with a simple text file, called </a:t>
            </a:r>
            <a:r>
              <a:rPr lang="en-US" sz="2400">
                <a:solidFill>
                  <a:srgbClr val="FF0000"/>
                </a:solidFill>
              </a:rPr>
              <a:t>answers</a:t>
            </a:r>
            <a:r>
              <a:rPr lang="en-US" sz="2400"/>
              <a:t>, or </a:t>
            </a:r>
            <a:r>
              <a:rPr lang="en-US" sz="2400">
                <a:solidFill>
                  <a:srgbClr val="FF0000"/>
                </a:solidFill>
              </a:rPr>
              <a:t>answers.txt</a:t>
            </a:r>
            <a:r>
              <a:rPr lang="en-US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Answer question 4 with a short C program, called </a:t>
            </a:r>
            <a:r>
              <a:rPr lang="en-US" sz="2400">
                <a:solidFill>
                  <a:srgbClr val="FF0000"/>
                </a:solidFill>
              </a:rPr>
              <a:t>names.c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rgbClr val="FF0000"/>
              </a:solidFill>
            </a:endParaRPr>
          </a:p>
          <a:p>
            <a:r>
              <a:rPr lang="en-US" sz="2400"/>
              <a:t>Deadline is midnight, Sunday 19 Jan</a:t>
            </a:r>
          </a:p>
          <a:p>
            <a:pPr lvl="1"/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0AA3-BF9F-43DF-8913-CFEFD64E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3D28D-6D61-4A31-B2A8-78ADB4A9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B4D8-C3FD-4EEE-A88A-D968747D52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3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243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Hogg</dc:creator>
  <cp:lastModifiedBy>Jim Hogg</cp:lastModifiedBy>
  <cp:revision>19</cp:revision>
  <dcterms:created xsi:type="dcterms:W3CDTF">2019-06-21T16:45:36Z</dcterms:created>
  <dcterms:modified xsi:type="dcterms:W3CDTF">2020-01-16T03:59:55Z</dcterms:modified>
</cp:coreProperties>
</file>