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46" r:id="rId3"/>
    <p:sldId id="434" r:id="rId4"/>
    <p:sldId id="393" r:id="rId5"/>
    <p:sldId id="395" r:id="rId6"/>
    <p:sldId id="431" r:id="rId7"/>
    <p:sldId id="432" r:id="rId8"/>
    <p:sldId id="444" r:id="rId9"/>
    <p:sldId id="433" r:id="rId10"/>
    <p:sldId id="396" r:id="rId11"/>
    <p:sldId id="397" r:id="rId12"/>
    <p:sldId id="435" r:id="rId13"/>
    <p:sldId id="398" r:id="rId14"/>
    <p:sldId id="399" r:id="rId15"/>
    <p:sldId id="400" r:id="rId16"/>
    <p:sldId id="436" r:id="rId17"/>
    <p:sldId id="401" r:id="rId18"/>
    <p:sldId id="402" r:id="rId19"/>
    <p:sldId id="403" r:id="rId20"/>
    <p:sldId id="442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43" r:id="rId31"/>
    <p:sldId id="413" r:id="rId32"/>
    <p:sldId id="430" r:id="rId33"/>
    <p:sldId id="414" r:id="rId34"/>
    <p:sldId id="437" r:id="rId35"/>
    <p:sldId id="416" r:id="rId36"/>
    <p:sldId id="417" r:id="rId37"/>
    <p:sldId id="418" r:id="rId38"/>
    <p:sldId id="419" r:id="rId39"/>
    <p:sldId id="438" r:id="rId40"/>
    <p:sldId id="420" r:id="rId41"/>
    <p:sldId id="421" r:id="rId42"/>
    <p:sldId id="422" r:id="rId43"/>
    <p:sldId id="424" r:id="rId44"/>
    <p:sldId id="425" r:id="rId45"/>
    <p:sldId id="427" r:id="rId46"/>
    <p:sldId id="426" r:id="rId47"/>
    <p:sldId id="428" r:id="rId48"/>
    <p:sldId id="441" r:id="rId49"/>
    <p:sldId id="429" r:id="rId50"/>
    <p:sldId id="440" r:id="rId51"/>
    <p:sldId id="439" r:id="rId52"/>
    <p:sldId id="44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EB87AF-3949-47A0-B38C-693D38316EDC}">
          <p14:sldIdLst>
            <p14:sldId id="256"/>
            <p14:sldId id="446"/>
            <p14:sldId id="434"/>
            <p14:sldId id="393"/>
            <p14:sldId id="395"/>
            <p14:sldId id="431"/>
            <p14:sldId id="432"/>
            <p14:sldId id="444"/>
            <p14:sldId id="433"/>
            <p14:sldId id="396"/>
            <p14:sldId id="397"/>
            <p14:sldId id="435"/>
            <p14:sldId id="398"/>
            <p14:sldId id="399"/>
            <p14:sldId id="400"/>
            <p14:sldId id="436"/>
            <p14:sldId id="401"/>
            <p14:sldId id="402"/>
            <p14:sldId id="403"/>
            <p14:sldId id="44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3"/>
            <p14:sldId id="413"/>
            <p14:sldId id="430"/>
            <p14:sldId id="414"/>
            <p14:sldId id="437"/>
            <p14:sldId id="416"/>
            <p14:sldId id="417"/>
            <p14:sldId id="418"/>
            <p14:sldId id="419"/>
            <p14:sldId id="438"/>
            <p14:sldId id="420"/>
            <p14:sldId id="421"/>
            <p14:sldId id="422"/>
            <p14:sldId id="424"/>
            <p14:sldId id="425"/>
            <p14:sldId id="427"/>
            <p14:sldId id="426"/>
            <p14:sldId id="428"/>
            <p14:sldId id="441"/>
            <p14:sldId id="429"/>
            <p14:sldId id="440"/>
            <p14:sldId id="439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18B3E-8E37-4DE4-9409-DC6DCCA25C11}" v="87" dt="2020-01-09T19:51:28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19ED9E7E-F731-4265-BAF5-4860946E6A1F}"/>
    <pc:docChg chg="undo custSel addSld delSld modSld sldOrd modSection">
      <pc:chgData name="Jim Hogg" userId="34797abe98eaa765" providerId="LiveId" clId="{19ED9E7E-F731-4265-BAF5-4860946E6A1F}" dt="2019-12-14T01:00:34.491" v="2852" actId="20577"/>
      <pc:docMkLst>
        <pc:docMk/>
      </pc:docMkLst>
      <pc:sldChg chg="addSp delSp modSp">
        <pc:chgData name="Jim Hogg" userId="34797abe98eaa765" providerId="LiveId" clId="{19ED9E7E-F731-4265-BAF5-4860946E6A1F}" dt="2019-12-13T18:19:19.875" v="252" actId="14100"/>
        <pc:sldMkLst>
          <pc:docMk/>
          <pc:sldMk cId="4241295639" sldId="393"/>
        </pc:sldMkLst>
        <pc:spChg chg="del mod">
          <ac:chgData name="Jim Hogg" userId="34797abe98eaa765" providerId="LiveId" clId="{19ED9E7E-F731-4265-BAF5-4860946E6A1F}" dt="2019-12-13T18:12:43.416" v="16" actId="478"/>
          <ac:spMkLst>
            <pc:docMk/>
            <pc:sldMk cId="4241295639" sldId="393"/>
            <ac:spMk id="4" creationId="{EC429379-F3B8-4F25-8DCC-7732728E3D1E}"/>
          </ac:spMkLst>
        </pc:spChg>
        <pc:spChg chg="mod">
          <ac:chgData name="Jim Hogg" userId="34797abe98eaa765" providerId="LiveId" clId="{19ED9E7E-F731-4265-BAF5-4860946E6A1F}" dt="2019-12-13T18:19:15.664" v="251" actId="14100"/>
          <ac:spMkLst>
            <pc:docMk/>
            <pc:sldMk cId="4241295639" sldId="393"/>
            <ac:spMk id="6" creationId="{B4B05626-FC6B-4D2B-B271-06794C0DA7DE}"/>
          </ac:spMkLst>
        </pc:spChg>
        <pc:spChg chg="add mod">
          <ac:chgData name="Jim Hogg" userId="34797abe98eaa765" providerId="LiveId" clId="{19ED9E7E-F731-4265-BAF5-4860946E6A1F}" dt="2019-12-13T18:12:49.136" v="18" actId="113"/>
          <ac:spMkLst>
            <pc:docMk/>
            <pc:sldMk cId="4241295639" sldId="393"/>
            <ac:spMk id="7" creationId="{641DF49E-1043-4220-9272-FB659A921CC5}"/>
          </ac:spMkLst>
        </pc:spChg>
        <pc:spChg chg="add mod">
          <ac:chgData name="Jim Hogg" userId="34797abe98eaa765" providerId="LiveId" clId="{19ED9E7E-F731-4265-BAF5-4860946E6A1F}" dt="2019-12-13T18:19:19.875" v="252" actId="14100"/>
          <ac:spMkLst>
            <pc:docMk/>
            <pc:sldMk cId="4241295639" sldId="393"/>
            <ac:spMk id="8" creationId="{37380A90-B8F4-4188-9058-C88C89F0473E}"/>
          </ac:spMkLst>
        </pc:spChg>
        <pc:spChg chg="add mod">
          <ac:chgData name="Jim Hogg" userId="34797abe98eaa765" providerId="LiveId" clId="{19ED9E7E-F731-4265-BAF5-4860946E6A1F}" dt="2019-12-13T18:19:10.414" v="250" actId="20577"/>
          <ac:spMkLst>
            <pc:docMk/>
            <pc:sldMk cId="4241295639" sldId="393"/>
            <ac:spMk id="9" creationId="{0B3EE6B0-CB16-41BE-A076-5EEA5FD936BD}"/>
          </ac:spMkLst>
        </pc:spChg>
      </pc:sldChg>
      <pc:sldChg chg="modSp">
        <pc:chgData name="Jim Hogg" userId="34797abe98eaa765" providerId="LiveId" clId="{19ED9E7E-F731-4265-BAF5-4860946E6A1F}" dt="2019-12-13T18:16:41.504" v="188" actId="20577"/>
        <pc:sldMkLst>
          <pc:docMk/>
          <pc:sldMk cId="0" sldId="395"/>
        </pc:sldMkLst>
        <pc:spChg chg="mod">
          <ac:chgData name="Jim Hogg" userId="34797abe98eaa765" providerId="LiveId" clId="{19ED9E7E-F731-4265-BAF5-4860946E6A1F}" dt="2019-12-13T18:16:35.739" v="186" actId="692"/>
          <ac:spMkLst>
            <pc:docMk/>
            <pc:sldMk cId="0" sldId="395"/>
            <ac:spMk id="4" creationId="{9B39066E-75B5-4AB9-851D-CDD4E98F4D97}"/>
          </ac:spMkLst>
        </pc:spChg>
        <pc:spChg chg="mod">
          <ac:chgData name="Jim Hogg" userId="34797abe98eaa765" providerId="LiveId" clId="{19ED9E7E-F731-4265-BAF5-4860946E6A1F}" dt="2019-12-13T18:16:41.504" v="188" actId="20577"/>
          <ac:spMkLst>
            <pc:docMk/>
            <pc:sldMk cId="0" sldId="395"/>
            <ac:spMk id="601" creationId="{00000000-0000-0000-0000-000000000000}"/>
          </ac:spMkLst>
        </pc:spChg>
        <pc:spChg chg="mod">
          <ac:chgData name="Jim Hogg" userId="34797abe98eaa765" providerId="LiveId" clId="{19ED9E7E-F731-4265-BAF5-4860946E6A1F}" dt="2019-12-13T18:15:45.588" v="180" actId="1076"/>
          <ac:spMkLst>
            <pc:docMk/>
            <pc:sldMk cId="0" sldId="395"/>
            <ac:spMk id="602" creationId="{00000000-0000-0000-0000-000000000000}"/>
          </ac:spMkLst>
        </pc:spChg>
      </pc:sldChg>
      <pc:sldChg chg="addSp delSp modSp">
        <pc:chgData name="Jim Hogg" userId="34797abe98eaa765" providerId="LiveId" clId="{19ED9E7E-F731-4265-BAF5-4860946E6A1F}" dt="2019-12-13T19:22:32.967" v="420" actId="1076"/>
        <pc:sldMkLst>
          <pc:docMk/>
          <pc:sldMk cId="3117759703" sldId="396"/>
        </pc:sldMkLst>
        <pc:spChg chg="mod">
          <ac:chgData name="Jim Hogg" userId="34797abe98eaa765" providerId="LiveId" clId="{19ED9E7E-F731-4265-BAF5-4860946E6A1F}" dt="2019-12-13T19:21:54.397" v="411" actId="20577"/>
          <ac:spMkLst>
            <pc:docMk/>
            <pc:sldMk cId="3117759703" sldId="396"/>
            <ac:spMk id="5" creationId="{9C376519-4E52-4511-A57B-39419BE88FB1}"/>
          </ac:spMkLst>
        </pc:spChg>
        <pc:spChg chg="del mod">
          <ac:chgData name="Jim Hogg" userId="34797abe98eaa765" providerId="LiveId" clId="{19ED9E7E-F731-4265-BAF5-4860946E6A1F}" dt="2019-12-13T19:21:35.469" v="397" actId="478"/>
          <ac:spMkLst>
            <pc:docMk/>
            <pc:sldMk cId="3117759703" sldId="396"/>
            <ac:spMk id="7" creationId="{0A12B242-D628-468A-BAE6-EDCF44902E5F}"/>
          </ac:spMkLst>
        </pc:spChg>
        <pc:spChg chg="mod">
          <ac:chgData name="Jim Hogg" userId="34797abe98eaa765" providerId="LiveId" clId="{19ED9E7E-F731-4265-BAF5-4860946E6A1F}" dt="2019-12-13T19:22:32.967" v="420" actId="1076"/>
          <ac:spMkLst>
            <pc:docMk/>
            <pc:sldMk cId="3117759703" sldId="396"/>
            <ac:spMk id="8" creationId="{4F6195A4-1F94-45E5-82C3-E239FE856AF9}"/>
          </ac:spMkLst>
        </pc:spChg>
        <pc:spChg chg="add">
          <ac:chgData name="Jim Hogg" userId="34797abe98eaa765" providerId="LiveId" clId="{19ED9E7E-F731-4265-BAF5-4860946E6A1F}" dt="2019-12-13T19:21:43.572" v="398"/>
          <ac:spMkLst>
            <pc:docMk/>
            <pc:sldMk cId="3117759703" sldId="396"/>
            <ac:spMk id="9" creationId="{1A0C6B92-E753-4902-8FB8-CFECCF802D21}"/>
          </ac:spMkLst>
        </pc:spChg>
      </pc:sldChg>
      <pc:sldChg chg="modSp">
        <pc:chgData name="Jim Hogg" userId="34797abe98eaa765" providerId="LiveId" clId="{19ED9E7E-F731-4265-BAF5-4860946E6A1F}" dt="2019-12-13T19:22:44.995" v="434" actId="6549"/>
        <pc:sldMkLst>
          <pc:docMk/>
          <pc:sldMk cId="1722789193" sldId="397"/>
        </pc:sldMkLst>
        <pc:spChg chg="mod">
          <ac:chgData name="Jim Hogg" userId="34797abe98eaa765" providerId="LiveId" clId="{19ED9E7E-F731-4265-BAF5-4860946E6A1F}" dt="2019-12-13T19:22:44.995" v="434" actId="6549"/>
          <ac:spMkLst>
            <pc:docMk/>
            <pc:sldMk cId="1722789193" sldId="397"/>
            <ac:spMk id="4" creationId="{6F62BEFD-1DEB-48BC-AE4D-2CBA6B989074}"/>
          </ac:spMkLst>
        </pc:spChg>
      </pc:sldChg>
      <pc:sldChg chg="modSp">
        <pc:chgData name="Jim Hogg" userId="34797abe98eaa765" providerId="LiveId" clId="{19ED9E7E-F731-4265-BAF5-4860946E6A1F}" dt="2019-12-13T19:51:25.872" v="554" actId="20577"/>
        <pc:sldMkLst>
          <pc:docMk/>
          <pc:sldMk cId="2249595415" sldId="401"/>
        </pc:sldMkLst>
        <pc:spChg chg="mod">
          <ac:chgData name="Jim Hogg" userId="34797abe98eaa765" providerId="LiveId" clId="{19ED9E7E-F731-4265-BAF5-4860946E6A1F}" dt="2019-12-13T19:51:15.036" v="546" actId="1076"/>
          <ac:spMkLst>
            <pc:docMk/>
            <pc:sldMk cId="2249595415" sldId="401"/>
            <ac:spMk id="15" creationId="{CC6D56D3-ABDC-423B-A731-C72DCD477F66}"/>
          </ac:spMkLst>
        </pc:spChg>
        <pc:spChg chg="mod">
          <ac:chgData name="Jim Hogg" userId="34797abe98eaa765" providerId="LiveId" clId="{19ED9E7E-F731-4265-BAF5-4860946E6A1F}" dt="2019-12-13T19:51:15.036" v="546" actId="1076"/>
          <ac:spMkLst>
            <pc:docMk/>
            <pc:sldMk cId="2249595415" sldId="401"/>
            <ac:spMk id="16" creationId="{79ED94B7-6F9D-4A9D-9FE0-80D23F535564}"/>
          </ac:spMkLst>
        </pc:spChg>
        <pc:spChg chg="mod">
          <ac:chgData name="Jim Hogg" userId="34797abe98eaa765" providerId="LiveId" clId="{19ED9E7E-F731-4265-BAF5-4860946E6A1F}" dt="2019-12-13T19:51:25.872" v="554" actId="20577"/>
          <ac:spMkLst>
            <pc:docMk/>
            <pc:sldMk cId="2249595415" sldId="401"/>
            <ac:spMk id="18" creationId="{30377763-B584-416B-A40E-50C59B84AEFB}"/>
          </ac:spMkLst>
        </pc:spChg>
      </pc:sldChg>
      <pc:sldChg chg="modSp">
        <pc:chgData name="Jim Hogg" userId="34797abe98eaa765" providerId="LiveId" clId="{19ED9E7E-F731-4265-BAF5-4860946E6A1F}" dt="2019-12-13T19:51:39.767" v="555" actId="1076"/>
        <pc:sldMkLst>
          <pc:docMk/>
          <pc:sldMk cId="970882366" sldId="402"/>
        </pc:sldMkLst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5" creationId="{DEDF3813-C4A6-4423-8CFC-F9E9313413C3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11" creationId="{63D06BC3-B89B-4EAE-84A2-500391C031D6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13" creationId="{342F5315-0D4B-4D93-8417-EAA3717F3EC2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14" creationId="{E5DD8D1D-9426-4052-9884-8BDACFB7C3F3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20" creationId="{A99DCEA4-05C7-44EA-8F6C-08206DFCBDF4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21" creationId="{16C1D356-59A3-476F-B3C8-0FC9C078C303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22" creationId="{5CCE431F-AD96-44DA-A498-1846832E8F0F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23" creationId="{F9CD6DAF-B22E-4DFB-A71B-12B3BBF4730D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24" creationId="{3B4C364F-72AB-4BBA-8F36-0CA12A8CEB0F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25" creationId="{41B582AA-3138-4B4B-B2D7-F0460B4EF309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26" creationId="{63609940-BAA0-47EC-AA32-A6D1CFE812CC}"/>
          </ac:spMkLst>
        </pc:spChg>
        <pc:spChg chg="mod">
          <ac:chgData name="Jim Hogg" userId="34797abe98eaa765" providerId="LiveId" clId="{19ED9E7E-F731-4265-BAF5-4860946E6A1F}" dt="2019-12-13T19:51:39.767" v="555" actId="1076"/>
          <ac:spMkLst>
            <pc:docMk/>
            <pc:sldMk cId="970882366" sldId="402"/>
            <ac:spMk id="27" creationId="{FD92FF7C-8AD0-4807-A2B6-2E019993B40D}"/>
          </ac:spMkLst>
        </pc:spChg>
      </pc:sldChg>
      <pc:sldChg chg="modSp">
        <pc:chgData name="Jim Hogg" userId="34797abe98eaa765" providerId="LiveId" clId="{19ED9E7E-F731-4265-BAF5-4860946E6A1F}" dt="2019-12-13T19:51:56.760" v="556" actId="1076"/>
        <pc:sldMkLst>
          <pc:docMk/>
          <pc:sldMk cId="2237951580" sldId="403"/>
        </pc:sldMkLst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5" creationId="{DEDF3813-C4A6-4423-8CFC-F9E9313413C3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11" creationId="{63D06BC3-B89B-4EAE-84A2-500391C031D6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13" creationId="{342F5315-0D4B-4D93-8417-EAA3717F3EC2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14" creationId="{E5DD8D1D-9426-4052-9884-8BDACFB7C3F3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20" creationId="{A99DCEA4-05C7-44EA-8F6C-08206DFCBDF4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21" creationId="{16C1D356-59A3-476F-B3C8-0FC9C078C303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22" creationId="{5CCE431F-AD96-44DA-A498-1846832E8F0F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23" creationId="{F9CD6DAF-B22E-4DFB-A71B-12B3BBF4730D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24" creationId="{3B4C364F-72AB-4BBA-8F36-0CA12A8CEB0F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25" creationId="{41B582AA-3138-4B4B-B2D7-F0460B4EF309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26" creationId="{63609940-BAA0-47EC-AA32-A6D1CFE812CC}"/>
          </ac:spMkLst>
        </pc:spChg>
        <pc:spChg chg="mod">
          <ac:chgData name="Jim Hogg" userId="34797abe98eaa765" providerId="LiveId" clId="{19ED9E7E-F731-4265-BAF5-4860946E6A1F}" dt="2019-12-13T19:51:56.760" v="556" actId="1076"/>
          <ac:spMkLst>
            <pc:docMk/>
            <pc:sldMk cId="2237951580" sldId="403"/>
            <ac:spMk id="27" creationId="{FD92FF7C-8AD0-4807-A2B6-2E019993B40D}"/>
          </ac:spMkLst>
        </pc:spChg>
      </pc:sldChg>
      <pc:sldChg chg="modSp">
        <pc:chgData name="Jim Hogg" userId="34797abe98eaa765" providerId="LiveId" clId="{19ED9E7E-F731-4265-BAF5-4860946E6A1F}" dt="2019-12-13T20:04:52.673" v="557"/>
        <pc:sldMkLst>
          <pc:docMk/>
          <pc:sldMk cId="1952084063" sldId="412"/>
        </pc:sldMkLst>
        <pc:spChg chg="mod">
          <ac:chgData name="Jim Hogg" userId="34797abe98eaa765" providerId="LiveId" clId="{19ED9E7E-F731-4265-BAF5-4860946E6A1F}" dt="2019-12-13T20:04:52.673" v="557"/>
          <ac:spMkLst>
            <pc:docMk/>
            <pc:sldMk cId="1952084063" sldId="412"/>
            <ac:spMk id="4" creationId="{6F62BEFD-1DEB-48BC-AE4D-2CBA6B989074}"/>
          </ac:spMkLst>
        </pc:spChg>
      </pc:sldChg>
      <pc:sldChg chg="modSp">
        <pc:chgData name="Jim Hogg" userId="34797abe98eaa765" providerId="LiveId" clId="{19ED9E7E-F731-4265-BAF5-4860946E6A1F}" dt="2019-12-13T20:06:16.621" v="560" actId="113"/>
        <pc:sldMkLst>
          <pc:docMk/>
          <pc:sldMk cId="481504470" sldId="416"/>
        </pc:sldMkLst>
        <pc:spChg chg="mod">
          <ac:chgData name="Jim Hogg" userId="34797abe98eaa765" providerId="LiveId" clId="{19ED9E7E-F731-4265-BAF5-4860946E6A1F}" dt="2019-12-13T20:06:16.621" v="560" actId="113"/>
          <ac:spMkLst>
            <pc:docMk/>
            <pc:sldMk cId="481504470" sldId="416"/>
            <ac:spMk id="8" creationId="{4986B8A9-9096-4906-93B2-DFE01DB2818F}"/>
          </ac:spMkLst>
        </pc:spChg>
      </pc:sldChg>
      <pc:sldChg chg="addSp modSp setBg">
        <pc:chgData name="Jim Hogg" userId="34797abe98eaa765" providerId="LiveId" clId="{19ED9E7E-F731-4265-BAF5-4860946E6A1F}" dt="2019-12-13T20:10:06.580" v="636" actId="1076"/>
        <pc:sldMkLst>
          <pc:docMk/>
          <pc:sldMk cId="3949175852" sldId="417"/>
        </pc:sldMkLst>
        <pc:spChg chg="add mod">
          <ac:chgData name="Jim Hogg" userId="34797abe98eaa765" providerId="LiveId" clId="{19ED9E7E-F731-4265-BAF5-4860946E6A1F}" dt="2019-12-13T20:10:06.580" v="636" actId="1076"/>
          <ac:spMkLst>
            <pc:docMk/>
            <pc:sldMk cId="3949175852" sldId="417"/>
            <ac:spMk id="7" creationId="{B839D4CC-158F-495C-8C2B-A05665BA0A75}"/>
          </ac:spMkLst>
        </pc:spChg>
        <pc:spChg chg="mod">
          <ac:chgData name="Jim Hogg" userId="34797abe98eaa765" providerId="LiveId" clId="{19ED9E7E-F731-4265-BAF5-4860946E6A1F}" dt="2019-12-13T20:07:30.761" v="567" actId="113"/>
          <ac:spMkLst>
            <pc:docMk/>
            <pc:sldMk cId="3949175852" sldId="417"/>
            <ac:spMk id="8" creationId="{4986B8A9-9096-4906-93B2-DFE01DB2818F}"/>
          </ac:spMkLst>
        </pc:spChg>
      </pc:sldChg>
      <pc:sldChg chg="addSp modSp">
        <pc:chgData name="Jim Hogg" userId="34797abe98eaa765" providerId="LiveId" clId="{19ED9E7E-F731-4265-BAF5-4860946E6A1F}" dt="2019-12-13T20:12:18.580" v="737" actId="20577"/>
        <pc:sldMkLst>
          <pc:docMk/>
          <pc:sldMk cId="901035790" sldId="418"/>
        </pc:sldMkLst>
        <pc:spChg chg="add mod">
          <ac:chgData name="Jim Hogg" userId="34797abe98eaa765" providerId="LiveId" clId="{19ED9E7E-F731-4265-BAF5-4860946E6A1F}" dt="2019-12-13T20:12:18.580" v="737" actId="20577"/>
          <ac:spMkLst>
            <pc:docMk/>
            <pc:sldMk cId="901035790" sldId="418"/>
            <ac:spMk id="6" creationId="{C6D4619C-A168-471F-9D50-86AC30D259AA}"/>
          </ac:spMkLst>
        </pc:spChg>
        <pc:spChg chg="mod">
          <ac:chgData name="Jim Hogg" userId="34797abe98eaa765" providerId="LiveId" clId="{19ED9E7E-F731-4265-BAF5-4860946E6A1F}" dt="2019-12-13T20:11:59.157" v="685" actId="1076"/>
          <ac:spMkLst>
            <pc:docMk/>
            <pc:sldMk cId="901035790" sldId="418"/>
            <ac:spMk id="8" creationId="{4986B8A9-9096-4906-93B2-DFE01DB2818F}"/>
          </ac:spMkLst>
        </pc:spChg>
      </pc:sldChg>
      <pc:sldChg chg="modSp">
        <pc:chgData name="Jim Hogg" userId="34797abe98eaa765" providerId="LiveId" clId="{19ED9E7E-F731-4265-BAF5-4860946E6A1F}" dt="2019-12-13T20:11:47.911" v="684" actId="207"/>
        <pc:sldMkLst>
          <pc:docMk/>
          <pc:sldMk cId="1818596196" sldId="419"/>
        </pc:sldMkLst>
        <pc:spChg chg="mod">
          <ac:chgData name="Jim Hogg" userId="34797abe98eaa765" providerId="LiveId" clId="{19ED9E7E-F731-4265-BAF5-4860946E6A1F}" dt="2019-12-13T20:11:41.753" v="683" actId="20577"/>
          <ac:spMkLst>
            <pc:docMk/>
            <pc:sldMk cId="1818596196" sldId="419"/>
            <ac:spMk id="4" creationId="{6F62BEFD-1DEB-48BC-AE4D-2CBA6B989074}"/>
          </ac:spMkLst>
        </pc:spChg>
        <pc:spChg chg="mod">
          <ac:chgData name="Jim Hogg" userId="34797abe98eaa765" providerId="LiveId" clId="{19ED9E7E-F731-4265-BAF5-4860946E6A1F}" dt="2019-12-13T20:11:47.911" v="684" actId="207"/>
          <ac:spMkLst>
            <pc:docMk/>
            <pc:sldMk cId="1818596196" sldId="419"/>
            <ac:spMk id="8" creationId="{4986B8A9-9096-4906-93B2-DFE01DB2818F}"/>
          </ac:spMkLst>
        </pc:spChg>
      </pc:sldChg>
      <pc:sldChg chg="addSp delSp modSp">
        <pc:chgData name="Jim Hogg" userId="34797abe98eaa765" providerId="LiveId" clId="{19ED9E7E-F731-4265-BAF5-4860946E6A1F}" dt="2019-12-14T00:20:33.022" v="1417" actId="1076"/>
        <pc:sldMkLst>
          <pc:docMk/>
          <pc:sldMk cId="2450374620" sldId="421"/>
        </pc:sldMkLst>
        <pc:spChg chg="mod">
          <ac:chgData name="Jim Hogg" userId="34797abe98eaa765" providerId="LiveId" clId="{19ED9E7E-F731-4265-BAF5-4860946E6A1F}" dt="2019-12-14T00:17:57.663" v="1386" actId="1076"/>
          <ac:spMkLst>
            <pc:docMk/>
            <pc:sldMk cId="2450374620" sldId="421"/>
            <ac:spMk id="4" creationId="{08B41AAD-8875-4EE0-8F5A-D6DC10557B85}"/>
          </ac:spMkLst>
        </pc:spChg>
        <pc:spChg chg="mod">
          <ac:chgData name="Jim Hogg" userId="34797abe98eaa765" providerId="LiveId" clId="{19ED9E7E-F731-4265-BAF5-4860946E6A1F}" dt="2019-12-14T00:20:33.022" v="1417" actId="1076"/>
          <ac:spMkLst>
            <pc:docMk/>
            <pc:sldMk cId="2450374620" sldId="421"/>
            <ac:spMk id="5" creationId="{5B0F74AE-21D2-4FD4-9EED-C750EEBFB0A2}"/>
          </ac:spMkLst>
        </pc:spChg>
        <pc:spChg chg="add del">
          <ac:chgData name="Jim Hogg" userId="34797abe98eaa765" providerId="LiveId" clId="{19ED9E7E-F731-4265-BAF5-4860946E6A1F}" dt="2019-12-14T00:04:32.517" v="855"/>
          <ac:spMkLst>
            <pc:docMk/>
            <pc:sldMk cId="2450374620" sldId="421"/>
            <ac:spMk id="6" creationId="{BC62CBE0-EE8C-4A66-B21C-9968A3DF8E25}"/>
          </ac:spMkLst>
        </pc:spChg>
        <pc:spChg chg="mod">
          <ac:chgData name="Jim Hogg" userId="34797abe98eaa765" providerId="LiveId" clId="{19ED9E7E-F731-4265-BAF5-4860946E6A1F}" dt="2019-12-14T00:20:33.022" v="1417" actId="1076"/>
          <ac:spMkLst>
            <pc:docMk/>
            <pc:sldMk cId="2450374620" sldId="421"/>
            <ac:spMk id="11" creationId="{96D5C058-72E6-4DB1-B266-3D43B7BD2C98}"/>
          </ac:spMkLst>
        </pc:spChg>
        <pc:spChg chg="mod">
          <ac:chgData name="Jim Hogg" userId="34797abe98eaa765" providerId="LiveId" clId="{19ED9E7E-F731-4265-BAF5-4860946E6A1F}" dt="2019-12-14T00:20:33.022" v="1417" actId="1076"/>
          <ac:spMkLst>
            <pc:docMk/>
            <pc:sldMk cId="2450374620" sldId="421"/>
            <ac:spMk id="12" creationId="{A8491406-50D6-416A-A74D-FD75265B1C80}"/>
          </ac:spMkLst>
        </pc:spChg>
        <pc:spChg chg="mod">
          <ac:chgData name="Jim Hogg" userId="34797abe98eaa765" providerId="LiveId" clId="{19ED9E7E-F731-4265-BAF5-4860946E6A1F}" dt="2019-12-14T00:20:33.022" v="1417" actId="1076"/>
          <ac:spMkLst>
            <pc:docMk/>
            <pc:sldMk cId="2450374620" sldId="421"/>
            <ac:spMk id="13" creationId="{BAD622F1-0CDB-44F7-B7A2-B1D0D5055D41}"/>
          </ac:spMkLst>
        </pc:spChg>
        <pc:spChg chg="mod">
          <ac:chgData name="Jim Hogg" userId="34797abe98eaa765" providerId="LiveId" clId="{19ED9E7E-F731-4265-BAF5-4860946E6A1F}" dt="2019-12-14T00:20:33.022" v="1417" actId="1076"/>
          <ac:spMkLst>
            <pc:docMk/>
            <pc:sldMk cId="2450374620" sldId="421"/>
            <ac:spMk id="14" creationId="{391AD86F-44C8-4468-91A7-D538DA76428B}"/>
          </ac:spMkLst>
        </pc:spChg>
        <pc:spChg chg="mod">
          <ac:chgData name="Jim Hogg" userId="34797abe98eaa765" providerId="LiveId" clId="{19ED9E7E-F731-4265-BAF5-4860946E6A1F}" dt="2019-12-14T00:20:33.022" v="1417" actId="1076"/>
          <ac:spMkLst>
            <pc:docMk/>
            <pc:sldMk cId="2450374620" sldId="421"/>
            <ac:spMk id="15" creationId="{F43E93BE-1E0B-4678-BF86-DFC787C174D9}"/>
          </ac:spMkLst>
        </pc:spChg>
        <pc:spChg chg="del mod">
          <ac:chgData name="Jim Hogg" userId="34797abe98eaa765" providerId="LiveId" clId="{19ED9E7E-F731-4265-BAF5-4860946E6A1F}" dt="2019-12-14T00:17:36.290" v="1382" actId="478"/>
          <ac:spMkLst>
            <pc:docMk/>
            <pc:sldMk cId="2450374620" sldId="421"/>
            <ac:spMk id="16" creationId="{CE30249A-E730-44A1-9653-56711D047459}"/>
          </ac:spMkLst>
        </pc:spChg>
        <pc:spChg chg="add mod">
          <ac:chgData name="Jim Hogg" userId="34797abe98eaa765" providerId="LiveId" clId="{19ED9E7E-F731-4265-BAF5-4860946E6A1F}" dt="2019-12-14T00:20:33.022" v="1417" actId="1076"/>
          <ac:spMkLst>
            <pc:docMk/>
            <pc:sldMk cId="2450374620" sldId="421"/>
            <ac:spMk id="17" creationId="{8D954D15-A948-4FB0-AE12-6BB6CCA4FA87}"/>
          </ac:spMkLst>
        </pc:spChg>
        <pc:spChg chg="add mod">
          <ac:chgData name="Jim Hogg" userId="34797abe98eaa765" providerId="LiveId" clId="{19ED9E7E-F731-4265-BAF5-4860946E6A1F}" dt="2019-12-14T00:19:49.813" v="1408" actId="207"/>
          <ac:spMkLst>
            <pc:docMk/>
            <pc:sldMk cId="2450374620" sldId="421"/>
            <ac:spMk id="18" creationId="{D7154596-162C-49D4-95CC-C39FE01EEB0B}"/>
          </ac:spMkLst>
        </pc:spChg>
      </pc:sldChg>
      <pc:sldChg chg="addSp modSp">
        <pc:chgData name="Jim Hogg" userId="34797abe98eaa765" providerId="LiveId" clId="{19ED9E7E-F731-4265-BAF5-4860946E6A1F}" dt="2019-12-14T00:42:25.149" v="2309" actId="14100"/>
        <pc:sldMkLst>
          <pc:docMk/>
          <pc:sldMk cId="294666607" sldId="422"/>
        </pc:sldMkLst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" creationId="{DC949688-974F-4A45-9443-734F66CDBBA6}"/>
          </ac:spMkLst>
        </pc:spChg>
        <pc:spChg chg="mod">
          <ac:chgData name="Jim Hogg" userId="34797abe98eaa765" providerId="LiveId" clId="{19ED9E7E-F731-4265-BAF5-4860946E6A1F}" dt="2019-12-14T00:42:25.149" v="2309" actId="14100"/>
          <ac:spMkLst>
            <pc:docMk/>
            <pc:sldMk cId="294666607" sldId="422"/>
            <ac:spMk id="4" creationId="{08B41AAD-8875-4EE0-8F5A-D6DC10557B85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5" creationId="{5B0F74AE-21D2-4FD4-9EED-C750EEBFB0A2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6" creationId="{8FA28E24-09A7-424B-9E8C-377E572D36EF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14" creationId="{391AD86F-44C8-4468-91A7-D538DA76428B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17" creationId="{3F4AA30E-1DC4-4BC7-BAB3-A490FB08DCBA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18" creationId="{7EEEF2A3-C6C9-4985-B9FB-8C9BCA2DCB2B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19" creationId="{9F0AB9E6-093E-4FD7-A430-4AAD5239DA15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0" creationId="{37FDA8B5-D94E-4F0E-B30B-1A70F56E5623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1" creationId="{19BAA5CF-A54E-4421-A490-ECB36B62CA80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2" creationId="{0297961D-A41C-40FC-AE50-330A5A8CB51E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3" creationId="{9D134072-33C6-47B8-B73A-C127CD23CB30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4" creationId="{D8FC74C7-A399-479C-8A70-5EDF2A0511CC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5" creationId="{353A019D-18A7-4500-A993-0B83D753C1A2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6" creationId="{AE76A2F0-7EEB-4AC6-B1CC-EE447F6E7D17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7" creationId="{34742B89-1425-4349-A410-9C9B23138333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8" creationId="{63D41A38-3FAB-4F79-A8A9-F9657A70A204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29" creationId="{8470482C-3D47-46D4-8BAD-C8341A3883F1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30" creationId="{F65DF66D-A839-4B5F-A4C9-F61C176F4CBC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31" creationId="{1928E766-591D-4974-9E49-66F6F148399D}"/>
          </ac:spMkLst>
        </pc:spChg>
        <pc:spChg chg="add mod">
          <ac:chgData name="Jim Hogg" userId="34797abe98eaa765" providerId="LiveId" clId="{19ED9E7E-F731-4265-BAF5-4860946E6A1F}" dt="2019-12-14T00:22:45.176" v="1434" actId="20577"/>
          <ac:spMkLst>
            <pc:docMk/>
            <pc:sldMk cId="294666607" sldId="422"/>
            <ac:spMk id="35" creationId="{482864EE-197B-4073-992B-2121F0209619}"/>
          </ac:spMkLst>
        </pc:spChg>
        <pc:spChg chg="add mod">
          <ac:chgData name="Jim Hogg" userId="34797abe98eaa765" providerId="LiveId" clId="{19ED9E7E-F731-4265-BAF5-4860946E6A1F}" dt="2019-12-14T00:22:55.365" v="1435" actId="1076"/>
          <ac:spMkLst>
            <pc:docMk/>
            <pc:sldMk cId="294666607" sldId="422"/>
            <ac:spMk id="36" creationId="{9807B600-940C-4641-A7FA-E7E260561BC8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43" creationId="{9915AB46-EFB2-4173-83A0-D07C5052FAF3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44" creationId="{5240B2C0-8FF4-49F8-808D-E6FB55371270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45" creationId="{AE830970-CDAD-4F67-81F5-220FEA9D3FAB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46" creationId="{92CDAFDB-DEF1-4B98-8268-1FAE59AEDFB0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47" creationId="{0AB80D2A-2286-430E-A1B8-3BE8CCEEDEA5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48" creationId="{FDBC5A80-983E-4CEA-8D22-BB1A5EE24A77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49" creationId="{D2B8CF49-848A-41F9-A91E-66033C5EECD1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50" creationId="{659E2AF6-A68D-4E3C-8E07-8623626B9B70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51" creationId="{3D8A6DAB-041B-4550-A3DB-31D09F879574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55" creationId="{984620BA-2AB9-4DC7-9578-8D82D1EC6F38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56" creationId="{5AD2E629-06F1-4B3F-8A75-A5DBBDBF9E0F}"/>
          </ac:spMkLst>
        </pc:spChg>
        <pc:spChg chg="mod">
          <ac:chgData name="Jim Hogg" userId="34797abe98eaa765" providerId="LiveId" clId="{19ED9E7E-F731-4265-BAF5-4860946E6A1F}" dt="2019-12-14T00:22:03.695" v="1420" actId="1076"/>
          <ac:spMkLst>
            <pc:docMk/>
            <pc:sldMk cId="294666607" sldId="422"/>
            <ac:spMk id="57" creationId="{3A54A140-F9E7-4368-B515-1AF631543BD6}"/>
          </ac:spMkLst>
        </pc:spChg>
      </pc:sldChg>
      <pc:sldChg chg="del">
        <pc:chgData name="Jim Hogg" userId="34797abe98eaa765" providerId="LiveId" clId="{19ED9E7E-F731-4265-BAF5-4860946E6A1F}" dt="2019-12-14T00:24:35.932" v="1439" actId="47"/>
        <pc:sldMkLst>
          <pc:docMk/>
          <pc:sldMk cId="3053674086" sldId="423"/>
        </pc:sldMkLst>
      </pc:sldChg>
      <pc:sldChg chg="addSp delSp modSp">
        <pc:chgData name="Jim Hogg" userId="34797abe98eaa765" providerId="LiveId" clId="{19ED9E7E-F731-4265-BAF5-4860946E6A1F}" dt="2019-12-14T00:42:47.114" v="2322" actId="20577"/>
        <pc:sldMkLst>
          <pc:docMk/>
          <pc:sldMk cId="1006040291" sldId="424"/>
        </pc:sldMkLst>
        <pc:spChg chg="mod">
          <ac:chgData name="Jim Hogg" userId="34797abe98eaa765" providerId="LiveId" clId="{19ED9E7E-F731-4265-BAF5-4860946E6A1F}" dt="2019-12-14T00:23:26.022" v="1438" actId="1076"/>
          <ac:spMkLst>
            <pc:docMk/>
            <pc:sldMk cId="1006040291" sldId="424"/>
            <ac:spMk id="2" creationId="{DC949688-974F-4A45-9443-734F66CDBBA6}"/>
          </ac:spMkLst>
        </pc:spChg>
        <pc:spChg chg="del">
          <ac:chgData name="Jim Hogg" userId="34797abe98eaa765" providerId="LiveId" clId="{19ED9E7E-F731-4265-BAF5-4860946E6A1F}" dt="2019-12-14T00:42:36.558" v="2310" actId="478"/>
          <ac:spMkLst>
            <pc:docMk/>
            <pc:sldMk cId="1006040291" sldId="424"/>
            <ac:spMk id="4" creationId="{08B41AAD-8875-4EE0-8F5A-D6DC10557B85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5" creationId="{5B0F74AE-21D2-4FD4-9EED-C750EEBFB0A2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6" creationId="{8FA28E24-09A7-424B-9E8C-377E572D36EF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14" creationId="{391AD86F-44C8-4468-91A7-D538DA76428B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17" creationId="{3F4AA30E-1DC4-4BC7-BAB3-A490FB08DCBA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18" creationId="{7EEEF2A3-C6C9-4985-B9FB-8C9BCA2DCB2B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19" creationId="{9F0AB9E6-093E-4FD7-A430-4AAD5239DA15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0" creationId="{37FDA8B5-D94E-4F0E-B30B-1A70F56E5623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1" creationId="{19BAA5CF-A54E-4421-A490-ECB36B62CA80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2" creationId="{0297961D-A41C-40FC-AE50-330A5A8CB51E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3" creationId="{9D134072-33C6-47B8-B73A-C127CD23CB30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4" creationId="{D8FC74C7-A399-479C-8A70-5EDF2A0511CC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5" creationId="{353A019D-18A7-4500-A993-0B83D753C1A2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6" creationId="{AE76A2F0-7EEB-4AC6-B1CC-EE447F6E7D17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7" creationId="{34742B89-1425-4349-A410-9C9B23138333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8" creationId="{63D41A38-3FAB-4F79-A8A9-F9657A70A204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29" creationId="{8470482C-3D47-46D4-8BAD-C8341A3883F1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30" creationId="{F65DF66D-A839-4B5F-A4C9-F61C176F4CBC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31" creationId="{1928E766-591D-4974-9E49-66F6F148399D}"/>
          </ac:spMkLst>
        </pc:spChg>
        <pc:spChg chg="add mod">
          <ac:chgData name="Jim Hogg" userId="34797abe98eaa765" providerId="LiveId" clId="{19ED9E7E-F731-4265-BAF5-4860946E6A1F}" dt="2019-12-14T00:23:16.647" v="1437" actId="1076"/>
          <ac:spMkLst>
            <pc:docMk/>
            <pc:sldMk cId="1006040291" sldId="424"/>
            <ac:spMk id="35" creationId="{881BB27A-B414-47A5-A3C1-CB74C3209E6F}"/>
          </ac:spMkLst>
        </pc:spChg>
        <pc:spChg chg="add mod">
          <ac:chgData name="Jim Hogg" userId="34797abe98eaa765" providerId="LiveId" clId="{19ED9E7E-F731-4265-BAF5-4860946E6A1F}" dt="2019-12-14T00:23:16.647" v="1437" actId="1076"/>
          <ac:spMkLst>
            <pc:docMk/>
            <pc:sldMk cId="1006040291" sldId="424"/>
            <ac:spMk id="36" creationId="{4E332AC9-3B3D-43CD-B9CC-492D9FDC44B6}"/>
          </ac:spMkLst>
        </pc:spChg>
        <pc:spChg chg="add mod">
          <ac:chgData name="Jim Hogg" userId="34797abe98eaa765" providerId="LiveId" clId="{19ED9E7E-F731-4265-BAF5-4860946E6A1F}" dt="2019-12-14T00:42:47.114" v="2322" actId="20577"/>
          <ac:spMkLst>
            <pc:docMk/>
            <pc:sldMk cId="1006040291" sldId="424"/>
            <ac:spMk id="37" creationId="{8C3147C8-0E96-4BB9-ACFA-D8800A679BF3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43" creationId="{9915AB46-EFB2-4173-83A0-D07C5052FAF3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44" creationId="{5240B2C0-8FF4-49F8-808D-E6FB55371270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45" creationId="{AE830970-CDAD-4F67-81F5-220FEA9D3FAB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46" creationId="{92CDAFDB-DEF1-4B98-8268-1FAE59AEDFB0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47" creationId="{0AB80D2A-2286-430E-A1B8-3BE8CCEEDEA5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48" creationId="{FDBC5A80-983E-4CEA-8D22-BB1A5EE24A77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49" creationId="{D2B8CF49-848A-41F9-A91E-66033C5EECD1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50" creationId="{659E2AF6-A68D-4E3C-8E07-8623626B9B70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51" creationId="{3D8A6DAB-041B-4550-A3DB-31D09F879574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55" creationId="{984620BA-2AB9-4DC7-9578-8D82D1EC6F38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56" creationId="{5AD2E629-06F1-4B3F-8A75-A5DBBDBF9E0F}"/>
          </ac:spMkLst>
        </pc:spChg>
        <pc:spChg chg="mod">
          <ac:chgData name="Jim Hogg" userId="34797abe98eaa765" providerId="LiveId" clId="{19ED9E7E-F731-4265-BAF5-4860946E6A1F}" dt="2019-12-14T00:26:19.766" v="1446" actId="1076"/>
          <ac:spMkLst>
            <pc:docMk/>
            <pc:sldMk cId="1006040291" sldId="424"/>
            <ac:spMk id="57" creationId="{3A54A140-F9E7-4368-B515-1AF631543BD6}"/>
          </ac:spMkLst>
        </pc:spChg>
      </pc:sldChg>
      <pc:sldChg chg="modSp">
        <pc:chgData name="Jim Hogg" userId="34797abe98eaa765" providerId="LiveId" clId="{19ED9E7E-F731-4265-BAF5-4860946E6A1F}" dt="2019-12-14T00:25:27.898" v="1444" actId="6549"/>
        <pc:sldMkLst>
          <pc:docMk/>
          <pc:sldMk cId="3307113092" sldId="425"/>
        </pc:sldMkLst>
        <pc:spChg chg="mod">
          <ac:chgData name="Jim Hogg" userId="34797abe98eaa765" providerId="LiveId" clId="{19ED9E7E-F731-4265-BAF5-4860946E6A1F}" dt="2019-12-14T00:25:27.898" v="1444" actId="6549"/>
          <ac:spMkLst>
            <pc:docMk/>
            <pc:sldMk cId="3307113092" sldId="425"/>
            <ac:spMk id="7" creationId="{0AC37138-3E23-4008-8670-F8F128ECB5CE}"/>
          </ac:spMkLst>
        </pc:spChg>
      </pc:sldChg>
      <pc:sldChg chg="modSp">
        <pc:chgData name="Jim Hogg" userId="34797abe98eaa765" providerId="LiveId" clId="{19ED9E7E-F731-4265-BAF5-4860946E6A1F}" dt="2019-12-14T00:26:56.367" v="1448" actId="1076"/>
        <pc:sldMkLst>
          <pc:docMk/>
          <pc:sldMk cId="2931055839" sldId="426"/>
        </pc:sldMkLst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5" creationId="{5B0F74AE-21D2-4FD4-9EED-C750EEBFB0A2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6" creationId="{8FA28E24-09A7-424B-9E8C-377E572D36EF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14" creationId="{391AD86F-44C8-4468-91A7-D538DA76428B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17" creationId="{3F4AA30E-1DC4-4BC7-BAB3-A490FB08DCBA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18" creationId="{7EEEF2A3-C6C9-4985-B9FB-8C9BCA2DCB2B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19" creationId="{9F0AB9E6-093E-4FD7-A430-4AAD5239DA15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0" creationId="{37FDA8B5-D94E-4F0E-B30B-1A70F56E5623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1" creationId="{19BAA5CF-A54E-4421-A490-ECB36B62CA80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2" creationId="{0297961D-A41C-40FC-AE50-330A5A8CB51E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3" creationId="{9D134072-33C6-47B8-B73A-C127CD23CB30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4" creationId="{D8FC74C7-A399-479C-8A70-5EDF2A0511CC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5" creationId="{353A019D-18A7-4500-A993-0B83D753C1A2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6" creationId="{AE76A2F0-7EEB-4AC6-B1CC-EE447F6E7D17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7" creationId="{34742B89-1425-4349-A410-9C9B23138333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8" creationId="{63D41A38-3FAB-4F79-A8A9-F9657A70A204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29" creationId="{8470482C-3D47-46D4-8BAD-C8341A3883F1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30" creationId="{F65DF66D-A839-4B5F-A4C9-F61C176F4CBC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31" creationId="{1928E766-591D-4974-9E49-66F6F148399D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43" creationId="{9915AB46-EFB2-4173-83A0-D07C5052FAF3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44" creationId="{5240B2C0-8FF4-49F8-808D-E6FB55371270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45" creationId="{AE830970-CDAD-4F67-81F5-220FEA9D3FAB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46" creationId="{92CDAFDB-DEF1-4B98-8268-1FAE59AEDFB0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47" creationId="{0AB80D2A-2286-430E-A1B8-3BE8CCEEDEA5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48" creationId="{FDBC5A80-983E-4CEA-8D22-BB1A5EE24A77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49" creationId="{D2B8CF49-848A-41F9-A91E-66033C5EECD1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50" creationId="{659E2AF6-A68D-4E3C-8E07-8623626B9B70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51" creationId="{3D8A6DAB-041B-4550-A3DB-31D09F879574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55" creationId="{984620BA-2AB9-4DC7-9578-8D82D1EC6F38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56" creationId="{5AD2E629-06F1-4B3F-8A75-A5DBBDBF9E0F}"/>
          </ac:spMkLst>
        </pc:spChg>
        <pc:spChg chg="mod">
          <ac:chgData name="Jim Hogg" userId="34797abe98eaa765" providerId="LiveId" clId="{19ED9E7E-F731-4265-BAF5-4860946E6A1F}" dt="2019-12-14T00:26:56.367" v="1448" actId="1076"/>
          <ac:spMkLst>
            <pc:docMk/>
            <pc:sldMk cId="2931055839" sldId="426"/>
            <ac:spMk id="57" creationId="{3A54A140-F9E7-4368-B515-1AF631543BD6}"/>
          </ac:spMkLst>
        </pc:spChg>
      </pc:sldChg>
      <pc:sldChg chg="modSp ord">
        <pc:chgData name="Jim Hogg" userId="34797abe98eaa765" providerId="LiveId" clId="{19ED9E7E-F731-4265-BAF5-4860946E6A1F}" dt="2019-12-14T00:29:38.287" v="1550" actId="20577"/>
        <pc:sldMkLst>
          <pc:docMk/>
          <pc:sldMk cId="1056059794" sldId="427"/>
        </pc:sldMkLst>
        <pc:spChg chg="mod">
          <ac:chgData name="Jim Hogg" userId="34797abe98eaa765" providerId="LiveId" clId="{19ED9E7E-F731-4265-BAF5-4860946E6A1F}" dt="2019-12-14T00:29:38.287" v="1550" actId="20577"/>
          <ac:spMkLst>
            <pc:docMk/>
            <pc:sldMk cId="1056059794" sldId="427"/>
            <ac:spMk id="4" creationId="{08B41AAD-8875-4EE0-8F5A-D6DC10557B85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5" creationId="{5B0F74AE-21D2-4FD4-9EED-C750EEBFB0A2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6" creationId="{8FA28E24-09A7-424B-9E8C-377E572D36EF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14" creationId="{391AD86F-44C8-4468-91A7-D538DA76428B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17" creationId="{3F4AA30E-1DC4-4BC7-BAB3-A490FB08DCBA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18" creationId="{7EEEF2A3-C6C9-4985-B9FB-8C9BCA2DCB2B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19" creationId="{9F0AB9E6-093E-4FD7-A430-4AAD5239DA15}"/>
          </ac:spMkLst>
        </pc:spChg>
        <pc:spChg chg="mod">
          <ac:chgData name="Jim Hogg" userId="34797abe98eaa765" providerId="LiveId" clId="{19ED9E7E-F731-4265-BAF5-4860946E6A1F}" dt="2019-12-14T00:27:36.575" v="1451" actId="6549"/>
          <ac:spMkLst>
            <pc:docMk/>
            <pc:sldMk cId="1056059794" sldId="427"/>
            <ac:spMk id="20" creationId="{37FDA8B5-D94E-4F0E-B30B-1A70F56E5623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21" creationId="{19BAA5CF-A54E-4421-A490-ECB36B62CA80}"/>
          </ac:spMkLst>
        </pc:spChg>
        <pc:spChg chg="mod">
          <ac:chgData name="Jim Hogg" userId="34797abe98eaa765" providerId="LiveId" clId="{19ED9E7E-F731-4265-BAF5-4860946E6A1F}" dt="2019-12-14T00:27:42.539" v="1452" actId="6549"/>
          <ac:spMkLst>
            <pc:docMk/>
            <pc:sldMk cId="1056059794" sldId="427"/>
            <ac:spMk id="22" creationId="{0297961D-A41C-40FC-AE50-330A5A8CB51E}"/>
          </ac:spMkLst>
        </pc:spChg>
        <pc:spChg chg="mod">
          <ac:chgData name="Jim Hogg" userId="34797abe98eaa765" providerId="LiveId" clId="{19ED9E7E-F731-4265-BAF5-4860946E6A1F}" dt="2019-12-14T00:28:10.806" v="1462" actId="20577"/>
          <ac:spMkLst>
            <pc:docMk/>
            <pc:sldMk cId="1056059794" sldId="427"/>
            <ac:spMk id="23" creationId="{9D134072-33C6-47B8-B73A-C127CD23CB30}"/>
          </ac:spMkLst>
        </pc:spChg>
        <pc:spChg chg="mod">
          <ac:chgData name="Jim Hogg" userId="34797abe98eaa765" providerId="LiveId" clId="{19ED9E7E-F731-4265-BAF5-4860946E6A1F}" dt="2019-12-14T00:28:31.477" v="1479" actId="20577"/>
          <ac:spMkLst>
            <pc:docMk/>
            <pc:sldMk cId="1056059794" sldId="427"/>
            <ac:spMk id="24" creationId="{D8FC74C7-A399-479C-8A70-5EDF2A0511CC}"/>
          </ac:spMkLst>
        </pc:spChg>
        <pc:spChg chg="mod">
          <ac:chgData name="Jim Hogg" userId="34797abe98eaa765" providerId="LiveId" clId="{19ED9E7E-F731-4265-BAF5-4860946E6A1F}" dt="2019-12-14T00:29:02.939" v="1494" actId="20577"/>
          <ac:spMkLst>
            <pc:docMk/>
            <pc:sldMk cId="1056059794" sldId="427"/>
            <ac:spMk id="25" creationId="{353A019D-18A7-4500-A993-0B83D753C1A2}"/>
          </ac:spMkLst>
        </pc:spChg>
        <pc:spChg chg="mod">
          <ac:chgData name="Jim Hogg" userId="34797abe98eaa765" providerId="LiveId" clId="{19ED9E7E-F731-4265-BAF5-4860946E6A1F}" dt="2019-12-14T00:28:16.182" v="1469" actId="6549"/>
          <ac:spMkLst>
            <pc:docMk/>
            <pc:sldMk cId="1056059794" sldId="427"/>
            <ac:spMk id="26" creationId="{AE76A2F0-7EEB-4AC6-B1CC-EE447F6E7D17}"/>
          </ac:spMkLst>
        </pc:spChg>
        <pc:spChg chg="mod">
          <ac:chgData name="Jim Hogg" userId="34797abe98eaa765" providerId="LiveId" clId="{19ED9E7E-F731-4265-BAF5-4860946E6A1F}" dt="2019-12-14T00:28:34.398" v="1480" actId="20577"/>
          <ac:spMkLst>
            <pc:docMk/>
            <pc:sldMk cId="1056059794" sldId="427"/>
            <ac:spMk id="27" creationId="{34742B89-1425-4349-A410-9C9B23138333}"/>
          </ac:spMkLst>
        </pc:spChg>
        <pc:spChg chg="mod">
          <ac:chgData name="Jim Hogg" userId="34797abe98eaa765" providerId="LiveId" clId="{19ED9E7E-F731-4265-BAF5-4860946E6A1F}" dt="2019-12-14T00:29:07.157" v="1497" actId="20577"/>
          <ac:spMkLst>
            <pc:docMk/>
            <pc:sldMk cId="1056059794" sldId="427"/>
            <ac:spMk id="28" creationId="{63D41A38-3FAB-4F79-A8A9-F9657A70A204}"/>
          </ac:spMkLst>
        </pc:spChg>
        <pc:spChg chg="mod">
          <ac:chgData name="Jim Hogg" userId="34797abe98eaa765" providerId="LiveId" clId="{19ED9E7E-F731-4265-BAF5-4860946E6A1F}" dt="2019-12-14T00:28:20.759" v="1474" actId="6549"/>
          <ac:spMkLst>
            <pc:docMk/>
            <pc:sldMk cId="1056059794" sldId="427"/>
            <ac:spMk id="29" creationId="{8470482C-3D47-46D4-8BAD-C8341A3883F1}"/>
          </ac:spMkLst>
        </pc:spChg>
        <pc:spChg chg="mod">
          <ac:chgData name="Jim Hogg" userId="34797abe98eaa765" providerId="LiveId" clId="{19ED9E7E-F731-4265-BAF5-4860946E6A1F}" dt="2019-12-14T00:28:36.636" v="1483" actId="20577"/>
          <ac:spMkLst>
            <pc:docMk/>
            <pc:sldMk cId="1056059794" sldId="427"/>
            <ac:spMk id="30" creationId="{F65DF66D-A839-4B5F-A4C9-F61C176F4CBC}"/>
          </ac:spMkLst>
        </pc:spChg>
        <pc:spChg chg="mod">
          <ac:chgData name="Jim Hogg" userId="34797abe98eaa765" providerId="LiveId" clId="{19ED9E7E-F731-4265-BAF5-4860946E6A1F}" dt="2019-12-14T00:29:08.723" v="1500" actId="20577"/>
          <ac:spMkLst>
            <pc:docMk/>
            <pc:sldMk cId="1056059794" sldId="427"/>
            <ac:spMk id="31" creationId="{1928E766-591D-4974-9E49-66F6F148399D}"/>
          </ac:spMkLst>
        </pc:spChg>
        <pc:spChg chg="mod">
          <ac:chgData name="Jim Hogg" userId="34797abe98eaa765" providerId="LiveId" clId="{19ED9E7E-F731-4265-BAF5-4860946E6A1F}" dt="2019-12-14T00:28:24.084" v="1477" actId="6549"/>
          <ac:spMkLst>
            <pc:docMk/>
            <pc:sldMk cId="1056059794" sldId="427"/>
            <ac:spMk id="43" creationId="{9915AB46-EFB2-4173-83A0-D07C5052FAF3}"/>
          </ac:spMkLst>
        </pc:spChg>
        <pc:spChg chg="mod">
          <ac:chgData name="Jim Hogg" userId="34797abe98eaa765" providerId="LiveId" clId="{19ED9E7E-F731-4265-BAF5-4860946E6A1F}" dt="2019-12-14T00:28:38.810" v="1486" actId="20577"/>
          <ac:spMkLst>
            <pc:docMk/>
            <pc:sldMk cId="1056059794" sldId="427"/>
            <ac:spMk id="44" creationId="{5240B2C0-8FF4-49F8-808D-E6FB55371270}"/>
          </ac:spMkLst>
        </pc:spChg>
        <pc:spChg chg="mod">
          <ac:chgData name="Jim Hogg" userId="34797abe98eaa765" providerId="LiveId" clId="{19ED9E7E-F731-4265-BAF5-4860946E6A1F}" dt="2019-12-14T00:29:10.950" v="1505" actId="20577"/>
          <ac:spMkLst>
            <pc:docMk/>
            <pc:sldMk cId="1056059794" sldId="427"/>
            <ac:spMk id="45" creationId="{AE830970-CDAD-4F67-81F5-220FEA9D3FAB}"/>
          </ac:spMkLst>
        </pc:spChg>
        <pc:spChg chg="mod">
          <ac:chgData name="Jim Hogg" userId="34797abe98eaa765" providerId="LiveId" clId="{19ED9E7E-F731-4265-BAF5-4860946E6A1F}" dt="2019-12-14T00:28:28.306" v="1478" actId="20577"/>
          <ac:spMkLst>
            <pc:docMk/>
            <pc:sldMk cId="1056059794" sldId="427"/>
            <ac:spMk id="46" creationId="{92CDAFDB-DEF1-4B98-8268-1FAE59AEDFB0}"/>
          </ac:spMkLst>
        </pc:spChg>
        <pc:spChg chg="mod">
          <ac:chgData name="Jim Hogg" userId="34797abe98eaa765" providerId="LiveId" clId="{19ED9E7E-F731-4265-BAF5-4860946E6A1F}" dt="2019-12-14T00:28:40.986" v="1489" actId="20577"/>
          <ac:spMkLst>
            <pc:docMk/>
            <pc:sldMk cId="1056059794" sldId="427"/>
            <ac:spMk id="47" creationId="{0AB80D2A-2286-430E-A1B8-3BE8CCEEDEA5}"/>
          </ac:spMkLst>
        </pc:spChg>
        <pc:spChg chg="mod">
          <ac:chgData name="Jim Hogg" userId="34797abe98eaa765" providerId="LiveId" clId="{19ED9E7E-F731-4265-BAF5-4860946E6A1F}" dt="2019-12-14T00:29:13.759" v="1512" actId="20577"/>
          <ac:spMkLst>
            <pc:docMk/>
            <pc:sldMk cId="1056059794" sldId="427"/>
            <ac:spMk id="48" creationId="{FDBC5A80-983E-4CEA-8D22-BB1A5EE24A77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49" creationId="{D2B8CF49-848A-41F9-A91E-66033C5EECD1}"/>
          </ac:spMkLst>
        </pc:spChg>
        <pc:spChg chg="mod">
          <ac:chgData name="Jim Hogg" userId="34797abe98eaa765" providerId="LiveId" clId="{19ED9E7E-F731-4265-BAF5-4860946E6A1F}" dt="2019-12-14T00:28:43.228" v="1492" actId="20577"/>
          <ac:spMkLst>
            <pc:docMk/>
            <pc:sldMk cId="1056059794" sldId="427"/>
            <ac:spMk id="50" creationId="{659E2AF6-A68D-4E3C-8E07-8623626B9B70}"/>
          </ac:spMkLst>
        </pc:spChg>
        <pc:spChg chg="mod">
          <ac:chgData name="Jim Hogg" userId="34797abe98eaa765" providerId="LiveId" clId="{19ED9E7E-F731-4265-BAF5-4860946E6A1F}" dt="2019-12-14T00:29:17.902" v="1521" actId="20577"/>
          <ac:spMkLst>
            <pc:docMk/>
            <pc:sldMk cId="1056059794" sldId="427"/>
            <ac:spMk id="51" creationId="{3D8A6DAB-041B-4550-A3DB-31D09F879574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55" creationId="{984620BA-2AB9-4DC7-9578-8D82D1EC6F38}"/>
          </ac:spMkLst>
        </pc:spChg>
        <pc:spChg chg="mod">
          <ac:chgData name="Jim Hogg" userId="34797abe98eaa765" providerId="LiveId" clId="{19ED9E7E-F731-4265-BAF5-4860946E6A1F}" dt="2019-12-14T00:27:25.323" v="1450" actId="1076"/>
          <ac:spMkLst>
            <pc:docMk/>
            <pc:sldMk cId="1056059794" sldId="427"/>
            <ac:spMk id="56" creationId="{5AD2E629-06F1-4B3F-8A75-A5DBBDBF9E0F}"/>
          </ac:spMkLst>
        </pc:spChg>
        <pc:spChg chg="mod">
          <ac:chgData name="Jim Hogg" userId="34797abe98eaa765" providerId="LiveId" clId="{19ED9E7E-F731-4265-BAF5-4860946E6A1F}" dt="2019-12-14T00:29:24.258" v="1534" actId="20577"/>
          <ac:spMkLst>
            <pc:docMk/>
            <pc:sldMk cId="1056059794" sldId="427"/>
            <ac:spMk id="57" creationId="{3A54A140-F9E7-4368-B515-1AF631543BD6}"/>
          </ac:spMkLst>
        </pc:spChg>
      </pc:sldChg>
      <pc:sldChg chg="addSp delSp modSp del ord">
        <pc:chgData name="Jim Hogg" userId="34797abe98eaa765" providerId="LiveId" clId="{19ED9E7E-F731-4265-BAF5-4860946E6A1F}" dt="2019-12-14T00:45:35.290" v="2362" actId="2696"/>
        <pc:sldMkLst>
          <pc:docMk/>
          <pc:sldMk cId="341608676" sldId="428"/>
        </pc:sldMkLst>
        <pc:spChg chg="del mod">
          <ac:chgData name="Jim Hogg" userId="34797abe98eaa765" providerId="LiveId" clId="{19ED9E7E-F731-4265-BAF5-4860946E6A1F}" dt="2019-12-14T00:43:24.681" v="2324" actId="478"/>
          <ac:spMkLst>
            <pc:docMk/>
            <pc:sldMk cId="341608676" sldId="428"/>
            <ac:spMk id="2" creationId="{DC949688-974F-4A45-9443-734F66CDBBA6}"/>
          </ac:spMkLst>
        </pc:spChg>
        <pc:spChg chg="mod">
          <ac:chgData name="Jim Hogg" userId="34797abe98eaa765" providerId="LiveId" clId="{19ED9E7E-F731-4265-BAF5-4860946E6A1F}" dt="2019-12-14T00:45:03.451" v="2350" actId="20577"/>
          <ac:spMkLst>
            <pc:docMk/>
            <pc:sldMk cId="341608676" sldId="428"/>
            <ac:spMk id="4" creationId="{08B41AAD-8875-4EE0-8F5A-D6DC10557B85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5" creationId="{5B0F74AE-21D2-4FD4-9EED-C750EEBFB0A2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6" creationId="{8FA28E24-09A7-424B-9E8C-377E572D36EF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14" creationId="{391AD86F-44C8-4468-91A7-D538DA76428B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17" creationId="{3F4AA30E-1DC4-4BC7-BAB3-A490FB08DCBA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18" creationId="{7EEEF2A3-C6C9-4985-B9FB-8C9BCA2DCB2B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19" creationId="{9F0AB9E6-093E-4FD7-A430-4AAD5239DA15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0" creationId="{37FDA8B5-D94E-4F0E-B30B-1A70F56E5623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1" creationId="{19BAA5CF-A54E-4421-A490-ECB36B62CA80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2" creationId="{0297961D-A41C-40FC-AE50-330A5A8CB51E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3" creationId="{9D134072-33C6-47B8-B73A-C127CD23CB30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4" creationId="{D8FC74C7-A399-479C-8A70-5EDF2A0511CC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5" creationId="{353A019D-18A7-4500-A993-0B83D753C1A2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6" creationId="{AE76A2F0-7EEB-4AC6-B1CC-EE447F6E7D17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7" creationId="{34742B89-1425-4349-A410-9C9B23138333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8" creationId="{63D41A38-3FAB-4F79-A8A9-F9657A70A204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29" creationId="{8470482C-3D47-46D4-8BAD-C8341A3883F1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30" creationId="{F65DF66D-A839-4B5F-A4C9-F61C176F4CBC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31" creationId="{1928E766-591D-4974-9E49-66F6F148399D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35" creationId="{788527F2-5D57-4E9E-BB26-236D451193C6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36" creationId="{73E3769B-1D4B-465F-9138-6C9F97FA4CB8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37" creationId="{3EB15511-E343-42CC-824E-E6954813C4B5}"/>
          </ac:spMkLst>
        </pc:spChg>
        <pc:spChg chg="add">
          <ac:chgData name="Jim Hogg" userId="34797abe98eaa765" providerId="LiveId" clId="{19ED9E7E-F731-4265-BAF5-4860946E6A1F}" dt="2019-12-14T00:43:43.917" v="2325"/>
          <ac:spMkLst>
            <pc:docMk/>
            <pc:sldMk cId="341608676" sldId="428"/>
            <ac:spMk id="38" creationId="{6ED918B5-1E45-4777-8C4C-C6C693CA012C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43" creationId="{9915AB46-EFB2-4173-83A0-D07C5052FAF3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44" creationId="{5240B2C0-8FF4-49F8-808D-E6FB55371270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45" creationId="{AE830970-CDAD-4F67-81F5-220FEA9D3FAB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46" creationId="{92CDAFDB-DEF1-4B98-8268-1FAE59AEDFB0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47" creationId="{0AB80D2A-2286-430E-A1B8-3BE8CCEEDEA5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48" creationId="{FDBC5A80-983E-4CEA-8D22-BB1A5EE24A77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49" creationId="{D2B8CF49-848A-41F9-A91E-66033C5EECD1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50" creationId="{659E2AF6-A68D-4E3C-8E07-8623626B9B70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51" creationId="{3D8A6DAB-041B-4550-A3DB-31D09F879574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55" creationId="{984620BA-2AB9-4DC7-9578-8D82D1EC6F38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56" creationId="{5AD2E629-06F1-4B3F-8A75-A5DBBDBF9E0F}"/>
          </ac:spMkLst>
        </pc:spChg>
        <pc:spChg chg="mod">
          <ac:chgData name="Jim Hogg" userId="34797abe98eaa765" providerId="LiveId" clId="{19ED9E7E-F731-4265-BAF5-4860946E6A1F}" dt="2019-12-14T00:43:09.135" v="2323" actId="255"/>
          <ac:spMkLst>
            <pc:docMk/>
            <pc:sldMk cId="341608676" sldId="428"/>
            <ac:spMk id="57" creationId="{3A54A140-F9E7-4368-B515-1AF631543BD6}"/>
          </ac:spMkLst>
        </pc:spChg>
      </pc:sldChg>
      <pc:sldChg chg="addSp delSp modSp add">
        <pc:chgData name="Jim Hogg" userId="34797abe98eaa765" providerId="LiveId" clId="{19ED9E7E-F731-4265-BAF5-4860946E6A1F}" dt="2019-12-14T00:47:15.642" v="2390"/>
        <pc:sldMkLst>
          <pc:docMk/>
          <pc:sldMk cId="3863554689" sldId="428"/>
        </pc:sldMkLst>
        <pc:spChg chg="mod">
          <ac:chgData name="Jim Hogg" userId="34797abe98eaa765" providerId="LiveId" clId="{19ED9E7E-F731-4265-BAF5-4860946E6A1F}" dt="2019-12-14T00:46:17.877" v="2371" actId="6549"/>
          <ac:spMkLst>
            <pc:docMk/>
            <pc:sldMk cId="3863554689" sldId="428"/>
            <ac:spMk id="20" creationId="{37FDA8B5-D94E-4F0E-B30B-1A70F56E5623}"/>
          </ac:spMkLst>
        </pc:spChg>
        <pc:spChg chg="mod">
          <ac:chgData name="Jim Hogg" userId="34797abe98eaa765" providerId="LiveId" clId="{19ED9E7E-F731-4265-BAF5-4860946E6A1F}" dt="2019-12-14T00:46:38.238" v="2380" actId="6549"/>
          <ac:spMkLst>
            <pc:docMk/>
            <pc:sldMk cId="3863554689" sldId="428"/>
            <ac:spMk id="22" creationId="{0297961D-A41C-40FC-AE50-330A5A8CB51E}"/>
          </ac:spMkLst>
        </pc:spChg>
        <pc:spChg chg="mod">
          <ac:chgData name="Jim Hogg" userId="34797abe98eaa765" providerId="LiveId" clId="{19ED9E7E-F731-4265-BAF5-4860946E6A1F}" dt="2019-12-14T00:46:15.891" v="2370" actId="6549"/>
          <ac:spMkLst>
            <pc:docMk/>
            <pc:sldMk cId="3863554689" sldId="428"/>
            <ac:spMk id="23" creationId="{9D134072-33C6-47B8-B73A-C127CD23CB30}"/>
          </ac:spMkLst>
        </pc:spChg>
        <pc:spChg chg="mod">
          <ac:chgData name="Jim Hogg" userId="34797abe98eaa765" providerId="LiveId" clId="{19ED9E7E-F731-4265-BAF5-4860946E6A1F}" dt="2019-12-14T00:46:23.007" v="2372" actId="6549"/>
          <ac:spMkLst>
            <pc:docMk/>
            <pc:sldMk cId="3863554689" sldId="428"/>
            <ac:spMk id="24" creationId="{D8FC74C7-A399-479C-8A70-5EDF2A0511CC}"/>
          </ac:spMkLst>
        </pc:spChg>
        <pc:spChg chg="mod">
          <ac:chgData name="Jim Hogg" userId="34797abe98eaa765" providerId="LiveId" clId="{19ED9E7E-F731-4265-BAF5-4860946E6A1F}" dt="2019-12-14T00:46:39.527" v="2381" actId="6549"/>
          <ac:spMkLst>
            <pc:docMk/>
            <pc:sldMk cId="3863554689" sldId="428"/>
            <ac:spMk id="25" creationId="{353A019D-18A7-4500-A993-0B83D753C1A2}"/>
          </ac:spMkLst>
        </pc:spChg>
        <pc:spChg chg="mod">
          <ac:chgData name="Jim Hogg" userId="34797abe98eaa765" providerId="LiveId" clId="{19ED9E7E-F731-4265-BAF5-4860946E6A1F}" dt="2019-12-14T00:46:14.080" v="2369" actId="6549"/>
          <ac:spMkLst>
            <pc:docMk/>
            <pc:sldMk cId="3863554689" sldId="428"/>
            <ac:spMk id="26" creationId="{AE76A2F0-7EEB-4AC6-B1CC-EE447F6E7D17}"/>
          </ac:spMkLst>
        </pc:spChg>
        <pc:spChg chg="mod">
          <ac:chgData name="Jim Hogg" userId="34797abe98eaa765" providerId="LiveId" clId="{19ED9E7E-F731-4265-BAF5-4860946E6A1F}" dt="2019-12-14T00:46:24.617" v="2373" actId="6549"/>
          <ac:spMkLst>
            <pc:docMk/>
            <pc:sldMk cId="3863554689" sldId="428"/>
            <ac:spMk id="27" creationId="{34742B89-1425-4349-A410-9C9B23138333}"/>
          </ac:spMkLst>
        </pc:spChg>
        <pc:spChg chg="mod">
          <ac:chgData name="Jim Hogg" userId="34797abe98eaa765" providerId="LiveId" clId="{19ED9E7E-F731-4265-BAF5-4860946E6A1F}" dt="2019-12-14T00:46:40.972" v="2382" actId="6549"/>
          <ac:spMkLst>
            <pc:docMk/>
            <pc:sldMk cId="3863554689" sldId="428"/>
            <ac:spMk id="28" creationId="{63D41A38-3FAB-4F79-A8A9-F9657A70A204}"/>
          </ac:spMkLst>
        </pc:spChg>
        <pc:spChg chg="mod">
          <ac:chgData name="Jim Hogg" userId="34797abe98eaa765" providerId="LiveId" clId="{19ED9E7E-F731-4265-BAF5-4860946E6A1F}" dt="2019-12-14T00:46:10.398" v="2368" actId="6549"/>
          <ac:spMkLst>
            <pc:docMk/>
            <pc:sldMk cId="3863554689" sldId="428"/>
            <ac:spMk id="29" creationId="{8470482C-3D47-46D4-8BAD-C8341A3883F1}"/>
          </ac:spMkLst>
        </pc:spChg>
        <pc:spChg chg="mod">
          <ac:chgData name="Jim Hogg" userId="34797abe98eaa765" providerId="LiveId" clId="{19ED9E7E-F731-4265-BAF5-4860946E6A1F}" dt="2019-12-14T00:46:26.416" v="2374" actId="6549"/>
          <ac:spMkLst>
            <pc:docMk/>
            <pc:sldMk cId="3863554689" sldId="428"/>
            <ac:spMk id="30" creationId="{F65DF66D-A839-4B5F-A4C9-F61C176F4CBC}"/>
          </ac:spMkLst>
        </pc:spChg>
        <pc:spChg chg="mod">
          <ac:chgData name="Jim Hogg" userId="34797abe98eaa765" providerId="LiveId" clId="{19ED9E7E-F731-4265-BAF5-4860946E6A1F}" dt="2019-12-14T00:46:43.888" v="2383" actId="6549"/>
          <ac:spMkLst>
            <pc:docMk/>
            <pc:sldMk cId="3863554689" sldId="428"/>
            <ac:spMk id="31" creationId="{1928E766-591D-4974-9E49-66F6F148399D}"/>
          </ac:spMkLst>
        </pc:spChg>
        <pc:spChg chg="mod">
          <ac:chgData name="Jim Hogg" userId="34797abe98eaa765" providerId="LiveId" clId="{19ED9E7E-F731-4265-BAF5-4860946E6A1F}" dt="2019-12-14T00:46:35.570" v="2379" actId="6549"/>
          <ac:spMkLst>
            <pc:docMk/>
            <pc:sldMk cId="3863554689" sldId="428"/>
            <ac:spMk id="36" creationId="{73E3769B-1D4B-465F-9138-6C9F97FA4CB8}"/>
          </ac:spMkLst>
        </pc:spChg>
        <pc:spChg chg="mod">
          <ac:chgData name="Jim Hogg" userId="34797abe98eaa765" providerId="LiveId" clId="{19ED9E7E-F731-4265-BAF5-4860946E6A1F}" dt="2019-12-14T00:46:56.638" v="2388" actId="6549"/>
          <ac:spMkLst>
            <pc:docMk/>
            <pc:sldMk cId="3863554689" sldId="428"/>
            <ac:spMk id="37" creationId="{3EB15511-E343-42CC-824E-E6954813C4B5}"/>
          </ac:spMkLst>
        </pc:spChg>
        <pc:spChg chg="del">
          <ac:chgData name="Jim Hogg" userId="34797abe98eaa765" providerId="LiveId" clId="{19ED9E7E-F731-4265-BAF5-4860946E6A1F}" dt="2019-12-14T00:47:15.035" v="2389" actId="478"/>
          <ac:spMkLst>
            <pc:docMk/>
            <pc:sldMk cId="3863554689" sldId="428"/>
            <ac:spMk id="38" creationId="{6ED918B5-1E45-4777-8C4C-C6C693CA012C}"/>
          </ac:spMkLst>
        </pc:spChg>
        <pc:spChg chg="add">
          <ac:chgData name="Jim Hogg" userId="34797abe98eaa765" providerId="LiveId" clId="{19ED9E7E-F731-4265-BAF5-4860946E6A1F}" dt="2019-12-14T00:47:15.642" v="2390"/>
          <ac:spMkLst>
            <pc:docMk/>
            <pc:sldMk cId="3863554689" sldId="428"/>
            <ac:spMk id="39" creationId="{C2BB9ED8-EC1D-4353-B427-F3636D94D57F}"/>
          </ac:spMkLst>
        </pc:spChg>
        <pc:spChg chg="add">
          <ac:chgData name="Jim Hogg" userId="34797abe98eaa765" providerId="LiveId" clId="{19ED9E7E-F731-4265-BAF5-4860946E6A1F}" dt="2019-12-14T00:47:15.642" v="2390"/>
          <ac:spMkLst>
            <pc:docMk/>
            <pc:sldMk cId="3863554689" sldId="428"/>
            <ac:spMk id="40" creationId="{6DE0568F-8658-45BE-9401-37CE948F359E}"/>
          </ac:spMkLst>
        </pc:spChg>
        <pc:spChg chg="mod">
          <ac:chgData name="Jim Hogg" userId="34797abe98eaa765" providerId="LiveId" clId="{19ED9E7E-F731-4265-BAF5-4860946E6A1F}" dt="2019-12-14T00:46:06.817" v="2367" actId="6549"/>
          <ac:spMkLst>
            <pc:docMk/>
            <pc:sldMk cId="3863554689" sldId="428"/>
            <ac:spMk id="43" creationId="{9915AB46-EFB2-4173-83A0-D07C5052FAF3}"/>
          </ac:spMkLst>
        </pc:spChg>
        <pc:spChg chg="mod">
          <ac:chgData name="Jim Hogg" userId="34797abe98eaa765" providerId="LiveId" clId="{19ED9E7E-F731-4265-BAF5-4860946E6A1F}" dt="2019-12-14T00:46:28.358" v="2375" actId="6549"/>
          <ac:spMkLst>
            <pc:docMk/>
            <pc:sldMk cId="3863554689" sldId="428"/>
            <ac:spMk id="44" creationId="{5240B2C0-8FF4-49F8-808D-E6FB55371270}"/>
          </ac:spMkLst>
        </pc:spChg>
        <pc:spChg chg="mod">
          <ac:chgData name="Jim Hogg" userId="34797abe98eaa765" providerId="LiveId" clId="{19ED9E7E-F731-4265-BAF5-4860946E6A1F}" dt="2019-12-14T00:46:46.047" v="2384" actId="6549"/>
          <ac:spMkLst>
            <pc:docMk/>
            <pc:sldMk cId="3863554689" sldId="428"/>
            <ac:spMk id="45" creationId="{AE830970-CDAD-4F67-81F5-220FEA9D3FAB}"/>
          </ac:spMkLst>
        </pc:spChg>
        <pc:spChg chg="mod">
          <ac:chgData name="Jim Hogg" userId="34797abe98eaa765" providerId="LiveId" clId="{19ED9E7E-F731-4265-BAF5-4860946E6A1F}" dt="2019-12-14T00:46:03.904" v="2366" actId="6549"/>
          <ac:spMkLst>
            <pc:docMk/>
            <pc:sldMk cId="3863554689" sldId="428"/>
            <ac:spMk id="46" creationId="{92CDAFDB-DEF1-4B98-8268-1FAE59AEDFB0}"/>
          </ac:spMkLst>
        </pc:spChg>
        <pc:spChg chg="mod">
          <ac:chgData name="Jim Hogg" userId="34797abe98eaa765" providerId="LiveId" clId="{19ED9E7E-F731-4265-BAF5-4860946E6A1F}" dt="2019-12-14T00:46:30.127" v="2376" actId="6549"/>
          <ac:spMkLst>
            <pc:docMk/>
            <pc:sldMk cId="3863554689" sldId="428"/>
            <ac:spMk id="47" creationId="{0AB80D2A-2286-430E-A1B8-3BE8CCEEDEA5}"/>
          </ac:spMkLst>
        </pc:spChg>
        <pc:spChg chg="mod">
          <ac:chgData name="Jim Hogg" userId="34797abe98eaa765" providerId="LiveId" clId="{19ED9E7E-F731-4265-BAF5-4860946E6A1F}" dt="2019-12-14T00:46:50.819" v="2385" actId="6549"/>
          <ac:spMkLst>
            <pc:docMk/>
            <pc:sldMk cId="3863554689" sldId="428"/>
            <ac:spMk id="48" creationId="{FDBC5A80-983E-4CEA-8D22-BB1A5EE24A77}"/>
          </ac:spMkLst>
        </pc:spChg>
        <pc:spChg chg="mod">
          <ac:chgData name="Jim Hogg" userId="34797abe98eaa765" providerId="LiveId" clId="{19ED9E7E-F731-4265-BAF5-4860946E6A1F}" dt="2019-12-14T00:46:01.083" v="2365" actId="6549"/>
          <ac:spMkLst>
            <pc:docMk/>
            <pc:sldMk cId="3863554689" sldId="428"/>
            <ac:spMk id="49" creationId="{D2B8CF49-848A-41F9-A91E-66033C5EECD1}"/>
          </ac:spMkLst>
        </pc:spChg>
        <pc:spChg chg="mod">
          <ac:chgData name="Jim Hogg" userId="34797abe98eaa765" providerId="LiveId" clId="{19ED9E7E-F731-4265-BAF5-4860946E6A1F}" dt="2019-12-14T00:46:31.918" v="2377" actId="6549"/>
          <ac:spMkLst>
            <pc:docMk/>
            <pc:sldMk cId="3863554689" sldId="428"/>
            <ac:spMk id="50" creationId="{659E2AF6-A68D-4E3C-8E07-8623626B9B70}"/>
          </ac:spMkLst>
        </pc:spChg>
        <pc:spChg chg="mod">
          <ac:chgData name="Jim Hogg" userId="34797abe98eaa765" providerId="LiveId" clId="{19ED9E7E-F731-4265-BAF5-4860946E6A1F}" dt="2019-12-14T00:46:52.938" v="2386" actId="6549"/>
          <ac:spMkLst>
            <pc:docMk/>
            <pc:sldMk cId="3863554689" sldId="428"/>
            <ac:spMk id="51" creationId="{3D8A6DAB-041B-4550-A3DB-31D09F879574}"/>
          </ac:spMkLst>
        </pc:spChg>
        <pc:spChg chg="mod">
          <ac:chgData name="Jim Hogg" userId="34797abe98eaa765" providerId="LiveId" clId="{19ED9E7E-F731-4265-BAF5-4860946E6A1F}" dt="2019-12-14T00:45:55.958" v="2364" actId="6549"/>
          <ac:spMkLst>
            <pc:docMk/>
            <pc:sldMk cId="3863554689" sldId="428"/>
            <ac:spMk id="55" creationId="{984620BA-2AB9-4DC7-9578-8D82D1EC6F38}"/>
          </ac:spMkLst>
        </pc:spChg>
        <pc:spChg chg="mod">
          <ac:chgData name="Jim Hogg" userId="34797abe98eaa765" providerId="LiveId" clId="{19ED9E7E-F731-4265-BAF5-4860946E6A1F}" dt="2019-12-14T00:46:33.743" v="2378" actId="6549"/>
          <ac:spMkLst>
            <pc:docMk/>
            <pc:sldMk cId="3863554689" sldId="428"/>
            <ac:spMk id="56" creationId="{5AD2E629-06F1-4B3F-8A75-A5DBBDBF9E0F}"/>
          </ac:spMkLst>
        </pc:spChg>
        <pc:spChg chg="mod">
          <ac:chgData name="Jim Hogg" userId="34797abe98eaa765" providerId="LiveId" clId="{19ED9E7E-F731-4265-BAF5-4860946E6A1F}" dt="2019-12-14T00:46:54.707" v="2387" actId="6549"/>
          <ac:spMkLst>
            <pc:docMk/>
            <pc:sldMk cId="3863554689" sldId="428"/>
            <ac:spMk id="57" creationId="{3A54A140-F9E7-4368-B515-1AF631543BD6}"/>
          </ac:spMkLst>
        </pc:spChg>
      </pc:sldChg>
      <pc:sldChg chg="addSp delSp modSp">
        <pc:chgData name="Jim Hogg" userId="34797abe98eaa765" providerId="LiveId" clId="{19ED9E7E-F731-4265-BAF5-4860946E6A1F}" dt="2019-12-14T00:37:02.726" v="2042" actId="1076"/>
        <pc:sldMkLst>
          <pc:docMk/>
          <pc:sldMk cId="3613101329" sldId="429"/>
        </pc:sldMkLst>
        <pc:spChg chg="del mod">
          <ac:chgData name="Jim Hogg" userId="34797abe98eaa765" providerId="LiveId" clId="{19ED9E7E-F731-4265-BAF5-4860946E6A1F}" dt="2019-12-14T00:36:59.364" v="2041" actId="478"/>
          <ac:spMkLst>
            <pc:docMk/>
            <pc:sldMk cId="3613101329" sldId="429"/>
            <ac:spMk id="4" creationId="{ED22BE2A-154B-4CDA-8A64-0542A2CB617E}"/>
          </ac:spMkLst>
        </pc:spChg>
        <pc:spChg chg="mod">
          <ac:chgData name="Jim Hogg" userId="34797abe98eaa765" providerId="LiveId" clId="{19ED9E7E-F731-4265-BAF5-4860946E6A1F}" dt="2019-12-14T00:36:54.030" v="2040" actId="20577"/>
          <ac:spMkLst>
            <pc:docMk/>
            <pc:sldMk cId="3613101329" sldId="429"/>
            <ac:spMk id="5" creationId="{A1CDFD90-71BA-4F63-B634-0FCD48A340A2}"/>
          </ac:spMkLst>
        </pc:spChg>
        <pc:spChg chg="add mod">
          <ac:chgData name="Jim Hogg" userId="34797abe98eaa765" providerId="LiveId" clId="{19ED9E7E-F731-4265-BAF5-4860946E6A1F}" dt="2019-12-14T00:37:02.726" v="2042" actId="1076"/>
          <ac:spMkLst>
            <pc:docMk/>
            <pc:sldMk cId="3613101329" sldId="429"/>
            <ac:spMk id="6" creationId="{CC864814-5E7D-43D6-9A5B-3329E4B81862}"/>
          </ac:spMkLst>
        </pc:spChg>
      </pc:sldChg>
      <pc:sldChg chg="modSp">
        <pc:chgData name="Jim Hogg" userId="34797abe98eaa765" providerId="LiveId" clId="{19ED9E7E-F731-4265-BAF5-4860946E6A1F}" dt="2019-12-13T20:05:56.112" v="558" actId="1076"/>
        <pc:sldMkLst>
          <pc:docMk/>
          <pc:sldMk cId="304566259" sldId="430"/>
        </pc:sldMkLst>
        <pc:spChg chg="mod">
          <ac:chgData name="Jim Hogg" userId="34797abe98eaa765" providerId="LiveId" clId="{19ED9E7E-F731-4265-BAF5-4860946E6A1F}" dt="2019-12-13T20:05:56.112" v="558" actId="1076"/>
          <ac:spMkLst>
            <pc:docMk/>
            <pc:sldMk cId="304566259" sldId="430"/>
            <ac:spMk id="4" creationId="{6F62BEFD-1DEB-48BC-AE4D-2CBA6B989074}"/>
          </ac:spMkLst>
        </pc:spChg>
      </pc:sldChg>
      <pc:sldChg chg="modSp">
        <pc:chgData name="Jim Hogg" userId="34797abe98eaa765" providerId="LiveId" clId="{19ED9E7E-F731-4265-BAF5-4860946E6A1F}" dt="2019-12-13T18:55:36.543" v="286" actId="20577"/>
        <pc:sldMkLst>
          <pc:docMk/>
          <pc:sldMk cId="2710683193" sldId="432"/>
        </pc:sldMkLst>
        <pc:spChg chg="mod">
          <ac:chgData name="Jim Hogg" userId="34797abe98eaa765" providerId="LiveId" clId="{19ED9E7E-F731-4265-BAF5-4860946E6A1F}" dt="2019-12-13T18:55:36.543" v="286" actId="20577"/>
          <ac:spMkLst>
            <pc:docMk/>
            <pc:sldMk cId="2710683193" sldId="432"/>
            <ac:spMk id="4" creationId="{E46E6ACE-A381-482E-957B-6C7FDC6DE127}"/>
          </ac:spMkLst>
        </pc:spChg>
      </pc:sldChg>
      <pc:sldChg chg="delSp modSp add">
        <pc:chgData name="Jim Hogg" userId="34797abe98eaa765" providerId="LiveId" clId="{19ED9E7E-F731-4265-BAF5-4860946E6A1F}" dt="2019-12-13T19:31:42.477" v="502" actId="12"/>
        <pc:sldMkLst>
          <pc:docMk/>
          <pc:sldMk cId="1301948039" sldId="433"/>
        </pc:sldMkLst>
        <pc:spChg chg="del">
          <ac:chgData name="Jim Hogg" userId="34797abe98eaa765" providerId="LiveId" clId="{19ED9E7E-F731-4265-BAF5-4860946E6A1F}" dt="2019-12-13T18:56:42.877" v="288" actId="478"/>
          <ac:spMkLst>
            <pc:docMk/>
            <pc:sldMk cId="1301948039" sldId="433"/>
            <ac:spMk id="6" creationId="{B4B05626-FC6B-4D2B-B271-06794C0DA7DE}"/>
          </ac:spMkLst>
        </pc:spChg>
        <pc:spChg chg="del">
          <ac:chgData name="Jim Hogg" userId="34797abe98eaa765" providerId="LiveId" clId="{19ED9E7E-F731-4265-BAF5-4860946E6A1F}" dt="2019-12-13T18:56:45.249" v="289" actId="478"/>
          <ac:spMkLst>
            <pc:docMk/>
            <pc:sldMk cId="1301948039" sldId="433"/>
            <ac:spMk id="8" creationId="{37380A90-B8F4-4188-9058-C88C89F0473E}"/>
          </ac:spMkLst>
        </pc:spChg>
        <pc:spChg chg="mod">
          <ac:chgData name="Jim Hogg" userId="34797abe98eaa765" providerId="LiveId" clId="{19ED9E7E-F731-4265-BAF5-4860946E6A1F}" dt="2019-12-13T19:31:42.477" v="502" actId="12"/>
          <ac:spMkLst>
            <pc:docMk/>
            <pc:sldMk cId="1301948039" sldId="433"/>
            <ac:spMk id="9" creationId="{0B3EE6B0-CB16-41BE-A076-5EEA5FD936BD}"/>
          </ac:spMkLst>
        </pc:spChg>
      </pc:sldChg>
      <pc:sldChg chg="addSp modSp add del">
        <pc:chgData name="Jim Hogg" userId="34797abe98eaa765" providerId="LiveId" clId="{19ED9E7E-F731-4265-BAF5-4860946E6A1F}" dt="2019-12-13T18:13:00.211" v="20" actId="47"/>
        <pc:sldMkLst>
          <pc:docMk/>
          <pc:sldMk cId="3468412114" sldId="433"/>
        </pc:sldMkLst>
        <pc:spChg chg="add mod">
          <ac:chgData name="Jim Hogg" userId="34797abe98eaa765" providerId="LiveId" clId="{19ED9E7E-F731-4265-BAF5-4860946E6A1F}" dt="2019-12-13T18:12:16.034" v="15" actId="20577"/>
          <ac:spMkLst>
            <pc:docMk/>
            <pc:sldMk cId="3468412114" sldId="433"/>
            <ac:spMk id="4" creationId="{19C66DA5-0D01-429A-BBEC-63A04B1EBBCC}"/>
          </ac:spMkLst>
        </pc:spChg>
      </pc:sldChg>
      <pc:sldChg chg="addSp modSp add del">
        <pc:chgData name="Jim Hogg" userId="34797abe98eaa765" providerId="LiveId" clId="{19ED9E7E-F731-4265-BAF5-4860946E6A1F}" dt="2019-12-13T19:21:46.854" v="399" actId="47"/>
        <pc:sldMkLst>
          <pc:docMk/>
          <pc:sldMk cId="841393743" sldId="434"/>
        </pc:sldMkLst>
        <pc:spChg chg="add mod">
          <ac:chgData name="Jim Hogg" userId="34797abe98eaa765" providerId="LiveId" clId="{19ED9E7E-F731-4265-BAF5-4860946E6A1F}" dt="2019-12-13T19:21:23.405" v="396" actId="113"/>
          <ac:spMkLst>
            <pc:docMk/>
            <pc:sldMk cId="841393743" sldId="434"/>
            <ac:spMk id="4" creationId="{FF0DADB4-EAD8-4CFF-8158-898ECC1B0B0A}"/>
          </ac:spMkLst>
        </pc:spChg>
      </pc:sldChg>
      <pc:sldChg chg="addSp modSp add setBg">
        <pc:chgData name="Jim Hogg" userId="34797abe98eaa765" providerId="LiveId" clId="{19ED9E7E-F731-4265-BAF5-4860946E6A1F}" dt="2019-12-13T19:27:04.789" v="449" actId="1076"/>
        <pc:sldMkLst>
          <pc:docMk/>
          <pc:sldMk cId="1131348300" sldId="434"/>
        </pc:sldMkLst>
        <pc:spChg chg="add mod">
          <ac:chgData name="Jim Hogg" userId="34797abe98eaa765" providerId="LiveId" clId="{19ED9E7E-F731-4265-BAF5-4860946E6A1F}" dt="2019-12-13T19:27:04.789" v="449" actId="1076"/>
          <ac:spMkLst>
            <pc:docMk/>
            <pc:sldMk cId="1131348300" sldId="434"/>
            <ac:spMk id="4" creationId="{CFD72815-3C22-4711-9479-949D757FC0C9}"/>
          </ac:spMkLst>
        </pc:spChg>
      </pc:sldChg>
      <pc:sldChg chg="modSp add ord">
        <pc:chgData name="Jim Hogg" userId="34797abe98eaa765" providerId="LiveId" clId="{19ED9E7E-F731-4265-BAF5-4860946E6A1F}" dt="2019-12-13T19:33:41.729" v="519" actId="20577"/>
        <pc:sldMkLst>
          <pc:docMk/>
          <pc:sldMk cId="1589711042" sldId="435"/>
        </pc:sldMkLst>
        <pc:spChg chg="mod">
          <ac:chgData name="Jim Hogg" userId="34797abe98eaa765" providerId="LiveId" clId="{19ED9E7E-F731-4265-BAF5-4860946E6A1F}" dt="2019-12-13T19:33:41.729" v="519" actId="20577"/>
          <ac:spMkLst>
            <pc:docMk/>
            <pc:sldMk cId="1589711042" sldId="435"/>
            <ac:spMk id="4" creationId="{CFD72815-3C22-4711-9479-949D757FC0C9}"/>
          </ac:spMkLst>
        </pc:spChg>
      </pc:sldChg>
      <pc:sldChg chg="modSp add ord">
        <pc:chgData name="Jim Hogg" userId="34797abe98eaa765" providerId="LiveId" clId="{19ED9E7E-F731-4265-BAF5-4860946E6A1F}" dt="2019-12-14T00:49:37.288" v="2416"/>
        <pc:sldMkLst>
          <pc:docMk/>
          <pc:sldMk cId="881855602" sldId="436"/>
        </pc:sldMkLst>
        <pc:spChg chg="mod">
          <ac:chgData name="Jim Hogg" userId="34797abe98eaa765" providerId="LiveId" clId="{19ED9E7E-F731-4265-BAF5-4860946E6A1F}" dt="2019-12-14T00:49:34.231" v="2414" actId="20577"/>
          <ac:spMkLst>
            <pc:docMk/>
            <pc:sldMk cId="881855602" sldId="436"/>
            <ac:spMk id="4" creationId="{CFD72815-3C22-4711-9479-949D757FC0C9}"/>
          </ac:spMkLst>
        </pc:spChg>
      </pc:sldChg>
      <pc:sldChg chg="modSp add setBg">
        <pc:chgData name="Jim Hogg" userId="34797abe98eaa765" providerId="LiveId" clId="{19ED9E7E-F731-4265-BAF5-4860946E6A1F}" dt="2019-12-13T20:14:55.323" v="764" actId="20577"/>
        <pc:sldMkLst>
          <pc:docMk/>
          <pc:sldMk cId="1879198718" sldId="437"/>
        </pc:sldMkLst>
        <pc:spChg chg="mod">
          <ac:chgData name="Jim Hogg" userId="34797abe98eaa765" providerId="LiveId" clId="{19ED9E7E-F731-4265-BAF5-4860946E6A1F}" dt="2019-12-13T20:14:55.323" v="764" actId="20577"/>
          <ac:spMkLst>
            <pc:docMk/>
            <pc:sldMk cId="1879198718" sldId="437"/>
            <ac:spMk id="4" creationId="{CFD72815-3C22-4711-9479-949D757FC0C9}"/>
          </ac:spMkLst>
        </pc:spChg>
      </pc:sldChg>
      <pc:sldChg chg="modSp add setBg">
        <pc:chgData name="Jim Hogg" userId="34797abe98eaa765" providerId="LiveId" clId="{19ED9E7E-F731-4265-BAF5-4860946E6A1F}" dt="2019-12-13T20:15:25.233" v="793" actId="20577"/>
        <pc:sldMkLst>
          <pc:docMk/>
          <pc:sldMk cId="1275805421" sldId="438"/>
        </pc:sldMkLst>
        <pc:spChg chg="mod">
          <ac:chgData name="Jim Hogg" userId="34797abe98eaa765" providerId="LiveId" clId="{19ED9E7E-F731-4265-BAF5-4860946E6A1F}" dt="2019-12-13T20:15:25.233" v="793" actId="20577"/>
          <ac:spMkLst>
            <pc:docMk/>
            <pc:sldMk cId="1275805421" sldId="438"/>
            <ac:spMk id="4" creationId="{CFD72815-3C22-4711-9479-949D757FC0C9}"/>
          </ac:spMkLst>
        </pc:spChg>
      </pc:sldChg>
      <pc:sldChg chg="addSp delSp modSp add">
        <pc:chgData name="Jim Hogg" userId="34797abe98eaa765" providerId="LiveId" clId="{19ED9E7E-F731-4265-BAF5-4860946E6A1F}" dt="2019-12-14T01:00:34.491" v="2852" actId="20577"/>
        <pc:sldMkLst>
          <pc:docMk/>
          <pc:sldMk cId="1400957777" sldId="439"/>
        </pc:sldMkLst>
        <pc:spChg chg="mod">
          <ac:chgData name="Jim Hogg" userId="34797abe98eaa765" providerId="LiveId" clId="{19ED9E7E-F731-4265-BAF5-4860946E6A1F}" dt="2019-12-14T00:59:56.449" v="2791" actId="1076"/>
          <ac:spMkLst>
            <pc:docMk/>
            <pc:sldMk cId="1400957777" sldId="439"/>
            <ac:spMk id="4" creationId="{ED22BE2A-154B-4CDA-8A64-0542A2CB617E}"/>
          </ac:spMkLst>
        </pc:spChg>
        <pc:spChg chg="mod">
          <ac:chgData name="Jim Hogg" userId="34797abe98eaa765" providerId="LiveId" clId="{19ED9E7E-F731-4265-BAF5-4860946E6A1F}" dt="2019-12-14T00:57:53.650" v="2739" actId="1076"/>
          <ac:spMkLst>
            <pc:docMk/>
            <pc:sldMk cId="1400957777" sldId="439"/>
            <ac:spMk id="5" creationId="{A1CDFD90-71BA-4F63-B634-0FCD48A340A2}"/>
          </ac:spMkLst>
        </pc:spChg>
        <pc:spChg chg="del">
          <ac:chgData name="Jim Hogg" userId="34797abe98eaa765" providerId="LiveId" clId="{19ED9E7E-F731-4265-BAF5-4860946E6A1F}" dt="2019-12-14T00:40:30.494" v="2289" actId="478"/>
          <ac:spMkLst>
            <pc:docMk/>
            <pc:sldMk cId="1400957777" sldId="439"/>
            <ac:spMk id="6" creationId="{CC864814-5E7D-43D6-9A5B-3329E4B81862}"/>
          </ac:spMkLst>
        </pc:spChg>
        <pc:spChg chg="add mod">
          <ac:chgData name="Jim Hogg" userId="34797abe98eaa765" providerId="LiveId" clId="{19ED9E7E-F731-4265-BAF5-4860946E6A1F}" dt="2019-12-14T01:00:34.491" v="2852" actId="20577"/>
          <ac:spMkLst>
            <pc:docMk/>
            <pc:sldMk cId="1400957777" sldId="439"/>
            <ac:spMk id="7" creationId="{A9F3C285-B142-48DC-AB62-D79EACF84DCE}"/>
          </ac:spMkLst>
        </pc:spChg>
      </pc:sldChg>
      <pc:sldChg chg="addSp modSp add">
        <pc:chgData name="Jim Hogg" userId="34797abe98eaa765" providerId="LiveId" clId="{19ED9E7E-F731-4265-BAF5-4860946E6A1F}" dt="2019-12-14T00:40:21.929" v="2288" actId="1076"/>
        <pc:sldMkLst>
          <pc:docMk/>
          <pc:sldMk cId="864234023" sldId="440"/>
        </pc:sldMkLst>
        <pc:spChg chg="mod">
          <ac:chgData name="Jim Hogg" userId="34797abe98eaa765" providerId="LiveId" clId="{19ED9E7E-F731-4265-BAF5-4860946E6A1F}" dt="2019-12-14T00:37:10.779" v="2053" actId="20577"/>
          <ac:spMkLst>
            <pc:docMk/>
            <pc:sldMk cId="864234023" sldId="440"/>
            <ac:spMk id="5" creationId="{A1CDFD90-71BA-4F63-B634-0FCD48A340A2}"/>
          </ac:spMkLst>
        </pc:spChg>
        <pc:spChg chg="mod">
          <ac:chgData name="Jim Hogg" userId="34797abe98eaa765" providerId="LiveId" clId="{19ED9E7E-F731-4265-BAF5-4860946E6A1F}" dt="2019-12-14T00:38:10.600" v="2094" actId="1076"/>
          <ac:spMkLst>
            <pc:docMk/>
            <pc:sldMk cId="864234023" sldId="440"/>
            <ac:spMk id="6" creationId="{CC864814-5E7D-43D6-9A5B-3329E4B81862}"/>
          </ac:spMkLst>
        </pc:spChg>
        <pc:spChg chg="add mod">
          <ac:chgData name="Jim Hogg" userId="34797abe98eaa765" providerId="LiveId" clId="{19ED9E7E-F731-4265-BAF5-4860946E6A1F}" dt="2019-12-14T00:39:43.969" v="2252" actId="1076"/>
          <ac:spMkLst>
            <pc:docMk/>
            <pc:sldMk cId="864234023" sldId="440"/>
            <ac:spMk id="7" creationId="{279C61FC-E8E7-4B37-85A4-0C2287D43F11}"/>
          </ac:spMkLst>
        </pc:spChg>
        <pc:spChg chg="add mod">
          <ac:chgData name="Jim Hogg" userId="34797abe98eaa765" providerId="LiveId" clId="{19ED9E7E-F731-4265-BAF5-4860946E6A1F}" dt="2019-12-14T00:39:16.952" v="2247" actId="20577"/>
          <ac:spMkLst>
            <pc:docMk/>
            <pc:sldMk cId="864234023" sldId="440"/>
            <ac:spMk id="8" creationId="{544FBDF2-59D9-419B-9154-C75C4FAF5941}"/>
          </ac:spMkLst>
        </pc:spChg>
        <pc:spChg chg="add mod">
          <ac:chgData name="Jim Hogg" userId="34797abe98eaa765" providerId="LiveId" clId="{19ED9E7E-F731-4265-BAF5-4860946E6A1F}" dt="2019-12-14T00:40:21.929" v="2288" actId="1076"/>
          <ac:spMkLst>
            <pc:docMk/>
            <pc:sldMk cId="864234023" sldId="440"/>
            <ac:spMk id="9" creationId="{A959D1CE-F1BF-4284-BA50-0055E2BF7151}"/>
          </ac:spMkLst>
        </pc:spChg>
      </pc:sldChg>
      <pc:sldChg chg="addSp delSp modSp add del">
        <pc:chgData name="Jim Hogg" userId="34797abe98eaa765" providerId="LiveId" clId="{19ED9E7E-F731-4265-BAF5-4860946E6A1F}" dt="2019-12-14T00:45:35.290" v="2362" actId="2696"/>
        <pc:sldMkLst>
          <pc:docMk/>
          <pc:sldMk cId="1629383162" sldId="441"/>
        </pc:sldMkLst>
        <pc:spChg chg="del">
          <ac:chgData name="Jim Hogg" userId="34797abe98eaa765" providerId="LiveId" clId="{19ED9E7E-F731-4265-BAF5-4860946E6A1F}" dt="2019-12-14T00:45:20.131" v="2351" actId="478"/>
          <ac:spMkLst>
            <pc:docMk/>
            <pc:sldMk cId="1629383162" sldId="441"/>
            <ac:spMk id="4" creationId="{08B41AAD-8875-4EE0-8F5A-D6DC10557B85}"/>
          </ac:spMkLst>
        </pc:spChg>
        <pc:spChg chg="add mod">
          <ac:chgData name="Jim Hogg" userId="34797abe98eaa765" providerId="LiveId" clId="{19ED9E7E-F731-4265-BAF5-4860946E6A1F}" dt="2019-12-14T00:45:26.272" v="2361" actId="20577"/>
          <ac:spMkLst>
            <pc:docMk/>
            <pc:sldMk cId="1629383162" sldId="441"/>
            <ac:spMk id="39" creationId="{9F0ECF62-32AB-4A4D-8978-A067E2B38012}"/>
          </ac:spMkLst>
        </pc:spChg>
      </pc:sldChg>
      <pc:sldChg chg="addSp delSp add">
        <pc:chgData name="Jim Hogg" userId="34797abe98eaa765" providerId="LiveId" clId="{19ED9E7E-F731-4265-BAF5-4860946E6A1F}" dt="2019-12-14T00:47:21.550" v="2392"/>
        <pc:sldMkLst>
          <pc:docMk/>
          <pc:sldMk cId="1710473883" sldId="441"/>
        </pc:sldMkLst>
        <pc:spChg chg="del">
          <ac:chgData name="Jim Hogg" userId="34797abe98eaa765" providerId="LiveId" clId="{19ED9E7E-F731-4265-BAF5-4860946E6A1F}" dt="2019-12-14T00:47:20.875" v="2391" actId="478"/>
          <ac:spMkLst>
            <pc:docMk/>
            <pc:sldMk cId="1710473883" sldId="441"/>
            <ac:spMk id="38" creationId="{6ED918B5-1E45-4777-8C4C-C6C693CA012C}"/>
          </ac:spMkLst>
        </pc:spChg>
        <pc:spChg chg="add">
          <ac:chgData name="Jim Hogg" userId="34797abe98eaa765" providerId="LiveId" clId="{19ED9E7E-F731-4265-BAF5-4860946E6A1F}" dt="2019-12-14T00:47:21.550" v="2392"/>
          <ac:spMkLst>
            <pc:docMk/>
            <pc:sldMk cId="1710473883" sldId="441"/>
            <ac:spMk id="40" creationId="{BBCF4A51-1283-444C-83D2-32C7D9A0F7EC}"/>
          </ac:spMkLst>
        </pc:spChg>
        <pc:spChg chg="add">
          <ac:chgData name="Jim Hogg" userId="34797abe98eaa765" providerId="LiveId" clId="{19ED9E7E-F731-4265-BAF5-4860946E6A1F}" dt="2019-12-14T00:47:21.550" v="2392"/>
          <ac:spMkLst>
            <pc:docMk/>
            <pc:sldMk cId="1710473883" sldId="441"/>
            <ac:spMk id="41" creationId="{8C09B632-9900-4763-A1E0-BC443AB6F5A0}"/>
          </ac:spMkLst>
        </pc:spChg>
      </pc:sldChg>
      <pc:sldChg chg="modSp add ord">
        <pc:chgData name="Jim Hogg" userId="34797abe98eaa765" providerId="LiveId" clId="{19ED9E7E-F731-4265-BAF5-4860946E6A1F}" dt="2019-12-14T00:49:51.327" v="2434" actId="20577"/>
        <pc:sldMkLst>
          <pc:docMk/>
          <pc:sldMk cId="3138859614" sldId="442"/>
        </pc:sldMkLst>
        <pc:spChg chg="mod">
          <ac:chgData name="Jim Hogg" userId="34797abe98eaa765" providerId="LiveId" clId="{19ED9E7E-F731-4265-BAF5-4860946E6A1F}" dt="2019-12-14T00:49:51.327" v="2434" actId="20577"/>
          <ac:spMkLst>
            <pc:docMk/>
            <pc:sldMk cId="3138859614" sldId="442"/>
            <ac:spMk id="4" creationId="{CFD72815-3C22-4711-9479-949D757FC0C9}"/>
          </ac:spMkLst>
        </pc:spChg>
      </pc:sldChg>
      <pc:sldChg chg="modSp add setBg">
        <pc:chgData name="Jim Hogg" userId="34797abe98eaa765" providerId="LiveId" clId="{19ED9E7E-F731-4265-BAF5-4860946E6A1F}" dt="2019-12-14T00:50:38.858" v="2447" actId="20577"/>
        <pc:sldMkLst>
          <pc:docMk/>
          <pc:sldMk cId="763170025" sldId="443"/>
        </pc:sldMkLst>
        <pc:spChg chg="mod">
          <ac:chgData name="Jim Hogg" userId="34797abe98eaa765" providerId="LiveId" clId="{19ED9E7E-F731-4265-BAF5-4860946E6A1F}" dt="2019-12-14T00:50:38.858" v="2447" actId="20577"/>
          <ac:spMkLst>
            <pc:docMk/>
            <pc:sldMk cId="763170025" sldId="443"/>
            <ac:spMk id="4" creationId="{CFD72815-3C22-4711-9479-949D757FC0C9}"/>
          </ac:spMkLst>
        </pc:spChg>
      </pc:sldChg>
    </pc:docChg>
  </pc:docChgLst>
  <pc:docChgLst>
    <pc:chgData name="Jim Hogg" userId="34797abe98eaa765" providerId="LiveId" clId="{61218B3E-8E37-4DE4-9409-DC6DCCA25C11}"/>
    <pc:docChg chg="undo redo custSel addSld modSld">
      <pc:chgData name="Jim Hogg" userId="34797abe98eaa765" providerId="LiveId" clId="{61218B3E-8E37-4DE4-9409-DC6DCCA25C11}" dt="2020-01-09T19:51:28.095" v="1572" actId="207"/>
      <pc:docMkLst>
        <pc:docMk/>
      </pc:docMkLst>
      <pc:sldChg chg="modSp">
        <pc:chgData name="Jim Hogg" userId="34797abe98eaa765" providerId="LiveId" clId="{61218B3E-8E37-4DE4-9409-DC6DCCA25C11}" dt="2020-01-08T01:41:52.397" v="18" actId="20577"/>
        <pc:sldMkLst>
          <pc:docMk/>
          <pc:sldMk cId="970882366" sldId="402"/>
        </pc:sldMkLst>
        <pc:spChg chg="mod">
          <ac:chgData name="Jim Hogg" userId="34797abe98eaa765" providerId="LiveId" clId="{61218B3E-8E37-4DE4-9409-DC6DCCA25C11}" dt="2020-01-08T01:41:52.397" v="18" actId="20577"/>
          <ac:spMkLst>
            <pc:docMk/>
            <pc:sldMk cId="970882366" sldId="402"/>
            <ac:spMk id="5" creationId="{DEDF3813-C4A6-4423-8CFC-F9E9313413C3}"/>
          </ac:spMkLst>
        </pc:spChg>
      </pc:sldChg>
      <pc:sldChg chg="modSp">
        <pc:chgData name="Jim Hogg" userId="34797abe98eaa765" providerId="LiveId" clId="{61218B3E-8E37-4DE4-9409-DC6DCCA25C11}" dt="2020-01-08T01:42:01.030" v="24" actId="20577"/>
        <pc:sldMkLst>
          <pc:docMk/>
          <pc:sldMk cId="2237951580" sldId="403"/>
        </pc:sldMkLst>
        <pc:spChg chg="mod">
          <ac:chgData name="Jim Hogg" userId="34797abe98eaa765" providerId="LiveId" clId="{61218B3E-8E37-4DE4-9409-DC6DCCA25C11}" dt="2020-01-08T01:42:01.030" v="24" actId="20577"/>
          <ac:spMkLst>
            <pc:docMk/>
            <pc:sldMk cId="2237951580" sldId="403"/>
            <ac:spMk id="5" creationId="{DEDF3813-C4A6-4423-8CFC-F9E9313413C3}"/>
          </ac:spMkLst>
        </pc:spChg>
      </pc:sldChg>
      <pc:sldChg chg="addSp modSp">
        <pc:chgData name="Jim Hogg" userId="34797abe98eaa765" providerId="LiveId" clId="{61218B3E-8E37-4DE4-9409-DC6DCCA25C11}" dt="2020-01-09T19:51:28.095" v="1572" actId="207"/>
        <pc:sldMkLst>
          <pc:docMk/>
          <pc:sldMk cId="481504470" sldId="416"/>
        </pc:sldMkLst>
        <pc:spChg chg="mod">
          <ac:chgData name="Jim Hogg" userId="34797abe98eaa765" providerId="LiveId" clId="{61218B3E-8E37-4DE4-9409-DC6DCCA25C11}" dt="2020-01-08T02:02:01.062" v="214" actId="14100"/>
          <ac:spMkLst>
            <pc:docMk/>
            <pc:sldMk cId="481504470" sldId="416"/>
            <ac:spMk id="4" creationId="{6F62BEFD-1DEB-48BC-AE4D-2CBA6B989074}"/>
          </ac:spMkLst>
        </pc:spChg>
        <pc:spChg chg="add mod">
          <ac:chgData name="Jim Hogg" userId="34797abe98eaa765" providerId="LiveId" clId="{61218B3E-8E37-4DE4-9409-DC6DCCA25C11}" dt="2020-01-08T02:05:27.964" v="306" actId="1076"/>
          <ac:spMkLst>
            <pc:docMk/>
            <pc:sldMk cId="481504470" sldId="416"/>
            <ac:spMk id="5" creationId="{93BE34CF-D023-492C-8931-0D23333B179C}"/>
          </ac:spMkLst>
        </pc:spChg>
        <pc:spChg chg="add mod">
          <ac:chgData name="Jim Hogg" userId="34797abe98eaa765" providerId="LiveId" clId="{61218B3E-8E37-4DE4-9409-DC6DCCA25C11}" dt="2020-01-08T02:04:58.106" v="293" actId="1076"/>
          <ac:spMkLst>
            <pc:docMk/>
            <pc:sldMk cId="481504470" sldId="416"/>
            <ac:spMk id="6" creationId="{E4EFB72F-D83C-4AFA-A916-8CA3F327B870}"/>
          </ac:spMkLst>
        </pc:spChg>
        <pc:spChg chg="add mod">
          <ac:chgData name="Jim Hogg" userId="34797abe98eaa765" providerId="LiveId" clId="{61218B3E-8E37-4DE4-9409-DC6DCCA25C11}" dt="2020-01-08T02:05:32.419" v="307" actId="1076"/>
          <ac:spMkLst>
            <pc:docMk/>
            <pc:sldMk cId="481504470" sldId="416"/>
            <ac:spMk id="7" creationId="{295A463E-022B-414B-BA24-4890B98D0C5B}"/>
          </ac:spMkLst>
        </pc:spChg>
        <pc:spChg chg="mod">
          <ac:chgData name="Jim Hogg" userId="34797abe98eaa765" providerId="LiveId" clId="{61218B3E-8E37-4DE4-9409-DC6DCCA25C11}" dt="2020-01-09T19:51:28.095" v="1572" actId="207"/>
          <ac:spMkLst>
            <pc:docMk/>
            <pc:sldMk cId="481504470" sldId="416"/>
            <ac:spMk id="8" creationId="{4986B8A9-9096-4906-93B2-DFE01DB2818F}"/>
          </ac:spMkLst>
        </pc:spChg>
        <pc:spChg chg="add mod">
          <ac:chgData name="Jim Hogg" userId="34797abe98eaa765" providerId="LiveId" clId="{61218B3E-8E37-4DE4-9409-DC6DCCA25C11}" dt="2020-01-08T02:05:49.030" v="318" actId="14100"/>
          <ac:spMkLst>
            <pc:docMk/>
            <pc:sldMk cId="481504470" sldId="416"/>
            <ac:spMk id="9" creationId="{DB90A2BD-777F-46CB-AE95-520B7E59C315}"/>
          </ac:spMkLst>
        </pc:spChg>
      </pc:sldChg>
      <pc:sldChg chg="addSp modSp modAnim">
        <pc:chgData name="Jim Hogg" userId="34797abe98eaa765" providerId="LiveId" clId="{61218B3E-8E37-4DE4-9409-DC6DCCA25C11}" dt="2020-01-08T03:36:35.072" v="500" actId="207"/>
        <pc:sldMkLst>
          <pc:docMk/>
          <pc:sldMk cId="3949175852" sldId="417"/>
        </pc:sldMkLst>
        <pc:spChg chg="add mod">
          <ac:chgData name="Jim Hogg" userId="34797abe98eaa765" providerId="LiveId" clId="{61218B3E-8E37-4DE4-9409-DC6DCCA25C11}" dt="2020-01-08T03:36:35.072" v="500" actId="207"/>
          <ac:spMkLst>
            <pc:docMk/>
            <pc:sldMk cId="3949175852" sldId="417"/>
            <ac:spMk id="4" creationId="{7BD79AC4-6707-4917-9155-9EF8B1587191}"/>
          </ac:spMkLst>
        </pc:spChg>
        <pc:spChg chg="add mod">
          <ac:chgData name="Jim Hogg" userId="34797abe98eaa765" providerId="LiveId" clId="{61218B3E-8E37-4DE4-9409-DC6DCCA25C11}" dt="2020-01-08T03:33:26.223" v="490" actId="1076"/>
          <ac:spMkLst>
            <pc:docMk/>
            <pc:sldMk cId="3949175852" sldId="417"/>
            <ac:spMk id="5" creationId="{94F315E8-23D0-4A7A-BCF4-CCDC503DAFCF}"/>
          </ac:spMkLst>
        </pc:spChg>
        <pc:spChg chg="mod">
          <ac:chgData name="Jim Hogg" userId="34797abe98eaa765" providerId="LiveId" clId="{61218B3E-8E37-4DE4-9409-DC6DCCA25C11}" dt="2020-01-08T03:26:41.814" v="403" actId="14100"/>
          <ac:spMkLst>
            <pc:docMk/>
            <pc:sldMk cId="3949175852" sldId="417"/>
            <ac:spMk id="7" creationId="{B839D4CC-158F-495C-8C2B-A05665BA0A75}"/>
          </ac:spMkLst>
        </pc:spChg>
        <pc:spChg chg="add mod">
          <ac:chgData name="Jim Hogg" userId="34797abe98eaa765" providerId="LiveId" clId="{61218B3E-8E37-4DE4-9409-DC6DCCA25C11}" dt="2020-01-08T03:36:35.072" v="500" actId="207"/>
          <ac:spMkLst>
            <pc:docMk/>
            <pc:sldMk cId="3949175852" sldId="417"/>
            <ac:spMk id="9" creationId="{30D1C4F9-A620-4354-8463-FCCFE9C7FD45}"/>
          </ac:spMkLst>
        </pc:spChg>
        <pc:spChg chg="add mod">
          <ac:chgData name="Jim Hogg" userId="34797abe98eaa765" providerId="LiveId" clId="{61218B3E-8E37-4DE4-9409-DC6DCCA25C11}" dt="2020-01-08T03:33:48.019" v="492" actId="207"/>
          <ac:spMkLst>
            <pc:docMk/>
            <pc:sldMk cId="3949175852" sldId="417"/>
            <ac:spMk id="10" creationId="{2A9EDD88-0D0A-4ECF-AE60-642F5D527113}"/>
          </ac:spMkLst>
        </pc:spChg>
        <pc:spChg chg="add mod">
          <ac:chgData name="Jim Hogg" userId="34797abe98eaa765" providerId="LiveId" clId="{61218B3E-8E37-4DE4-9409-DC6DCCA25C11}" dt="2020-01-08T03:33:48.019" v="492" actId="207"/>
          <ac:spMkLst>
            <pc:docMk/>
            <pc:sldMk cId="3949175852" sldId="417"/>
            <ac:spMk id="11" creationId="{825983FC-965A-4725-8274-6587E479E5B6}"/>
          </ac:spMkLst>
        </pc:spChg>
        <pc:spChg chg="add mod">
          <ac:chgData name="Jim Hogg" userId="34797abe98eaa765" providerId="LiveId" clId="{61218B3E-8E37-4DE4-9409-DC6DCCA25C11}" dt="2020-01-08T03:33:48.019" v="492" actId="207"/>
          <ac:spMkLst>
            <pc:docMk/>
            <pc:sldMk cId="3949175852" sldId="417"/>
            <ac:spMk id="12" creationId="{A23BAD22-6194-48BC-977D-CD94E7BE42C6}"/>
          </ac:spMkLst>
        </pc:spChg>
        <pc:spChg chg="add mod">
          <ac:chgData name="Jim Hogg" userId="34797abe98eaa765" providerId="LiveId" clId="{61218B3E-8E37-4DE4-9409-DC6DCCA25C11}" dt="2020-01-08T03:33:48.019" v="492" actId="207"/>
          <ac:spMkLst>
            <pc:docMk/>
            <pc:sldMk cId="3949175852" sldId="417"/>
            <ac:spMk id="13" creationId="{385C48D7-6F05-4641-A69A-181A293B7A39}"/>
          </ac:spMkLst>
        </pc:spChg>
        <pc:spChg chg="add mod">
          <ac:chgData name="Jim Hogg" userId="34797abe98eaa765" providerId="LiveId" clId="{61218B3E-8E37-4DE4-9409-DC6DCCA25C11}" dt="2020-01-08T03:35:25.480" v="497" actId="207"/>
          <ac:spMkLst>
            <pc:docMk/>
            <pc:sldMk cId="3949175852" sldId="417"/>
            <ac:spMk id="14" creationId="{12AACA5A-3CB8-4A0D-83F7-A095EBF978E5}"/>
          </ac:spMkLst>
        </pc:spChg>
        <pc:spChg chg="add mod">
          <ac:chgData name="Jim Hogg" userId="34797abe98eaa765" providerId="LiveId" clId="{61218B3E-8E37-4DE4-9409-DC6DCCA25C11}" dt="2020-01-08T03:33:48.019" v="492" actId="207"/>
          <ac:spMkLst>
            <pc:docMk/>
            <pc:sldMk cId="3949175852" sldId="417"/>
            <ac:spMk id="15" creationId="{375DB52B-7944-4B98-8F69-0CC6AAD6C6C6}"/>
          </ac:spMkLst>
        </pc:spChg>
        <pc:spChg chg="add mod">
          <ac:chgData name="Jim Hogg" userId="34797abe98eaa765" providerId="LiveId" clId="{61218B3E-8E37-4DE4-9409-DC6DCCA25C11}" dt="2020-01-08T03:33:26.223" v="490" actId="1076"/>
          <ac:spMkLst>
            <pc:docMk/>
            <pc:sldMk cId="3949175852" sldId="417"/>
            <ac:spMk id="16" creationId="{460C12FC-7CEA-498C-94CB-9E2B39A0ED8B}"/>
          </ac:spMkLst>
        </pc:spChg>
        <pc:spChg chg="add mod">
          <ac:chgData name="Jim Hogg" userId="34797abe98eaa765" providerId="LiveId" clId="{61218B3E-8E37-4DE4-9409-DC6DCCA25C11}" dt="2020-01-08T03:33:26.223" v="490" actId="1076"/>
          <ac:spMkLst>
            <pc:docMk/>
            <pc:sldMk cId="3949175852" sldId="417"/>
            <ac:spMk id="17" creationId="{47DB0705-591D-4572-A156-BA5D6C3D5579}"/>
          </ac:spMkLst>
        </pc:spChg>
        <pc:spChg chg="add mod">
          <ac:chgData name="Jim Hogg" userId="34797abe98eaa765" providerId="LiveId" clId="{61218B3E-8E37-4DE4-9409-DC6DCCA25C11}" dt="2020-01-08T03:33:26.223" v="490" actId="1076"/>
          <ac:spMkLst>
            <pc:docMk/>
            <pc:sldMk cId="3949175852" sldId="417"/>
            <ac:spMk id="18" creationId="{BF082CF0-0CB8-4C05-9C8F-DA1240908C27}"/>
          </ac:spMkLst>
        </pc:spChg>
        <pc:spChg chg="add mod">
          <ac:chgData name="Jim Hogg" userId="34797abe98eaa765" providerId="LiveId" clId="{61218B3E-8E37-4DE4-9409-DC6DCCA25C11}" dt="2020-01-08T03:33:26.223" v="490" actId="1076"/>
          <ac:spMkLst>
            <pc:docMk/>
            <pc:sldMk cId="3949175852" sldId="417"/>
            <ac:spMk id="19" creationId="{E16670D4-B25D-4740-92AF-AE38B67A8D61}"/>
          </ac:spMkLst>
        </pc:spChg>
      </pc:sldChg>
      <pc:sldChg chg="addSp modSp">
        <pc:chgData name="Jim Hogg" userId="34797abe98eaa765" providerId="LiveId" clId="{61218B3E-8E37-4DE4-9409-DC6DCCA25C11}" dt="2020-01-09T16:28:03.076" v="1566" actId="1076"/>
        <pc:sldMkLst>
          <pc:docMk/>
          <pc:sldMk cId="3307113092" sldId="425"/>
        </pc:sldMkLst>
        <pc:spChg chg="add mod">
          <ac:chgData name="Jim Hogg" userId="34797abe98eaa765" providerId="LiveId" clId="{61218B3E-8E37-4DE4-9409-DC6DCCA25C11}" dt="2020-01-09T16:28:03.076" v="1566" actId="1076"/>
          <ac:spMkLst>
            <pc:docMk/>
            <pc:sldMk cId="3307113092" sldId="425"/>
            <ac:spMk id="9" creationId="{B6F06256-0779-4732-86D8-2CEF02A8340A}"/>
          </ac:spMkLst>
        </pc:spChg>
        <pc:spChg chg="add mod">
          <ac:chgData name="Jim Hogg" userId="34797abe98eaa765" providerId="LiveId" clId="{61218B3E-8E37-4DE4-9409-DC6DCCA25C11}" dt="2020-01-09T16:28:03.076" v="1566" actId="1076"/>
          <ac:spMkLst>
            <pc:docMk/>
            <pc:sldMk cId="3307113092" sldId="425"/>
            <ac:spMk id="10" creationId="{68CC89C8-178A-464A-B72F-E37433D72214}"/>
          </ac:spMkLst>
        </pc:spChg>
        <pc:spChg chg="add mod">
          <ac:chgData name="Jim Hogg" userId="34797abe98eaa765" providerId="LiveId" clId="{61218B3E-8E37-4DE4-9409-DC6DCCA25C11}" dt="2020-01-09T16:28:03.076" v="1566" actId="1076"/>
          <ac:spMkLst>
            <pc:docMk/>
            <pc:sldMk cId="3307113092" sldId="425"/>
            <ac:spMk id="11" creationId="{4A5B6B96-B0D4-44C7-A5A6-96CCAA57150E}"/>
          </ac:spMkLst>
        </pc:spChg>
        <pc:spChg chg="add mod">
          <ac:chgData name="Jim Hogg" userId="34797abe98eaa765" providerId="LiveId" clId="{61218B3E-8E37-4DE4-9409-DC6DCCA25C11}" dt="2020-01-09T16:28:03.076" v="1566" actId="1076"/>
          <ac:spMkLst>
            <pc:docMk/>
            <pc:sldMk cId="3307113092" sldId="425"/>
            <ac:spMk id="12" creationId="{874FDF22-7284-48B9-8B80-7F664F4686FC}"/>
          </ac:spMkLst>
        </pc:spChg>
        <pc:spChg chg="add mod">
          <ac:chgData name="Jim Hogg" userId="34797abe98eaa765" providerId="LiveId" clId="{61218B3E-8E37-4DE4-9409-DC6DCCA25C11}" dt="2020-01-09T16:28:03.076" v="1566" actId="1076"/>
          <ac:spMkLst>
            <pc:docMk/>
            <pc:sldMk cId="3307113092" sldId="425"/>
            <ac:spMk id="13" creationId="{60B3CD43-CB05-47D0-9D74-958CE294835A}"/>
          </ac:spMkLst>
        </pc:spChg>
        <pc:spChg chg="add mod">
          <ac:chgData name="Jim Hogg" userId="34797abe98eaa765" providerId="LiveId" clId="{61218B3E-8E37-4DE4-9409-DC6DCCA25C11}" dt="2020-01-09T16:28:03.076" v="1566" actId="1076"/>
          <ac:spMkLst>
            <pc:docMk/>
            <pc:sldMk cId="3307113092" sldId="425"/>
            <ac:spMk id="14" creationId="{5A095177-AC76-45C5-96F5-809FBB426318}"/>
          </ac:spMkLst>
        </pc:spChg>
      </pc:sldChg>
      <pc:sldChg chg="modSp">
        <pc:chgData name="Jim Hogg" userId="34797abe98eaa765" providerId="LiveId" clId="{61218B3E-8E37-4DE4-9409-DC6DCCA25C11}" dt="2020-01-09T16:27:31.618" v="1564" actId="1076"/>
        <pc:sldMkLst>
          <pc:docMk/>
          <pc:sldMk cId="1056059794" sldId="427"/>
        </pc:sldMkLst>
        <pc:spChg chg="mod">
          <ac:chgData name="Jim Hogg" userId="34797abe98eaa765" providerId="LiveId" clId="{61218B3E-8E37-4DE4-9409-DC6DCCA25C11}" dt="2020-01-09T16:27:31.618" v="1564" actId="1076"/>
          <ac:spMkLst>
            <pc:docMk/>
            <pc:sldMk cId="1056059794" sldId="427"/>
            <ac:spMk id="5" creationId="{5B0F74AE-21D2-4FD4-9EED-C750EEBFB0A2}"/>
          </ac:spMkLst>
        </pc:spChg>
        <pc:spChg chg="mod">
          <ac:chgData name="Jim Hogg" userId="34797abe98eaa765" providerId="LiveId" clId="{61218B3E-8E37-4DE4-9409-DC6DCCA25C11}" dt="2020-01-09T16:27:31.618" v="1564" actId="1076"/>
          <ac:spMkLst>
            <pc:docMk/>
            <pc:sldMk cId="1056059794" sldId="427"/>
            <ac:spMk id="6" creationId="{8FA28E24-09A7-424B-9E8C-377E572D36EF}"/>
          </ac:spMkLst>
        </pc:spChg>
        <pc:spChg chg="mod">
          <ac:chgData name="Jim Hogg" userId="34797abe98eaa765" providerId="LiveId" clId="{61218B3E-8E37-4DE4-9409-DC6DCCA25C11}" dt="2020-01-09T16:27:31.618" v="1564" actId="1076"/>
          <ac:spMkLst>
            <pc:docMk/>
            <pc:sldMk cId="1056059794" sldId="427"/>
            <ac:spMk id="14" creationId="{391AD86F-44C8-4468-91A7-D538DA76428B}"/>
          </ac:spMkLst>
        </pc:spChg>
        <pc:spChg chg="mod">
          <ac:chgData name="Jim Hogg" userId="34797abe98eaa765" providerId="LiveId" clId="{61218B3E-8E37-4DE4-9409-DC6DCCA25C11}" dt="2020-01-09T16:27:31.618" v="1564" actId="1076"/>
          <ac:spMkLst>
            <pc:docMk/>
            <pc:sldMk cId="1056059794" sldId="427"/>
            <ac:spMk id="18" creationId="{7EEEF2A3-C6C9-4985-B9FB-8C9BCA2DCB2B}"/>
          </ac:spMkLst>
        </pc:spChg>
        <pc:spChg chg="mod">
          <ac:chgData name="Jim Hogg" userId="34797abe98eaa765" providerId="LiveId" clId="{61218B3E-8E37-4DE4-9409-DC6DCCA25C11}" dt="2020-01-09T16:27:31.618" v="1564" actId="1076"/>
          <ac:spMkLst>
            <pc:docMk/>
            <pc:sldMk cId="1056059794" sldId="427"/>
            <ac:spMk id="19" creationId="{9F0AB9E6-093E-4FD7-A430-4AAD5239DA15}"/>
          </ac:spMkLst>
        </pc:spChg>
      </pc:sldChg>
      <pc:sldChg chg="addSp delSp modSp modAnim">
        <pc:chgData name="Jim Hogg" userId="34797abe98eaa765" providerId="LiveId" clId="{61218B3E-8E37-4DE4-9409-DC6DCCA25C11}" dt="2020-01-08T01:59:57.474" v="211" actId="1076"/>
        <pc:sldMkLst>
          <pc:docMk/>
          <pc:sldMk cId="304566259" sldId="430"/>
        </pc:sldMkLst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5" creationId="{7AEE9CB7-1C04-40FC-8662-FD5A91F7C488}"/>
          </ac:spMkLst>
        </pc:spChg>
        <pc:spChg chg="add mod">
          <ac:chgData name="Jim Hogg" userId="34797abe98eaa765" providerId="LiveId" clId="{61218B3E-8E37-4DE4-9409-DC6DCCA25C11}" dt="2020-01-08T01:49:03.019" v="43" actId="1076"/>
          <ac:spMkLst>
            <pc:docMk/>
            <pc:sldMk cId="304566259" sldId="430"/>
            <ac:spMk id="9" creationId="{6119360B-7B02-4026-9769-734E5EB4950A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10" creationId="{6E48FC63-3235-487A-8C62-9F3BD013DF0A}"/>
          </ac:spMkLst>
        </pc:spChg>
        <pc:spChg chg="add del mod">
          <ac:chgData name="Jim Hogg" userId="34797abe98eaa765" providerId="LiveId" clId="{61218B3E-8E37-4DE4-9409-DC6DCCA25C11}" dt="2020-01-08T01:49:49.775" v="47" actId="478"/>
          <ac:spMkLst>
            <pc:docMk/>
            <pc:sldMk cId="304566259" sldId="430"/>
            <ac:spMk id="11" creationId="{38EA73A6-0769-4FB4-B0F1-08CE5013C74D}"/>
          </ac:spMkLst>
        </pc:spChg>
        <pc:spChg chg="mod">
          <ac:chgData name="Jim Hogg" userId="34797abe98eaa765" providerId="LiveId" clId="{61218B3E-8E37-4DE4-9409-DC6DCCA25C11}" dt="2020-01-08T01:49:03.019" v="43" actId="1076"/>
          <ac:spMkLst>
            <pc:docMk/>
            <pc:sldMk cId="304566259" sldId="430"/>
            <ac:spMk id="12" creationId="{C4A80DB0-FB11-4658-9434-9FF4E366A92D}"/>
          </ac:spMkLst>
        </pc:spChg>
        <pc:spChg chg="add del mod">
          <ac:chgData name="Jim Hogg" userId="34797abe98eaa765" providerId="LiveId" clId="{61218B3E-8E37-4DE4-9409-DC6DCCA25C11}" dt="2020-01-08T01:49:49.775" v="47" actId="478"/>
          <ac:spMkLst>
            <pc:docMk/>
            <pc:sldMk cId="304566259" sldId="430"/>
            <ac:spMk id="13" creationId="{02B16B0A-E6F8-474C-8C54-F1C7102573E7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14" creationId="{F65FABCE-5D16-4C31-9E59-3F7A34E1598B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15" creationId="{8A6098BF-1F7E-40CA-85A2-51E02A14AAAD}"/>
          </ac:spMkLst>
        </pc:spChg>
        <pc:spChg chg="add del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16" creationId="{99B4205F-DE22-4E54-ABF4-699769E59F71}"/>
          </ac:spMkLst>
        </pc:spChg>
        <pc:spChg chg="add del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17" creationId="{1F153BBE-723F-4582-AC48-A88B89287277}"/>
          </ac:spMkLst>
        </pc:spChg>
        <pc:spChg chg="add del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18" creationId="{324A2FA7-C589-4723-9E2A-DA122B10A7ED}"/>
          </ac:spMkLst>
        </pc:spChg>
        <pc:spChg chg="add mod">
          <ac:chgData name="Jim Hogg" userId="34797abe98eaa765" providerId="LiveId" clId="{61218B3E-8E37-4DE4-9409-DC6DCCA25C11}" dt="2020-01-08T01:50:28.958" v="54"/>
          <ac:spMkLst>
            <pc:docMk/>
            <pc:sldMk cId="304566259" sldId="430"/>
            <ac:spMk id="19" creationId="{0A80B386-684B-4A86-B137-64BCE39F6A69}"/>
          </ac:spMkLst>
        </pc:spChg>
        <pc:spChg chg="add mod">
          <ac:chgData name="Jim Hogg" userId="34797abe98eaa765" providerId="LiveId" clId="{61218B3E-8E37-4DE4-9409-DC6DCCA25C11}" dt="2020-01-08T01:50:28.958" v="54"/>
          <ac:spMkLst>
            <pc:docMk/>
            <pc:sldMk cId="304566259" sldId="430"/>
            <ac:spMk id="20" creationId="{506A511C-7963-46F2-99A2-CD9EE25B2542}"/>
          </ac:spMkLst>
        </pc:spChg>
        <pc:spChg chg="mod">
          <ac:chgData name="Jim Hogg" userId="34797abe98eaa765" providerId="LiveId" clId="{61218B3E-8E37-4DE4-9409-DC6DCCA25C11}" dt="2020-01-08T01:49:03.019" v="43" actId="1076"/>
          <ac:spMkLst>
            <pc:docMk/>
            <pc:sldMk cId="304566259" sldId="430"/>
            <ac:spMk id="21" creationId="{6FF910F1-30E0-4635-BE34-077C3A1E6BF9}"/>
          </ac:spMkLst>
        </pc:spChg>
        <pc:spChg chg="mod">
          <ac:chgData name="Jim Hogg" userId="34797abe98eaa765" providerId="LiveId" clId="{61218B3E-8E37-4DE4-9409-DC6DCCA25C11}" dt="2020-01-08T01:49:03.019" v="43" actId="1076"/>
          <ac:spMkLst>
            <pc:docMk/>
            <pc:sldMk cId="304566259" sldId="430"/>
            <ac:spMk id="22" creationId="{E085CB4E-35E3-434E-8637-4897221F83AC}"/>
          </ac:spMkLst>
        </pc:spChg>
        <pc:spChg chg="mod">
          <ac:chgData name="Jim Hogg" userId="34797abe98eaa765" providerId="LiveId" clId="{61218B3E-8E37-4DE4-9409-DC6DCCA25C11}" dt="2020-01-08T01:49:03.019" v="43" actId="1076"/>
          <ac:spMkLst>
            <pc:docMk/>
            <pc:sldMk cId="304566259" sldId="430"/>
            <ac:spMk id="23" creationId="{3C3E0A39-C473-4D10-999B-45DA336186C6}"/>
          </ac:spMkLst>
        </pc:spChg>
        <pc:spChg chg="add mod">
          <ac:chgData name="Jim Hogg" userId="34797abe98eaa765" providerId="LiveId" clId="{61218B3E-8E37-4DE4-9409-DC6DCCA25C11}" dt="2020-01-08T01:50:28.958" v="54"/>
          <ac:spMkLst>
            <pc:docMk/>
            <pc:sldMk cId="304566259" sldId="430"/>
            <ac:spMk id="24" creationId="{0A383CCD-71E9-4E88-8DFB-02F3119AE4EC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25" creationId="{A1546FC4-0ABC-46ED-8A97-B9759A3D76DF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26" creationId="{9DF0E23B-ED67-4AA6-B9AD-CFED3BDB822A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27" creationId="{9F52432C-D201-4C1F-B803-9E5631B29AB8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28" creationId="{BB6068EF-60E3-4DBC-80EB-7330991C251B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29" creationId="{14FDBF6B-EBDC-439E-ACAC-22B30D8C877D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0" creationId="{3D87B840-8703-4537-BFD3-648B6853D7C6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1" creationId="{C05DD311-9CE2-4E56-AE10-FC40CF832101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2" creationId="{73E50E66-CE58-4813-B74C-39D2A9BD068B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3" creationId="{74EDAF57-4C32-4498-9B17-2A44A16D35F3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4" creationId="{8E64661F-8C65-45CB-8511-E99759C4665D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5" creationId="{9BA90C46-FD1A-4019-B50C-3D97AE89E1AF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6" creationId="{11F50D16-8AA5-44AB-B153-8443CF2A93FD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7" creationId="{71DFF2A8-604C-4104-B07A-9C9B33440DF5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8" creationId="{43D7BD49-2990-4CBC-AF90-048DEB62F610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39" creationId="{34D6F156-287F-4202-AB32-ED53A75FAC15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40" creationId="{7C407B71-61E6-4A30-8715-16D45F8D5368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41" creationId="{C3D4F8D4-2603-48B6-8EB0-3DA4D9020685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42" creationId="{4A17EE7A-B4F2-4EA7-B09B-EF59F5BA63C1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43" creationId="{465DFE88-B1D8-4265-A67B-E68A951B4919}"/>
          </ac:spMkLst>
        </pc:spChg>
        <pc:spChg chg="add del">
          <ac:chgData name="Jim Hogg" userId="34797abe98eaa765" providerId="LiveId" clId="{61218B3E-8E37-4DE4-9409-DC6DCCA25C11}" dt="2020-01-08T01:55:43.011" v="139"/>
          <ac:spMkLst>
            <pc:docMk/>
            <pc:sldMk cId="304566259" sldId="430"/>
            <ac:spMk id="44" creationId="{4E2DB1B5-EA01-4CC8-AE6D-7DD10BA7FAB4}"/>
          </ac:spMkLst>
        </pc:spChg>
        <pc:spChg chg="add del">
          <ac:chgData name="Jim Hogg" userId="34797abe98eaa765" providerId="LiveId" clId="{61218B3E-8E37-4DE4-9409-DC6DCCA25C11}" dt="2020-01-08T01:55:43.011" v="139"/>
          <ac:spMkLst>
            <pc:docMk/>
            <pc:sldMk cId="304566259" sldId="430"/>
            <ac:spMk id="45" creationId="{AF5D77A1-DE1A-4EF8-9F28-71592EB161EC}"/>
          </ac:spMkLst>
        </pc:spChg>
        <pc:spChg chg="add del">
          <ac:chgData name="Jim Hogg" userId="34797abe98eaa765" providerId="LiveId" clId="{61218B3E-8E37-4DE4-9409-DC6DCCA25C11}" dt="2020-01-08T01:55:43.011" v="139"/>
          <ac:spMkLst>
            <pc:docMk/>
            <pc:sldMk cId="304566259" sldId="430"/>
            <ac:spMk id="46" creationId="{CFD7E987-6912-4781-B42A-3584C006B827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47" creationId="{D18727D3-E915-44B1-9046-66B56DE5B64B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48" creationId="{0BB8F078-172A-4A03-9FF4-8C8750973E81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49" creationId="{AC4BB3F0-1AEA-498B-9FBF-A98F709D89AF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50" creationId="{9FAEFD4F-005B-4F42-A1CA-75AB06ACB960}"/>
          </ac:spMkLst>
        </pc:spChg>
        <pc:spChg chg="add mod">
          <ac:chgData name="Jim Hogg" userId="34797abe98eaa765" providerId="LiveId" clId="{61218B3E-8E37-4DE4-9409-DC6DCCA25C11}" dt="2020-01-08T01:57:37.924" v="198" actId="1076"/>
          <ac:spMkLst>
            <pc:docMk/>
            <pc:sldMk cId="304566259" sldId="430"/>
            <ac:spMk id="51" creationId="{7B5C103A-2648-4114-A898-5F67EA7156CB}"/>
          </ac:spMkLst>
        </pc:spChg>
        <pc:spChg chg="add mod">
          <ac:chgData name="Jim Hogg" userId="34797abe98eaa765" providerId="LiveId" clId="{61218B3E-8E37-4DE4-9409-DC6DCCA25C11}" dt="2020-01-08T01:59:57.474" v="211" actId="1076"/>
          <ac:spMkLst>
            <pc:docMk/>
            <pc:sldMk cId="304566259" sldId="430"/>
            <ac:spMk id="52" creationId="{F3CD38B2-3BA1-4DE7-A0A4-F6D0D390E645}"/>
          </ac:spMkLst>
        </pc:spChg>
        <pc:spChg chg="add mod">
          <ac:chgData name="Jim Hogg" userId="34797abe98eaa765" providerId="LiveId" clId="{61218B3E-8E37-4DE4-9409-DC6DCCA25C11}" dt="2020-01-08T01:58:53.872" v="202" actId="1076"/>
          <ac:spMkLst>
            <pc:docMk/>
            <pc:sldMk cId="304566259" sldId="430"/>
            <ac:spMk id="53" creationId="{E7457D4E-6875-4F44-B905-4F2A2E367A4B}"/>
          </ac:spMkLst>
        </pc:spChg>
      </pc:sldChg>
      <pc:sldChg chg="modSp">
        <pc:chgData name="Jim Hogg" userId="34797abe98eaa765" providerId="LiveId" clId="{61218B3E-8E37-4DE4-9409-DC6DCCA25C11}" dt="2020-01-08T03:52:59.115" v="622" actId="20577"/>
        <pc:sldMkLst>
          <pc:docMk/>
          <pc:sldMk cId="1400957777" sldId="439"/>
        </pc:sldMkLst>
        <pc:spChg chg="mod">
          <ac:chgData name="Jim Hogg" userId="34797abe98eaa765" providerId="LiveId" clId="{61218B3E-8E37-4DE4-9409-DC6DCCA25C11}" dt="2020-01-08T03:52:59.115" v="622" actId="20577"/>
          <ac:spMkLst>
            <pc:docMk/>
            <pc:sldMk cId="1400957777" sldId="439"/>
            <ac:spMk id="7" creationId="{A9F3C285-B142-48DC-AB62-D79EACF84DCE}"/>
          </ac:spMkLst>
        </pc:spChg>
      </pc:sldChg>
      <pc:sldChg chg="addSp modSp add setBg">
        <pc:chgData name="Jim Hogg" userId="34797abe98eaa765" providerId="LiveId" clId="{61218B3E-8E37-4DE4-9409-DC6DCCA25C11}" dt="2020-01-08T01:18:15.044" v="12" actId="1076"/>
        <pc:sldMkLst>
          <pc:docMk/>
          <pc:sldMk cId="832835608" sldId="444"/>
        </pc:sldMkLst>
        <pc:spChg chg="add mod">
          <ac:chgData name="Jim Hogg" userId="34797abe98eaa765" providerId="LiveId" clId="{61218B3E-8E37-4DE4-9409-DC6DCCA25C11}" dt="2020-01-08T01:18:15.044" v="12" actId="1076"/>
          <ac:spMkLst>
            <pc:docMk/>
            <pc:sldMk cId="832835608" sldId="444"/>
            <ac:spMk id="4" creationId="{3F4BF685-9BB7-4A99-98C6-6DC52F24663E}"/>
          </ac:spMkLst>
        </pc:spChg>
      </pc:sldChg>
      <pc:sldChg chg="addSp delSp modSp add">
        <pc:chgData name="Jim Hogg" userId="34797abe98eaa765" providerId="LiveId" clId="{61218B3E-8E37-4DE4-9409-DC6DCCA25C11}" dt="2020-01-08T03:58:34.791" v="656" actId="1076"/>
        <pc:sldMkLst>
          <pc:docMk/>
          <pc:sldMk cId="4125386973" sldId="445"/>
        </pc:sldMkLst>
        <pc:spChg chg="mod">
          <ac:chgData name="Jim Hogg" userId="34797abe98eaa765" providerId="LiveId" clId="{61218B3E-8E37-4DE4-9409-DC6DCCA25C11}" dt="2020-01-08T03:52:44.989" v="618" actId="20577"/>
          <ac:spMkLst>
            <pc:docMk/>
            <pc:sldMk cId="4125386973" sldId="445"/>
            <ac:spMk id="4" creationId="{08B41AAD-8875-4EE0-8F5A-D6DC10557B85}"/>
          </ac:spMkLst>
        </pc:spChg>
        <pc:spChg chg="mod">
          <ac:chgData name="Jim Hogg" userId="34797abe98eaa765" providerId="LiveId" clId="{61218B3E-8E37-4DE4-9409-DC6DCCA25C11}" dt="2020-01-08T03:48:50.114" v="511" actId="1076"/>
          <ac:spMkLst>
            <pc:docMk/>
            <pc:sldMk cId="4125386973" sldId="445"/>
            <ac:spMk id="5" creationId="{5B0F74AE-21D2-4FD4-9EED-C750EEBFB0A2}"/>
          </ac:spMkLst>
        </pc:spChg>
        <pc:spChg chg="mod">
          <ac:chgData name="Jim Hogg" userId="34797abe98eaa765" providerId="LiveId" clId="{61218B3E-8E37-4DE4-9409-DC6DCCA25C11}" dt="2020-01-08T03:49:01.988" v="514" actId="1076"/>
          <ac:spMkLst>
            <pc:docMk/>
            <pc:sldMk cId="4125386973" sldId="445"/>
            <ac:spMk id="6" creationId="{8FA28E24-09A7-424B-9E8C-377E572D36EF}"/>
          </ac:spMkLst>
        </pc:spChg>
        <pc:spChg chg="mod">
          <ac:chgData name="Jim Hogg" userId="34797abe98eaa765" providerId="LiveId" clId="{61218B3E-8E37-4DE4-9409-DC6DCCA25C11}" dt="2020-01-08T03:54:35.935" v="654" actId="1076"/>
          <ac:spMkLst>
            <pc:docMk/>
            <pc:sldMk cId="4125386973" sldId="445"/>
            <ac:spMk id="14" creationId="{391AD86F-44C8-4468-91A7-D538DA76428B}"/>
          </ac:spMkLst>
        </pc:spChg>
        <pc:spChg chg="mod">
          <ac:chgData name="Jim Hogg" userId="34797abe98eaa765" providerId="LiveId" clId="{61218B3E-8E37-4DE4-9409-DC6DCCA25C11}" dt="2020-01-08T03:54:35.935" v="654" actId="1076"/>
          <ac:spMkLst>
            <pc:docMk/>
            <pc:sldMk cId="4125386973" sldId="445"/>
            <ac:spMk id="17" creationId="{3F4AA30E-1DC4-4BC7-BAB3-A490FB08DCBA}"/>
          </ac:spMkLst>
        </pc:spChg>
        <pc:spChg chg="mod">
          <ac:chgData name="Jim Hogg" userId="34797abe98eaa765" providerId="LiveId" clId="{61218B3E-8E37-4DE4-9409-DC6DCCA25C11}" dt="2020-01-08T03:54:35.935" v="654" actId="1076"/>
          <ac:spMkLst>
            <pc:docMk/>
            <pc:sldMk cId="4125386973" sldId="445"/>
            <ac:spMk id="18" creationId="{7EEEF2A3-C6C9-4985-B9FB-8C9BCA2DCB2B}"/>
          </ac:spMkLst>
        </pc:spChg>
        <pc:spChg chg="mod">
          <ac:chgData name="Jim Hogg" userId="34797abe98eaa765" providerId="LiveId" clId="{61218B3E-8E37-4DE4-9409-DC6DCCA25C11}" dt="2020-01-08T03:54:35.935" v="654" actId="1076"/>
          <ac:spMkLst>
            <pc:docMk/>
            <pc:sldMk cId="4125386973" sldId="445"/>
            <ac:spMk id="19" creationId="{9F0AB9E6-093E-4FD7-A430-4AAD5239DA15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0" creationId="{37FDA8B5-D94E-4F0E-B30B-1A70F56E5623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1" creationId="{19BAA5CF-A54E-4421-A490-ECB36B62CA80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2" creationId="{0297961D-A41C-40FC-AE50-330A5A8CB51E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3" creationId="{9D134072-33C6-47B8-B73A-C127CD23CB30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4" creationId="{D8FC74C7-A399-479C-8A70-5EDF2A0511CC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5" creationId="{353A019D-18A7-4500-A993-0B83D753C1A2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6" creationId="{AE76A2F0-7EEB-4AC6-B1CC-EE447F6E7D17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7" creationId="{34742B89-1425-4349-A410-9C9B23138333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8" creationId="{63D41A38-3FAB-4F79-A8A9-F9657A70A204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29" creationId="{8470482C-3D47-46D4-8BAD-C8341A3883F1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30" creationId="{F65DF66D-A839-4B5F-A4C9-F61C176F4CBC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31" creationId="{1928E766-591D-4974-9E49-66F6F148399D}"/>
          </ac:spMkLst>
        </pc:spChg>
        <pc:spChg chg="add mod">
          <ac:chgData name="Jim Hogg" userId="34797abe98eaa765" providerId="LiveId" clId="{61218B3E-8E37-4DE4-9409-DC6DCCA25C11}" dt="2020-01-08T03:51:40.476" v="567" actId="20577"/>
          <ac:spMkLst>
            <pc:docMk/>
            <pc:sldMk cId="4125386973" sldId="445"/>
            <ac:spMk id="35" creationId="{2B686CD2-D5E2-4D79-8C2F-A0B86041C11F}"/>
          </ac:spMkLst>
        </pc:spChg>
        <pc:spChg chg="add mod">
          <ac:chgData name="Jim Hogg" userId="34797abe98eaa765" providerId="LiveId" clId="{61218B3E-8E37-4DE4-9409-DC6DCCA25C11}" dt="2020-01-08T03:52:15.322" v="594" actId="20577"/>
          <ac:spMkLst>
            <pc:docMk/>
            <pc:sldMk cId="4125386973" sldId="445"/>
            <ac:spMk id="36" creationId="{B12AD33E-EA4B-4F4A-BFB2-3F863A73040C}"/>
          </ac:spMkLst>
        </pc:spChg>
        <pc:spChg chg="add del mod">
          <ac:chgData name="Jim Hogg" userId="34797abe98eaa765" providerId="LiveId" clId="{61218B3E-8E37-4DE4-9409-DC6DCCA25C11}" dt="2020-01-08T03:52:19.113" v="595" actId="478"/>
          <ac:spMkLst>
            <pc:docMk/>
            <pc:sldMk cId="4125386973" sldId="445"/>
            <ac:spMk id="37" creationId="{553F113A-0A08-4733-9F4A-473E93B7D43E}"/>
          </ac:spMkLst>
        </pc:spChg>
        <pc:spChg chg="add mod">
          <ac:chgData name="Jim Hogg" userId="34797abe98eaa765" providerId="LiveId" clId="{61218B3E-8E37-4DE4-9409-DC6DCCA25C11}" dt="2020-01-08T03:53:29.728" v="627" actId="14100"/>
          <ac:spMkLst>
            <pc:docMk/>
            <pc:sldMk cId="4125386973" sldId="445"/>
            <ac:spMk id="38" creationId="{1D307371-DC11-4146-A607-EB0A096C9AA4}"/>
          </ac:spMkLst>
        </pc:spChg>
        <pc:spChg chg="add mod">
          <ac:chgData name="Jim Hogg" userId="34797abe98eaa765" providerId="LiveId" clId="{61218B3E-8E37-4DE4-9409-DC6DCCA25C11}" dt="2020-01-08T03:54:24.324" v="653" actId="14100"/>
          <ac:spMkLst>
            <pc:docMk/>
            <pc:sldMk cId="4125386973" sldId="445"/>
            <ac:spMk id="39" creationId="{CF1D92EC-3083-47E1-9E89-2FB166915C9F}"/>
          </ac:spMkLst>
        </pc:spChg>
        <pc:spChg chg="add mod">
          <ac:chgData name="Jim Hogg" userId="34797abe98eaa765" providerId="LiveId" clId="{61218B3E-8E37-4DE4-9409-DC6DCCA25C11}" dt="2020-01-08T03:58:34.791" v="656" actId="1076"/>
          <ac:spMkLst>
            <pc:docMk/>
            <pc:sldMk cId="4125386973" sldId="445"/>
            <ac:spMk id="40" creationId="{8CBBC263-D80B-42A5-957D-58BCC4FE8C6F}"/>
          </ac:spMkLst>
        </pc:spChg>
        <pc:spChg chg="add mod">
          <ac:chgData name="Jim Hogg" userId="34797abe98eaa765" providerId="LiveId" clId="{61218B3E-8E37-4DE4-9409-DC6DCCA25C11}" dt="2020-01-08T03:58:34.791" v="656" actId="1076"/>
          <ac:spMkLst>
            <pc:docMk/>
            <pc:sldMk cId="4125386973" sldId="445"/>
            <ac:spMk id="41" creationId="{F043184B-754E-4696-AC93-82A25B6588BD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43" creationId="{9915AB46-EFB2-4173-83A0-D07C5052FAF3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44" creationId="{5240B2C0-8FF4-49F8-808D-E6FB55371270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45" creationId="{AE830970-CDAD-4F67-81F5-220FEA9D3FAB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46" creationId="{92CDAFDB-DEF1-4B98-8268-1FAE59AEDFB0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47" creationId="{0AB80D2A-2286-430E-A1B8-3BE8CCEEDEA5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48" creationId="{FDBC5A80-983E-4CEA-8D22-BB1A5EE24A77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49" creationId="{D2B8CF49-848A-41F9-A91E-66033C5EECD1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50" creationId="{659E2AF6-A68D-4E3C-8E07-8623626B9B70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51" creationId="{3D8A6DAB-041B-4550-A3DB-31D09F879574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55" creationId="{984620BA-2AB9-4DC7-9578-8D82D1EC6F38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56" creationId="{5AD2E629-06F1-4B3F-8A75-A5DBBDBF9E0F}"/>
          </ac:spMkLst>
        </pc:spChg>
        <pc:spChg chg="del">
          <ac:chgData name="Jim Hogg" userId="34797abe98eaa765" providerId="LiveId" clId="{61218B3E-8E37-4DE4-9409-DC6DCCA25C11}" dt="2020-01-08T03:48:46.710" v="510" actId="478"/>
          <ac:spMkLst>
            <pc:docMk/>
            <pc:sldMk cId="4125386973" sldId="445"/>
            <ac:spMk id="57" creationId="{3A54A140-F9E7-4368-B515-1AF631543BD6}"/>
          </ac:spMkLst>
        </pc:spChg>
      </pc:sldChg>
      <pc:sldChg chg="addSp modSp add">
        <pc:chgData name="Jim Hogg" userId="34797abe98eaa765" providerId="LiveId" clId="{61218B3E-8E37-4DE4-9409-DC6DCCA25C11}" dt="2020-01-09T15:07:43.161" v="1563" actId="14100"/>
        <pc:sldMkLst>
          <pc:docMk/>
          <pc:sldMk cId="3455398190" sldId="446"/>
        </pc:sldMkLst>
        <pc:spChg chg="add mod">
          <ac:chgData name="Jim Hogg" userId="34797abe98eaa765" providerId="LiveId" clId="{61218B3E-8E37-4DE4-9409-DC6DCCA25C11}" dt="2020-01-08T20:03:48.859" v="1418" actId="1076"/>
          <ac:spMkLst>
            <pc:docMk/>
            <pc:sldMk cId="3455398190" sldId="446"/>
            <ac:spMk id="4" creationId="{7A3210BA-3647-4349-BF81-1A4268329E88}"/>
          </ac:spMkLst>
        </pc:spChg>
        <pc:spChg chg="add mod">
          <ac:chgData name="Jim Hogg" userId="34797abe98eaa765" providerId="LiveId" clId="{61218B3E-8E37-4DE4-9409-DC6DCCA25C11}" dt="2020-01-09T15:07:43.161" v="1563" actId="14100"/>
          <ac:spMkLst>
            <pc:docMk/>
            <pc:sldMk cId="3455398190" sldId="446"/>
            <ac:spMk id="5" creationId="{844CF456-6D11-43EA-AB5D-6F841FAB93F3}"/>
          </ac:spMkLst>
        </pc:spChg>
      </pc:sldChg>
    </pc:docChg>
  </pc:docChgLst>
  <pc:docChgLst>
    <pc:chgData name="Jim Hogg" userId="34797abe98eaa765" providerId="LiveId" clId="{94C4C91C-45A5-424E-9A7D-FABD991E6E5A}"/>
    <pc:docChg chg="custSel modSld">
      <pc:chgData name="Jim Hogg" userId="34797abe98eaa765" providerId="LiveId" clId="{94C4C91C-45A5-424E-9A7D-FABD991E6E5A}" dt="2019-11-10T18:55:03.322" v="73" actId="1076"/>
      <pc:docMkLst>
        <pc:docMk/>
      </pc:docMkLst>
      <pc:sldChg chg="addSp modSp">
        <pc:chgData name="Jim Hogg" userId="34797abe98eaa765" providerId="LiveId" clId="{94C4C91C-45A5-424E-9A7D-FABD991E6E5A}" dt="2019-11-10T18:51:18.753" v="71" actId="6549"/>
        <pc:sldMkLst>
          <pc:docMk/>
          <pc:sldMk cId="0" sldId="395"/>
        </pc:sldMkLst>
        <pc:spChg chg="add mod">
          <ac:chgData name="Jim Hogg" userId="34797abe98eaa765" providerId="LiveId" clId="{94C4C91C-45A5-424E-9A7D-FABD991E6E5A}" dt="2019-11-10T18:51:18.753" v="71" actId="6549"/>
          <ac:spMkLst>
            <pc:docMk/>
            <pc:sldMk cId="0" sldId="395"/>
            <ac:spMk id="4" creationId="{9B39066E-75B5-4AB9-851D-CDD4E98F4D97}"/>
          </ac:spMkLst>
        </pc:spChg>
        <pc:spChg chg="mod">
          <ac:chgData name="Jim Hogg" userId="34797abe98eaa765" providerId="LiveId" clId="{94C4C91C-45A5-424E-9A7D-FABD991E6E5A}" dt="2019-11-10T18:49:50.099" v="10" actId="14100"/>
          <ac:spMkLst>
            <pc:docMk/>
            <pc:sldMk cId="0" sldId="395"/>
            <ac:spMk id="602" creationId="{00000000-0000-0000-0000-000000000000}"/>
          </ac:spMkLst>
        </pc:spChg>
      </pc:sldChg>
      <pc:sldChg chg="delSp modSp">
        <pc:chgData name="Jim Hogg" userId="34797abe98eaa765" providerId="LiveId" clId="{94C4C91C-45A5-424E-9A7D-FABD991E6E5A}" dt="2019-11-10T18:55:03.322" v="73" actId="1076"/>
        <pc:sldMkLst>
          <pc:docMk/>
          <pc:sldMk cId="511514606" sldId="420"/>
        </pc:sldMkLst>
        <pc:spChg chg="del">
          <ac:chgData name="Jim Hogg" userId="34797abe98eaa765" providerId="LiveId" clId="{94C4C91C-45A5-424E-9A7D-FABD991E6E5A}" dt="2019-11-10T18:54:59.410" v="72" actId="478"/>
          <ac:spMkLst>
            <pc:docMk/>
            <pc:sldMk cId="511514606" sldId="420"/>
            <ac:spMk id="8" creationId="{1E5CE3E0-B230-495F-8F35-5C126ECD652C}"/>
          </ac:spMkLst>
        </pc:spChg>
        <pc:spChg chg="mod">
          <ac:chgData name="Jim Hogg" userId="34797abe98eaa765" providerId="LiveId" clId="{94C4C91C-45A5-424E-9A7D-FABD991E6E5A}" dt="2019-11-10T18:55:03.322" v="73" actId="1076"/>
          <ac:spMkLst>
            <pc:docMk/>
            <pc:sldMk cId="511514606" sldId="420"/>
            <ac:spMk id="9" creationId="{5A16764E-3E8D-45C7-B5AC-2D6CDD42FC0B}"/>
          </ac:spMkLst>
        </pc:spChg>
      </pc:sldChg>
    </pc:docChg>
  </pc:docChgLst>
  <pc:docChgLst>
    <pc:chgData name="Jim Hogg" userId="34797abe98eaa765" providerId="LiveId" clId="{EDA5EEA6-7628-48D9-A27B-94B413FFD281}"/>
    <pc:docChg chg="custSel addSld modSld">
      <pc:chgData name="Jim Hogg" userId="34797abe98eaa765" providerId="LiveId" clId="{EDA5EEA6-7628-48D9-A27B-94B413FFD281}" dt="2019-11-12T01:04:16.743" v="558" actId="404"/>
      <pc:docMkLst>
        <pc:docMk/>
      </pc:docMkLst>
      <pc:sldChg chg="modSp">
        <pc:chgData name="Jim Hogg" userId="34797abe98eaa765" providerId="LiveId" clId="{EDA5EEA6-7628-48D9-A27B-94B413FFD281}" dt="2019-11-12T01:04:16.743" v="558" actId="404"/>
        <pc:sldMkLst>
          <pc:docMk/>
          <pc:sldMk cId="0" sldId="256"/>
        </pc:sldMkLst>
        <pc:spChg chg="mod">
          <ac:chgData name="Jim Hogg" userId="34797abe98eaa765" providerId="LiveId" clId="{EDA5EEA6-7628-48D9-A27B-94B413FFD281}" dt="2019-11-12T01:04:16.743" v="558" actId="404"/>
          <ac:spMkLst>
            <pc:docMk/>
            <pc:sldMk cId="0" sldId="256"/>
            <ac:spMk id="290" creationId="{00000000-0000-0000-0000-000000000000}"/>
          </ac:spMkLst>
        </pc:spChg>
        <pc:spChg chg="mod">
          <ac:chgData name="Jim Hogg" userId="34797abe98eaa765" providerId="LiveId" clId="{EDA5EEA6-7628-48D9-A27B-94B413FFD281}" dt="2019-11-12T01:04:11.299" v="557" actId="404"/>
          <ac:spMkLst>
            <pc:docMk/>
            <pc:sldMk cId="0" sldId="256"/>
            <ac:spMk id="291" creationId="{00000000-0000-0000-0000-000000000000}"/>
          </ac:spMkLst>
        </pc:spChg>
      </pc:sldChg>
      <pc:sldChg chg="addSp delSp modSp add">
        <pc:chgData name="Jim Hogg" userId="34797abe98eaa765" providerId="LiveId" clId="{EDA5EEA6-7628-48D9-A27B-94B413FFD281}" dt="2019-11-10T19:11:11.426" v="516" actId="1076"/>
        <pc:sldMkLst>
          <pc:docMk/>
          <pc:sldMk cId="587528611" sldId="431"/>
        </pc:sldMkLst>
        <pc:spChg chg="add del">
          <ac:chgData name="Jim Hogg" userId="34797abe98eaa765" providerId="LiveId" clId="{EDA5EEA6-7628-48D9-A27B-94B413FFD281}" dt="2019-11-10T19:02:04.165" v="2" actId="478"/>
          <ac:spMkLst>
            <pc:docMk/>
            <pc:sldMk cId="587528611" sldId="431"/>
            <ac:spMk id="4" creationId="{F56997E4-0121-4B63-AC16-5F045DE07EEF}"/>
          </ac:spMkLst>
        </pc:spChg>
        <pc:spChg chg="add del">
          <ac:chgData name="Jim Hogg" userId="34797abe98eaa765" providerId="LiveId" clId="{EDA5EEA6-7628-48D9-A27B-94B413FFD281}" dt="2019-11-10T19:02:26.448" v="4" actId="478"/>
          <ac:spMkLst>
            <pc:docMk/>
            <pc:sldMk cId="587528611" sldId="431"/>
            <ac:spMk id="5" creationId="{9EB38BE7-C02C-4C54-AD8F-F1D0730BA7EC}"/>
          </ac:spMkLst>
        </pc:spChg>
        <pc:spChg chg="add del">
          <ac:chgData name="Jim Hogg" userId="34797abe98eaa765" providerId="LiveId" clId="{EDA5EEA6-7628-48D9-A27B-94B413FFD281}" dt="2019-11-10T19:02:53.157" v="6" actId="478"/>
          <ac:spMkLst>
            <pc:docMk/>
            <pc:sldMk cId="587528611" sldId="431"/>
            <ac:spMk id="6" creationId="{0281B517-6936-4270-B468-23453DA7B869}"/>
          </ac:spMkLst>
        </pc:spChg>
        <pc:spChg chg="add mod">
          <ac:chgData name="Jim Hogg" userId="34797abe98eaa765" providerId="LiveId" clId="{EDA5EEA6-7628-48D9-A27B-94B413FFD281}" dt="2019-11-10T19:04:07.161" v="30" actId="255"/>
          <ac:spMkLst>
            <pc:docMk/>
            <pc:sldMk cId="587528611" sldId="431"/>
            <ac:spMk id="8" creationId="{399116ED-D1DC-4433-9A52-374EDD34B80C}"/>
          </ac:spMkLst>
        </pc:spChg>
        <pc:picChg chg="add mod">
          <ac:chgData name="Jim Hogg" userId="34797abe98eaa765" providerId="LiveId" clId="{EDA5EEA6-7628-48D9-A27B-94B413FFD281}" dt="2019-11-10T19:11:11.426" v="516" actId="1076"/>
          <ac:picMkLst>
            <pc:docMk/>
            <pc:sldMk cId="587528611" sldId="431"/>
            <ac:picMk id="7" creationId="{8EE543D7-0074-4C3F-8DF9-B52A7C470D8F}"/>
          </ac:picMkLst>
        </pc:picChg>
      </pc:sldChg>
      <pc:sldChg chg="addSp delSp modSp add">
        <pc:chgData name="Jim Hogg" userId="34797abe98eaa765" providerId="LiveId" clId="{EDA5EEA6-7628-48D9-A27B-94B413FFD281}" dt="2019-11-10T23:18:07.397" v="541" actId="20577"/>
        <pc:sldMkLst>
          <pc:docMk/>
          <pc:sldMk cId="2710683193" sldId="432"/>
        </pc:sldMkLst>
        <pc:spChg chg="add mod">
          <ac:chgData name="Jim Hogg" userId="34797abe98eaa765" providerId="LiveId" clId="{EDA5EEA6-7628-48D9-A27B-94B413FFD281}" dt="2019-11-10T23:18:07.397" v="541" actId="20577"/>
          <ac:spMkLst>
            <pc:docMk/>
            <pc:sldMk cId="2710683193" sldId="432"/>
            <ac:spMk id="4" creationId="{E46E6ACE-A381-482E-957B-6C7FDC6DE127}"/>
          </ac:spMkLst>
        </pc:spChg>
        <pc:spChg chg="mod">
          <ac:chgData name="Jim Hogg" userId="34797abe98eaa765" providerId="LiveId" clId="{EDA5EEA6-7628-48D9-A27B-94B413FFD281}" dt="2019-11-10T19:04:27.087" v="37" actId="20577"/>
          <ac:spMkLst>
            <pc:docMk/>
            <pc:sldMk cId="2710683193" sldId="432"/>
            <ac:spMk id="8" creationId="{399116ED-D1DC-4433-9A52-374EDD34B80C}"/>
          </ac:spMkLst>
        </pc:spChg>
        <pc:picChg chg="del">
          <ac:chgData name="Jim Hogg" userId="34797abe98eaa765" providerId="LiveId" clId="{EDA5EEA6-7628-48D9-A27B-94B413FFD281}" dt="2019-11-10T19:04:30.896" v="38" actId="478"/>
          <ac:picMkLst>
            <pc:docMk/>
            <pc:sldMk cId="2710683193" sldId="432"/>
            <ac:picMk id="7" creationId="{8EE543D7-0074-4C3F-8DF9-B52A7C470D8F}"/>
          </ac:picMkLst>
        </pc:picChg>
      </pc:sldChg>
    </pc:docChg>
  </pc:docChgLst>
  <pc:docChgLst>
    <pc:chgData name="Jim Hogg" userId="34797abe98eaa765" providerId="LiveId" clId="{7A5B7D16-D470-4899-AA3B-0E00AF6071C5}"/>
    <pc:docChg chg="undo custSel addSld delSld modSld sldOrd delSection modSection">
      <pc:chgData name="Jim Hogg" userId="34797abe98eaa765" providerId="LiveId" clId="{7A5B7D16-D470-4899-AA3B-0E00AF6071C5}" dt="2019-11-03T21:19:56.324" v="7454" actId="692"/>
      <pc:docMkLst>
        <pc:docMk/>
      </pc:docMkLst>
      <pc:sldChg chg="modSp">
        <pc:chgData name="Jim Hogg" userId="34797abe98eaa765" providerId="LiveId" clId="{7A5B7D16-D470-4899-AA3B-0E00AF6071C5}" dt="2019-11-02T00:22:40.220" v="6697" actId="6549"/>
        <pc:sldMkLst>
          <pc:docMk/>
          <pc:sldMk cId="0" sldId="256"/>
        </pc:sldMkLst>
        <pc:spChg chg="mod">
          <ac:chgData name="Jim Hogg" userId="34797abe98eaa765" providerId="LiveId" clId="{7A5B7D16-D470-4899-AA3B-0E00AF6071C5}" dt="2019-11-02T00:22:40.220" v="6697" actId="6549"/>
          <ac:spMkLst>
            <pc:docMk/>
            <pc:sldMk cId="0" sldId="256"/>
            <ac:spMk id="290" creationId="{00000000-0000-0000-0000-000000000000}"/>
          </ac:spMkLst>
        </pc:spChg>
        <pc:spChg chg="mod">
          <ac:chgData name="Jim Hogg" userId="34797abe98eaa765" providerId="LiveId" clId="{7A5B7D16-D470-4899-AA3B-0E00AF6071C5}" dt="2019-11-01T16:20:30.822" v="17" actId="6549"/>
          <ac:spMkLst>
            <pc:docMk/>
            <pc:sldMk cId="0" sldId="256"/>
            <ac:spMk id="291" creationId="{00000000-0000-0000-0000-000000000000}"/>
          </ac:spMkLst>
        </pc:spChg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57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58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5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0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2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3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5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6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7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8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6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70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7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72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73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7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77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78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7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0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2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3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5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6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7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8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8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0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2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3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5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6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7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8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29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300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30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302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303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30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4172706252" sldId="325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622599689" sldId="326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35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0" sldId="35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1845511367" sldId="36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267724796" sldId="362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476718627" sldId="363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645589049" sldId="36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1457867475" sldId="365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1109467525" sldId="366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020946659" sldId="367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1654591606" sldId="368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592213602" sldId="36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024444105" sldId="370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4063121071" sldId="37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130547851" sldId="372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105016673" sldId="373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1387683859" sldId="37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446169604" sldId="375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854539244" sldId="376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1653690636" sldId="378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411789826" sldId="37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550327158" sldId="380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4038686362" sldId="38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2838999553" sldId="382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974142782" sldId="384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2108384283" sldId="385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1411389088" sldId="386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2462041963" sldId="387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897104999" sldId="388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398964864" sldId="389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3811296769" sldId="390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2437569665" sldId="391"/>
        </pc:sldMkLst>
      </pc:sldChg>
      <pc:sldChg chg="del">
        <pc:chgData name="Jim Hogg" userId="34797abe98eaa765" providerId="LiveId" clId="{7A5B7D16-D470-4899-AA3B-0E00AF6071C5}" dt="2019-11-01T17:17:07.712" v="705" actId="47"/>
        <pc:sldMkLst>
          <pc:docMk/>
          <pc:sldMk cId="2951086258" sldId="392"/>
        </pc:sldMkLst>
      </pc:sldChg>
      <pc:sldChg chg="addSp modSp add">
        <pc:chgData name="Jim Hogg" userId="34797abe98eaa765" providerId="LiveId" clId="{7A5B7D16-D470-4899-AA3B-0E00AF6071C5}" dt="2019-11-01T16:22:19.884" v="133" actId="20577"/>
        <pc:sldMkLst>
          <pc:docMk/>
          <pc:sldMk cId="4241295639" sldId="393"/>
        </pc:sldMkLst>
        <pc:spChg chg="add mod">
          <ac:chgData name="Jim Hogg" userId="34797abe98eaa765" providerId="LiveId" clId="{7A5B7D16-D470-4899-AA3B-0E00AF6071C5}" dt="2019-11-01T16:20:48.729" v="21" actId="1076"/>
          <ac:spMkLst>
            <pc:docMk/>
            <pc:sldMk cId="4241295639" sldId="393"/>
            <ac:spMk id="4" creationId="{EC429379-F3B8-4F25-8DCC-7732728E3D1E}"/>
          </ac:spMkLst>
        </pc:spChg>
        <pc:spChg chg="add mod">
          <ac:chgData name="Jim Hogg" userId="34797abe98eaa765" providerId="LiveId" clId="{7A5B7D16-D470-4899-AA3B-0E00AF6071C5}" dt="2019-11-01T16:21:10.618" v="29" actId="1076"/>
          <ac:spMkLst>
            <pc:docMk/>
            <pc:sldMk cId="4241295639" sldId="393"/>
            <ac:spMk id="5" creationId="{9C376519-4E52-4511-A57B-39419BE88FB1}"/>
          </ac:spMkLst>
        </pc:spChg>
        <pc:spChg chg="add mod">
          <ac:chgData name="Jim Hogg" userId="34797abe98eaa765" providerId="LiveId" clId="{7A5B7D16-D470-4899-AA3B-0E00AF6071C5}" dt="2019-11-01T16:22:19.884" v="133" actId="20577"/>
          <ac:spMkLst>
            <pc:docMk/>
            <pc:sldMk cId="4241295639" sldId="393"/>
            <ac:spMk id="6" creationId="{B4B05626-FC6B-4D2B-B271-06794C0DA7DE}"/>
          </ac:spMkLst>
        </pc:spChg>
      </pc:sldChg>
      <pc:sldChg chg="modSp add del ord">
        <pc:chgData name="Jim Hogg" userId="34797abe98eaa765" providerId="LiveId" clId="{7A5B7D16-D470-4899-AA3B-0E00AF6071C5}" dt="2019-11-01T17:07:35.096" v="570" actId="47"/>
        <pc:sldMkLst>
          <pc:docMk/>
          <pc:sldMk cId="1736204240" sldId="394"/>
        </pc:sldMkLst>
        <pc:spChg chg="mod">
          <ac:chgData name="Jim Hogg" userId="34797abe98eaa765" providerId="LiveId" clId="{7A5B7D16-D470-4899-AA3B-0E00AF6071C5}" dt="2019-11-01T16:22:36.376" v="135" actId="1076"/>
          <ac:spMkLst>
            <pc:docMk/>
            <pc:sldMk cId="1736204240" sldId="394"/>
            <ac:spMk id="4" creationId="{EC429379-F3B8-4F25-8DCC-7732728E3D1E}"/>
          </ac:spMkLst>
        </pc:spChg>
      </pc:sldChg>
      <pc:sldChg chg="modSp add del">
        <pc:chgData name="Jim Hogg" userId="34797abe98eaa765" providerId="LiveId" clId="{7A5B7D16-D470-4899-AA3B-0E00AF6071C5}" dt="2019-11-01T16:30:43.307" v="173" actId="20577"/>
        <pc:sldMkLst>
          <pc:docMk/>
          <pc:sldMk cId="0" sldId="395"/>
        </pc:sldMkLst>
        <pc:spChg chg="mod">
          <ac:chgData name="Jim Hogg" userId="34797abe98eaa765" providerId="LiveId" clId="{7A5B7D16-D470-4899-AA3B-0E00AF6071C5}" dt="2019-11-01T16:30:43.307" v="173" actId="20577"/>
          <ac:spMkLst>
            <pc:docMk/>
            <pc:sldMk cId="0" sldId="395"/>
            <ac:spMk id="601" creationId="{00000000-0000-0000-0000-000000000000}"/>
          </ac:spMkLst>
        </pc:spChg>
      </pc:sldChg>
      <pc:sldChg chg="addSp delSp modSp add">
        <pc:chgData name="Jim Hogg" userId="34797abe98eaa765" providerId="LiveId" clId="{7A5B7D16-D470-4899-AA3B-0E00AF6071C5}" dt="2019-11-01T17:08:25.065" v="625" actId="403"/>
        <pc:sldMkLst>
          <pc:docMk/>
          <pc:sldMk cId="3117759703" sldId="396"/>
        </pc:sldMkLst>
        <pc:spChg chg="del mod">
          <ac:chgData name="Jim Hogg" userId="34797abe98eaa765" providerId="LiveId" clId="{7A5B7D16-D470-4899-AA3B-0E00AF6071C5}" dt="2019-11-01T16:59:20.900" v="192" actId="478"/>
          <ac:spMkLst>
            <pc:docMk/>
            <pc:sldMk cId="3117759703" sldId="396"/>
            <ac:spMk id="4" creationId="{EC429379-F3B8-4F25-8DCC-7732728E3D1E}"/>
          </ac:spMkLst>
        </pc:spChg>
        <pc:spChg chg="mod">
          <ac:chgData name="Jim Hogg" userId="34797abe98eaa765" providerId="LiveId" clId="{7A5B7D16-D470-4899-AA3B-0E00AF6071C5}" dt="2019-11-01T16:56:25.514" v="187" actId="20577"/>
          <ac:spMkLst>
            <pc:docMk/>
            <pc:sldMk cId="3117759703" sldId="396"/>
            <ac:spMk id="5" creationId="{9C376519-4E52-4511-A57B-39419BE88FB1}"/>
          </ac:spMkLst>
        </pc:spChg>
        <pc:spChg chg="del mod">
          <ac:chgData name="Jim Hogg" userId="34797abe98eaa765" providerId="LiveId" clId="{7A5B7D16-D470-4899-AA3B-0E00AF6071C5}" dt="2019-11-01T16:59:41.233" v="197" actId="478"/>
          <ac:spMkLst>
            <pc:docMk/>
            <pc:sldMk cId="3117759703" sldId="396"/>
            <ac:spMk id="6" creationId="{B4B05626-FC6B-4D2B-B271-06794C0DA7DE}"/>
          </ac:spMkLst>
        </pc:spChg>
        <pc:spChg chg="add mod">
          <ac:chgData name="Jim Hogg" userId="34797abe98eaa765" providerId="LiveId" clId="{7A5B7D16-D470-4899-AA3B-0E00AF6071C5}" dt="2019-11-01T17:00:13.715" v="214" actId="14100"/>
          <ac:spMkLst>
            <pc:docMk/>
            <pc:sldMk cId="3117759703" sldId="396"/>
            <ac:spMk id="7" creationId="{0A12B242-D628-468A-BAE6-EDCF44902E5F}"/>
          </ac:spMkLst>
        </pc:spChg>
        <pc:spChg chg="add mod">
          <ac:chgData name="Jim Hogg" userId="34797abe98eaa765" providerId="LiveId" clId="{7A5B7D16-D470-4899-AA3B-0E00AF6071C5}" dt="2019-11-01T17:08:25.065" v="625" actId="403"/>
          <ac:spMkLst>
            <pc:docMk/>
            <pc:sldMk cId="3117759703" sldId="396"/>
            <ac:spMk id="8" creationId="{4F6195A4-1F94-45E5-82C3-E239FE856AF9}"/>
          </ac:spMkLst>
        </pc:spChg>
      </pc:sldChg>
      <pc:sldChg chg="addSp delSp modSp add">
        <pc:chgData name="Jim Hogg" userId="34797abe98eaa765" providerId="LiveId" clId="{7A5B7D16-D470-4899-AA3B-0E00AF6071C5}" dt="2019-11-01T17:14:32.310" v="675" actId="1076"/>
        <pc:sldMkLst>
          <pc:docMk/>
          <pc:sldMk cId="1722789193" sldId="397"/>
        </pc:sldMkLst>
        <pc:spChg chg="add mod">
          <ac:chgData name="Jim Hogg" userId="34797abe98eaa765" providerId="LiveId" clId="{7A5B7D16-D470-4899-AA3B-0E00AF6071C5}" dt="2019-11-01T17:01:11.511" v="247" actId="255"/>
          <ac:spMkLst>
            <pc:docMk/>
            <pc:sldMk cId="1722789193" sldId="397"/>
            <ac:spMk id="4" creationId="{6F62BEFD-1DEB-48BC-AE4D-2CBA6B989074}"/>
          </ac:spMkLst>
        </pc:spChg>
        <pc:spChg chg="add del mod">
          <ac:chgData name="Jim Hogg" userId="34797abe98eaa765" providerId="LiveId" clId="{7A5B7D16-D470-4899-AA3B-0E00AF6071C5}" dt="2019-11-01T17:12:57.642" v="655" actId="478"/>
          <ac:spMkLst>
            <pc:docMk/>
            <pc:sldMk cId="1722789193" sldId="397"/>
            <ac:spMk id="5" creationId="{2F958A24-DB14-4FF7-86DB-851E04958395}"/>
          </ac:spMkLst>
        </pc:spChg>
        <pc:spChg chg="add mod">
          <ac:chgData name="Jim Hogg" userId="34797abe98eaa765" providerId="LiveId" clId="{7A5B7D16-D470-4899-AA3B-0E00AF6071C5}" dt="2019-11-01T17:13:23.516" v="665" actId="20577"/>
          <ac:spMkLst>
            <pc:docMk/>
            <pc:sldMk cId="1722789193" sldId="397"/>
            <ac:spMk id="6" creationId="{F6F6722D-C139-4BFA-9A5A-F14E2F2B8CF4}"/>
          </ac:spMkLst>
        </pc:spChg>
        <pc:spChg chg="add mod">
          <ac:chgData name="Jim Hogg" userId="34797abe98eaa765" providerId="LiveId" clId="{7A5B7D16-D470-4899-AA3B-0E00AF6071C5}" dt="2019-11-01T17:14:23.075" v="674" actId="20577"/>
          <ac:spMkLst>
            <pc:docMk/>
            <pc:sldMk cId="1722789193" sldId="397"/>
            <ac:spMk id="7" creationId="{B154461C-5384-4531-A588-761ADF5ADB83}"/>
          </ac:spMkLst>
        </pc:spChg>
        <pc:spChg chg="add mod">
          <ac:chgData name="Jim Hogg" userId="34797abe98eaa765" providerId="LiveId" clId="{7A5B7D16-D470-4899-AA3B-0E00AF6071C5}" dt="2019-11-01T17:14:32.310" v="675" actId="1076"/>
          <ac:spMkLst>
            <pc:docMk/>
            <pc:sldMk cId="1722789193" sldId="397"/>
            <ac:spMk id="8" creationId="{AF9B48A6-4147-4168-A7DE-0B240454F14A}"/>
          </ac:spMkLst>
        </pc:spChg>
      </pc:sldChg>
      <pc:sldChg chg="addSp delSp modSp add">
        <pc:chgData name="Jim Hogg" userId="34797abe98eaa765" providerId="LiveId" clId="{7A5B7D16-D470-4899-AA3B-0E00AF6071C5}" dt="2019-11-01T17:15:41.463" v="704" actId="20577"/>
        <pc:sldMkLst>
          <pc:docMk/>
          <pc:sldMk cId="3810915095" sldId="398"/>
        </pc:sldMkLst>
        <pc:spChg chg="mod">
          <ac:chgData name="Jim Hogg" userId="34797abe98eaa765" providerId="LiveId" clId="{7A5B7D16-D470-4899-AA3B-0E00AF6071C5}" dt="2019-11-01T17:15:16.418" v="690" actId="20577"/>
          <ac:spMkLst>
            <pc:docMk/>
            <pc:sldMk cId="3810915095" sldId="398"/>
            <ac:spMk id="4" creationId="{6F62BEFD-1DEB-48BC-AE4D-2CBA6B989074}"/>
          </ac:spMkLst>
        </pc:spChg>
        <pc:spChg chg="del">
          <ac:chgData name="Jim Hogg" userId="34797abe98eaa765" providerId="LiveId" clId="{7A5B7D16-D470-4899-AA3B-0E00AF6071C5}" dt="2019-11-01T17:12:28.912" v="652" actId="478"/>
          <ac:spMkLst>
            <pc:docMk/>
            <pc:sldMk cId="3810915095" sldId="398"/>
            <ac:spMk id="5" creationId="{2F958A24-DB14-4FF7-86DB-851E04958395}"/>
          </ac:spMkLst>
        </pc:spChg>
        <pc:spChg chg="del">
          <ac:chgData name="Jim Hogg" userId="34797abe98eaa765" providerId="LiveId" clId="{7A5B7D16-D470-4899-AA3B-0E00AF6071C5}" dt="2019-11-01T17:14:48.174" v="676" actId="478"/>
          <ac:spMkLst>
            <pc:docMk/>
            <pc:sldMk cId="3810915095" sldId="398"/>
            <ac:spMk id="6" creationId="{F6F6722D-C139-4BFA-9A5A-F14E2F2B8CF4}"/>
          </ac:spMkLst>
        </pc:spChg>
        <pc:spChg chg="del">
          <ac:chgData name="Jim Hogg" userId="34797abe98eaa765" providerId="LiveId" clId="{7A5B7D16-D470-4899-AA3B-0E00AF6071C5}" dt="2019-11-01T17:14:48.174" v="676" actId="478"/>
          <ac:spMkLst>
            <pc:docMk/>
            <pc:sldMk cId="3810915095" sldId="398"/>
            <ac:spMk id="7" creationId="{B154461C-5384-4531-A588-761ADF5ADB83}"/>
          </ac:spMkLst>
        </pc:spChg>
        <pc:spChg chg="del">
          <ac:chgData name="Jim Hogg" userId="34797abe98eaa765" providerId="LiveId" clId="{7A5B7D16-D470-4899-AA3B-0E00AF6071C5}" dt="2019-11-01T17:14:48.174" v="676" actId="478"/>
          <ac:spMkLst>
            <pc:docMk/>
            <pc:sldMk cId="3810915095" sldId="398"/>
            <ac:spMk id="8" creationId="{AF9B48A6-4147-4168-A7DE-0B240454F14A}"/>
          </ac:spMkLst>
        </pc:spChg>
        <pc:spChg chg="add mod">
          <ac:chgData name="Jim Hogg" userId="34797abe98eaa765" providerId="LiveId" clId="{7A5B7D16-D470-4899-AA3B-0E00AF6071C5}" dt="2019-11-01T17:15:41.463" v="704" actId="20577"/>
          <ac:spMkLst>
            <pc:docMk/>
            <pc:sldMk cId="3810915095" sldId="398"/>
            <ac:spMk id="9" creationId="{6AFB3DBD-6E18-4980-847B-686822F2D783}"/>
          </ac:spMkLst>
        </pc:spChg>
        <pc:spChg chg="add mod">
          <ac:chgData name="Jim Hogg" userId="34797abe98eaa765" providerId="LiveId" clId="{7A5B7D16-D470-4899-AA3B-0E00AF6071C5}" dt="2019-11-01T17:15:11.203" v="680" actId="1076"/>
          <ac:spMkLst>
            <pc:docMk/>
            <pc:sldMk cId="3810915095" sldId="398"/>
            <ac:spMk id="10" creationId="{482001D1-9CDE-44FA-9FF9-C03BC0800E8F}"/>
          </ac:spMkLst>
        </pc:spChg>
        <pc:spChg chg="add mod">
          <ac:chgData name="Jim Hogg" userId="34797abe98eaa765" providerId="LiveId" clId="{7A5B7D16-D470-4899-AA3B-0E00AF6071C5}" dt="2019-11-01T17:15:11.203" v="680" actId="1076"/>
          <ac:spMkLst>
            <pc:docMk/>
            <pc:sldMk cId="3810915095" sldId="398"/>
            <ac:spMk id="11" creationId="{8579EBEA-C0DB-48A3-97DC-80BB06B4C524}"/>
          </ac:spMkLst>
        </pc:spChg>
        <pc:spChg chg="add mod">
          <ac:chgData name="Jim Hogg" userId="34797abe98eaa765" providerId="LiveId" clId="{7A5B7D16-D470-4899-AA3B-0E00AF6071C5}" dt="2019-11-01T17:15:11.203" v="680" actId="1076"/>
          <ac:spMkLst>
            <pc:docMk/>
            <pc:sldMk cId="3810915095" sldId="398"/>
            <ac:spMk id="12" creationId="{D09A04ED-816F-4418-A3F6-27C5C677A242}"/>
          </ac:spMkLst>
        </pc:spChg>
      </pc:sldChg>
      <pc:sldChg chg="addSp delSp modSp add">
        <pc:chgData name="Jim Hogg" userId="34797abe98eaa765" providerId="LiveId" clId="{7A5B7D16-D470-4899-AA3B-0E00AF6071C5}" dt="2019-11-01T17:22:16.810" v="993" actId="20577"/>
        <pc:sldMkLst>
          <pc:docMk/>
          <pc:sldMk cId="3567259210" sldId="399"/>
        </pc:sldMkLst>
        <pc:spChg chg="mod">
          <ac:chgData name="Jim Hogg" userId="34797abe98eaa765" providerId="LiveId" clId="{7A5B7D16-D470-4899-AA3B-0E00AF6071C5}" dt="2019-11-01T17:17:34.366" v="746" actId="20577"/>
          <ac:spMkLst>
            <pc:docMk/>
            <pc:sldMk cId="3567259210" sldId="399"/>
            <ac:spMk id="4" creationId="{6F62BEFD-1DEB-48BC-AE4D-2CBA6B989074}"/>
          </ac:spMkLst>
        </pc:spChg>
        <pc:spChg chg="add mod">
          <ac:chgData name="Jim Hogg" userId="34797abe98eaa765" providerId="LiveId" clId="{7A5B7D16-D470-4899-AA3B-0E00AF6071C5}" dt="2019-11-01T17:19:29.842" v="827" actId="1076"/>
          <ac:spMkLst>
            <pc:docMk/>
            <pc:sldMk cId="3567259210" sldId="399"/>
            <ac:spMk id="5" creationId="{F7520E3D-F094-4DCA-9983-3EF5F99EDCF2}"/>
          </ac:spMkLst>
        </pc:spChg>
        <pc:spChg chg="del">
          <ac:chgData name="Jim Hogg" userId="34797abe98eaa765" providerId="LiveId" clId="{7A5B7D16-D470-4899-AA3B-0E00AF6071C5}" dt="2019-11-01T17:18:40.046" v="785" actId="478"/>
          <ac:spMkLst>
            <pc:docMk/>
            <pc:sldMk cId="3567259210" sldId="399"/>
            <ac:spMk id="9" creationId="{6AFB3DBD-6E18-4980-847B-686822F2D783}"/>
          </ac:spMkLst>
        </pc:spChg>
        <pc:spChg chg="mod">
          <ac:chgData name="Jim Hogg" userId="34797abe98eaa765" providerId="LiveId" clId="{7A5B7D16-D470-4899-AA3B-0E00AF6071C5}" dt="2019-11-01T17:18:57.550" v="787" actId="1076"/>
          <ac:spMkLst>
            <pc:docMk/>
            <pc:sldMk cId="3567259210" sldId="399"/>
            <ac:spMk id="10" creationId="{482001D1-9CDE-44FA-9FF9-C03BC0800E8F}"/>
          </ac:spMkLst>
        </pc:spChg>
        <pc:spChg chg="del">
          <ac:chgData name="Jim Hogg" userId="34797abe98eaa765" providerId="LiveId" clId="{7A5B7D16-D470-4899-AA3B-0E00AF6071C5}" dt="2019-11-01T17:17:40.761" v="748" actId="478"/>
          <ac:spMkLst>
            <pc:docMk/>
            <pc:sldMk cId="3567259210" sldId="399"/>
            <ac:spMk id="11" creationId="{8579EBEA-C0DB-48A3-97DC-80BB06B4C524}"/>
          </ac:spMkLst>
        </pc:spChg>
        <pc:spChg chg="del">
          <ac:chgData name="Jim Hogg" userId="34797abe98eaa765" providerId="LiveId" clId="{7A5B7D16-D470-4899-AA3B-0E00AF6071C5}" dt="2019-11-01T17:17:38.017" v="747" actId="478"/>
          <ac:spMkLst>
            <pc:docMk/>
            <pc:sldMk cId="3567259210" sldId="399"/>
            <ac:spMk id="12" creationId="{D09A04ED-816F-4418-A3F6-27C5C677A242}"/>
          </ac:spMkLst>
        </pc:spChg>
        <pc:spChg chg="add mod">
          <ac:chgData name="Jim Hogg" userId="34797abe98eaa765" providerId="LiveId" clId="{7A5B7D16-D470-4899-AA3B-0E00AF6071C5}" dt="2019-11-01T17:18:30.600" v="784" actId="20577"/>
          <ac:spMkLst>
            <pc:docMk/>
            <pc:sldMk cId="3567259210" sldId="399"/>
            <ac:spMk id="13" creationId="{AA6D3D20-64C5-4276-8D19-E1458870ABDB}"/>
          </ac:spMkLst>
        </pc:spChg>
        <pc:spChg chg="add mod">
          <ac:chgData name="Jim Hogg" userId="34797abe98eaa765" providerId="LiveId" clId="{7A5B7D16-D470-4899-AA3B-0E00AF6071C5}" dt="2019-11-01T17:19:48.337" v="859" actId="6549"/>
          <ac:spMkLst>
            <pc:docMk/>
            <pc:sldMk cId="3567259210" sldId="399"/>
            <ac:spMk id="14" creationId="{862A36A1-5378-4C20-A2BF-1F67901108F2}"/>
          </ac:spMkLst>
        </pc:spChg>
        <pc:spChg chg="add mod">
          <ac:chgData name="Jim Hogg" userId="34797abe98eaa765" providerId="LiveId" clId="{7A5B7D16-D470-4899-AA3B-0E00AF6071C5}" dt="2019-11-01T17:20:54.812" v="898" actId="113"/>
          <ac:spMkLst>
            <pc:docMk/>
            <pc:sldMk cId="3567259210" sldId="399"/>
            <ac:spMk id="15" creationId="{D128E9F9-FE80-4941-96F8-4FD80DDF3558}"/>
          </ac:spMkLst>
        </pc:spChg>
        <pc:spChg chg="add mod">
          <ac:chgData name="Jim Hogg" userId="34797abe98eaa765" providerId="LiveId" clId="{7A5B7D16-D470-4899-AA3B-0E00AF6071C5}" dt="2019-11-01T17:21:14.714" v="957" actId="20577"/>
          <ac:spMkLst>
            <pc:docMk/>
            <pc:sldMk cId="3567259210" sldId="399"/>
            <ac:spMk id="16" creationId="{9DFBDDD6-E9C3-4E5E-8C99-91276FEFA91F}"/>
          </ac:spMkLst>
        </pc:spChg>
        <pc:spChg chg="add mod">
          <ac:chgData name="Jim Hogg" userId="34797abe98eaa765" providerId="LiveId" clId="{7A5B7D16-D470-4899-AA3B-0E00AF6071C5}" dt="2019-11-01T17:21:45.068" v="969" actId="207"/>
          <ac:spMkLst>
            <pc:docMk/>
            <pc:sldMk cId="3567259210" sldId="399"/>
            <ac:spMk id="17" creationId="{C92A1CFA-C6BC-4088-A481-49874E8FE595}"/>
          </ac:spMkLst>
        </pc:spChg>
        <pc:spChg chg="add mod">
          <ac:chgData name="Jim Hogg" userId="34797abe98eaa765" providerId="LiveId" clId="{7A5B7D16-D470-4899-AA3B-0E00AF6071C5}" dt="2019-11-01T17:22:03.801" v="989" actId="6549"/>
          <ac:spMkLst>
            <pc:docMk/>
            <pc:sldMk cId="3567259210" sldId="399"/>
            <ac:spMk id="18" creationId="{21D13F61-434E-4A98-80A3-DF27C6C6B223}"/>
          </ac:spMkLst>
        </pc:spChg>
        <pc:spChg chg="add mod">
          <ac:chgData name="Jim Hogg" userId="34797abe98eaa765" providerId="LiveId" clId="{7A5B7D16-D470-4899-AA3B-0E00AF6071C5}" dt="2019-11-01T17:22:16.810" v="993" actId="20577"/>
          <ac:spMkLst>
            <pc:docMk/>
            <pc:sldMk cId="3567259210" sldId="399"/>
            <ac:spMk id="19" creationId="{808655D3-5764-42F8-A92B-DB9DC44ABD80}"/>
          </ac:spMkLst>
        </pc:spChg>
      </pc:sldChg>
      <pc:sldChg chg="addSp delSp modSp add">
        <pc:chgData name="Jim Hogg" userId="34797abe98eaa765" providerId="LiveId" clId="{7A5B7D16-D470-4899-AA3B-0E00AF6071C5}" dt="2019-11-01T17:53:54.605" v="1390" actId="20577"/>
        <pc:sldMkLst>
          <pc:docMk/>
          <pc:sldMk cId="1280648829" sldId="400"/>
        </pc:sldMkLst>
        <pc:spChg chg="mod">
          <ac:chgData name="Jim Hogg" userId="34797abe98eaa765" providerId="LiveId" clId="{7A5B7D16-D470-4899-AA3B-0E00AF6071C5}" dt="2019-11-01T17:28:34.256" v="1133" actId="14100"/>
          <ac:spMkLst>
            <pc:docMk/>
            <pc:sldMk cId="1280648829" sldId="400"/>
            <ac:spMk id="4" creationId="{6F62BEFD-1DEB-48BC-AE4D-2CBA6B989074}"/>
          </ac:spMkLst>
        </pc:spChg>
        <pc:spChg chg="add mod">
          <ac:chgData name="Jim Hogg" userId="34797abe98eaa765" providerId="LiveId" clId="{7A5B7D16-D470-4899-AA3B-0E00AF6071C5}" dt="2019-11-01T17:53:00.339" v="1281" actId="20577"/>
          <ac:spMkLst>
            <pc:docMk/>
            <pc:sldMk cId="1280648829" sldId="400"/>
            <ac:spMk id="6" creationId="{91705DCC-560E-4947-8E0A-BED2423A0E73}"/>
          </ac:spMkLst>
        </pc:spChg>
        <pc:spChg chg="del">
          <ac:chgData name="Jim Hogg" userId="34797abe98eaa765" providerId="LiveId" clId="{7A5B7D16-D470-4899-AA3B-0E00AF6071C5}" dt="2019-11-01T17:28:56.647" v="1135" actId="478"/>
          <ac:spMkLst>
            <pc:docMk/>
            <pc:sldMk cId="1280648829" sldId="400"/>
            <ac:spMk id="15" creationId="{D128E9F9-FE80-4941-96F8-4FD80DDF3558}"/>
          </ac:spMkLst>
        </pc:spChg>
        <pc:spChg chg="del">
          <ac:chgData name="Jim Hogg" userId="34797abe98eaa765" providerId="LiveId" clId="{7A5B7D16-D470-4899-AA3B-0E00AF6071C5}" dt="2019-11-01T17:28:56.647" v="1135" actId="478"/>
          <ac:spMkLst>
            <pc:docMk/>
            <pc:sldMk cId="1280648829" sldId="400"/>
            <ac:spMk id="16" creationId="{9DFBDDD6-E9C3-4E5E-8C99-91276FEFA91F}"/>
          </ac:spMkLst>
        </pc:spChg>
        <pc:spChg chg="del">
          <ac:chgData name="Jim Hogg" userId="34797abe98eaa765" providerId="LiveId" clId="{7A5B7D16-D470-4899-AA3B-0E00AF6071C5}" dt="2019-11-01T17:28:47.699" v="1134" actId="478"/>
          <ac:spMkLst>
            <pc:docMk/>
            <pc:sldMk cId="1280648829" sldId="400"/>
            <ac:spMk id="17" creationId="{C92A1CFA-C6BC-4088-A481-49874E8FE595}"/>
          </ac:spMkLst>
        </pc:spChg>
        <pc:spChg chg="del">
          <ac:chgData name="Jim Hogg" userId="34797abe98eaa765" providerId="LiveId" clId="{7A5B7D16-D470-4899-AA3B-0E00AF6071C5}" dt="2019-11-01T17:28:47.699" v="1134" actId="478"/>
          <ac:spMkLst>
            <pc:docMk/>
            <pc:sldMk cId="1280648829" sldId="400"/>
            <ac:spMk id="18" creationId="{21D13F61-434E-4A98-80A3-DF27C6C6B223}"/>
          </ac:spMkLst>
        </pc:spChg>
        <pc:spChg chg="del">
          <ac:chgData name="Jim Hogg" userId="34797abe98eaa765" providerId="LiveId" clId="{7A5B7D16-D470-4899-AA3B-0E00AF6071C5}" dt="2019-11-01T17:28:47.699" v="1134" actId="478"/>
          <ac:spMkLst>
            <pc:docMk/>
            <pc:sldMk cId="1280648829" sldId="400"/>
            <ac:spMk id="19" creationId="{808655D3-5764-42F8-A92B-DB9DC44ABD80}"/>
          </ac:spMkLst>
        </pc:spChg>
        <pc:spChg chg="add mod">
          <ac:chgData name="Jim Hogg" userId="34797abe98eaa765" providerId="LiveId" clId="{7A5B7D16-D470-4899-AA3B-0E00AF6071C5}" dt="2019-11-01T17:53:54.605" v="1390" actId="20577"/>
          <ac:spMkLst>
            <pc:docMk/>
            <pc:sldMk cId="1280648829" sldId="400"/>
            <ac:spMk id="20" creationId="{8F11D22A-3A03-44D8-9153-0A26098660EE}"/>
          </ac:spMkLst>
        </pc:spChg>
      </pc:sldChg>
      <pc:sldChg chg="modSp add del">
        <pc:chgData name="Jim Hogg" userId="34797abe98eaa765" providerId="LiveId" clId="{7A5B7D16-D470-4899-AA3B-0E00AF6071C5}" dt="2019-11-01T17:27:37.973" v="1033" actId="47"/>
        <pc:sldMkLst>
          <pc:docMk/>
          <pc:sldMk cId="4205091014" sldId="400"/>
        </pc:sldMkLst>
        <pc:spChg chg="mod">
          <ac:chgData name="Jim Hogg" userId="34797abe98eaa765" providerId="LiveId" clId="{7A5B7D16-D470-4899-AA3B-0E00AF6071C5}" dt="2019-11-01T17:22:49.302" v="1007" actId="20577"/>
          <ac:spMkLst>
            <pc:docMk/>
            <pc:sldMk cId="4205091014" sldId="400"/>
            <ac:spMk id="4" creationId="{6F62BEFD-1DEB-48BC-AE4D-2CBA6B989074}"/>
          </ac:spMkLst>
        </pc:spChg>
        <pc:spChg chg="mod">
          <ac:chgData name="Jim Hogg" userId="34797abe98eaa765" providerId="LiveId" clId="{7A5B7D16-D470-4899-AA3B-0E00AF6071C5}" dt="2019-11-01T17:26:42.889" v="1032" actId="20577"/>
          <ac:spMkLst>
            <pc:docMk/>
            <pc:sldMk cId="4205091014" sldId="400"/>
            <ac:spMk id="10" creationId="{482001D1-9CDE-44FA-9FF9-C03BC0800E8F}"/>
          </ac:spMkLst>
        </pc:spChg>
        <pc:spChg chg="mod">
          <ac:chgData name="Jim Hogg" userId="34797abe98eaa765" providerId="LiveId" clId="{7A5B7D16-D470-4899-AA3B-0E00AF6071C5}" dt="2019-11-01T17:23:13.307" v="1030" actId="20577"/>
          <ac:spMkLst>
            <pc:docMk/>
            <pc:sldMk cId="4205091014" sldId="400"/>
            <ac:spMk id="13" creationId="{AA6D3D20-64C5-4276-8D19-E1458870ABDB}"/>
          </ac:spMkLst>
        </pc:spChg>
      </pc:sldChg>
      <pc:sldChg chg="addSp delSp modSp add">
        <pc:chgData name="Jim Hogg" userId="34797abe98eaa765" providerId="LiveId" clId="{7A5B7D16-D470-4899-AA3B-0E00AF6071C5}" dt="2019-11-01T18:08:45.919" v="2105" actId="20577"/>
        <pc:sldMkLst>
          <pc:docMk/>
          <pc:sldMk cId="2249595415" sldId="401"/>
        </pc:sldMkLst>
        <pc:spChg chg="mod">
          <ac:chgData name="Jim Hogg" userId="34797abe98eaa765" providerId="LiveId" clId="{7A5B7D16-D470-4899-AA3B-0E00AF6071C5}" dt="2019-11-01T17:59:48.904" v="1801" actId="6549"/>
          <ac:spMkLst>
            <pc:docMk/>
            <pc:sldMk cId="2249595415" sldId="401"/>
            <ac:spMk id="4" creationId="{6F62BEFD-1DEB-48BC-AE4D-2CBA6B989074}"/>
          </ac:spMkLst>
        </pc:spChg>
        <pc:spChg chg="del">
          <ac:chgData name="Jim Hogg" userId="34797abe98eaa765" providerId="LiveId" clId="{7A5B7D16-D470-4899-AA3B-0E00AF6071C5}" dt="2019-11-01T17:54:23.639" v="1416" actId="478"/>
          <ac:spMkLst>
            <pc:docMk/>
            <pc:sldMk cId="2249595415" sldId="401"/>
            <ac:spMk id="5" creationId="{F7520E3D-F094-4DCA-9983-3EF5F99EDCF2}"/>
          </ac:spMkLst>
        </pc:spChg>
        <pc:spChg chg="del">
          <ac:chgData name="Jim Hogg" userId="34797abe98eaa765" providerId="LiveId" clId="{7A5B7D16-D470-4899-AA3B-0E00AF6071C5}" dt="2019-11-01T17:57:02.699" v="1635" actId="478"/>
          <ac:spMkLst>
            <pc:docMk/>
            <pc:sldMk cId="2249595415" sldId="401"/>
            <ac:spMk id="6" creationId="{91705DCC-560E-4947-8E0A-BED2423A0E73}"/>
          </ac:spMkLst>
        </pc:spChg>
        <pc:spChg chg="add del mod">
          <ac:chgData name="Jim Hogg" userId="34797abe98eaa765" providerId="LiveId" clId="{7A5B7D16-D470-4899-AA3B-0E00AF6071C5}" dt="2019-11-01T18:00:37.487" v="1922" actId="478"/>
          <ac:spMkLst>
            <pc:docMk/>
            <pc:sldMk cId="2249595415" sldId="401"/>
            <ac:spMk id="7" creationId="{7725D33E-AAF4-4D5B-A26D-470A0A0E9B0A}"/>
          </ac:spMkLst>
        </pc:spChg>
        <pc:spChg chg="del">
          <ac:chgData name="Jim Hogg" userId="34797abe98eaa765" providerId="LiveId" clId="{7A5B7D16-D470-4899-AA3B-0E00AF6071C5}" dt="2019-11-01T17:54:20.149" v="1415" actId="478"/>
          <ac:spMkLst>
            <pc:docMk/>
            <pc:sldMk cId="2249595415" sldId="401"/>
            <ac:spMk id="10" creationId="{482001D1-9CDE-44FA-9FF9-C03BC0800E8F}"/>
          </ac:spMkLst>
        </pc:spChg>
        <pc:spChg chg="add mod">
          <ac:chgData name="Jim Hogg" userId="34797abe98eaa765" providerId="LiveId" clId="{7A5B7D16-D470-4899-AA3B-0E00AF6071C5}" dt="2019-11-01T17:57:49.538" v="1663" actId="14100"/>
          <ac:spMkLst>
            <pc:docMk/>
            <pc:sldMk cId="2249595415" sldId="401"/>
            <ac:spMk id="11" creationId="{63D06BC3-B89B-4EAE-84A2-500391C031D6}"/>
          </ac:spMkLst>
        </pc:spChg>
        <pc:spChg chg="add mod">
          <ac:chgData name="Jim Hogg" userId="34797abe98eaa765" providerId="LiveId" clId="{7A5B7D16-D470-4899-AA3B-0E00AF6071C5}" dt="2019-11-01T18:00:33.413" v="1921" actId="20577"/>
          <ac:spMkLst>
            <pc:docMk/>
            <pc:sldMk cId="2249595415" sldId="401"/>
            <ac:spMk id="12" creationId="{DA67DDCF-42A8-463E-8A97-FE45EF4E578A}"/>
          </ac:spMkLst>
        </pc:spChg>
        <pc:spChg chg="del">
          <ac:chgData name="Jim Hogg" userId="34797abe98eaa765" providerId="LiveId" clId="{7A5B7D16-D470-4899-AA3B-0E00AF6071C5}" dt="2019-11-01T17:55:43.671" v="1531" actId="478"/>
          <ac:spMkLst>
            <pc:docMk/>
            <pc:sldMk cId="2249595415" sldId="401"/>
            <ac:spMk id="13" creationId="{AA6D3D20-64C5-4276-8D19-E1458870ABDB}"/>
          </ac:spMkLst>
        </pc:spChg>
        <pc:spChg chg="del">
          <ac:chgData name="Jim Hogg" userId="34797abe98eaa765" providerId="LiveId" clId="{7A5B7D16-D470-4899-AA3B-0E00AF6071C5}" dt="2019-11-01T17:55:43.671" v="1531" actId="478"/>
          <ac:spMkLst>
            <pc:docMk/>
            <pc:sldMk cId="2249595415" sldId="401"/>
            <ac:spMk id="14" creationId="{862A36A1-5378-4C20-A2BF-1F67901108F2}"/>
          </ac:spMkLst>
        </pc:spChg>
        <pc:spChg chg="add mod">
          <ac:chgData name="Jim Hogg" userId="34797abe98eaa765" providerId="LiveId" clId="{7A5B7D16-D470-4899-AA3B-0E00AF6071C5}" dt="2019-11-01T18:04:10.910" v="2037" actId="1076"/>
          <ac:spMkLst>
            <pc:docMk/>
            <pc:sldMk cId="2249595415" sldId="401"/>
            <ac:spMk id="15" creationId="{CC6D56D3-ABDC-423B-A731-C72DCD477F66}"/>
          </ac:spMkLst>
        </pc:spChg>
        <pc:spChg chg="add mod">
          <ac:chgData name="Jim Hogg" userId="34797abe98eaa765" providerId="LiveId" clId="{7A5B7D16-D470-4899-AA3B-0E00AF6071C5}" dt="2019-11-01T18:04:10.910" v="2037" actId="1076"/>
          <ac:spMkLst>
            <pc:docMk/>
            <pc:sldMk cId="2249595415" sldId="401"/>
            <ac:spMk id="16" creationId="{79ED94B7-6F9D-4A9D-9FE0-80D23F535564}"/>
          </ac:spMkLst>
        </pc:spChg>
        <pc:spChg chg="add mod">
          <ac:chgData name="Jim Hogg" userId="34797abe98eaa765" providerId="LiveId" clId="{7A5B7D16-D470-4899-AA3B-0E00AF6071C5}" dt="2019-11-01T18:04:10.910" v="2037" actId="1076"/>
          <ac:spMkLst>
            <pc:docMk/>
            <pc:sldMk cId="2249595415" sldId="401"/>
            <ac:spMk id="17" creationId="{2D1DA8D3-AD47-443D-87F1-631793D5BD13}"/>
          </ac:spMkLst>
        </pc:spChg>
        <pc:spChg chg="add mod">
          <ac:chgData name="Jim Hogg" userId="34797abe98eaa765" providerId="LiveId" clId="{7A5B7D16-D470-4899-AA3B-0E00AF6071C5}" dt="2019-11-01T18:04:10.910" v="2037" actId="1076"/>
          <ac:spMkLst>
            <pc:docMk/>
            <pc:sldMk cId="2249595415" sldId="401"/>
            <ac:spMk id="18" creationId="{30377763-B584-416B-A40E-50C59B84AEFB}"/>
          </ac:spMkLst>
        </pc:spChg>
        <pc:spChg chg="add mod">
          <ac:chgData name="Jim Hogg" userId="34797abe98eaa765" providerId="LiveId" clId="{7A5B7D16-D470-4899-AA3B-0E00AF6071C5}" dt="2019-11-01T18:08:45.919" v="2105" actId="20577"/>
          <ac:spMkLst>
            <pc:docMk/>
            <pc:sldMk cId="2249595415" sldId="401"/>
            <ac:spMk id="19" creationId="{638E896C-8F56-4AD8-9547-37AD70882F3A}"/>
          </ac:spMkLst>
        </pc:spChg>
        <pc:spChg chg="del">
          <ac:chgData name="Jim Hogg" userId="34797abe98eaa765" providerId="LiveId" clId="{7A5B7D16-D470-4899-AA3B-0E00AF6071C5}" dt="2019-11-01T17:57:06.213" v="1636" actId="478"/>
          <ac:spMkLst>
            <pc:docMk/>
            <pc:sldMk cId="2249595415" sldId="401"/>
            <ac:spMk id="20" creationId="{8F11D22A-3A03-44D8-9153-0A26098660EE}"/>
          </ac:spMkLst>
        </pc:spChg>
      </pc:sldChg>
      <pc:sldChg chg="addSp delSp modSp add">
        <pc:chgData name="Jim Hogg" userId="34797abe98eaa765" providerId="LiveId" clId="{7A5B7D16-D470-4899-AA3B-0E00AF6071C5}" dt="2019-11-01T18:12:04.343" v="2199" actId="20577"/>
        <pc:sldMkLst>
          <pc:docMk/>
          <pc:sldMk cId="970882366" sldId="402"/>
        </pc:sldMkLst>
        <pc:spChg chg="mod">
          <ac:chgData name="Jim Hogg" userId="34797abe98eaa765" providerId="LiveId" clId="{7A5B7D16-D470-4899-AA3B-0E00AF6071C5}" dt="2019-11-01T18:09:24.130" v="2114" actId="20577"/>
          <ac:spMkLst>
            <pc:docMk/>
            <pc:sldMk cId="970882366" sldId="402"/>
            <ac:spMk id="4" creationId="{6F62BEFD-1DEB-48BC-AE4D-2CBA6B989074}"/>
          </ac:spMkLst>
        </pc:spChg>
        <pc:spChg chg="add mod">
          <ac:chgData name="Jim Hogg" userId="34797abe98eaa765" providerId="LiveId" clId="{7A5B7D16-D470-4899-AA3B-0E00AF6071C5}" dt="2019-11-01T18:11:36.642" v="2170" actId="403"/>
          <ac:spMkLst>
            <pc:docMk/>
            <pc:sldMk cId="970882366" sldId="402"/>
            <ac:spMk id="5" creationId="{DEDF3813-C4A6-4423-8CFC-F9E9313413C3}"/>
          </ac:spMkLst>
        </pc:spChg>
        <pc:spChg chg="mod">
          <ac:chgData name="Jim Hogg" userId="34797abe98eaa765" providerId="LiveId" clId="{7A5B7D16-D470-4899-AA3B-0E00AF6071C5}" dt="2019-11-01T18:10:42.969" v="2153" actId="1076"/>
          <ac:spMkLst>
            <pc:docMk/>
            <pc:sldMk cId="970882366" sldId="402"/>
            <ac:spMk id="11" creationId="{63D06BC3-B89B-4EAE-84A2-500391C031D6}"/>
          </ac:spMkLst>
        </pc:spChg>
        <pc:spChg chg="del">
          <ac:chgData name="Jim Hogg" userId="34797abe98eaa765" providerId="LiveId" clId="{7A5B7D16-D470-4899-AA3B-0E00AF6071C5}" dt="2019-11-01T18:09:28.506" v="2115" actId="478"/>
          <ac:spMkLst>
            <pc:docMk/>
            <pc:sldMk cId="970882366" sldId="402"/>
            <ac:spMk id="12" creationId="{DA67DDCF-42A8-463E-8A97-FE45EF4E578A}"/>
          </ac:spMkLst>
        </pc:spChg>
        <pc:spChg chg="add mod">
          <ac:chgData name="Jim Hogg" userId="34797abe98eaa765" providerId="LiveId" clId="{7A5B7D16-D470-4899-AA3B-0E00AF6071C5}" dt="2019-11-01T18:10:42.969" v="2153" actId="1076"/>
          <ac:spMkLst>
            <pc:docMk/>
            <pc:sldMk cId="970882366" sldId="402"/>
            <ac:spMk id="13" creationId="{342F5315-0D4B-4D93-8417-EAA3717F3EC2}"/>
          </ac:spMkLst>
        </pc:spChg>
        <pc:spChg chg="add mod">
          <ac:chgData name="Jim Hogg" userId="34797abe98eaa765" providerId="LiveId" clId="{7A5B7D16-D470-4899-AA3B-0E00AF6071C5}" dt="2019-11-01T18:10:42.969" v="2153" actId="1076"/>
          <ac:spMkLst>
            <pc:docMk/>
            <pc:sldMk cId="970882366" sldId="402"/>
            <ac:spMk id="14" creationId="{E5DD8D1D-9426-4052-9884-8BDACFB7C3F3}"/>
          </ac:spMkLst>
        </pc:spChg>
        <pc:spChg chg="del">
          <ac:chgData name="Jim Hogg" userId="34797abe98eaa765" providerId="LiveId" clId="{7A5B7D16-D470-4899-AA3B-0E00AF6071C5}" dt="2019-11-01T18:09:34.224" v="2116" actId="478"/>
          <ac:spMkLst>
            <pc:docMk/>
            <pc:sldMk cId="970882366" sldId="402"/>
            <ac:spMk id="15" creationId="{CC6D56D3-ABDC-423B-A731-C72DCD477F66}"/>
          </ac:spMkLst>
        </pc:spChg>
        <pc:spChg chg="del">
          <ac:chgData name="Jim Hogg" userId="34797abe98eaa765" providerId="LiveId" clId="{7A5B7D16-D470-4899-AA3B-0E00AF6071C5}" dt="2019-11-01T18:09:34.224" v="2116" actId="478"/>
          <ac:spMkLst>
            <pc:docMk/>
            <pc:sldMk cId="970882366" sldId="402"/>
            <ac:spMk id="16" creationId="{79ED94B7-6F9D-4A9D-9FE0-80D23F535564}"/>
          </ac:spMkLst>
        </pc:spChg>
        <pc:spChg chg="del">
          <ac:chgData name="Jim Hogg" userId="34797abe98eaa765" providerId="LiveId" clId="{7A5B7D16-D470-4899-AA3B-0E00AF6071C5}" dt="2019-11-01T18:09:34.224" v="2116" actId="478"/>
          <ac:spMkLst>
            <pc:docMk/>
            <pc:sldMk cId="970882366" sldId="402"/>
            <ac:spMk id="17" creationId="{2D1DA8D3-AD47-443D-87F1-631793D5BD13}"/>
          </ac:spMkLst>
        </pc:spChg>
        <pc:spChg chg="del">
          <ac:chgData name="Jim Hogg" userId="34797abe98eaa765" providerId="LiveId" clId="{7A5B7D16-D470-4899-AA3B-0E00AF6071C5}" dt="2019-11-01T18:09:34.224" v="2116" actId="478"/>
          <ac:spMkLst>
            <pc:docMk/>
            <pc:sldMk cId="970882366" sldId="402"/>
            <ac:spMk id="18" creationId="{30377763-B584-416B-A40E-50C59B84AEFB}"/>
          </ac:spMkLst>
        </pc:spChg>
        <pc:spChg chg="del">
          <ac:chgData name="Jim Hogg" userId="34797abe98eaa765" providerId="LiveId" clId="{7A5B7D16-D470-4899-AA3B-0E00AF6071C5}" dt="2019-11-01T18:09:34.224" v="2116" actId="478"/>
          <ac:spMkLst>
            <pc:docMk/>
            <pc:sldMk cId="970882366" sldId="402"/>
            <ac:spMk id="19" creationId="{638E896C-8F56-4AD8-9547-37AD70882F3A}"/>
          </ac:spMkLst>
        </pc:spChg>
        <pc:spChg chg="add mod">
          <ac:chgData name="Jim Hogg" userId="34797abe98eaa765" providerId="LiveId" clId="{7A5B7D16-D470-4899-AA3B-0E00AF6071C5}" dt="2019-11-01T18:11:02.733" v="2157" actId="6549"/>
          <ac:spMkLst>
            <pc:docMk/>
            <pc:sldMk cId="970882366" sldId="402"/>
            <ac:spMk id="20" creationId="{A99DCEA4-05C7-44EA-8F6C-08206DFCBDF4}"/>
          </ac:spMkLst>
        </pc:spChg>
        <pc:spChg chg="add mod">
          <ac:chgData name="Jim Hogg" userId="34797abe98eaa765" providerId="LiveId" clId="{7A5B7D16-D470-4899-AA3B-0E00AF6071C5}" dt="2019-11-01T18:11:04.901" v="2158" actId="6549"/>
          <ac:spMkLst>
            <pc:docMk/>
            <pc:sldMk cId="970882366" sldId="402"/>
            <ac:spMk id="21" creationId="{16C1D356-59A3-476F-B3C8-0FC9C078C303}"/>
          </ac:spMkLst>
        </pc:spChg>
        <pc:spChg chg="add mod">
          <ac:chgData name="Jim Hogg" userId="34797abe98eaa765" providerId="LiveId" clId="{7A5B7D16-D470-4899-AA3B-0E00AF6071C5}" dt="2019-11-01T18:11:07.279" v="2159" actId="6549"/>
          <ac:spMkLst>
            <pc:docMk/>
            <pc:sldMk cId="970882366" sldId="402"/>
            <ac:spMk id="22" creationId="{5CCE431F-AD96-44DA-A498-1846832E8F0F}"/>
          </ac:spMkLst>
        </pc:spChg>
        <pc:spChg chg="add mod">
          <ac:chgData name="Jim Hogg" userId="34797abe98eaa765" providerId="LiveId" clId="{7A5B7D16-D470-4899-AA3B-0E00AF6071C5}" dt="2019-11-01T18:11:09.923" v="2160" actId="6549"/>
          <ac:spMkLst>
            <pc:docMk/>
            <pc:sldMk cId="970882366" sldId="402"/>
            <ac:spMk id="23" creationId="{F9CD6DAF-B22E-4DFB-A71B-12B3BBF4730D}"/>
          </ac:spMkLst>
        </pc:spChg>
        <pc:spChg chg="add mod">
          <ac:chgData name="Jim Hogg" userId="34797abe98eaa765" providerId="LiveId" clId="{7A5B7D16-D470-4899-AA3B-0E00AF6071C5}" dt="2019-11-01T18:11:12.114" v="2161" actId="6549"/>
          <ac:spMkLst>
            <pc:docMk/>
            <pc:sldMk cId="970882366" sldId="402"/>
            <ac:spMk id="24" creationId="{3B4C364F-72AB-4BBA-8F36-0CA12A8CEB0F}"/>
          </ac:spMkLst>
        </pc:spChg>
        <pc:spChg chg="add mod">
          <ac:chgData name="Jim Hogg" userId="34797abe98eaa765" providerId="LiveId" clId="{7A5B7D16-D470-4899-AA3B-0E00AF6071C5}" dt="2019-11-01T18:11:13.873" v="2162" actId="6549"/>
          <ac:spMkLst>
            <pc:docMk/>
            <pc:sldMk cId="970882366" sldId="402"/>
            <ac:spMk id="25" creationId="{41B582AA-3138-4B4B-B2D7-F0460B4EF309}"/>
          </ac:spMkLst>
        </pc:spChg>
        <pc:spChg chg="add mod">
          <ac:chgData name="Jim Hogg" userId="34797abe98eaa765" providerId="LiveId" clId="{7A5B7D16-D470-4899-AA3B-0E00AF6071C5}" dt="2019-11-01T18:11:51.378" v="2184" actId="20577"/>
          <ac:spMkLst>
            <pc:docMk/>
            <pc:sldMk cId="970882366" sldId="402"/>
            <ac:spMk id="26" creationId="{63609940-BAA0-47EC-AA32-A6D1CFE812CC}"/>
          </ac:spMkLst>
        </pc:spChg>
        <pc:spChg chg="add mod">
          <ac:chgData name="Jim Hogg" userId="34797abe98eaa765" providerId="LiveId" clId="{7A5B7D16-D470-4899-AA3B-0E00AF6071C5}" dt="2019-11-01T18:12:04.343" v="2199" actId="20577"/>
          <ac:spMkLst>
            <pc:docMk/>
            <pc:sldMk cId="970882366" sldId="402"/>
            <ac:spMk id="27" creationId="{FD92FF7C-8AD0-4807-A2B6-2E019993B40D}"/>
          </ac:spMkLst>
        </pc:spChg>
      </pc:sldChg>
      <pc:sldChg chg="modSp add del">
        <pc:chgData name="Jim Hogg" userId="34797abe98eaa765" providerId="LiveId" clId="{7A5B7D16-D470-4899-AA3B-0E00AF6071C5}" dt="2019-11-01T18:03:37.764" v="2018" actId="47"/>
        <pc:sldMkLst>
          <pc:docMk/>
          <pc:sldMk cId="4044329924" sldId="402"/>
        </pc:sldMkLst>
        <pc:spChg chg="mod">
          <ac:chgData name="Jim Hogg" userId="34797abe98eaa765" providerId="LiveId" clId="{7A5B7D16-D470-4899-AA3B-0E00AF6071C5}" dt="2019-11-01T18:01:11.634" v="1930" actId="20577"/>
          <ac:spMkLst>
            <pc:docMk/>
            <pc:sldMk cId="4044329924" sldId="402"/>
            <ac:spMk id="4" creationId="{6F62BEFD-1DEB-48BC-AE4D-2CBA6B989074}"/>
          </ac:spMkLst>
        </pc:spChg>
        <pc:spChg chg="mod">
          <ac:chgData name="Jim Hogg" userId="34797abe98eaa765" providerId="LiveId" clId="{7A5B7D16-D470-4899-AA3B-0E00AF6071C5}" dt="2019-11-01T18:03:34.330" v="2017"/>
          <ac:spMkLst>
            <pc:docMk/>
            <pc:sldMk cId="4044329924" sldId="402"/>
            <ac:spMk id="16" creationId="{79ED94B7-6F9D-4A9D-9FE0-80D23F535564}"/>
          </ac:spMkLst>
        </pc:spChg>
        <pc:spChg chg="mod">
          <ac:chgData name="Jim Hogg" userId="34797abe98eaa765" providerId="LiveId" clId="{7A5B7D16-D470-4899-AA3B-0E00AF6071C5}" dt="2019-11-01T18:03:08.581" v="2014" actId="14100"/>
          <ac:spMkLst>
            <pc:docMk/>
            <pc:sldMk cId="4044329924" sldId="402"/>
            <ac:spMk id="18" creationId="{30377763-B584-416B-A40E-50C59B84AEFB}"/>
          </ac:spMkLst>
        </pc:spChg>
      </pc:sldChg>
      <pc:sldChg chg="addSp modSp add">
        <pc:chgData name="Jim Hogg" userId="34797abe98eaa765" providerId="LiveId" clId="{7A5B7D16-D470-4899-AA3B-0E00AF6071C5}" dt="2019-11-01T18:17:09.553" v="2421" actId="20577"/>
        <pc:sldMkLst>
          <pc:docMk/>
          <pc:sldMk cId="2237951580" sldId="403"/>
        </pc:sldMkLst>
        <pc:spChg chg="mod">
          <ac:chgData name="Jim Hogg" userId="34797abe98eaa765" providerId="LiveId" clId="{7A5B7D16-D470-4899-AA3B-0E00AF6071C5}" dt="2019-11-01T18:17:09.553" v="2421" actId="20577"/>
          <ac:spMkLst>
            <pc:docMk/>
            <pc:sldMk cId="2237951580" sldId="403"/>
            <ac:spMk id="4" creationId="{6F62BEFD-1DEB-48BC-AE4D-2CBA6B989074}"/>
          </ac:spMkLst>
        </pc:spChg>
        <pc:spChg chg="mod">
          <ac:chgData name="Jim Hogg" userId="34797abe98eaa765" providerId="LiveId" clId="{7A5B7D16-D470-4899-AA3B-0E00AF6071C5}" dt="2019-11-01T18:16:19.045" v="2390" actId="1076"/>
          <ac:spMkLst>
            <pc:docMk/>
            <pc:sldMk cId="2237951580" sldId="403"/>
            <ac:spMk id="5" creationId="{DEDF3813-C4A6-4423-8CFC-F9E9313413C3}"/>
          </ac:spMkLst>
        </pc:spChg>
        <pc:spChg chg="add mod">
          <ac:chgData name="Jim Hogg" userId="34797abe98eaa765" providerId="LiveId" clId="{7A5B7D16-D470-4899-AA3B-0E00AF6071C5}" dt="2019-11-01T18:16:56.281" v="2411" actId="113"/>
          <ac:spMkLst>
            <pc:docMk/>
            <pc:sldMk cId="2237951580" sldId="403"/>
            <ac:spMk id="6" creationId="{261CF1D9-D8D4-41FD-B662-91EB8BF439E1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11" creationId="{63D06BC3-B89B-4EAE-84A2-500391C031D6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13" creationId="{342F5315-0D4B-4D93-8417-EAA3717F3EC2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14" creationId="{E5DD8D1D-9426-4052-9884-8BDACFB7C3F3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20" creationId="{A99DCEA4-05C7-44EA-8F6C-08206DFCBDF4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21" creationId="{16C1D356-59A3-476F-B3C8-0FC9C078C303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22" creationId="{5CCE431F-AD96-44DA-A498-1846832E8F0F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23" creationId="{F9CD6DAF-B22E-4DFB-A71B-12B3BBF4730D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24" creationId="{3B4C364F-72AB-4BBA-8F36-0CA12A8CEB0F}"/>
          </ac:spMkLst>
        </pc:spChg>
        <pc:spChg chg="mod">
          <ac:chgData name="Jim Hogg" userId="34797abe98eaa765" providerId="LiveId" clId="{7A5B7D16-D470-4899-AA3B-0E00AF6071C5}" dt="2019-11-01T18:16:09.324" v="2389" actId="1076"/>
          <ac:spMkLst>
            <pc:docMk/>
            <pc:sldMk cId="2237951580" sldId="403"/>
            <ac:spMk id="25" creationId="{41B582AA-3138-4B4B-B2D7-F0460B4EF309}"/>
          </ac:spMkLst>
        </pc:spChg>
        <pc:spChg chg="mod">
          <ac:chgData name="Jim Hogg" userId="34797abe98eaa765" providerId="LiveId" clId="{7A5B7D16-D470-4899-AA3B-0E00AF6071C5}" dt="2019-11-01T18:16:19.045" v="2390" actId="1076"/>
          <ac:spMkLst>
            <pc:docMk/>
            <pc:sldMk cId="2237951580" sldId="403"/>
            <ac:spMk id="26" creationId="{63609940-BAA0-47EC-AA32-A6D1CFE812CC}"/>
          </ac:spMkLst>
        </pc:spChg>
        <pc:spChg chg="mod">
          <ac:chgData name="Jim Hogg" userId="34797abe98eaa765" providerId="LiveId" clId="{7A5B7D16-D470-4899-AA3B-0E00AF6071C5}" dt="2019-11-01T18:16:19.045" v="2390" actId="1076"/>
          <ac:spMkLst>
            <pc:docMk/>
            <pc:sldMk cId="2237951580" sldId="403"/>
            <ac:spMk id="27" creationId="{FD92FF7C-8AD0-4807-A2B6-2E019993B40D}"/>
          </ac:spMkLst>
        </pc:spChg>
      </pc:sldChg>
      <pc:sldChg chg="addSp delSp modSp add">
        <pc:chgData name="Jim Hogg" userId="34797abe98eaa765" providerId="LiveId" clId="{7A5B7D16-D470-4899-AA3B-0E00AF6071C5}" dt="2019-11-03T18:58:03.297" v="6911" actId="1076"/>
        <pc:sldMkLst>
          <pc:docMk/>
          <pc:sldMk cId="4037375994" sldId="404"/>
        </pc:sldMkLst>
        <pc:spChg chg="mod">
          <ac:chgData name="Jim Hogg" userId="34797abe98eaa765" providerId="LiveId" clId="{7A5B7D16-D470-4899-AA3B-0E00AF6071C5}" dt="2019-11-01T18:20:12.373" v="2517" actId="1076"/>
          <ac:spMkLst>
            <pc:docMk/>
            <pc:sldMk cId="4037375994" sldId="404"/>
            <ac:spMk id="4" creationId="{6F62BEFD-1DEB-48BC-AE4D-2CBA6B989074}"/>
          </ac:spMkLst>
        </pc:spChg>
        <pc:spChg chg="del">
          <ac:chgData name="Jim Hogg" userId="34797abe98eaa765" providerId="LiveId" clId="{7A5B7D16-D470-4899-AA3B-0E00AF6071C5}" dt="2019-11-01T18:17:38.320" v="2446" actId="478"/>
          <ac:spMkLst>
            <pc:docMk/>
            <pc:sldMk cId="4037375994" sldId="404"/>
            <ac:spMk id="5" creationId="{DEDF3813-C4A6-4423-8CFC-F9E9313413C3}"/>
          </ac:spMkLst>
        </pc:spChg>
        <pc:spChg chg="del">
          <ac:chgData name="Jim Hogg" userId="34797abe98eaa765" providerId="LiveId" clId="{7A5B7D16-D470-4899-AA3B-0E00AF6071C5}" dt="2019-11-01T18:17:51.310" v="2447" actId="478"/>
          <ac:spMkLst>
            <pc:docMk/>
            <pc:sldMk cId="4037375994" sldId="404"/>
            <ac:spMk id="6" creationId="{261CF1D9-D8D4-41FD-B662-91EB8BF439E1}"/>
          </ac:spMkLst>
        </pc:spChg>
        <pc:spChg chg="add mod">
          <ac:chgData name="Jim Hogg" userId="34797abe98eaa765" providerId="LiveId" clId="{7A5B7D16-D470-4899-AA3B-0E00AF6071C5}" dt="2019-11-01T18:26:25.296" v="2661" actId="692"/>
          <ac:spMkLst>
            <pc:docMk/>
            <pc:sldMk cId="4037375994" sldId="404"/>
            <ac:spMk id="7" creationId="{5FBDFDAA-3E68-45BD-8692-24655758DDBA}"/>
          </ac:spMkLst>
        </pc:spChg>
        <pc:spChg chg="add mod">
          <ac:chgData name="Jim Hogg" userId="34797abe98eaa765" providerId="LiveId" clId="{7A5B7D16-D470-4899-AA3B-0E00AF6071C5}" dt="2019-11-01T18:23:24.065" v="2624" actId="14100"/>
          <ac:spMkLst>
            <pc:docMk/>
            <pc:sldMk cId="4037375994" sldId="404"/>
            <ac:spMk id="8" creationId="{6FCAF278-CE2A-435B-A2E7-7E1572C83920}"/>
          </ac:spMkLst>
        </pc:spChg>
        <pc:spChg chg="mod">
          <ac:chgData name="Jim Hogg" userId="34797abe98eaa765" providerId="LiveId" clId="{7A5B7D16-D470-4899-AA3B-0E00AF6071C5}" dt="2019-11-01T18:18:15.976" v="2451" actId="1076"/>
          <ac:spMkLst>
            <pc:docMk/>
            <pc:sldMk cId="4037375994" sldId="404"/>
            <ac:spMk id="11" creationId="{63D06BC3-B89B-4EAE-84A2-500391C031D6}"/>
          </ac:spMkLst>
        </pc:spChg>
        <pc:spChg chg="add mod">
          <ac:chgData name="Jim Hogg" userId="34797abe98eaa765" providerId="LiveId" clId="{7A5B7D16-D470-4899-AA3B-0E00AF6071C5}" dt="2019-11-01T18:38:55.267" v="3009" actId="14100"/>
          <ac:spMkLst>
            <pc:docMk/>
            <pc:sldMk cId="4037375994" sldId="404"/>
            <ac:spMk id="12" creationId="{F3525AEE-D30D-49B7-9D23-96178B1A8EA3}"/>
          </ac:spMkLst>
        </pc:spChg>
        <pc:spChg chg="del mod">
          <ac:chgData name="Jim Hogg" userId="34797abe98eaa765" providerId="LiveId" clId="{7A5B7D16-D470-4899-AA3B-0E00AF6071C5}" dt="2019-11-01T18:19:41.101" v="2459" actId="478"/>
          <ac:spMkLst>
            <pc:docMk/>
            <pc:sldMk cId="4037375994" sldId="404"/>
            <ac:spMk id="13" creationId="{342F5315-0D4B-4D93-8417-EAA3717F3EC2}"/>
          </ac:spMkLst>
        </pc:spChg>
        <pc:spChg chg="del mod">
          <ac:chgData name="Jim Hogg" userId="34797abe98eaa765" providerId="LiveId" clId="{7A5B7D16-D470-4899-AA3B-0E00AF6071C5}" dt="2019-11-01T18:19:41.101" v="2459" actId="478"/>
          <ac:spMkLst>
            <pc:docMk/>
            <pc:sldMk cId="4037375994" sldId="404"/>
            <ac:spMk id="14" creationId="{E5DD8D1D-9426-4052-9884-8BDACFB7C3F3}"/>
          </ac:spMkLst>
        </pc:spChg>
        <pc:spChg chg="add mod">
          <ac:chgData name="Jim Hogg" userId="34797abe98eaa765" providerId="LiveId" clId="{7A5B7D16-D470-4899-AA3B-0E00AF6071C5}" dt="2019-11-01T18:38:46.747" v="3007" actId="1076"/>
          <ac:spMkLst>
            <pc:docMk/>
            <pc:sldMk cId="4037375994" sldId="404"/>
            <ac:spMk id="15" creationId="{240A2CC9-EBE7-4BAA-9F06-EEBC51BA9105}"/>
          </ac:spMkLst>
        </pc:spChg>
        <pc:spChg chg="add mod">
          <ac:chgData name="Jim Hogg" userId="34797abe98eaa765" providerId="LiveId" clId="{7A5B7D16-D470-4899-AA3B-0E00AF6071C5}" dt="2019-11-03T18:58:03.297" v="6911" actId="1076"/>
          <ac:spMkLst>
            <pc:docMk/>
            <pc:sldMk cId="4037375994" sldId="404"/>
            <ac:spMk id="17" creationId="{DB1174A3-A2A6-4A75-BFBE-35D74AF1E21C}"/>
          </ac:spMkLst>
        </pc:spChg>
        <pc:spChg chg="add mod">
          <ac:chgData name="Jim Hogg" userId="34797abe98eaa765" providerId="LiveId" clId="{7A5B7D16-D470-4899-AA3B-0E00AF6071C5}" dt="2019-11-01T18:26:25.296" v="2661" actId="692"/>
          <ac:spMkLst>
            <pc:docMk/>
            <pc:sldMk cId="4037375994" sldId="404"/>
            <ac:spMk id="19" creationId="{35744624-58C9-4093-8024-5A28E15321B4}"/>
          </ac:spMkLst>
        </pc:spChg>
        <pc:spChg chg="del">
          <ac:chgData name="Jim Hogg" userId="34797abe98eaa765" providerId="LiveId" clId="{7A5B7D16-D470-4899-AA3B-0E00AF6071C5}" dt="2019-11-01T18:18:01.392" v="2449" actId="478"/>
          <ac:spMkLst>
            <pc:docMk/>
            <pc:sldMk cId="4037375994" sldId="404"/>
            <ac:spMk id="20" creationId="{A99DCEA4-05C7-44EA-8F6C-08206DFCBDF4}"/>
          </ac:spMkLst>
        </pc:spChg>
        <pc:spChg chg="del mod">
          <ac:chgData name="Jim Hogg" userId="34797abe98eaa765" providerId="LiveId" clId="{7A5B7D16-D470-4899-AA3B-0E00AF6071C5}" dt="2019-11-01T18:19:41.101" v="2459" actId="478"/>
          <ac:spMkLst>
            <pc:docMk/>
            <pc:sldMk cId="4037375994" sldId="404"/>
            <ac:spMk id="21" creationId="{16C1D356-59A3-476F-B3C8-0FC9C078C303}"/>
          </ac:spMkLst>
        </pc:spChg>
        <pc:spChg chg="del mod">
          <ac:chgData name="Jim Hogg" userId="34797abe98eaa765" providerId="LiveId" clId="{7A5B7D16-D470-4899-AA3B-0E00AF6071C5}" dt="2019-11-01T18:19:41.101" v="2459" actId="478"/>
          <ac:spMkLst>
            <pc:docMk/>
            <pc:sldMk cId="4037375994" sldId="404"/>
            <ac:spMk id="22" creationId="{5CCE431F-AD96-44DA-A498-1846832E8F0F}"/>
          </ac:spMkLst>
        </pc:spChg>
        <pc:spChg chg="del">
          <ac:chgData name="Jim Hogg" userId="34797abe98eaa765" providerId="LiveId" clId="{7A5B7D16-D470-4899-AA3B-0E00AF6071C5}" dt="2019-11-01T18:18:01.392" v="2449" actId="478"/>
          <ac:spMkLst>
            <pc:docMk/>
            <pc:sldMk cId="4037375994" sldId="404"/>
            <ac:spMk id="23" creationId="{F9CD6DAF-B22E-4DFB-A71B-12B3BBF4730D}"/>
          </ac:spMkLst>
        </pc:spChg>
        <pc:spChg chg="del mod">
          <ac:chgData name="Jim Hogg" userId="34797abe98eaa765" providerId="LiveId" clId="{7A5B7D16-D470-4899-AA3B-0E00AF6071C5}" dt="2019-11-01T18:19:41.101" v="2459" actId="478"/>
          <ac:spMkLst>
            <pc:docMk/>
            <pc:sldMk cId="4037375994" sldId="404"/>
            <ac:spMk id="24" creationId="{3B4C364F-72AB-4BBA-8F36-0CA12A8CEB0F}"/>
          </ac:spMkLst>
        </pc:spChg>
        <pc:spChg chg="del mod">
          <ac:chgData name="Jim Hogg" userId="34797abe98eaa765" providerId="LiveId" clId="{7A5B7D16-D470-4899-AA3B-0E00AF6071C5}" dt="2019-11-01T18:19:41.101" v="2459" actId="478"/>
          <ac:spMkLst>
            <pc:docMk/>
            <pc:sldMk cId="4037375994" sldId="404"/>
            <ac:spMk id="25" creationId="{41B582AA-3138-4B4B-B2D7-F0460B4EF309}"/>
          </ac:spMkLst>
        </pc:spChg>
        <pc:spChg chg="del">
          <ac:chgData name="Jim Hogg" userId="34797abe98eaa765" providerId="LiveId" clId="{7A5B7D16-D470-4899-AA3B-0E00AF6071C5}" dt="2019-11-01T18:17:38.320" v="2446" actId="478"/>
          <ac:spMkLst>
            <pc:docMk/>
            <pc:sldMk cId="4037375994" sldId="404"/>
            <ac:spMk id="26" creationId="{63609940-BAA0-47EC-AA32-A6D1CFE812CC}"/>
          </ac:spMkLst>
        </pc:spChg>
        <pc:spChg chg="del">
          <ac:chgData name="Jim Hogg" userId="34797abe98eaa765" providerId="LiveId" clId="{7A5B7D16-D470-4899-AA3B-0E00AF6071C5}" dt="2019-11-01T18:17:38.320" v="2446" actId="478"/>
          <ac:spMkLst>
            <pc:docMk/>
            <pc:sldMk cId="4037375994" sldId="404"/>
            <ac:spMk id="27" creationId="{FD92FF7C-8AD0-4807-A2B6-2E019993B40D}"/>
          </ac:spMkLst>
        </pc:spChg>
        <pc:spChg chg="add mod">
          <ac:chgData name="Jim Hogg" userId="34797abe98eaa765" providerId="LiveId" clId="{7A5B7D16-D470-4899-AA3B-0E00AF6071C5}" dt="2019-11-01T18:26:25.296" v="2661" actId="692"/>
          <ac:spMkLst>
            <pc:docMk/>
            <pc:sldMk cId="4037375994" sldId="404"/>
            <ac:spMk id="28" creationId="{2A19B643-7737-4BAD-B81B-64CC2B78FAB2}"/>
          </ac:spMkLst>
        </pc:spChg>
        <pc:spChg chg="add mod">
          <ac:chgData name="Jim Hogg" userId="34797abe98eaa765" providerId="LiveId" clId="{7A5B7D16-D470-4899-AA3B-0E00AF6071C5}" dt="2019-11-01T18:26:25.296" v="2661" actId="692"/>
          <ac:spMkLst>
            <pc:docMk/>
            <pc:sldMk cId="4037375994" sldId="404"/>
            <ac:spMk id="29" creationId="{23D10EE9-7AD2-43C7-9689-31D962FDF032}"/>
          </ac:spMkLst>
        </pc:spChg>
        <pc:spChg chg="add mod">
          <ac:chgData name="Jim Hogg" userId="34797abe98eaa765" providerId="LiveId" clId="{7A5B7D16-D470-4899-AA3B-0E00AF6071C5}" dt="2019-11-01T18:26:25.296" v="2661" actId="692"/>
          <ac:spMkLst>
            <pc:docMk/>
            <pc:sldMk cId="4037375994" sldId="404"/>
            <ac:spMk id="30" creationId="{CB03881B-3F62-4C0C-B21A-177B54DAE87F}"/>
          </ac:spMkLst>
        </pc:spChg>
        <pc:spChg chg="add mod">
          <ac:chgData name="Jim Hogg" userId="34797abe98eaa765" providerId="LiveId" clId="{7A5B7D16-D470-4899-AA3B-0E00AF6071C5}" dt="2019-11-01T18:26:25.296" v="2661" actId="692"/>
          <ac:spMkLst>
            <pc:docMk/>
            <pc:sldMk cId="4037375994" sldId="404"/>
            <ac:spMk id="31" creationId="{CBB3E4A0-88C9-4662-9DC9-96BDD293276F}"/>
          </ac:spMkLst>
        </pc:spChg>
        <pc:spChg chg="add mod">
          <ac:chgData name="Jim Hogg" userId="34797abe98eaa765" providerId="LiveId" clId="{7A5B7D16-D470-4899-AA3B-0E00AF6071C5}" dt="2019-11-01T18:39:08.931" v="3034" actId="20577"/>
          <ac:spMkLst>
            <pc:docMk/>
            <pc:sldMk cId="4037375994" sldId="404"/>
            <ac:spMk id="32" creationId="{79D06E5F-1730-4DB9-8634-93F0838B86A7}"/>
          </ac:spMkLst>
        </pc:spChg>
        <pc:cxnChg chg="add del mod">
          <ac:chgData name="Jim Hogg" userId="34797abe98eaa765" providerId="LiveId" clId="{7A5B7D16-D470-4899-AA3B-0E00AF6071C5}" dt="2019-11-03T18:57:57.318" v="6910" actId="478"/>
          <ac:cxnSpMkLst>
            <pc:docMk/>
            <pc:sldMk cId="4037375994" sldId="404"/>
            <ac:cxnSpMk id="10" creationId="{DF7F7DD1-1A48-4758-9D27-C19D6477CC3A}"/>
          </ac:cxnSpMkLst>
        </pc:cxnChg>
      </pc:sldChg>
      <pc:sldChg chg="addSp delSp modSp add">
        <pc:chgData name="Jim Hogg" userId="34797abe98eaa765" providerId="LiveId" clId="{7A5B7D16-D470-4899-AA3B-0E00AF6071C5}" dt="2019-11-03T18:58:38.615" v="6914" actId="1076"/>
        <pc:sldMkLst>
          <pc:docMk/>
          <pc:sldMk cId="3040741692" sldId="405"/>
        </pc:sldMkLst>
        <pc:spChg chg="mod">
          <ac:chgData name="Jim Hogg" userId="34797abe98eaa765" providerId="LiveId" clId="{7A5B7D16-D470-4899-AA3B-0E00AF6071C5}" dt="2019-11-01T18:26:45.262" v="2665" actId="692"/>
          <ac:spMkLst>
            <pc:docMk/>
            <pc:sldMk cId="3040741692" sldId="405"/>
            <ac:spMk id="7" creationId="{5FBDFDAA-3E68-45BD-8692-24655758DDBA}"/>
          </ac:spMkLst>
        </pc:spChg>
        <pc:spChg chg="mod">
          <ac:chgData name="Jim Hogg" userId="34797abe98eaa765" providerId="LiveId" clId="{7A5B7D16-D470-4899-AA3B-0E00AF6071C5}" dt="2019-11-01T18:25:25.758" v="2650" actId="207"/>
          <ac:spMkLst>
            <pc:docMk/>
            <pc:sldMk cId="3040741692" sldId="405"/>
            <ac:spMk id="11" creationId="{63D06BC3-B89B-4EAE-84A2-500391C031D6}"/>
          </ac:spMkLst>
        </pc:spChg>
        <pc:spChg chg="mod">
          <ac:chgData name="Jim Hogg" userId="34797abe98eaa765" providerId="LiveId" clId="{7A5B7D16-D470-4899-AA3B-0E00AF6071C5}" dt="2019-11-01T18:27:14.629" v="2670" actId="1076"/>
          <ac:spMkLst>
            <pc:docMk/>
            <pc:sldMk cId="3040741692" sldId="405"/>
            <ac:spMk id="12" creationId="{F3525AEE-D30D-49B7-9D23-96178B1A8EA3}"/>
          </ac:spMkLst>
        </pc:spChg>
        <pc:spChg chg="add mod">
          <ac:chgData name="Jim Hogg" userId="34797abe98eaa765" providerId="LiveId" clId="{7A5B7D16-D470-4899-AA3B-0E00AF6071C5}" dt="2019-11-03T18:58:38.615" v="6914" actId="1076"/>
          <ac:spMkLst>
            <pc:docMk/>
            <pc:sldMk cId="3040741692" sldId="405"/>
            <ac:spMk id="17" creationId="{5EC74D32-B740-4197-9DCA-3CF997E4AE09}"/>
          </ac:spMkLst>
        </pc:spChg>
        <pc:spChg chg="mod">
          <ac:chgData name="Jim Hogg" userId="34797abe98eaa765" providerId="LiveId" clId="{7A5B7D16-D470-4899-AA3B-0E00AF6071C5}" dt="2019-11-01T18:26:45.262" v="2665" actId="692"/>
          <ac:spMkLst>
            <pc:docMk/>
            <pc:sldMk cId="3040741692" sldId="405"/>
            <ac:spMk id="19" creationId="{35744624-58C9-4093-8024-5A28E15321B4}"/>
          </ac:spMkLst>
        </pc:spChg>
        <pc:spChg chg="mod">
          <ac:chgData name="Jim Hogg" userId="34797abe98eaa765" providerId="LiveId" clId="{7A5B7D16-D470-4899-AA3B-0E00AF6071C5}" dt="2019-11-01T18:26:45.262" v="2665" actId="692"/>
          <ac:spMkLst>
            <pc:docMk/>
            <pc:sldMk cId="3040741692" sldId="405"/>
            <ac:spMk id="28" creationId="{2A19B643-7737-4BAD-B81B-64CC2B78FAB2}"/>
          </ac:spMkLst>
        </pc:spChg>
        <pc:spChg chg="mod">
          <ac:chgData name="Jim Hogg" userId="34797abe98eaa765" providerId="LiveId" clId="{7A5B7D16-D470-4899-AA3B-0E00AF6071C5}" dt="2019-11-01T18:26:45.262" v="2665" actId="692"/>
          <ac:spMkLst>
            <pc:docMk/>
            <pc:sldMk cId="3040741692" sldId="405"/>
            <ac:spMk id="29" creationId="{23D10EE9-7AD2-43C7-9689-31D962FDF032}"/>
          </ac:spMkLst>
        </pc:spChg>
        <pc:spChg chg="mod">
          <ac:chgData name="Jim Hogg" userId="34797abe98eaa765" providerId="LiveId" clId="{7A5B7D16-D470-4899-AA3B-0E00AF6071C5}" dt="2019-11-01T18:26:45.262" v="2665" actId="692"/>
          <ac:spMkLst>
            <pc:docMk/>
            <pc:sldMk cId="3040741692" sldId="405"/>
            <ac:spMk id="30" creationId="{CB03881B-3F62-4C0C-B21A-177B54DAE87F}"/>
          </ac:spMkLst>
        </pc:spChg>
        <pc:spChg chg="mod">
          <ac:chgData name="Jim Hogg" userId="34797abe98eaa765" providerId="LiveId" clId="{7A5B7D16-D470-4899-AA3B-0E00AF6071C5}" dt="2019-11-01T18:26:58.324" v="2668" actId="403"/>
          <ac:spMkLst>
            <pc:docMk/>
            <pc:sldMk cId="3040741692" sldId="405"/>
            <ac:spMk id="31" creationId="{CBB3E4A0-88C9-4662-9DC9-96BDD293276F}"/>
          </ac:spMkLst>
        </pc:spChg>
        <pc:cxnChg chg="add mod">
          <ac:chgData name="Jim Hogg" userId="34797abe98eaa765" providerId="LiveId" clId="{7A5B7D16-D470-4899-AA3B-0E00AF6071C5}" dt="2019-11-01T18:25:53.969" v="2658" actId="1076"/>
          <ac:cxnSpMkLst>
            <pc:docMk/>
            <pc:sldMk cId="3040741692" sldId="405"/>
            <ac:cxnSpMk id="6" creationId="{11FC410A-3510-4308-8B97-DA89D6261906}"/>
          </ac:cxnSpMkLst>
        </pc:cxnChg>
        <pc:cxnChg chg="del mod">
          <ac:chgData name="Jim Hogg" userId="34797abe98eaa765" providerId="LiveId" clId="{7A5B7D16-D470-4899-AA3B-0E00AF6071C5}" dt="2019-11-03T18:58:34.651" v="6913" actId="478"/>
          <ac:cxnSpMkLst>
            <pc:docMk/>
            <pc:sldMk cId="3040741692" sldId="405"/>
            <ac:cxnSpMk id="10" creationId="{DF7F7DD1-1A48-4758-9D27-C19D6477CC3A}"/>
          </ac:cxnSpMkLst>
        </pc:cxnChg>
      </pc:sldChg>
      <pc:sldChg chg="addSp delSp modSp add">
        <pc:chgData name="Jim Hogg" userId="34797abe98eaa765" providerId="LiveId" clId="{7A5B7D16-D470-4899-AA3B-0E00AF6071C5}" dt="2019-11-03T18:58:59.310" v="6917" actId="1076"/>
        <pc:sldMkLst>
          <pc:docMk/>
          <pc:sldMk cId="3974288749" sldId="406"/>
        </pc:sldMkLst>
        <pc:spChg chg="del mod">
          <ac:chgData name="Jim Hogg" userId="34797abe98eaa765" providerId="LiveId" clId="{7A5B7D16-D470-4899-AA3B-0E00AF6071C5}" dt="2019-11-01T18:27:54.560" v="2678" actId="478"/>
          <ac:spMkLst>
            <pc:docMk/>
            <pc:sldMk cId="3974288749" sldId="406"/>
            <ac:spMk id="12" creationId="{F3525AEE-D30D-49B7-9D23-96178B1A8EA3}"/>
          </ac:spMkLst>
        </pc:spChg>
        <pc:spChg chg="add mod">
          <ac:chgData name="Jim Hogg" userId="34797abe98eaa765" providerId="LiveId" clId="{7A5B7D16-D470-4899-AA3B-0E00AF6071C5}" dt="2019-11-03T18:58:59.310" v="6917" actId="1076"/>
          <ac:spMkLst>
            <pc:docMk/>
            <pc:sldMk cId="3974288749" sldId="406"/>
            <ac:spMk id="17" creationId="{BE5BBD4C-27E1-43B1-BDB1-D6FC3359EE9B}"/>
          </ac:spMkLst>
        </pc:spChg>
        <pc:spChg chg="mod">
          <ac:chgData name="Jim Hogg" userId="34797abe98eaa765" providerId="LiveId" clId="{7A5B7D16-D470-4899-AA3B-0E00AF6071C5}" dt="2019-11-01T18:27:45.172" v="2676" actId="403"/>
          <ac:spMkLst>
            <pc:docMk/>
            <pc:sldMk cId="3974288749" sldId="406"/>
            <ac:spMk id="30" creationId="{CB03881B-3F62-4C0C-B21A-177B54DAE87F}"/>
          </ac:spMkLst>
        </pc:spChg>
        <pc:cxnChg chg="mod">
          <ac:chgData name="Jim Hogg" userId="34797abe98eaa765" providerId="LiveId" clId="{7A5B7D16-D470-4899-AA3B-0E00AF6071C5}" dt="2019-11-01T18:27:28.366" v="2672" actId="1076"/>
          <ac:cxnSpMkLst>
            <pc:docMk/>
            <pc:sldMk cId="3974288749" sldId="406"/>
            <ac:cxnSpMk id="6" creationId="{11FC410A-3510-4308-8B97-DA89D6261906}"/>
          </ac:cxnSpMkLst>
        </pc:cxnChg>
        <pc:cxnChg chg="del mod">
          <ac:chgData name="Jim Hogg" userId="34797abe98eaa765" providerId="LiveId" clId="{7A5B7D16-D470-4899-AA3B-0E00AF6071C5}" dt="2019-11-03T18:58:49.204" v="6915" actId="478"/>
          <ac:cxnSpMkLst>
            <pc:docMk/>
            <pc:sldMk cId="3974288749" sldId="406"/>
            <ac:cxnSpMk id="10" creationId="{DF7F7DD1-1A48-4758-9D27-C19D6477CC3A}"/>
          </ac:cxnSpMkLst>
        </pc:cxnChg>
        <pc:cxnChg chg="add mod">
          <ac:chgData name="Jim Hogg" userId="34797abe98eaa765" providerId="LiveId" clId="{7A5B7D16-D470-4899-AA3B-0E00AF6071C5}" dt="2019-11-01T18:28:09.422" v="2681"/>
          <ac:cxnSpMkLst>
            <pc:docMk/>
            <pc:sldMk cId="3974288749" sldId="406"/>
            <ac:cxnSpMk id="16" creationId="{6F38CC66-9186-4837-BE7E-0B4BBABD01B5}"/>
          </ac:cxnSpMkLst>
        </pc:cxnChg>
      </pc:sldChg>
      <pc:sldChg chg="addSp delSp modSp add">
        <pc:chgData name="Jim Hogg" userId="34797abe98eaa765" providerId="LiveId" clId="{7A5B7D16-D470-4899-AA3B-0E00AF6071C5}" dt="2019-11-03T18:59:10.395" v="6920" actId="1076"/>
        <pc:sldMkLst>
          <pc:docMk/>
          <pc:sldMk cId="847248564" sldId="407"/>
        </pc:sldMkLst>
        <pc:spChg chg="add mod">
          <ac:chgData name="Jim Hogg" userId="34797abe98eaa765" providerId="LiveId" clId="{7A5B7D16-D470-4899-AA3B-0E00AF6071C5}" dt="2019-11-01T18:30:05.205" v="2834" actId="14100"/>
          <ac:spMkLst>
            <pc:docMk/>
            <pc:sldMk cId="847248564" sldId="407"/>
            <ac:spMk id="5" creationId="{1BBE7957-4D3C-4CEC-AB7E-8CB5DE1C30C4}"/>
          </ac:spMkLst>
        </pc:spChg>
        <pc:spChg chg="add mod">
          <ac:chgData name="Jim Hogg" userId="34797abe98eaa765" providerId="LiveId" clId="{7A5B7D16-D470-4899-AA3B-0E00AF6071C5}" dt="2019-11-03T18:59:10.395" v="6920" actId="1076"/>
          <ac:spMkLst>
            <pc:docMk/>
            <pc:sldMk cId="847248564" sldId="407"/>
            <ac:spMk id="16" creationId="{359BB3C7-0033-4325-842A-7A2E2DA24671}"/>
          </ac:spMkLst>
        </pc:spChg>
        <pc:cxnChg chg="mod">
          <ac:chgData name="Jim Hogg" userId="34797abe98eaa765" providerId="LiveId" clId="{7A5B7D16-D470-4899-AA3B-0E00AF6071C5}" dt="2019-11-01T18:28:21.135" v="2683" actId="1076"/>
          <ac:cxnSpMkLst>
            <pc:docMk/>
            <pc:sldMk cId="847248564" sldId="407"/>
            <ac:cxnSpMk id="6" creationId="{11FC410A-3510-4308-8B97-DA89D6261906}"/>
          </ac:cxnSpMkLst>
        </pc:cxnChg>
        <pc:cxnChg chg="del">
          <ac:chgData name="Jim Hogg" userId="34797abe98eaa765" providerId="LiveId" clId="{7A5B7D16-D470-4899-AA3B-0E00AF6071C5}" dt="2019-11-03T18:59:03.156" v="6918" actId="478"/>
          <ac:cxnSpMkLst>
            <pc:docMk/>
            <pc:sldMk cId="847248564" sldId="407"/>
            <ac:cxnSpMk id="10" creationId="{DF7F7DD1-1A48-4758-9D27-C19D6477CC3A}"/>
          </ac:cxnSpMkLst>
        </pc:cxnChg>
      </pc:sldChg>
      <pc:sldChg chg="addSp delSp modSp add">
        <pc:chgData name="Jim Hogg" userId="34797abe98eaa765" providerId="LiveId" clId="{7A5B7D16-D470-4899-AA3B-0E00AF6071C5}" dt="2019-11-03T18:59:18.360" v="6922"/>
        <pc:sldMkLst>
          <pc:docMk/>
          <pc:sldMk cId="1661103397" sldId="408"/>
        </pc:sldMkLst>
        <pc:spChg chg="add">
          <ac:chgData name="Jim Hogg" userId="34797abe98eaa765" providerId="LiveId" clId="{7A5B7D16-D470-4899-AA3B-0E00AF6071C5}" dt="2019-11-03T18:59:18.360" v="6922"/>
          <ac:spMkLst>
            <pc:docMk/>
            <pc:sldMk cId="1661103397" sldId="408"/>
            <ac:spMk id="16" creationId="{835C3E06-259A-458A-B59D-258E61D4DA13}"/>
          </ac:spMkLst>
        </pc:spChg>
        <pc:spChg chg="mod">
          <ac:chgData name="Jim Hogg" userId="34797abe98eaa765" providerId="LiveId" clId="{7A5B7D16-D470-4899-AA3B-0E00AF6071C5}" dt="2019-11-01T18:29:49.919" v="2832" actId="20577"/>
          <ac:spMkLst>
            <pc:docMk/>
            <pc:sldMk cId="1661103397" sldId="408"/>
            <ac:spMk id="30" creationId="{CB03881B-3F62-4C0C-B21A-177B54DAE87F}"/>
          </ac:spMkLst>
        </pc:spChg>
        <pc:spChg chg="mod">
          <ac:chgData name="Jim Hogg" userId="34797abe98eaa765" providerId="LiveId" clId="{7A5B7D16-D470-4899-AA3B-0E00AF6071C5}" dt="2019-11-01T18:29:46.998" v="2831" actId="20577"/>
          <ac:spMkLst>
            <pc:docMk/>
            <pc:sldMk cId="1661103397" sldId="408"/>
            <ac:spMk id="31" creationId="{CBB3E4A0-88C9-4662-9DC9-96BDD293276F}"/>
          </ac:spMkLst>
        </pc:spChg>
        <pc:cxnChg chg="del mod">
          <ac:chgData name="Jim Hogg" userId="34797abe98eaa765" providerId="LiveId" clId="{7A5B7D16-D470-4899-AA3B-0E00AF6071C5}" dt="2019-11-03T18:59:17.377" v="6921" actId="478"/>
          <ac:cxnSpMkLst>
            <pc:docMk/>
            <pc:sldMk cId="1661103397" sldId="408"/>
            <ac:cxnSpMk id="10" creationId="{DF7F7DD1-1A48-4758-9D27-C19D6477CC3A}"/>
          </ac:cxnSpMkLst>
        </pc:cxnChg>
      </pc:sldChg>
      <pc:sldChg chg="addSp delSp modSp add">
        <pc:chgData name="Jim Hogg" userId="34797abe98eaa765" providerId="LiveId" clId="{7A5B7D16-D470-4899-AA3B-0E00AF6071C5}" dt="2019-11-03T19:05:04.762" v="6953" actId="478"/>
        <pc:sldMkLst>
          <pc:docMk/>
          <pc:sldMk cId="2797789348" sldId="409"/>
        </pc:sldMkLst>
        <pc:spChg chg="mod">
          <ac:chgData name="Jim Hogg" userId="34797abe98eaa765" providerId="LiveId" clId="{7A5B7D16-D470-4899-AA3B-0E00AF6071C5}" dt="2019-11-01T18:30:36.635" v="2868" actId="6549"/>
          <ac:spMkLst>
            <pc:docMk/>
            <pc:sldMk cId="2797789348" sldId="409"/>
            <ac:spMk id="4" creationId="{6F62BEFD-1DEB-48BC-AE4D-2CBA6B989074}"/>
          </ac:spMkLst>
        </pc:spChg>
        <pc:spChg chg="del">
          <ac:chgData name="Jim Hogg" userId="34797abe98eaa765" providerId="LiveId" clId="{7A5B7D16-D470-4899-AA3B-0E00AF6071C5}" dt="2019-11-01T18:31:01.238" v="2882" actId="478"/>
          <ac:spMkLst>
            <pc:docMk/>
            <pc:sldMk cId="2797789348" sldId="409"/>
            <ac:spMk id="5" creationId="{1BBE7957-4D3C-4CEC-AB7E-8CB5DE1C30C4}"/>
          </ac:spMkLst>
        </pc:spChg>
        <pc:spChg chg="del mod">
          <ac:chgData name="Jim Hogg" userId="34797abe98eaa765" providerId="LiveId" clId="{7A5B7D16-D470-4899-AA3B-0E00AF6071C5}" dt="2019-11-01T18:32:21.084" v="2893" actId="478"/>
          <ac:spMkLst>
            <pc:docMk/>
            <pc:sldMk cId="2797789348" sldId="409"/>
            <ac:spMk id="7" creationId="{5FBDFDAA-3E68-45BD-8692-24655758DDBA}"/>
          </ac:spMkLst>
        </pc:spChg>
        <pc:spChg chg="del">
          <ac:chgData name="Jim Hogg" userId="34797abe98eaa765" providerId="LiveId" clId="{7A5B7D16-D470-4899-AA3B-0E00AF6071C5}" dt="2019-11-01T18:30:57.834" v="2881" actId="478"/>
          <ac:spMkLst>
            <pc:docMk/>
            <pc:sldMk cId="2797789348" sldId="409"/>
            <ac:spMk id="8" creationId="{6FCAF278-CE2A-435B-A2E7-7E1572C83920}"/>
          </ac:spMkLst>
        </pc:spChg>
        <pc:spChg chg="mod">
          <ac:chgData name="Jim Hogg" userId="34797abe98eaa765" providerId="LiveId" clId="{7A5B7D16-D470-4899-AA3B-0E00AF6071C5}" dt="2019-11-01T18:33:30.109" v="2904" actId="1076"/>
          <ac:spMkLst>
            <pc:docMk/>
            <pc:sldMk cId="2797789348" sldId="409"/>
            <ac:spMk id="11" creationId="{63D06BC3-B89B-4EAE-84A2-500391C031D6}"/>
          </ac:spMkLst>
        </pc:spChg>
        <pc:spChg chg="add mod">
          <ac:chgData name="Jim Hogg" userId="34797abe98eaa765" providerId="LiveId" clId="{7A5B7D16-D470-4899-AA3B-0E00AF6071C5}" dt="2019-11-01T18:36:05.638" v="2979" actId="14100"/>
          <ac:spMkLst>
            <pc:docMk/>
            <pc:sldMk cId="2797789348" sldId="409"/>
            <ac:spMk id="12" creationId="{C4A80DB0-FB11-4658-9434-9FF4E366A92D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17" creationId="{67809349-6C66-4C40-BFB9-1168C2A09ACC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18" creationId="{EE9A90B2-872F-4C50-ABF0-03E29EEE213D}"/>
          </ac:spMkLst>
        </pc:spChg>
        <pc:spChg chg="del mod">
          <ac:chgData name="Jim Hogg" userId="34797abe98eaa765" providerId="LiveId" clId="{7A5B7D16-D470-4899-AA3B-0E00AF6071C5}" dt="2019-11-01T18:32:21.084" v="2893" actId="478"/>
          <ac:spMkLst>
            <pc:docMk/>
            <pc:sldMk cId="2797789348" sldId="409"/>
            <ac:spMk id="19" creationId="{35744624-58C9-4093-8024-5A28E15321B4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20" creationId="{4290898C-402A-47DF-B084-1867A47556DC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21" creationId="{EB0719C4-B716-4E2E-99F6-CFEA17EF5D16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22" creationId="{E1DBFC5F-901E-4C42-BA54-F29106DB4718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23" creationId="{E67057C4-DC4F-46CB-A60B-E9CB3EEF4389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24" creationId="{08E662C4-39C5-4316-8B19-0B350D706916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25" creationId="{ACE9DA2E-0506-41CC-B4D5-DD17C03AD611}"/>
          </ac:spMkLst>
        </pc:spChg>
        <pc:spChg chg="add 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26" creationId="{32C7CA6A-FAC8-4C0A-8F0E-CB7B94DD6C3B}"/>
          </ac:spMkLst>
        </pc:spChg>
        <pc:spChg chg="add mod">
          <ac:chgData name="Jim Hogg" userId="34797abe98eaa765" providerId="LiveId" clId="{7A5B7D16-D470-4899-AA3B-0E00AF6071C5}" dt="2019-11-01T18:35:12.640" v="2906" actId="1076"/>
          <ac:spMkLst>
            <pc:docMk/>
            <pc:sldMk cId="2797789348" sldId="409"/>
            <ac:spMk id="27" creationId="{A1E2AE2F-737E-4125-BC1B-E9D68C1F613F}"/>
          </ac:spMkLst>
        </pc:spChg>
        <pc:spChg chg="del mod">
          <ac:chgData name="Jim Hogg" userId="34797abe98eaa765" providerId="LiveId" clId="{7A5B7D16-D470-4899-AA3B-0E00AF6071C5}" dt="2019-11-01T18:32:21.084" v="2893" actId="478"/>
          <ac:spMkLst>
            <pc:docMk/>
            <pc:sldMk cId="2797789348" sldId="409"/>
            <ac:spMk id="28" creationId="{2A19B643-7737-4BAD-B81B-64CC2B78FAB2}"/>
          </ac:spMkLst>
        </pc:spChg>
        <pc:spChg chg="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29" creationId="{23D10EE9-7AD2-43C7-9689-31D962FDF032}"/>
          </ac:spMkLst>
        </pc:spChg>
        <pc:spChg chg="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30" creationId="{CB03881B-3F62-4C0C-B21A-177B54DAE87F}"/>
          </ac:spMkLst>
        </pc:spChg>
        <pc:spChg chg="mod">
          <ac:chgData name="Jim Hogg" userId="34797abe98eaa765" providerId="LiveId" clId="{7A5B7D16-D470-4899-AA3B-0E00AF6071C5}" dt="2019-11-01T18:33:27.570" v="2903" actId="1076"/>
          <ac:spMkLst>
            <pc:docMk/>
            <pc:sldMk cId="2797789348" sldId="409"/>
            <ac:spMk id="31" creationId="{CBB3E4A0-88C9-4662-9DC9-96BDD293276F}"/>
          </ac:spMkLst>
        </pc:spChg>
        <pc:spChg chg="add mod">
          <ac:chgData name="Jim Hogg" userId="34797abe98eaa765" providerId="LiveId" clId="{7A5B7D16-D470-4899-AA3B-0E00AF6071C5}" dt="2019-11-01T18:35:12.640" v="2906" actId="1076"/>
          <ac:spMkLst>
            <pc:docMk/>
            <pc:sldMk cId="2797789348" sldId="409"/>
            <ac:spMk id="32" creationId="{93C6718F-306C-4E15-AA8E-F2049C9A894B}"/>
          </ac:spMkLst>
        </pc:spChg>
        <pc:spChg chg="add mod">
          <ac:chgData name="Jim Hogg" userId="34797abe98eaa765" providerId="LiveId" clId="{7A5B7D16-D470-4899-AA3B-0E00AF6071C5}" dt="2019-11-01T18:35:12.640" v="2906" actId="1076"/>
          <ac:spMkLst>
            <pc:docMk/>
            <pc:sldMk cId="2797789348" sldId="409"/>
            <ac:spMk id="33" creationId="{E9C981AB-1D51-4A9D-99FD-F99AFA9C0362}"/>
          </ac:spMkLst>
        </pc:spChg>
        <pc:spChg chg="add mod">
          <ac:chgData name="Jim Hogg" userId="34797abe98eaa765" providerId="LiveId" clId="{7A5B7D16-D470-4899-AA3B-0E00AF6071C5}" dt="2019-11-01T18:35:12.640" v="2906" actId="1076"/>
          <ac:spMkLst>
            <pc:docMk/>
            <pc:sldMk cId="2797789348" sldId="409"/>
            <ac:spMk id="34" creationId="{9E0261C3-7B96-4279-98D2-0C97CA7DB7CE}"/>
          </ac:spMkLst>
        </pc:spChg>
        <pc:spChg chg="add mod">
          <ac:chgData name="Jim Hogg" userId="34797abe98eaa765" providerId="LiveId" clId="{7A5B7D16-D470-4899-AA3B-0E00AF6071C5}" dt="2019-11-01T18:35:12.640" v="2906" actId="1076"/>
          <ac:spMkLst>
            <pc:docMk/>
            <pc:sldMk cId="2797789348" sldId="409"/>
            <ac:spMk id="35" creationId="{9133F27E-A2FB-4D58-A8F1-20872623EF12}"/>
          </ac:spMkLst>
        </pc:spChg>
        <pc:spChg chg="add mod">
          <ac:chgData name="Jim Hogg" userId="34797abe98eaa765" providerId="LiveId" clId="{7A5B7D16-D470-4899-AA3B-0E00AF6071C5}" dt="2019-11-01T18:35:12.640" v="2906" actId="1076"/>
          <ac:spMkLst>
            <pc:docMk/>
            <pc:sldMk cId="2797789348" sldId="409"/>
            <ac:spMk id="36" creationId="{9EB86222-3F8B-4EED-8654-BEC320A8DC1E}"/>
          </ac:spMkLst>
        </pc:spChg>
        <pc:cxnChg chg="del">
          <ac:chgData name="Jim Hogg" userId="34797abe98eaa765" providerId="LiveId" clId="{7A5B7D16-D470-4899-AA3B-0E00AF6071C5}" dt="2019-11-01T18:30:41.946" v="2869" actId="478"/>
          <ac:cxnSpMkLst>
            <pc:docMk/>
            <pc:sldMk cId="2797789348" sldId="409"/>
            <ac:cxnSpMk id="6" creationId="{11FC410A-3510-4308-8B97-DA89D6261906}"/>
          </ac:cxnSpMkLst>
        </pc:cxnChg>
        <pc:cxnChg chg="del mod">
          <ac:chgData name="Jim Hogg" userId="34797abe98eaa765" providerId="LiveId" clId="{7A5B7D16-D470-4899-AA3B-0E00AF6071C5}" dt="2019-11-03T19:05:04.762" v="6953" actId="478"/>
          <ac:cxnSpMkLst>
            <pc:docMk/>
            <pc:sldMk cId="2797789348" sldId="409"/>
            <ac:cxnSpMk id="10" creationId="{DF7F7DD1-1A48-4758-9D27-C19D6477CC3A}"/>
          </ac:cxnSpMkLst>
        </pc:cxnChg>
      </pc:sldChg>
      <pc:sldChg chg="delSp modSp add">
        <pc:chgData name="Jim Hogg" userId="34797abe98eaa765" providerId="LiveId" clId="{7A5B7D16-D470-4899-AA3B-0E00AF6071C5}" dt="2019-11-01T18:37:35.381" v="3004" actId="478"/>
        <pc:sldMkLst>
          <pc:docMk/>
          <pc:sldMk cId="2637382585" sldId="410"/>
        </pc:sldMkLst>
        <pc:spChg chg="mod">
          <ac:chgData name="Jim Hogg" userId="34797abe98eaa765" providerId="LiveId" clId="{7A5B7D16-D470-4899-AA3B-0E00AF6071C5}" dt="2019-11-01T18:36:16.912" v="2989" actId="20577"/>
          <ac:spMkLst>
            <pc:docMk/>
            <pc:sldMk cId="2637382585" sldId="410"/>
            <ac:spMk id="4" creationId="{6F62BEFD-1DEB-48BC-AE4D-2CBA6B989074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17" creationId="{67809349-6C66-4C40-BFB9-1168C2A09ACC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18" creationId="{EE9A90B2-872F-4C50-ABF0-03E29EEE213D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0" creationId="{4290898C-402A-47DF-B084-1867A47556DC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1" creationId="{EB0719C4-B716-4E2E-99F6-CFEA17EF5D16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2" creationId="{E1DBFC5F-901E-4C42-BA54-F29106DB4718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3" creationId="{E67057C4-DC4F-46CB-A60B-E9CB3EEF4389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4" creationId="{08E662C4-39C5-4316-8B19-0B350D706916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5" creationId="{ACE9DA2E-0506-41CC-B4D5-DD17C03AD611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6" creationId="{32C7CA6A-FAC8-4C0A-8F0E-CB7B94DD6C3B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7" creationId="{A1E2AE2F-737E-4125-BC1B-E9D68C1F613F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29" creationId="{23D10EE9-7AD2-43C7-9689-31D962FDF032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30" creationId="{CB03881B-3F62-4C0C-B21A-177B54DAE87F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31" creationId="{CBB3E4A0-88C9-4662-9DC9-96BDD293276F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32" creationId="{93C6718F-306C-4E15-AA8E-F2049C9A894B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33" creationId="{E9C981AB-1D51-4A9D-99FD-F99AFA9C0362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34" creationId="{9E0261C3-7B96-4279-98D2-0C97CA7DB7CE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35" creationId="{9133F27E-A2FB-4D58-A8F1-20872623EF12}"/>
          </ac:spMkLst>
        </pc:spChg>
        <pc:spChg chg="mod">
          <ac:chgData name="Jim Hogg" userId="34797abe98eaa765" providerId="LiveId" clId="{7A5B7D16-D470-4899-AA3B-0E00AF6071C5}" dt="2019-11-01T18:37:25.151" v="3003" actId="255"/>
          <ac:spMkLst>
            <pc:docMk/>
            <pc:sldMk cId="2637382585" sldId="410"/>
            <ac:spMk id="36" creationId="{9EB86222-3F8B-4EED-8654-BEC320A8DC1E}"/>
          </ac:spMkLst>
        </pc:spChg>
        <pc:cxnChg chg="del">
          <ac:chgData name="Jim Hogg" userId="34797abe98eaa765" providerId="LiveId" clId="{7A5B7D16-D470-4899-AA3B-0E00AF6071C5}" dt="2019-11-01T18:37:35.381" v="3004" actId="478"/>
          <ac:cxnSpMkLst>
            <pc:docMk/>
            <pc:sldMk cId="2637382585" sldId="410"/>
            <ac:cxnSpMk id="10" creationId="{DF7F7DD1-1A48-4758-9D27-C19D6477CC3A}"/>
          </ac:cxnSpMkLst>
        </pc:cxnChg>
      </pc:sldChg>
      <pc:sldChg chg="delSp modSp add">
        <pc:chgData name="Jim Hogg" userId="34797abe98eaa765" providerId="LiveId" clId="{7A5B7D16-D470-4899-AA3B-0E00AF6071C5}" dt="2019-11-03T19:05:12.901" v="6954" actId="478"/>
        <pc:sldMkLst>
          <pc:docMk/>
          <pc:sldMk cId="988507333" sldId="411"/>
        </pc:sldMkLst>
        <pc:spChg chg="mod">
          <ac:chgData name="Jim Hogg" userId="34797abe98eaa765" providerId="LiveId" clId="{7A5B7D16-D470-4899-AA3B-0E00AF6071C5}" dt="2019-11-01T18:39:55.262" v="3045" actId="20577"/>
          <ac:spMkLst>
            <pc:docMk/>
            <pc:sldMk cId="988507333" sldId="411"/>
            <ac:spMk id="11" creationId="{63D06BC3-B89B-4EAE-84A2-500391C031D6}"/>
          </ac:spMkLst>
        </pc:spChg>
        <pc:cxnChg chg="del">
          <ac:chgData name="Jim Hogg" userId="34797abe98eaa765" providerId="LiveId" clId="{7A5B7D16-D470-4899-AA3B-0E00AF6071C5}" dt="2019-11-03T19:05:12.901" v="6954" actId="478"/>
          <ac:cxnSpMkLst>
            <pc:docMk/>
            <pc:sldMk cId="988507333" sldId="411"/>
            <ac:cxnSpMk id="10" creationId="{DF7F7DD1-1A48-4758-9D27-C19D6477CC3A}"/>
          </ac:cxnSpMkLst>
        </pc:cxnChg>
      </pc:sldChg>
      <pc:sldChg chg="delSp modSp add">
        <pc:chgData name="Jim Hogg" userId="34797abe98eaa765" providerId="LiveId" clId="{7A5B7D16-D470-4899-AA3B-0E00AF6071C5}" dt="2019-11-03T19:05:18.570" v="6955" actId="478"/>
        <pc:sldMkLst>
          <pc:docMk/>
          <pc:sldMk cId="1952084063" sldId="412"/>
        </pc:sldMkLst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17" creationId="{67809349-6C66-4C40-BFB9-1168C2A09ACC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18" creationId="{EE9A90B2-872F-4C50-ABF0-03E29EEE213D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0" creationId="{4290898C-402A-47DF-B084-1867A47556DC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1" creationId="{EB0719C4-B716-4E2E-99F6-CFEA17EF5D16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2" creationId="{E1DBFC5F-901E-4C42-BA54-F29106DB4718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3" creationId="{E67057C4-DC4F-46CB-A60B-E9CB3EEF4389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4" creationId="{08E662C4-39C5-4316-8B19-0B350D706916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5" creationId="{ACE9DA2E-0506-41CC-B4D5-DD17C03AD611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6" creationId="{32C7CA6A-FAC8-4C0A-8F0E-CB7B94DD6C3B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7" creationId="{A1E2AE2F-737E-4125-BC1B-E9D68C1F613F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29" creationId="{23D10EE9-7AD2-43C7-9689-31D962FDF032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30" creationId="{CB03881B-3F62-4C0C-B21A-177B54DAE87F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31" creationId="{CBB3E4A0-88C9-4662-9DC9-96BDD293276F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32" creationId="{93C6718F-306C-4E15-AA8E-F2049C9A894B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33" creationId="{E9C981AB-1D51-4A9D-99FD-F99AFA9C0362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34" creationId="{9E0261C3-7B96-4279-98D2-0C97CA7DB7CE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35" creationId="{9133F27E-A2FB-4D58-A8F1-20872623EF12}"/>
          </ac:spMkLst>
        </pc:spChg>
        <pc:spChg chg="mod">
          <ac:chgData name="Jim Hogg" userId="34797abe98eaa765" providerId="LiveId" clId="{7A5B7D16-D470-4899-AA3B-0E00AF6071C5}" dt="2019-11-01T18:41:07.288" v="3058" actId="255"/>
          <ac:spMkLst>
            <pc:docMk/>
            <pc:sldMk cId="1952084063" sldId="412"/>
            <ac:spMk id="36" creationId="{9EB86222-3F8B-4EED-8654-BEC320A8DC1E}"/>
          </ac:spMkLst>
        </pc:spChg>
        <pc:cxnChg chg="del">
          <ac:chgData name="Jim Hogg" userId="34797abe98eaa765" providerId="LiveId" clId="{7A5B7D16-D470-4899-AA3B-0E00AF6071C5}" dt="2019-11-03T19:05:18.570" v="6955" actId="478"/>
          <ac:cxnSpMkLst>
            <pc:docMk/>
            <pc:sldMk cId="1952084063" sldId="412"/>
            <ac:cxnSpMk id="10" creationId="{DF7F7DD1-1A48-4758-9D27-C19D6477CC3A}"/>
          </ac:cxnSpMkLst>
        </pc:cxnChg>
      </pc:sldChg>
      <pc:sldChg chg="delSp modSp add">
        <pc:chgData name="Jim Hogg" userId="34797abe98eaa765" providerId="LiveId" clId="{7A5B7D16-D470-4899-AA3B-0E00AF6071C5}" dt="2019-11-01T18:46:00.286" v="3362" actId="692"/>
        <pc:sldMkLst>
          <pc:docMk/>
          <pc:sldMk cId="4000922664" sldId="413"/>
        </pc:sldMkLst>
        <pc:spChg chg="mod">
          <ac:chgData name="Jim Hogg" userId="34797abe98eaa765" providerId="LiveId" clId="{7A5B7D16-D470-4899-AA3B-0E00AF6071C5}" dt="2019-11-01T18:41:35.683" v="3060" actId="6549"/>
          <ac:spMkLst>
            <pc:docMk/>
            <pc:sldMk cId="4000922664" sldId="413"/>
            <ac:spMk id="4" creationId="{6F62BEFD-1DEB-48BC-AE4D-2CBA6B989074}"/>
          </ac:spMkLst>
        </pc:spChg>
        <pc:spChg chg="del">
          <ac:chgData name="Jim Hogg" userId="34797abe98eaa765" providerId="LiveId" clId="{7A5B7D16-D470-4899-AA3B-0E00AF6071C5}" dt="2019-11-01T18:41:38.951" v="3061" actId="478"/>
          <ac:spMkLst>
            <pc:docMk/>
            <pc:sldMk cId="4000922664" sldId="413"/>
            <ac:spMk id="11" creationId="{63D06BC3-B89B-4EAE-84A2-500391C031D6}"/>
          </ac:spMkLst>
        </pc:spChg>
        <pc:spChg chg="mod">
          <ac:chgData name="Jim Hogg" userId="34797abe98eaa765" providerId="LiveId" clId="{7A5B7D16-D470-4899-AA3B-0E00AF6071C5}" dt="2019-11-01T18:46:00.286" v="3362" actId="692"/>
          <ac:spMkLst>
            <pc:docMk/>
            <pc:sldMk cId="4000922664" sldId="413"/>
            <ac:spMk id="12" creationId="{C4A80DB0-FB11-4658-9434-9FF4E366A92D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17" creationId="{67809349-6C66-4C40-BFB9-1168C2A09ACC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18" creationId="{EE9A90B2-872F-4C50-ABF0-03E29EEE213D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0" creationId="{4290898C-402A-47DF-B084-1867A47556DC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1" creationId="{EB0719C4-B716-4E2E-99F6-CFEA17EF5D16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2" creationId="{E1DBFC5F-901E-4C42-BA54-F29106DB4718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3" creationId="{E67057C4-DC4F-46CB-A60B-E9CB3EEF4389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4" creationId="{08E662C4-39C5-4316-8B19-0B350D706916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5" creationId="{ACE9DA2E-0506-41CC-B4D5-DD17C03AD611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6" creationId="{32C7CA6A-FAC8-4C0A-8F0E-CB7B94DD6C3B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7" creationId="{A1E2AE2F-737E-4125-BC1B-E9D68C1F613F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29" creationId="{23D10EE9-7AD2-43C7-9689-31D962FDF032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30" creationId="{CB03881B-3F62-4C0C-B21A-177B54DAE87F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31" creationId="{CBB3E4A0-88C9-4662-9DC9-96BDD293276F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32" creationId="{93C6718F-306C-4E15-AA8E-F2049C9A894B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33" creationId="{E9C981AB-1D51-4A9D-99FD-F99AFA9C0362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34" creationId="{9E0261C3-7B96-4279-98D2-0C97CA7DB7CE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35" creationId="{9133F27E-A2FB-4D58-A8F1-20872623EF12}"/>
          </ac:spMkLst>
        </pc:spChg>
        <pc:spChg chg="del">
          <ac:chgData name="Jim Hogg" userId="34797abe98eaa765" providerId="LiveId" clId="{7A5B7D16-D470-4899-AA3B-0E00AF6071C5}" dt="2019-11-01T18:41:44.802" v="3062" actId="478"/>
          <ac:spMkLst>
            <pc:docMk/>
            <pc:sldMk cId="4000922664" sldId="413"/>
            <ac:spMk id="36" creationId="{9EB86222-3F8B-4EED-8654-BEC320A8DC1E}"/>
          </ac:spMkLst>
        </pc:spChg>
        <pc:cxnChg chg="del">
          <ac:chgData name="Jim Hogg" userId="34797abe98eaa765" providerId="LiveId" clId="{7A5B7D16-D470-4899-AA3B-0E00AF6071C5}" dt="2019-11-01T18:41:44.802" v="3062" actId="478"/>
          <ac:cxnSpMkLst>
            <pc:docMk/>
            <pc:sldMk cId="4000922664" sldId="413"/>
            <ac:cxnSpMk id="10" creationId="{DF7F7DD1-1A48-4758-9D27-C19D6477CC3A}"/>
          </ac:cxnSpMkLst>
        </pc:cxnChg>
      </pc:sldChg>
      <pc:sldChg chg="addSp delSp modSp add">
        <pc:chgData name="Jim Hogg" userId="34797abe98eaa765" providerId="LiveId" clId="{7A5B7D16-D470-4899-AA3B-0E00AF6071C5}" dt="2019-11-01T18:57:57.779" v="3583" actId="20577"/>
        <pc:sldMkLst>
          <pc:docMk/>
          <pc:sldMk cId="388488014" sldId="414"/>
        </pc:sldMkLst>
        <pc:spChg chg="mod">
          <ac:chgData name="Jim Hogg" userId="34797abe98eaa765" providerId="LiveId" clId="{7A5B7D16-D470-4899-AA3B-0E00AF6071C5}" dt="2019-11-01T18:45:39.460" v="3356" actId="20577"/>
          <ac:spMkLst>
            <pc:docMk/>
            <pc:sldMk cId="388488014" sldId="414"/>
            <ac:spMk id="4" creationId="{6F62BEFD-1DEB-48BC-AE4D-2CBA6B989074}"/>
          </ac:spMkLst>
        </pc:spChg>
        <pc:spChg chg="add del mod">
          <ac:chgData name="Jim Hogg" userId="34797abe98eaa765" providerId="LiveId" clId="{7A5B7D16-D470-4899-AA3B-0E00AF6071C5}" dt="2019-11-01T18:45:52.935" v="3360"/>
          <ac:spMkLst>
            <pc:docMk/>
            <pc:sldMk cId="388488014" sldId="414"/>
            <ac:spMk id="5" creationId="{12CB6BC9-D68A-46C0-AE47-9DF23B5F71DA}"/>
          </ac:spMkLst>
        </pc:spChg>
        <pc:spChg chg="add mod">
          <ac:chgData name="Jim Hogg" userId="34797abe98eaa765" providerId="LiveId" clId="{7A5B7D16-D470-4899-AA3B-0E00AF6071C5}" dt="2019-11-01T18:55:12.482" v="3530" actId="1076"/>
          <ac:spMkLst>
            <pc:docMk/>
            <pc:sldMk cId="388488014" sldId="414"/>
            <ac:spMk id="6" creationId="{7DE0C93B-6A0D-4742-983E-C76D13D27872}"/>
          </ac:spMkLst>
        </pc:spChg>
        <pc:spChg chg="add mod">
          <ac:chgData name="Jim Hogg" userId="34797abe98eaa765" providerId="LiveId" clId="{7A5B7D16-D470-4899-AA3B-0E00AF6071C5}" dt="2019-11-01T18:55:21.755" v="3531" actId="1076"/>
          <ac:spMkLst>
            <pc:docMk/>
            <pc:sldMk cId="388488014" sldId="414"/>
            <ac:spMk id="7" creationId="{C68F71F1-4635-43D3-9523-B99AD725562C}"/>
          </ac:spMkLst>
        </pc:spChg>
        <pc:spChg chg="add mod">
          <ac:chgData name="Jim Hogg" userId="34797abe98eaa765" providerId="LiveId" clId="{7A5B7D16-D470-4899-AA3B-0E00AF6071C5}" dt="2019-11-01T18:57:57.779" v="3583" actId="20577"/>
          <ac:spMkLst>
            <pc:docMk/>
            <pc:sldMk cId="388488014" sldId="414"/>
            <ac:spMk id="9" creationId="{E96EC55B-EA74-4320-B59C-933EF15F3429}"/>
          </ac:spMkLst>
        </pc:spChg>
        <pc:spChg chg="del">
          <ac:chgData name="Jim Hogg" userId="34797abe98eaa765" providerId="LiveId" clId="{7A5B7D16-D470-4899-AA3B-0E00AF6071C5}" dt="2019-11-01T18:45:43.046" v="3357" actId="478"/>
          <ac:spMkLst>
            <pc:docMk/>
            <pc:sldMk cId="388488014" sldId="414"/>
            <ac:spMk id="12" creationId="{C4A80DB0-FB11-4658-9434-9FF4E366A92D}"/>
          </ac:spMkLst>
        </pc:spChg>
      </pc:sldChg>
      <pc:sldChg chg="modSp add del">
        <pc:chgData name="Jim Hogg" userId="34797abe98eaa765" providerId="LiveId" clId="{7A5B7D16-D470-4899-AA3B-0E00AF6071C5}" dt="2019-11-03T19:04:01.043" v="6948" actId="47"/>
        <pc:sldMkLst>
          <pc:docMk/>
          <pc:sldMk cId="3061643157" sldId="415"/>
        </pc:sldMkLst>
        <pc:spChg chg="mod">
          <ac:chgData name="Jim Hogg" userId="34797abe98eaa765" providerId="LiveId" clId="{7A5B7D16-D470-4899-AA3B-0E00AF6071C5}" dt="2019-11-01T18:58:28.367" v="3611" actId="20577"/>
          <ac:spMkLst>
            <pc:docMk/>
            <pc:sldMk cId="3061643157" sldId="415"/>
            <ac:spMk id="4" creationId="{6F62BEFD-1DEB-48BC-AE4D-2CBA6B989074}"/>
          </ac:spMkLst>
        </pc:spChg>
      </pc:sldChg>
      <pc:sldChg chg="addSp delSp modSp add">
        <pc:chgData name="Jim Hogg" userId="34797abe98eaa765" providerId="LiveId" clId="{7A5B7D16-D470-4899-AA3B-0E00AF6071C5}" dt="2019-11-01T21:03:19.036" v="3651" actId="1076"/>
        <pc:sldMkLst>
          <pc:docMk/>
          <pc:sldMk cId="481504470" sldId="416"/>
        </pc:sldMkLst>
        <pc:spChg chg="mod">
          <ac:chgData name="Jim Hogg" userId="34797abe98eaa765" providerId="LiveId" clId="{7A5B7D16-D470-4899-AA3B-0E00AF6071C5}" dt="2019-11-01T21:02:01.910" v="3642" actId="14100"/>
          <ac:spMkLst>
            <pc:docMk/>
            <pc:sldMk cId="481504470" sldId="416"/>
            <ac:spMk id="4" creationId="{6F62BEFD-1DEB-48BC-AE4D-2CBA6B989074}"/>
          </ac:spMkLst>
        </pc:spChg>
        <pc:spChg chg="add del mod">
          <ac:chgData name="Jim Hogg" userId="34797abe98eaa765" providerId="LiveId" clId="{7A5B7D16-D470-4899-AA3B-0E00AF6071C5}" dt="2019-11-01T20:55:57.676" v="3627"/>
          <ac:spMkLst>
            <pc:docMk/>
            <pc:sldMk cId="481504470" sldId="416"/>
            <ac:spMk id="5" creationId="{0BD99585-252A-4073-8C5E-5339FD36F936}"/>
          </ac:spMkLst>
        </pc:spChg>
        <pc:spChg chg="del">
          <ac:chgData name="Jim Hogg" userId="34797abe98eaa765" providerId="LiveId" clId="{7A5B7D16-D470-4899-AA3B-0E00AF6071C5}" dt="2019-11-01T20:55:46.459" v="3623" actId="478"/>
          <ac:spMkLst>
            <pc:docMk/>
            <pc:sldMk cId="481504470" sldId="416"/>
            <ac:spMk id="6" creationId="{7DE0C93B-6A0D-4742-983E-C76D13D27872}"/>
          </ac:spMkLst>
        </pc:spChg>
        <pc:spChg chg="del">
          <ac:chgData name="Jim Hogg" userId="34797abe98eaa765" providerId="LiveId" clId="{7A5B7D16-D470-4899-AA3B-0E00AF6071C5}" dt="2019-11-01T20:55:57.669" v="3625" actId="478"/>
          <ac:spMkLst>
            <pc:docMk/>
            <pc:sldMk cId="481504470" sldId="416"/>
            <ac:spMk id="7" creationId="{C68F71F1-4635-43D3-9523-B99AD725562C}"/>
          </ac:spMkLst>
        </pc:spChg>
        <pc:spChg chg="add mod">
          <ac:chgData name="Jim Hogg" userId="34797abe98eaa765" providerId="LiveId" clId="{7A5B7D16-D470-4899-AA3B-0E00AF6071C5}" dt="2019-11-01T21:03:19.036" v="3651" actId="1076"/>
          <ac:spMkLst>
            <pc:docMk/>
            <pc:sldMk cId="481504470" sldId="416"/>
            <ac:spMk id="8" creationId="{4986B8A9-9096-4906-93B2-DFE01DB2818F}"/>
          </ac:spMkLst>
        </pc:spChg>
        <pc:spChg chg="del">
          <ac:chgData name="Jim Hogg" userId="34797abe98eaa765" providerId="LiveId" clId="{7A5B7D16-D470-4899-AA3B-0E00AF6071C5}" dt="2019-11-01T20:55:46.459" v="3623" actId="478"/>
          <ac:spMkLst>
            <pc:docMk/>
            <pc:sldMk cId="481504470" sldId="416"/>
            <ac:spMk id="9" creationId="{E96EC55B-EA74-4320-B59C-933EF15F3429}"/>
          </ac:spMkLst>
        </pc:spChg>
      </pc:sldChg>
      <pc:sldChg chg="modSp add">
        <pc:chgData name="Jim Hogg" userId="34797abe98eaa765" providerId="LiveId" clId="{7A5B7D16-D470-4899-AA3B-0E00AF6071C5}" dt="2019-11-03T21:18:00.074" v="7433" actId="1076"/>
        <pc:sldMkLst>
          <pc:docMk/>
          <pc:sldMk cId="3949175852" sldId="417"/>
        </pc:sldMkLst>
        <pc:spChg chg="mod">
          <ac:chgData name="Jim Hogg" userId="34797abe98eaa765" providerId="LiveId" clId="{7A5B7D16-D470-4899-AA3B-0E00AF6071C5}" dt="2019-11-03T21:16:43.501" v="7394" actId="1076"/>
          <ac:spMkLst>
            <pc:docMk/>
            <pc:sldMk cId="3949175852" sldId="417"/>
            <ac:spMk id="4" creationId="{6F62BEFD-1DEB-48BC-AE4D-2CBA6B989074}"/>
          </ac:spMkLst>
        </pc:spChg>
        <pc:spChg chg="mod">
          <ac:chgData name="Jim Hogg" userId="34797abe98eaa765" providerId="LiveId" clId="{7A5B7D16-D470-4899-AA3B-0E00AF6071C5}" dt="2019-11-03T21:18:00.074" v="7433" actId="1076"/>
          <ac:spMkLst>
            <pc:docMk/>
            <pc:sldMk cId="3949175852" sldId="417"/>
            <ac:spMk id="8" creationId="{4986B8A9-9096-4906-93B2-DFE01DB2818F}"/>
          </ac:spMkLst>
        </pc:spChg>
      </pc:sldChg>
      <pc:sldChg chg="modSp add">
        <pc:chgData name="Jim Hogg" userId="34797abe98eaa765" providerId="LiveId" clId="{7A5B7D16-D470-4899-AA3B-0E00AF6071C5}" dt="2019-11-01T21:08:41.638" v="3893" actId="20577"/>
        <pc:sldMkLst>
          <pc:docMk/>
          <pc:sldMk cId="901035790" sldId="418"/>
        </pc:sldMkLst>
        <pc:spChg chg="mod">
          <ac:chgData name="Jim Hogg" userId="34797abe98eaa765" providerId="LiveId" clId="{7A5B7D16-D470-4899-AA3B-0E00AF6071C5}" dt="2019-11-01T21:08:41.638" v="3893" actId="20577"/>
          <ac:spMkLst>
            <pc:docMk/>
            <pc:sldMk cId="901035790" sldId="418"/>
            <ac:spMk id="4" creationId="{6F62BEFD-1DEB-48BC-AE4D-2CBA6B989074}"/>
          </ac:spMkLst>
        </pc:spChg>
        <pc:spChg chg="mod">
          <ac:chgData name="Jim Hogg" userId="34797abe98eaa765" providerId="LiveId" clId="{7A5B7D16-D470-4899-AA3B-0E00AF6071C5}" dt="2019-11-01T21:08:24.904" v="3880" actId="1076"/>
          <ac:spMkLst>
            <pc:docMk/>
            <pc:sldMk cId="901035790" sldId="418"/>
            <ac:spMk id="8" creationId="{4986B8A9-9096-4906-93B2-DFE01DB2818F}"/>
          </ac:spMkLst>
        </pc:spChg>
      </pc:sldChg>
      <pc:sldChg chg="addSp modSp add">
        <pc:chgData name="Jim Hogg" userId="34797abe98eaa765" providerId="LiveId" clId="{7A5B7D16-D470-4899-AA3B-0E00AF6071C5}" dt="2019-11-01T21:09:40.020" v="3904" actId="1076"/>
        <pc:sldMkLst>
          <pc:docMk/>
          <pc:sldMk cId="1818596196" sldId="419"/>
        </pc:sldMkLst>
        <pc:spChg chg="mod">
          <ac:chgData name="Jim Hogg" userId="34797abe98eaa765" providerId="LiveId" clId="{7A5B7D16-D470-4899-AA3B-0E00AF6071C5}" dt="2019-11-01T21:08:37.979" v="3892" actId="20577"/>
          <ac:spMkLst>
            <pc:docMk/>
            <pc:sldMk cId="1818596196" sldId="419"/>
            <ac:spMk id="4" creationId="{6F62BEFD-1DEB-48BC-AE4D-2CBA6B989074}"/>
          </ac:spMkLst>
        </pc:spChg>
        <pc:spChg chg="add mod">
          <ac:chgData name="Jim Hogg" userId="34797abe98eaa765" providerId="LiveId" clId="{7A5B7D16-D470-4899-AA3B-0E00AF6071C5}" dt="2019-11-01T21:09:34.836" v="3903" actId="14100"/>
          <ac:spMkLst>
            <pc:docMk/>
            <pc:sldMk cId="1818596196" sldId="419"/>
            <ac:spMk id="5" creationId="{5FFF211E-79B6-4C2F-9069-5CD1B9E09154}"/>
          </ac:spMkLst>
        </pc:spChg>
        <pc:spChg chg="mod">
          <ac:chgData name="Jim Hogg" userId="34797abe98eaa765" providerId="LiveId" clId="{7A5B7D16-D470-4899-AA3B-0E00AF6071C5}" dt="2019-11-01T21:09:40.020" v="3904" actId="1076"/>
          <ac:spMkLst>
            <pc:docMk/>
            <pc:sldMk cId="1818596196" sldId="419"/>
            <ac:spMk id="8" creationId="{4986B8A9-9096-4906-93B2-DFE01DB2818F}"/>
          </ac:spMkLst>
        </pc:spChg>
      </pc:sldChg>
      <pc:sldChg chg="addSp modSp add">
        <pc:chgData name="Jim Hogg" userId="34797abe98eaa765" providerId="LiveId" clId="{7A5B7D16-D470-4899-AA3B-0E00AF6071C5}" dt="2019-11-01T21:18:55.302" v="4717" actId="14100"/>
        <pc:sldMkLst>
          <pc:docMk/>
          <pc:sldMk cId="511514606" sldId="420"/>
        </pc:sldMkLst>
        <pc:spChg chg="add mod">
          <ac:chgData name="Jim Hogg" userId="34797abe98eaa765" providerId="LiveId" clId="{7A5B7D16-D470-4899-AA3B-0E00AF6071C5}" dt="2019-11-01T21:18:55.302" v="4717" actId="14100"/>
          <ac:spMkLst>
            <pc:docMk/>
            <pc:sldMk cId="511514606" sldId="420"/>
            <ac:spMk id="4" creationId="{08B41AAD-8875-4EE0-8F5A-D6DC10557B85}"/>
          </ac:spMkLst>
        </pc:spChg>
        <pc:spChg chg="add mod">
          <ac:chgData name="Jim Hogg" userId="34797abe98eaa765" providerId="LiveId" clId="{7A5B7D16-D470-4899-AA3B-0E00AF6071C5}" dt="2019-11-01T21:17:25.618" v="4537" actId="1076"/>
          <ac:spMkLst>
            <pc:docMk/>
            <pc:sldMk cId="511514606" sldId="420"/>
            <ac:spMk id="5" creationId="{5B0F74AE-21D2-4FD4-9EED-C750EEBFB0A2}"/>
          </ac:spMkLst>
        </pc:spChg>
        <pc:spChg chg="add mod">
          <ac:chgData name="Jim Hogg" userId="34797abe98eaa765" providerId="LiveId" clId="{7A5B7D16-D470-4899-AA3B-0E00AF6071C5}" dt="2019-11-01T21:17:28.409" v="4538" actId="1076"/>
          <ac:spMkLst>
            <pc:docMk/>
            <pc:sldMk cId="511514606" sldId="420"/>
            <ac:spMk id="6" creationId="{36970D4F-9894-4C38-B51F-B0C4F27227FB}"/>
          </ac:spMkLst>
        </pc:spChg>
        <pc:spChg chg="add mod">
          <ac:chgData name="Jim Hogg" userId="34797abe98eaa765" providerId="LiveId" clId="{7A5B7D16-D470-4899-AA3B-0E00AF6071C5}" dt="2019-11-01T21:17:32.321" v="4539" actId="1076"/>
          <ac:spMkLst>
            <pc:docMk/>
            <pc:sldMk cId="511514606" sldId="420"/>
            <ac:spMk id="7" creationId="{42E724D6-732F-4308-B65C-22A83EA2690E}"/>
          </ac:spMkLst>
        </pc:spChg>
        <pc:spChg chg="add mod">
          <ac:chgData name="Jim Hogg" userId="34797abe98eaa765" providerId="LiveId" clId="{7A5B7D16-D470-4899-AA3B-0E00AF6071C5}" dt="2019-11-01T21:17:35.408" v="4540" actId="1076"/>
          <ac:spMkLst>
            <pc:docMk/>
            <pc:sldMk cId="511514606" sldId="420"/>
            <ac:spMk id="8" creationId="{1E5CE3E0-B230-495F-8F35-5C126ECD652C}"/>
          </ac:spMkLst>
        </pc:spChg>
        <pc:spChg chg="add mod">
          <ac:chgData name="Jim Hogg" userId="34797abe98eaa765" providerId="LiveId" clId="{7A5B7D16-D470-4899-AA3B-0E00AF6071C5}" dt="2019-11-01T21:18:44.250" v="4715" actId="20577"/>
          <ac:spMkLst>
            <pc:docMk/>
            <pc:sldMk cId="511514606" sldId="420"/>
            <ac:spMk id="9" creationId="{5A16764E-3E8D-45C7-B5AC-2D6CDD42FC0B}"/>
          </ac:spMkLst>
        </pc:spChg>
      </pc:sldChg>
      <pc:sldChg chg="addSp delSp modSp add">
        <pc:chgData name="Jim Hogg" userId="34797abe98eaa765" providerId="LiveId" clId="{7A5B7D16-D470-4899-AA3B-0E00AF6071C5}" dt="2019-11-01T21:40:46.569" v="5536" actId="20577"/>
        <pc:sldMkLst>
          <pc:docMk/>
          <pc:sldMk cId="2450374620" sldId="421"/>
        </pc:sldMkLst>
        <pc:spChg chg="mod">
          <ac:chgData name="Jim Hogg" userId="34797abe98eaa765" providerId="LiveId" clId="{7A5B7D16-D470-4899-AA3B-0E00AF6071C5}" dt="2019-11-01T21:19:45.901" v="4747" actId="6549"/>
          <ac:spMkLst>
            <pc:docMk/>
            <pc:sldMk cId="2450374620" sldId="421"/>
            <ac:spMk id="4" creationId="{08B41AAD-8875-4EE0-8F5A-D6DC10557B85}"/>
          </ac:spMkLst>
        </pc:spChg>
        <pc:spChg chg="mod">
          <ac:chgData name="Jim Hogg" userId="34797abe98eaa765" providerId="LiveId" clId="{7A5B7D16-D470-4899-AA3B-0E00AF6071C5}" dt="2019-11-01T21:40:04.724" v="5446" actId="14100"/>
          <ac:spMkLst>
            <pc:docMk/>
            <pc:sldMk cId="2450374620" sldId="421"/>
            <ac:spMk id="5" creationId="{5B0F74AE-21D2-4FD4-9EED-C750EEBFB0A2}"/>
          </ac:spMkLst>
        </pc:spChg>
        <pc:spChg chg="del">
          <ac:chgData name="Jim Hogg" userId="34797abe98eaa765" providerId="LiveId" clId="{7A5B7D16-D470-4899-AA3B-0E00AF6071C5}" dt="2019-11-01T21:19:55.752" v="4748" actId="478"/>
          <ac:spMkLst>
            <pc:docMk/>
            <pc:sldMk cId="2450374620" sldId="421"/>
            <ac:spMk id="6" creationId="{36970D4F-9894-4C38-B51F-B0C4F27227FB}"/>
          </ac:spMkLst>
        </pc:spChg>
        <pc:spChg chg="del">
          <ac:chgData name="Jim Hogg" userId="34797abe98eaa765" providerId="LiveId" clId="{7A5B7D16-D470-4899-AA3B-0E00AF6071C5}" dt="2019-11-01T21:19:55.752" v="4748" actId="478"/>
          <ac:spMkLst>
            <pc:docMk/>
            <pc:sldMk cId="2450374620" sldId="421"/>
            <ac:spMk id="7" creationId="{42E724D6-732F-4308-B65C-22A83EA2690E}"/>
          </ac:spMkLst>
        </pc:spChg>
        <pc:spChg chg="del">
          <ac:chgData name="Jim Hogg" userId="34797abe98eaa765" providerId="LiveId" clId="{7A5B7D16-D470-4899-AA3B-0E00AF6071C5}" dt="2019-11-01T21:19:55.752" v="4748" actId="478"/>
          <ac:spMkLst>
            <pc:docMk/>
            <pc:sldMk cId="2450374620" sldId="421"/>
            <ac:spMk id="8" creationId="{1E5CE3E0-B230-495F-8F35-5C126ECD652C}"/>
          </ac:spMkLst>
        </pc:spChg>
        <pc:spChg chg="del">
          <ac:chgData name="Jim Hogg" userId="34797abe98eaa765" providerId="LiveId" clId="{7A5B7D16-D470-4899-AA3B-0E00AF6071C5}" dt="2019-11-01T21:19:55.752" v="4748" actId="478"/>
          <ac:spMkLst>
            <pc:docMk/>
            <pc:sldMk cId="2450374620" sldId="421"/>
            <ac:spMk id="9" creationId="{5A16764E-3E8D-45C7-B5AC-2D6CDD42FC0B}"/>
          </ac:spMkLst>
        </pc:spChg>
        <pc:spChg chg="add del mod">
          <ac:chgData name="Jim Hogg" userId="34797abe98eaa765" providerId="LiveId" clId="{7A5B7D16-D470-4899-AA3B-0E00AF6071C5}" dt="2019-11-01T21:21:03.543" v="4764" actId="478"/>
          <ac:spMkLst>
            <pc:docMk/>
            <pc:sldMk cId="2450374620" sldId="421"/>
            <ac:spMk id="10" creationId="{38435869-C21D-41A4-ACCD-74339A2C4D96}"/>
          </ac:spMkLst>
        </pc:spChg>
        <pc:spChg chg="add mod">
          <ac:chgData name="Jim Hogg" userId="34797abe98eaa765" providerId="LiveId" clId="{7A5B7D16-D470-4899-AA3B-0E00AF6071C5}" dt="2019-11-01T21:21:25.785" v="4776" actId="403"/>
          <ac:spMkLst>
            <pc:docMk/>
            <pc:sldMk cId="2450374620" sldId="421"/>
            <ac:spMk id="11" creationId="{96D5C058-72E6-4DB1-B266-3D43B7BD2C98}"/>
          </ac:spMkLst>
        </pc:spChg>
        <pc:spChg chg="add mod">
          <ac:chgData name="Jim Hogg" userId="34797abe98eaa765" providerId="LiveId" clId="{7A5B7D16-D470-4899-AA3B-0E00AF6071C5}" dt="2019-11-01T21:40:04.724" v="5446" actId="14100"/>
          <ac:spMkLst>
            <pc:docMk/>
            <pc:sldMk cId="2450374620" sldId="421"/>
            <ac:spMk id="12" creationId="{A8491406-50D6-416A-A74D-FD75265B1C80}"/>
          </ac:spMkLst>
        </pc:spChg>
        <pc:spChg chg="add mod">
          <ac:chgData name="Jim Hogg" userId="34797abe98eaa765" providerId="LiveId" clId="{7A5B7D16-D470-4899-AA3B-0E00AF6071C5}" dt="2019-11-01T21:27:54.603" v="5258" actId="1076"/>
          <ac:spMkLst>
            <pc:docMk/>
            <pc:sldMk cId="2450374620" sldId="421"/>
            <ac:spMk id="13" creationId="{BAD622F1-0CDB-44F7-B7A2-B1D0D5055D41}"/>
          </ac:spMkLst>
        </pc:spChg>
        <pc:spChg chg="add mod">
          <ac:chgData name="Jim Hogg" userId="34797abe98eaa765" providerId="LiveId" clId="{7A5B7D16-D470-4899-AA3B-0E00AF6071C5}" dt="2019-11-01T21:40:04.724" v="5446" actId="14100"/>
          <ac:spMkLst>
            <pc:docMk/>
            <pc:sldMk cId="2450374620" sldId="421"/>
            <ac:spMk id="14" creationId="{391AD86F-44C8-4468-91A7-D538DA76428B}"/>
          </ac:spMkLst>
        </pc:spChg>
        <pc:spChg chg="add mod">
          <ac:chgData name="Jim Hogg" userId="34797abe98eaa765" providerId="LiveId" clId="{7A5B7D16-D470-4899-AA3B-0E00AF6071C5}" dt="2019-11-01T21:27:48.684" v="5257" actId="1076"/>
          <ac:spMkLst>
            <pc:docMk/>
            <pc:sldMk cId="2450374620" sldId="421"/>
            <ac:spMk id="15" creationId="{F43E93BE-1E0B-4678-BF86-DFC787C174D9}"/>
          </ac:spMkLst>
        </pc:spChg>
        <pc:spChg chg="add mod">
          <ac:chgData name="Jim Hogg" userId="34797abe98eaa765" providerId="LiveId" clId="{7A5B7D16-D470-4899-AA3B-0E00AF6071C5}" dt="2019-11-01T21:40:46.569" v="5536" actId="20577"/>
          <ac:spMkLst>
            <pc:docMk/>
            <pc:sldMk cId="2450374620" sldId="421"/>
            <ac:spMk id="16" creationId="{CE30249A-E730-44A1-9653-56711D047459}"/>
          </ac:spMkLst>
        </pc:spChg>
      </pc:sldChg>
      <pc:sldChg chg="addSp delSp modSp add">
        <pc:chgData name="Jim Hogg" userId="34797abe98eaa765" providerId="LiveId" clId="{7A5B7D16-D470-4899-AA3B-0E00AF6071C5}" dt="2019-11-01T21:56:55.540" v="6003" actId="6549"/>
        <pc:sldMkLst>
          <pc:docMk/>
          <pc:sldMk cId="294666607" sldId="422"/>
        </pc:sldMkLst>
        <pc:spChg chg="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2" creationId="{DC949688-974F-4A45-9443-734F66CDBBA6}"/>
          </ac:spMkLst>
        </pc:spChg>
        <pc:spChg chg="mod">
          <ac:chgData name="Jim Hogg" userId="34797abe98eaa765" providerId="LiveId" clId="{7A5B7D16-D470-4899-AA3B-0E00AF6071C5}" dt="2019-11-01T21:56:02.384" v="5982" actId="20577"/>
          <ac:spMkLst>
            <pc:docMk/>
            <pc:sldMk cId="294666607" sldId="422"/>
            <ac:spMk id="4" creationId="{08B41AAD-8875-4EE0-8F5A-D6DC10557B85}"/>
          </ac:spMkLst>
        </pc:spChg>
        <pc:spChg chg="mod">
          <ac:chgData name="Jim Hogg" userId="34797abe98eaa765" providerId="LiveId" clId="{7A5B7D16-D470-4899-AA3B-0E00AF6071C5}" dt="2019-11-01T21:52:23.789" v="5819" actId="20577"/>
          <ac:spMkLst>
            <pc:docMk/>
            <pc:sldMk cId="294666607" sldId="422"/>
            <ac:spMk id="5" creationId="{5B0F74AE-21D2-4FD4-9EED-C750EEBFB0A2}"/>
          </ac:spMkLst>
        </pc:spChg>
        <pc:spChg chg="add 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6" creationId="{8FA28E24-09A7-424B-9E8C-377E572D36EF}"/>
          </ac:spMkLst>
        </pc:spChg>
        <pc:spChg chg="del mod">
          <ac:chgData name="Jim Hogg" userId="34797abe98eaa765" providerId="LiveId" clId="{7A5B7D16-D470-4899-AA3B-0E00AF6071C5}" dt="2019-11-01T21:29:54.063" v="5274" actId="478"/>
          <ac:spMkLst>
            <pc:docMk/>
            <pc:sldMk cId="294666607" sldId="422"/>
            <ac:spMk id="11" creationId="{96D5C058-72E6-4DB1-B266-3D43B7BD2C98}"/>
          </ac:spMkLst>
        </pc:spChg>
        <pc:spChg chg="del">
          <ac:chgData name="Jim Hogg" userId="34797abe98eaa765" providerId="LiveId" clId="{7A5B7D16-D470-4899-AA3B-0E00AF6071C5}" dt="2019-11-01T21:29:54.063" v="5274" actId="478"/>
          <ac:spMkLst>
            <pc:docMk/>
            <pc:sldMk cId="294666607" sldId="422"/>
            <ac:spMk id="12" creationId="{A8491406-50D6-416A-A74D-FD75265B1C80}"/>
          </ac:spMkLst>
        </pc:spChg>
        <pc:spChg chg="del">
          <ac:chgData name="Jim Hogg" userId="34797abe98eaa765" providerId="LiveId" clId="{7A5B7D16-D470-4899-AA3B-0E00AF6071C5}" dt="2019-11-01T21:29:54.063" v="5274" actId="478"/>
          <ac:spMkLst>
            <pc:docMk/>
            <pc:sldMk cId="294666607" sldId="422"/>
            <ac:spMk id="13" creationId="{BAD622F1-0CDB-44F7-B7A2-B1D0D5055D41}"/>
          </ac:spMkLst>
        </pc:spChg>
        <pc:spChg chg="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14" creationId="{391AD86F-44C8-4468-91A7-D538DA76428B}"/>
          </ac:spMkLst>
        </pc:spChg>
        <pc:spChg chg="del">
          <ac:chgData name="Jim Hogg" userId="34797abe98eaa765" providerId="LiveId" clId="{7A5B7D16-D470-4899-AA3B-0E00AF6071C5}" dt="2019-11-01T21:29:54.063" v="5274" actId="478"/>
          <ac:spMkLst>
            <pc:docMk/>
            <pc:sldMk cId="294666607" sldId="422"/>
            <ac:spMk id="15" creationId="{F43E93BE-1E0B-4678-BF86-DFC787C174D9}"/>
          </ac:spMkLst>
        </pc:spChg>
        <pc:spChg chg="del">
          <ac:chgData name="Jim Hogg" userId="34797abe98eaa765" providerId="LiveId" clId="{7A5B7D16-D470-4899-AA3B-0E00AF6071C5}" dt="2019-11-01T21:28:46.427" v="5264" actId="478"/>
          <ac:spMkLst>
            <pc:docMk/>
            <pc:sldMk cId="294666607" sldId="422"/>
            <ac:spMk id="16" creationId="{CE30249A-E730-44A1-9653-56711D047459}"/>
          </ac:spMkLst>
        </pc:spChg>
        <pc:spChg chg="add 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17" creationId="{3F4AA30E-1DC4-4BC7-BAB3-A490FB08DCBA}"/>
          </ac:spMkLst>
        </pc:spChg>
        <pc:spChg chg="add 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18" creationId="{7EEEF2A3-C6C9-4985-B9FB-8C9BCA2DCB2B}"/>
          </ac:spMkLst>
        </pc:spChg>
        <pc:spChg chg="add 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19" creationId="{9F0AB9E6-093E-4FD7-A430-4AAD5239DA15}"/>
          </ac:spMkLst>
        </pc:spChg>
        <pc:spChg chg="add mod">
          <ac:chgData name="Jim Hogg" userId="34797abe98eaa765" providerId="LiveId" clId="{7A5B7D16-D470-4899-AA3B-0E00AF6071C5}" dt="2019-11-01T21:56:10.974" v="5984" actId="6549"/>
          <ac:spMkLst>
            <pc:docMk/>
            <pc:sldMk cId="294666607" sldId="422"/>
            <ac:spMk id="20" creationId="{37FDA8B5-D94E-4F0E-B30B-1A70F56E5623}"/>
          </ac:spMkLst>
        </pc:spChg>
        <pc:spChg chg="add 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21" creationId="{19BAA5CF-A54E-4421-A490-ECB36B62CA80}"/>
          </ac:spMkLst>
        </pc:spChg>
        <pc:spChg chg="add mod">
          <ac:chgData name="Jim Hogg" userId="34797abe98eaa765" providerId="LiveId" clId="{7A5B7D16-D470-4899-AA3B-0E00AF6071C5}" dt="2019-11-01T21:56:38.496" v="5996" actId="6549"/>
          <ac:spMkLst>
            <pc:docMk/>
            <pc:sldMk cId="294666607" sldId="422"/>
            <ac:spMk id="22" creationId="{0297961D-A41C-40FC-AE50-330A5A8CB51E}"/>
          </ac:spMkLst>
        </pc:spChg>
        <pc:spChg chg="add mod">
          <ac:chgData name="Jim Hogg" userId="34797abe98eaa765" providerId="LiveId" clId="{7A5B7D16-D470-4899-AA3B-0E00AF6071C5}" dt="2019-11-01T21:56:13.490" v="5985" actId="6549"/>
          <ac:spMkLst>
            <pc:docMk/>
            <pc:sldMk cId="294666607" sldId="422"/>
            <ac:spMk id="23" creationId="{9D134072-33C6-47B8-B73A-C127CD23CB30}"/>
          </ac:spMkLst>
        </pc:spChg>
        <pc:spChg chg="add mod">
          <ac:chgData name="Jim Hogg" userId="34797abe98eaa765" providerId="LiveId" clId="{7A5B7D16-D470-4899-AA3B-0E00AF6071C5}" dt="2019-11-01T21:56:25.439" v="5990" actId="6549"/>
          <ac:spMkLst>
            <pc:docMk/>
            <pc:sldMk cId="294666607" sldId="422"/>
            <ac:spMk id="24" creationId="{D8FC74C7-A399-479C-8A70-5EDF2A0511CC}"/>
          </ac:spMkLst>
        </pc:spChg>
        <pc:spChg chg="add mod">
          <ac:chgData name="Jim Hogg" userId="34797abe98eaa765" providerId="LiveId" clId="{7A5B7D16-D470-4899-AA3B-0E00AF6071C5}" dt="2019-11-01T21:56:40.178" v="5997" actId="6549"/>
          <ac:spMkLst>
            <pc:docMk/>
            <pc:sldMk cId="294666607" sldId="422"/>
            <ac:spMk id="25" creationId="{353A019D-18A7-4500-A993-0B83D753C1A2}"/>
          </ac:spMkLst>
        </pc:spChg>
        <pc:spChg chg="add mod">
          <ac:chgData name="Jim Hogg" userId="34797abe98eaa765" providerId="LiveId" clId="{7A5B7D16-D470-4899-AA3B-0E00AF6071C5}" dt="2019-11-01T21:56:16.045" v="5986" actId="6549"/>
          <ac:spMkLst>
            <pc:docMk/>
            <pc:sldMk cId="294666607" sldId="422"/>
            <ac:spMk id="26" creationId="{AE76A2F0-7EEB-4AC6-B1CC-EE447F6E7D17}"/>
          </ac:spMkLst>
        </pc:spChg>
        <pc:spChg chg="add mod">
          <ac:chgData name="Jim Hogg" userId="34797abe98eaa765" providerId="LiveId" clId="{7A5B7D16-D470-4899-AA3B-0E00AF6071C5}" dt="2019-11-01T21:56:26.941" v="5991" actId="6549"/>
          <ac:spMkLst>
            <pc:docMk/>
            <pc:sldMk cId="294666607" sldId="422"/>
            <ac:spMk id="27" creationId="{34742B89-1425-4349-A410-9C9B23138333}"/>
          </ac:spMkLst>
        </pc:spChg>
        <pc:spChg chg="add mod">
          <ac:chgData name="Jim Hogg" userId="34797abe98eaa765" providerId="LiveId" clId="{7A5B7D16-D470-4899-AA3B-0E00AF6071C5}" dt="2019-11-01T21:56:43.024" v="5998" actId="6549"/>
          <ac:spMkLst>
            <pc:docMk/>
            <pc:sldMk cId="294666607" sldId="422"/>
            <ac:spMk id="28" creationId="{63D41A38-3FAB-4F79-A8A9-F9657A70A204}"/>
          </ac:spMkLst>
        </pc:spChg>
        <pc:spChg chg="add mod">
          <ac:chgData name="Jim Hogg" userId="34797abe98eaa765" providerId="LiveId" clId="{7A5B7D16-D470-4899-AA3B-0E00AF6071C5}" dt="2019-11-01T21:56:18.509" v="5987" actId="6549"/>
          <ac:spMkLst>
            <pc:docMk/>
            <pc:sldMk cId="294666607" sldId="422"/>
            <ac:spMk id="29" creationId="{8470482C-3D47-46D4-8BAD-C8341A3883F1}"/>
          </ac:spMkLst>
        </pc:spChg>
        <pc:spChg chg="add mod">
          <ac:chgData name="Jim Hogg" userId="34797abe98eaa765" providerId="LiveId" clId="{7A5B7D16-D470-4899-AA3B-0E00AF6071C5}" dt="2019-11-01T21:56:29.335" v="5992" actId="6549"/>
          <ac:spMkLst>
            <pc:docMk/>
            <pc:sldMk cId="294666607" sldId="422"/>
            <ac:spMk id="30" creationId="{F65DF66D-A839-4B5F-A4C9-F61C176F4CBC}"/>
          </ac:spMkLst>
        </pc:spChg>
        <pc:spChg chg="add mod">
          <ac:chgData name="Jim Hogg" userId="34797abe98eaa765" providerId="LiveId" clId="{7A5B7D16-D470-4899-AA3B-0E00AF6071C5}" dt="2019-11-01T21:56:45.313" v="5999" actId="6549"/>
          <ac:spMkLst>
            <pc:docMk/>
            <pc:sldMk cId="294666607" sldId="422"/>
            <ac:spMk id="31" creationId="{1928E766-591D-4974-9E49-66F6F148399D}"/>
          </ac:spMkLst>
        </pc:spChg>
        <pc:spChg chg="add mod">
          <ac:chgData name="Jim Hogg" userId="34797abe98eaa765" providerId="LiveId" clId="{7A5B7D16-D470-4899-AA3B-0E00AF6071C5}" dt="2019-11-01T21:31:50.266" v="5320"/>
          <ac:spMkLst>
            <pc:docMk/>
            <pc:sldMk cId="294666607" sldId="422"/>
            <ac:spMk id="32" creationId="{861FE74B-7366-4A56-B11E-BA29F3E3A465}"/>
          </ac:spMkLst>
        </pc:spChg>
        <pc:spChg chg="add mod">
          <ac:chgData name="Jim Hogg" userId="34797abe98eaa765" providerId="LiveId" clId="{7A5B7D16-D470-4899-AA3B-0E00AF6071C5}" dt="2019-11-01T21:31:50.266" v="5320"/>
          <ac:spMkLst>
            <pc:docMk/>
            <pc:sldMk cId="294666607" sldId="422"/>
            <ac:spMk id="33" creationId="{69FE0A6B-4408-44D9-BC67-D732CE705E7F}"/>
          </ac:spMkLst>
        </pc:spChg>
        <pc:spChg chg="add mod">
          <ac:chgData name="Jim Hogg" userId="34797abe98eaa765" providerId="LiveId" clId="{7A5B7D16-D470-4899-AA3B-0E00AF6071C5}" dt="2019-11-01T21:31:50.266" v="5320"/>
          <ac:spMkLst>
            <pc:docMk/>
            <pc:sldMk cId="294666607" sldId="422"/>
            <ac:spMk id="34" creationId="{EA3EE90D-FF13-408B-94A7-43AF54E4F6AE}"/>
          </ac:spMkLst>
        </pc:spChg>
        <pc:spChg chg="add mod">
          <ac:chgData name="Jim Hogg" userId="34797abe98eaa765" providerId="LiveId" clId="{7A5B7D16-D470-4899-AA3B-0E00AF6071C5}" dt="2019-11-01T21:31:49.117" v="5319"/>
          <ac:spMkLst>
            <pc:docMk/>
            <pc:sldMk cId="294666607" sldId="422"/>
            <ac:spMk id="35" creationId="{DD1633D7-3DD3-483D-8F8A-0BDFD75BFFB4}"/>
          </ac:spMkLst>
        </pc:spChg>
        <pc:spChg chg="add mod">
          <ac:chgData name="Jim Hogg" userId="34797abe98eaa765" providerId="LiveId" clId="{7A5B7D16-D470-4899-AA3B-0E00AF6071C5}" dt="2019-11-01T21:31:49.117" v="5319"/>
          <ac:spMkLst>
            <pc:docMk/>
            <pc:sldMk cId="294666607" sldId="422"/>
            <ac:spMk id="36" creationId="{D7FA12F0-72BD-455F-90D8-A4AB602C0257}"/>
          </ac:spMkLst>
        </pc:spChg>
        <pc:spChg chg="add mod">
          <ac:chgData name="Jim Hogg" userId="34797abe98eaa765" providerId="LiveId" clId="{7A5B7D16-D470-4899-AA3B-0E00AF6071C5}" dt="2019-11-01T21:31:49.117" v="5319"/>
          <ac:spMkLst>
            <pc:docMk/>
            <pc:sldMk cId="294666607" sldId="422"/>
            <ac:spMk id="37" creationId="{0EB28D1E-B4A2-4247-B369-BEBEB5B47A5F}"/>
          </ac:spMkLst>
        </pc:spChg>
        <pc:spChg chg="add mod">
          <ac:chgData name="Jim Hogg" userId="34797abe98eaa765" providerId="LiveId" clId="{7A5B7D16-D470-4899-AA3B-0E00AF6071C5}" dt="2019-11-01T21:31:49.117" v="5319"/>
          <ac:spMkLst>
            <pc:docMk/>
            <pc:sldMk cId="294666607" sldId="422"/>
            <ac:spMk id="38" creationId="{38BA6C94-7426-4AA5-A89D-2F0F031EA08A}"/>
          </ac:spMkLst>
        </pc:spChg>
        <pc:spChg chg="add mod">
          <ac:chgData name="Jim Hogg" userId="34797abe98eaa765" providerId="LiveId" clId="{7A5B7D16-D470-4899-AA3B-0E00AF6071C5}" dt="2019-11-01T21:31:48.706" v="5318"/>
          <ac:spMkLst>
            <pc:docMk/>
            <pc:sldMk cId="294666607" sldId="422"/>
            <ac:spMk id="39" creationId="{D0541FBE-6558-47F1-9257-38FA6F8FAB5D}"/>
          </ac:spMkLst>
        </pc:spChg>
        <pc:spChg chg="add mod">
          <ac:chgData name="Jim Hogg" userId="34797abe98eaa765" providerId="LiveId" clId="{7A5B7D16-D470-4899-AA3B-0E00AF6071C5}" dt="2019-11-01T21:31:48.706" v="5318"/>
          <ac:spMkLst>
            <pc:docMk/>
            <pc:sldMk cId="294666607" sldId="422"/>
            <ac:spMk id="40" creationId="{3D62F86C-DF19-4500-BC0D-7FC568245A47}"/>
          </ac:spMkLst>
        </pc:spChg>
        <pc:spChg chg="add mod">
          <ac:chgData name="Jim Hogg" userId="34797abe98eaa765" providerId="LiveId" clId="{7A5B7D16-D470-4899-AA3B-0E00AF6071C5}" dt="2019-11-01T21:31:48.706" v="5318"/>
          <ac:spMkLst>
            <pc:docMk/>
            <pc:sldMk cId="294666607" sldId="422"/>
            <ac:spMk id="41" creationId="{18402297-A7A7-4BB5-A184-DEAE2038FA6A}"/>
          </ac:spMkLst>
        </pc:spChg>
        <pc:spChg chg="add mod">
          <ac:chgData name="Jim Hogg" userId="34797abe98eaa765" providerId="LiveId" clId="{7A5B7D16-D470-4899-AA3B-0E00AF6071C5}" dt="2019-11-01T21:31:48.706" v="5318"/>
          <ac:spMkLst>
            <pc:docMk/>
            <pc:sldMk cId="294666607" sldId="422"/>
            <ac:spMk id="42" creationId="{51FBA4E6-3E79-4289-BF85-6605952F8EE1}"/>
          </ac:spMkLst>
        </pc:spChg>
        <pc:spChg chg="add mod">
          <ac:chgData name="Jim Hogg" userId="34797abe98eaa765" providerId="LiveId" clId="{7A5B7D16-D470-4899-AA3B-0E00AF6071C5}" dt="2019-11-01T21:56:21.619" v="5988" actId="6549"/>
          <ac:spMkLst>
            <pc:docMk/>
            <pc:sldMk cId="294666607" sldId="422"/>
            <ac:spMk id="43" creationId="{9915AB46-EFB2-4173-83A0-D07C5052FAF3}"/>
          </ac:spMkLst>
        </pc:spChg>
        <pc:spChg chg="add mod">
          <ac:chgData name="Jim Hogg" userId="34797abe98eaa765" providerId="LiveId" clId="{7A5B7D16-D470-4899-AA3B-0E00AF6071C5}" dt="2019-11-01T21:56:31.038" v="5993" actId="6549"/>
          <ac:spMkLst>
            <pc:docMk/>
            <pc:sldMk cId="294666607" sldId="422"/>
            <ac:spMk id="44" creationId="{5240B2C0-8FF4-49F8-808D-E6FB55371270}"/>
          </ac:spMkLst>
        </pc:spChg>
        <pc:spChg chg="add mod">
          <ac:chgData name="Jim Hogg" userId="34797abe98eaa765" providerId="LiveId" clId="{7A5B7D16-D470-4899-AA3B-0E00AF6071C5}" dt="2019-11-01T21:56:47.293" v="6000" actId="6549"/>
          <ac:spMkLst>
            <pc:docMk/>
            <pc:sldMk cId="294666607" sldId="422"/>
            <ac:spMk id="45" creationId="{AE830970-CDAD-4F67-81F5-220FEA9D3FAB}"/>
          </ac:spMkLst>
        </pc:spChg>
        <pc:spChg chg="add mod">
          <ac:chgData name="Jim Hogg" userId="34797abe98eaa765" providerId="LiveId" clId="{7A5B7D16-D470-4899-AA3B-0E00AF6071C5}" dt="2019-11-01T21:56:23.290" v="5989" actId="6549"/>
          <ac:spMkLst>
            <pc:docMk/>
            <pc:sldMk cId="294666607" sldId="422"/>
            <ac:spMk id="46" creationId="{92CDAFDB-DEF1-4B98-8268-1FAE59AEDFB0}"/>
          </ac:spMkLst>
        </pc:spChg>
        <pc:spChg chg="add mod">
          <ac:chgData name="Jim Hogg" userId="34797abe98eaa765" providerId="LiveId" clId="{7A5B7D16-D470-4899-AA3B-0E00AF6071C5}" dt="2019-11-01T21:56:33.977" v="5994" actId="6549"/>
          <ac:spMkLst>
            <pc:docMk/>
            <pc:sldMk cId="294666607" sldId="422"/>
            <ac:spMk id="47" creationId="{0AB80D2A-2286-430E-A1B8-3BE8CCEEDEA5}"/>
          </ac:spMkLst>
        </pc:spChg>
        <pc:spChg chg="add mod">
          <ac:chgData name="Jim Hogg" userId="34797abe98eaa765" providerId="LiveId" clId="{7A5B7D16-D470-4899-AA3B-0E00AF6071C5}" dt="2019-11-01T21:56:49.635" v="6001" actId="6549"/>
          <ac:spMkLst>
            <pc:docMk/>
            <pc:sldMk cId="294666607" sldId="422"/>
            <ac:spMk id="48" creationId="{FDBC5A80-983E-4CEA-8D22-BB1A5EE24A77}"/>
          </ac:spMkLst>
        </pc:spChg>
        <pc:spChg chg="add 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49" creationId="{D2B8CF49-848A-41F9-A91E-66033C5EECD1}"/>
          </ac:spMkLst>
        </pc:spChg>
        <pc:spChg chg="add mod">
          <ac:chgData name="Jim Hogg" userId="34797abe98eaa765" providerId="LiveId" clId="{7A5B7D16-D470-4899-AA3B-0E00AF6071C5}" dt="2019-11-01T21:56:36.202" v="5995" actId="6549"/>
          <ac:spMkLst>
            <pc:docMk/>
            <pc:sldMk cId="294666607" sldId="422"/>
            <ac:spMk id="50" creationId="{659E2AF6-A68D-4E3C-8E07-8623626B9B70}"/>
          </ac:spMkLst>
        </pc:spChg>
        <pc:spChg chg="add mod">
          <ac:chgData name="Jim Hogg" userId="34797abe98eaa765" providerId="LiveId" clId="{7A5B7D16-D470-4899-AA3B-0E00AF6071C5}" dt="2019-11-01T21:56:52.701" v="6002" actId="6549"/>
          <ac:spMkLst>
            <pc:docMk/>
            <pc:sldMk cId="294666607" sldId="422"/>
            <ac:spMk id="51" creationId="{3D8A6DAB-041B-4550-A3DB-31D09F879574}"/>
          </ac:spMkLst>
        </pc:spChg>
        <pc:spChg chg="add del mod">
          <ac:chgData name="Jim Hogg" userId="34797abe98eaa765" providerId="LiveId" clId="{7A5B7D16-D470-4899-AA3B-0E00AF6071C5}" dt="2019-11-01T21:39:47.504" v="5444" actId="478"/>
          <ac:spMkLst>
            <pc:docMk/>
            <pc:sldMk cId="294666607" sldId="422"/>
            <ac:spMk id="52" creationId="{B2873FB6-24BB-4120-9E5F-2B6C5F7DAAFA}"/>
          </ac:spMkLst>
        </pc:spChg>
        <pc:spChg chg="add del mod">
          <ac:chgData name="Jim Hogg" userId="34797abe98eaa765" providerId="LiveId" clId="{7A5B7D16-D470-4899-AA3B-0E00AF6071C5}" dt="2019-11-01T21:39:47.504" v="5444" actId="478"/>
          <ac:spMkLst>
            <pc:docMk/>
            <pc:sldMk cId="294666607" sldId="422"/>
            <ac:spMk id="53" creationId="{6F152273-F515-4AAC-B9B2-409E06CEC659}"/>
          </ac:spMkLst>
        </pc:spChg>
        <pc:spChg chg="add del mod">
          <ac:chgData name="Jim Hogg" userId="34797abe98eaa765" providerId="LiveId" clId="{7A5B7D16-D470-4899-AA3B-0E00AF6071C5}" dt="2019-11-01T21:39:47.504" v="5444" actId="478"/>
          <ac:spMkLst>
            <pc:docMk/>
            <pc:sldMk cId="294666607" sldId="422"/>
            <ac:spMk id="54" creationId="{5849DF32-E31A-4FA0-BE19-E8655D70BF9D}"/>
          </ac:spMkLst>
        </pc:spChg>
        <pc:spChg chg="add mod">
          <ac:chgData name="Jim Hogg" userId="34797abe98eaa765" providerId="LiveId" clId="{7A5B7D16-D470-4899-AA3B-0E00AF6071C5}" dt="2019-11-01T21:42:40.635" v="5542" actId="1076"/>
          <ac:spMkLst>
            <pc:docMk/>
            <pc:sldMk cId="294666607" sldId="422"/>
            <ac:spMk id="55" creationId="{984620BA-2AB9-4DC7-9578-8D82D1EC6F38}"/>
          </ac:spMkLst>
        </pc:spChg>
        <pc:spChg chg="add mod">
          <ac:chgData name="Jim Hogg" userId="34797abe98eaa765" providerId="LiveId" clId="{7A5B7D16-D470-4899-AA3B-0E00AF6071C5}" dt="2019-11-01T21:50:37.843" v="5762" actId="6549"/>
          <ac:spMkLst>
            <pc:docMk/>
            <pc:sldMk cId="294666607" sldId="422"/>
            <ac:spMk id="56" creationId="{5AD2E629-06F1-4B3F-8A75-A5DBBDBF9E0F}"/>
          </ac:spMkLst>
        </pc:spChg>
        <pc:spChg chg="add mod">
          <ac:chgData name="Jim Hogg" userId="34797abe98eaa765" providerId="LiveId" clId="{7A5B7D16-D470-4899-AA3B-0E00AF6071C5}" dt="2019-11-01T21:56:55.540" v="6003" actId="6549"/>
          <ac:spMkLst>
            <pc:docMk/>
            <pc:sldMk cId="294666607" sldId="422"/>
            <ac:spMk id="57" creationId="{3A54A140-F9E7-4368-B515-1AF631543BD6}"/>
          </ac:spMkLst>
        </pc:spChg>
      </pc:sldChg>
      <pc:sldChg chg="addSp delSp modSp add">
        <pc:chgData name="Jim Hogg" userId="34797abe98eaa765" providerId="LiveId" clId="{7A5B7D16-D470-4899-AA3B-0E00AF6071C5}" dt="2019-11-02T00:22:09.414" v="6693" actId="1076"/>
        <pc:sldMkLst>
          <pc:docMk/>
          <pc:sldMk cId="3053674086" sldId="423"/>
        </pc:sldMkLst>
        <pc:spChg chg="del">
          <ac:chgData name="Jim Hogg" userId="34797abe98eaa765" providerId="LiveId" clId="{7A5B7D16-D470-4899-AA3B-0E00AF6071C5}" dt="2019-11-01T21:44:47.801" v="5544" actId="478"/>
          <ac:spMkLst>
            <pc:docMk/>
            <pc:sldMk cId="3053674086" sldId="423"/>
            <ac:spMk id="5" creationId="{5B0F74AE-21D2-4FD4-9EED-C750EEBFB0A2}"/>
          </ac:spMkLst>
        </pc:spChg>
        <pc:spChg chg="add mod">
          <ac:chgData name="Jim Hogg" userId="34797abe98eaa765" providerId="LiveId" clId="{7A5B7D16-D470-4899-AA3B-0E00AF6071C5}" dt="2019-11-01T21:47:10.740" v="5625" actId="1076"/>
          <ac:spMkLst>
            <pc:docMk/>
            <pc:sldMk cId="3053674086" sldId="423"/>
            <ac:spMk id="6" creationId="{7D7DA483-CA8D-47D5-8143-6F582ACD4893}"/>
          </ac:spMkLst>
        </pc:spChg>
        <pc:spChg chg="del">
          <ac:chgData name="Jim Hogg" userId="34797abe98eaa765" providerId="LiveId" clId="{7A5B7D16-D470-4899-AA3B-0E00AF6071C5}" dt="2019-11-01T21:44:47.801" v="5544" actId="478"/>
          <ac:spMkLst>
            <pc:docMk/>
            <pc:sldMk cId="3053674086" sldId="423"/>
            <ac:spMk id="11" creationId="{96D5C058-72E6-4DB1-B266-3D43B7BD2C98}"/>
          </ac:spMkLst>
        </pc:spChg>
        <pc:spChg chg="del">
          <ac:chgData name="Jim Hogg" userId="34797abe98eaa765" providerId="LiveId" clId="{7A5B7D16-D470-4899-AA3B-0E00AF6071C5}" dt="2019-11-01T21:44:47.801" v="5544" actId="478"/>
          <ac:spMkLst>
            <pc:docMk/>
            <pc:sldMk cId="3053674086" sldId="423"/>
            <ac:spMk id="12" creationId="{A8491406-50D6-416A-A74D-FD75265B1C80}"/>
          </ac:spMkLst>
        </pc:spChg>
        <pc:spChg chg="del">
          <ac:chgData name="Jim Hogg" userId="34797abe98eaa765" providerId="LiveId" clId="{7A5B7D16-D470-4899-AA3B-0E00AF6071C5}" dt="2019-11-01T21:44:47.801" v="5544" actId="478"/>
          <ac:spMkLst>
            <pc:docMk/>
            <pc:sldMk cId="3053674086" sldId="423"/>
            <ac:spMk id="13" creationId="{BAD622F1-0CDB-44F7-B7A2-B1D0D5055D41}"/>
          </ac:spMkLst>
        </pc:spChg>
        <pc:spChg chg="del">
          <ac:chgData name="Jim Hogg" userId="34797abe98eaa765" providerId="LiveId" clId="{7A5B7D16-D470-4899-AA3B-0E00AF6071C5}" dt="2019-11-01T21:44:47.801" v="5544" actId="478"/>
          <ac:spMkLst>
            <pc:docMk/>
            <pc:sldMk cId="3053674086" sldId="423"/>
            <ac:spMk id="14" creationId="{391AD86F-44C8-4468-91A7-D538DA76428B}"/>
          </ac:spMkLst>
        </pc:spChg>
        <pc:spChg chg="del">
          <ac:chgData name="Jim Hogg" userId="34797abe98eaa765" providerId="LiveId" clId="{7A5B7D16-D470-4899-AA3B-0E00AF6071C5}" dt="2019-11-01T21:44:47.801" v="5544" actId="478"/>
          <ac:spMkLst>
            <pc:docMk/>
            <pc:sldMk cId="3053674086" sldId="423"/>
            <ac:spMk id="15" creationId="{F43E93BE-1E0B-4678-BF86-DFC787C174D9}"/>
          </ac:spMkLst>
        </pc:spChg>
        <pc:spChg chg="mod">
          <ac:chgData name="Jim Hogg" userId="34797abe98eaa765" providerId="LiveId" clId="{7A5B7D16-D470-4899-AA3B-0E00AF6071C5}" dt="2019-11-02T00:22:09.414" v="6693" actId="1076"/>
          <ac:spMkLst>
            <pc:docMk/>
            <pc:sldMk cId="3053674086" sldId="423"/>
            <ac:spMk id="16" creationId="{CE30249A-E730-44A1-9653-56711D047459}"/>
          </ac:spMkLst>
        </pc:spChg>
      </pc:sldChg>
      <pc:sldChg chg="modSp add">
        <pc:chgData name="Jim Hogg" userId="34797abe98eaa765" providerId="LiveId" clId="{7A5B7D16-D470-4899-AA3B-0E00AF6071C5}" dt="2019-11-01T21:55:53.314" v="5966" actId="6549"/>
        <pc:sldMkLst>
          <pc:docMk/>
          <pc:sldMk cId="1006040291" sldId="424"/>
        </pc:sldMkLst>
        <pc:spChg chg="mod">
          <ac:chgData name="Jim Hogg" userId="34797abe98eaa765" providerId="LiveId" clId="{7A5B7D16-D470-4899-AA3B-0E00AF6071C5}" dt="2019-11-01T21:55:53.314" v="5966" actId="6549"/>
          <ac:spMkLst>
            <pc:docMk/>
            <pc:sldMk cId="1006040291" sldId="424"/>
            <ac:spMk id="4" creationId="{08B41AAD-8875-4EE0-8F5A-D6DC10557B85}"/>
          </ac:spMkLst>
        </pc:spChg>
      </pc:sldChg>
      <pc:sldChg chg="addSp delSp modSp add">
        <pc:chgData name="Jim Hogg" userId="34797abe98eaa765" providerId="LiveId" clId="{7A5B7D16-D470-4899-AA3B-0E00AF6071C5}" dt="2019-11-01T22:10:57.655" v="6397" actId="20577"/>
        <pc:sldMkLst>
          <pc:docMk/>
          <pc:sldMk cId="3307113092" sldId="425"/>
        </pc:sldMkLst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" creationId="{DC949688-974F-4A45-9443-734F66CDBBA6}"/>
          </ac:spMkLst>
        </pc:spChg>
        <pc:spChg chg="mod">
          <ac:chgData name="Jim Hogg" userId="34797abe98eaa765" providerId="LiveId" clId="{7A5B7D16-D470-4899-AA3B-0E00AF6071C5}" dt="2019-11-01T21:57:12.175" v="6018" actId="6549"/>
          <ac:spMkLst>
            <pc:docMk/>
            <pc:sldMk cId="3307113092" sldId="425"/>
            <ac:spMk id="4" creationId="{08B41AAD-8875-4EE0-8F5A-D6DC10557B85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5" creationId="{5B0F74AE-21D2-4FD4-9EED-C750EEBFB0A2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6" creationId="{8FA28E24-09A7-424B-9E8C-377E572D36EF}"/>
          </ac:spMkLst>
        </pc:spChg>
        <pc:spChg chg="add mod">
          <ac:chgData name="Jim Hogg" userId="34797abe98eaa765" providerId="LiveId" clId="{7A5B7D16-D470-4899-AA3B-0E00AF6071C5}" dt="2019-11-01T22:10:57.655" v="6397" actId="20577"/>
          <ac:spMkLst>
            <pc:docMk/>
            <pc:sldMk cId="3307113092" sldId="425"/>
            <ac:spMk id="7" creationId="{0AC37138-3E23-4008-8670-F8F128ECB5CE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14" creationId="{391AD86F-44C8-4468-91A7-D538DA76428B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17" creationId="{3F4AA30E-1DC4-4BC7-BAB3-A490FB08DCBA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18" creationId="{7EEEF2A3-C6C9-4985-B9FB-8C9BCA2DCB2B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19" creationId="{9F0AB9E6-093E-4FD7-A430-4AAD5239DA15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0" creationId="{37FDA8B5-D94E-4F0E-B30B-1A70F56E5623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1" creationId="{19BAA5CF-A54E-4421-A490-ECB36B62CA80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2" creationId="{0297961D-A41C-40FC-AE50-330A5A8CB51E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3" creationId="{9D134072-33C6-47B8-B73A-C127CD23CB30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4" creationId="{D8FC74C7-A399-479C-8A70-5EDF2A0511CC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5" creationId="{353A019D-18A7-4500-A993-0B83D753C1A2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6" creationId="{AE76A2F0-7EEB-4AC6-B1CC-EE447F6E7D17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7" creationId="{34742B89-1425-4349-A410-9C9B23138333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8" creationId="{63D41A38-3FAB-4F79-A8A9-F9657A70A204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29" creationId="{8470482C-3D47-46D4-8BAD-C8341A3883F1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30" creationId="{F65DF66D-A839-4B5F-A4C9-F61C176F4CBC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31" creationId="{1928E766-591D-4974-9E49-66F6F148399D}"/>
          </ac:spMkLst>
        </pc:spChg>
        <pc:spChg chg="add mod">
          <ac:chgData name="Jim Hogg" userId="34797abe98eaa765" providerId="LiveId" clId="{7A5B7D16-D470-4899-AA3B-0E00AF6071C5}" dt="2019-11-01T22:02:14.607" v="6242" actId="1076"/>
          <ac:spMkLst>
            <pc:docMk/>
            <pc:sldMk cId="3307113092" sldId="425"/>
            <ac:spMk id="36" creationId="{51FE2ABD-A6C8-4DF8-9FCE-D11A76DA564D}"/>
          </ac:spMkLst>
        </pc:spChg>
        <pc:spChg chg="add mod">
          <ac:chgData name="Jim Hogg" userId="34797abe98eaa765" providerId="LiveId" clId="{7A5B7D16-D470-4899-AA3B-0E00AF6071C5}" dt="2019-11-01T22:02:14.607" v="6242" actId="1076"/>
          <ac:spMkLst>
            <pc:docMk/>
            <pc:sldMk cId="3307113092" sldId="425"/>
            <ac:spMk id="37" creationId="{47A129BC-5883-466D-9E9A-A7ACF6CA0D37}"/>
          </ac:spMkLst>
        </pc:spChg>
        <pc:spChg chg="add mod">
          <ac:chgData name="Jim Hogg" userId="34797abe98eaa765" providerId="LiveId" clId="{7A5B7D16-D470-4899-AA3B-0E00AF6071C5}" dt="2019-11-01T22:02:14.607" v="6242" actId="1076"/>
          <ac:spMkLst>
            <pc:docMk/>
            <pc:sldMk cId="3307113092" sldId="425"/>
            <ac:spMk id="38" creationId="{9CEF7EF8-AF6F-47AC-8ADB-019E31AD0741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43" creationId="{9915AB46-EFB2-4173-83A0-D07C5052FAF3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44" creationId="{5240B2C0-8FF4-49F8-808D-E6FB55371270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45" creationId="{AE830970-CDAD-4F67-81F5-220FEA9D3FAB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46" creationId="{92CDAFDB-DEF1-4B98-8268-1FAE59AEDFB0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47" creationId="{0AB80D2A-2286-430E-A1B8-3BE8CCEEDEA5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48" creationId="{FDBC5A80-983E-4CEA-8D22-BB1A5EE24A77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49" creationId="{D2B8CF49-848A-41F9-A91E-66033C5EECD1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50" creationId="{659E2AF6-A68D-4E3C-8E07-8623626B9B70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51" creationId="{3D8A6DAB-041B-4550-A3DB-31D09F879574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55" creationId="{984620BA-2AB9-4DC7-9578-8D82D1EC6F38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56" creationId="{5AD2E629-06F1-4B3F-8A75-A5DBBDBF9E0F}"/>
          </ac:spMkLst>
        </pc:spChg>
        <pc:spChg chg="del">
          <ac:chgData name="Jim Hogg" userId="34797abe98eaa765" providerId="LiveId" clId="{7A5B7D16-D470-4899-AA3B-0E00AF6071C5}" dt="2019-11-01T21:57:44.022" v="6019" actId="478"/>
          <ac:spMkLst>
            <pc:docMk/>
            <pc:sldMk cId="3307113092" sldId="425"/>
            <ac:spMk id="57" creationId="{3A54A140-F9E7-4368-B515-1AF631543BD6}"/>
          </ac:spMkLst>
        </pc:spChg>
      </pc:sldChg>
      <pc:sldChg chg="modSp add ord">
        <pc:chgData name="Jim Hogg" userId="34797abe98eaa765" providerId="LiveId" clId="{7A5B7D16-D470-4899-AA3B-0E00AF6071C5}" dt="2019-11-01T22:10:03.711" v="6320" actId="6549"/>
        <pc:sldMkLst>
          <pc:docMk/>
          <pc:sldMk cId="2931055839" sldId="426"/>
        </pc:sldMkLst>
        <pc:spChg chg="mod">
          <ac:chgData name="Jim Hogg" userId="34797abe98eaa765" providerId="LiveId" clId="{7A5B7D16-D470-4899-AA3B-0E00AF6071C5}" dt="2019-11-01T22:02:38.640" v="6248" actId="20577"/>
          <ac:spMkLst>
            <pc:docMk/>
            <pc:sldMk cId="2931055839" sldId="426"/>
            <ac:spMk id="5" creationId="{5B0F74AE-21D2-4FD4-9EED-C750EEBFB0A2}"/>
          </ac:spMkLst>
        </pc:spChg>
        <pc:spChg chg="mod">
          <ac:chgData name="Jim Hogg" userId="34797abe98eaa765" providerId="LiveId" clId="{7A5B7D16-D470-4899-AA3B-0E00AF6071C5}" dt="2019-11-01T22:02:54.041" v="6262" actId="20577"/>
          <ac:spMkLst>
            <pc:docMk/>
            <pc:sldMk cId="2931055839" sldId="426"/>
            <ac:spMk id="20" creationId="{37FDA8B5-D94E-4F0E-B30B-1A70F56E5623}"/>
          </ac:spMkLst>
        </pc:spChg>
        <pc:spChg chg="mod">
          <ac:chgData name="Jim Hogg" userId="34797abe98eaa765" providerId="LiveId" clId="{7A5B7D16-D470-4899-AA3B-0E00AF6071C5}" dt="2019-11-01T22:03:10.671" v="6278" actId="20577"/>
          <ac:spMkLst>
            <pc:docMk/>
            <pc:sldMk cId="2931055839" sldId="426"/>
            <ac:spMk id="23" creationId="{9D134072-33C6-47B8-B73A-C127CD23CB30}"/>
          </ac:spMkLst>
        </pc:spChg>
        <pc:spChg chg="mod">
          <ac:chgData name="Jim Hogg" userId="34797abe98eaa765" providerId="LiveId" clId="{7A5B7D16-D470-4899-AA3B-0E00AF6071C5}" dt="2019-11-01T22:03:19.317" v="6282" actId="20577"/>
          <ac:spMkLst>
            <pc:docMk/>
            <pc:sldMk cId="2931055839" sldId="426"/>
            <ac:spMk id="26" creationId="{AE76A2F0-7EEB-4AC6-B1CC-EE447F6E7D17}"/>
          </ac:spMkLst>
        </pc:spChg>
        <pc:spChg chg="mod">
          <ac:chgData name="Jim Hogg" userId="34797abe98eaa765" providerId="LiveId" clId="{7A5B7D16-D470-4899-AA3B-0E00AF6071C5}" dt="2019-11-01T22:03:37.557" v="6286" actId="20577"/>
          <ac:spMkLst>
            <pc:docMk/>
            <pc:sldMk cId="2931055839" sldId="426"/>
            <ac:spMk id="29" creationId="{8470482C-3D47-46D4-8BAD-C8341A3883F1}"/>
          </ac:spMkLst>
        </pc:spChg>
        <pc:spChg chg="mod">
          <ac:chgData name="Jim Hogg" userId="34797abe98eaa765" providerId="LiveId" clId="{7A5B7D16-D470-4899-AA3B-0E00AF6071C5}" dt="2019-11-01T22:03:31.673" v="6284" actId="20577"/>
          <ac:spMkLst>
            <pc:docMk/>
            <pc:sldMk cId="2931055839" sldId="426"/>
            <ac:spMk id="30" creationId="{F65DF66D-A839-4B5F-A4C9-F61C176F4CBC}"/>
          </ac:spMkLst>
        </pc:spChg>
        <pc:spChg chg="mod">
          <ac:chgData name="Jim Hogg" userId="34797abe98eaa765" providerId="LiveId" clId="{7A5B7D16-D470-4899-AA3B-0E00AF6071C5}" dt="2019-11-01T22:03:49.572" v="6290" actId="20577"/>
          <ac:spMkLst>
            <pc:docMk/>
            <pc:sldMk cId="2931055839" sldId="426"/>
            <ac:spMk id="43" creationId="{9915AB46-EFB2-4173-83A0-D07C5052FAF3}"/>
          </ac:spMkLst>
        </pc:spChg>
        <pc:spChg chg="mod">
          <ac:chgData name="Jim Hogg" userId="34797abe98eaa765" providerId="LiveId" clId="{7A5B7D16-D470-4899-AA3B-0E00AF6071C5}" dt="2019-11-01T22:03:44.943" v="6288" actId="20577"/>
          <ac:spMkLst>
            <pc:docMk/>
            <pc:sldMk cId="2931055839" sldId="426"/>
            <ac:spMk id="44" creationId="{5240B2C0-8FF4-49F8-808D-E6FB55371270}"/>
          </ac:spMkLst>
        </pc:spChg>
        <pc:spChg chg="mod">
          <ac:chgData name="Jim Hogg" userId="34797abe98eaa765" providerId="LiveId" clId="{7A5B7D16-D470-4899-AA3B-0E00AF6071C5}" dt="2019-11-01T22:09:29.970" v="6306" actId="20577"/>
          <ac:spMkLst>
            <pc:docMk/>
            <pc:sldMk cId="2931055839" sldId="426"/>
            <ac:spMk id="47" creationId="{0AB80D2A-2286-430E-A1B8-3BE8CCEEDEA5}"/>
          </ac:spMkLst>
        </pc:spChg>
        <pc:spChg chg="mod">
          <ac:chgData name="Jim Hogg" userId="34797abe98eaa765" providerId="LiveId" clId="{7A5B7D16-D470-4899-AA3B-0E00AF6071C5}" dt="2019-11-01T22:09:34.437" v="6308" actId="20577"/>
          <ac:spMkLst>
            <pc:docMk/>
            <pc:sldMk cId="2931055839" sldId="426"/>
            <ac:spMk id="48" creationId="{FDBC5A80-983E-4CEA-8D22-BB1A5EE24A77}"/>
          </ac:spMkLst>
        </pc:spChg>
        <pc:spChg chg="mod">
          <ac:chgData name="Jim Hogg" userId="34797abe98eaa765" providerId="LiveId" clId="{7A5B7D16-D470-4899-AA3B-0E00AF6071C5}" dt="2019-11-01T22:09:40.131" v="6310" actId="20577"/>
          <ac:spMkLst>
            <pc:docMk/>
            <pc:sldMk cId="2931055839" sldId="426"/>
            <ac:spMk id="50" creationId="{659E2AF6-A68D-4E3C-8E07-8623626B9B70}"/>
          </ac:spMkLst>
        </pc:spChg>
        <pc:spChg chg="mod">
          <ac:chgData name="Jim Hogg" userId="34797abe98eaa765" providerId="LiveId" clId="{7A5B7D16-D470-4899-AA3B-0E00AF6071C5}" dt="2019-11-01T22:09:50.556" v="6312" actId="20577"/>
          <ac:spMkLst>
            <pc:docMk/>
            <pc:sldMk cId="2931055839" sldId="426"/>
            <ac:spMk id="51" creationId="{3D8A6DAB-041B-4550-A3DB-31D09F879574}"/>
          </ac:spMkLst>
        </pc:spChg>
        <pc:spChg chg="mod">
          <ac:chgData name="Jim Hogg" userId="34797abe98eaa765" providerId="LiveId" clId="{7A5B7D16-D470-4899-AA3B-0E00AF6071C5}" dt="2019-11-01T22:10:03.711" v="6320" actId="6549"/>
          <ac:spMkLst>
            <pc:docMk/>
            <pc:sldMk cId="2931055839" sldId="426"/>
            <ac:spMk id="57" creationId="{3A54A140-F9E7-4368-B515-1AF631543BD6}"/>
          </ac:spMkLst>
        </pc:spChg>
      </pc:sldChg>
      <pc:sldChg chg="add">
        <pc:chgData name="Jim Hogg" userId="34797abe98eaa765" providerId="LiveId" clId="{7A5B7D16-D470-4899-AA3B-0E00AF6071C5}" dt="2019-11-01T22:11:27.913" v="6398"/>
        <pc:sldMkLst>
          <pc:docMk/>
          <pc:sldMk cId="1056059794" sldId="427"/>
        </pc:sldMkLst>
      </pc:sldChg>
      <pc:sldChg chg="addSp modSp add">
        <pc:chgData name="Jim Hogg" userId="34797abe98eaa765" providerId="LiveId" clId="{7A5B7D16-D470-4899-AA3B-0E00AF6071C5}" dt="2019-11-01T22:25:17.096" v="6601" actId="6549"/>
        <pc:sldMkLst>
          <pc:docMk/>
          <pc:sldMk cId="341608676" sldId="428"/>
        </pc:sldMkLst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" creationId="{DC949688-974F-4A45-9443-734F66CDBBA6}"/>
          </ac:spMkLst>
        </pc:spChg>
        <pc:spChg chg="mod">
          <ac:chgData name="Jim Hogg" userId="34797abe98eaa765" providerId="LiveId" clId="{7A5B7D16-D470-4899-AA3B-0E00AF6071C5}" dt="2019-11-01T22:24:17.673" v="6592" actId="404"/>
          <ac:spMkLst>
            <pc:docMk/>
            <pc:sldMk cId="341608676" sldId="428"/>
            <ac:spMk id="4" creationId="{08B41AAD-8875-4EE0-8F5A-D6DC10557B85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5" creationId="{5B0F74AE-21D2-4FD4-9EED-C750EEBFB0A2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6" creationId="{8FA28E24-09A7-424B-9E8C-377E572D36EF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14" creationId="{391AD86F-44C8-4468-91A7-D538DA76428B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17" creationId="{3F4AA30E-1DC4-4BC7-BAB3-A490FB08DCBA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18" creationId="{7EEEF2A3-C6C9-4985-B9FB-8C9BCA2DCB2B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19" creationId="{9F0AB9E6-093E-4FD7-A430-4AAD5239DA15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0" creationId="{37FDA8B5-D94E-4F0E-B30B-1A70F56E5623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1" creationId="{19BAA5CF-A54E-4421-A490-ECB36B62CA80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2" creationId="{0297961D-A41C-40FC-AE50-330A5A8CB51E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3" creationId="{9D134072-33C6-47B8-B73A-C127CD23CB30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4" creationId="{D8FC74C7-A399-479C-8A70-5EDF2A0511CC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5" creationId="{353A019D-18A7-4500-A993-0B83D753C1A2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6" creationId="{AE76A2F0-7EEB-4AC6-B1CC-EE447F6E7D17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7" creationId="{34742B89-1425-4349-A410-9C9B23138333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8" creationId="{63D41A38-3FAB-4F79-A8A9-F9657A70A204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29" creationId="{8470482C-3D47-46D4-8BAD-C8341A3883F1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30" creationId="{F65DF66D-A839-4B5F-A4C9-F61C176F4CBC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31" creationId="{1928E766-591D-4974-9E49-66F6F148399D}"/>
          </ac:spMkLst>
        </pc:spChg>
        <pc:spChg chg="add mod">
          <ac:chgData name="Jim Hogg" userId="34797abe98eaa765" providerId="LiveId" clId="{7A5B7D16-D470-4899-AA3B-0E00AF6071C5}" dt="2019-11-01T22:25:17.096" v="6601" actId="6549"/>
          <ac:spMkLst>
            <pc:docMk/>
            <pc:sldMk cId="341608676" sldId="428"/>
            <ac:spMk id="35" creationId="{788527F2-5D57-4E9E-BB26-236D451193C6}"/>
          </ac:spMkLst>
        </pc:spChg>
        <pc:spChg chg="add mod">
          <ac:chgData name="Jim Hogg" userId="34797abe98eaa765" providerId="LiveId" clId="{7A5B7D16-D470-4899-AA3B-0E00AF6071C5}" dt="2019-11-01T22:24:30.114" v="6594" actId="1076"/>
          <ac:spMkLst>
            <pc:docMk/>
            <pc:sldMk cId="341608676" sldId="428"/>
            <ac:spMk id="36" creationId="{73E3769B-1D4B-465F-9138-6C9F97FA4CB8}"/>
          </ac:spMkLst>
        </pc:spChg>
        <pc:spChg chg="add mod">
          <ac:chgData name="Jim Hogg" userId="34797abe98eaa765" providerId="LiveId" clId="{7A5B7D16-D470-4899-AA3B-0E00AF6071C5}" dt="2019-11-01T22:24:42.858" v="6600" actId="20577"/>
          <ac:spMkLst>
            <pc:docMk/>
            <pc:sldMk cId="341608676" sldId="428"/>
            <ac:spMk id="37" creationId="{3EB15511-E343-42CC-824E-E6954813C4B5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43" creationId="{9915AB46-EFB2-4173-83A0-D07C5052FAF3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44" creationId="{5240B2C0-8FF4-49F8-808D-E6FB55371270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45" creationId="{AE830970-CDAD-4F67-81F5-220FEA9D3FAB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46" creationId="{92CDAFDB-DEF1-4B98-8268-1FAE59AEDFB0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47" creationId="{0AB80D2A-2286-430E-A1B8-3BE8CCEEDEA5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48" creationId="{FDBC5A80-983E-4CEA-8D22-BB1A5EE24A77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49" creationId="{D2B8CF49-848A-41F9-A91E-66033C5EECD1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50" creationId="{659E2AF6-A68D-4E3C-8E07-8623626B9B70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51" creationId="{3D8A6DAB-041B-4550-A3DB-31D09F879574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55" creationId="{984620BA-2AB9-4DC7-9578-8D82D1EC6F38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56" creationId="{5AD2E629-06F1-4B3F-8A75-A5DBBDBF9E0F}"/>
          </ac:spMkLst>
        </pc:spChg>
        <pc:spChg chg="mod">
          <ac:chgData name="Jim Hogg" userId="34797abe98eaa765" providerId="LiveId" clId="{7A5B7D16-D470-4899-AA3B-0E00AF6071C5}" dt="2019-11-01T22:24:03.032" v="6590" actId="1076"/>
          <ac:spMkLst>
            <pc:docMk/>
            <pc:sldMk cId="341608676" sldId="428"/>
            <ac:spMk id="57" creationId="{3A54A140-F9E7-4368-B515-1AF631543BD6}"/>
          </ac:spMkLst>
        </pc:spChg>
      </pc:sldChg>
      <pc:sldChg chg="addSp modSp add">
        <pc:chgData name="Jim Hogg" userId="34797abe98eaa765" providerId="LiveId" clId="{7A5B7D16-D470-4899-AA3B-0E00AF6071C5}" dt="2019-11-03T21:19:56.324" v="7454" actId="692"/>
        <pc:sldMkLst>
          <pc:docMk/>
          <pc:sldMk cId="3613101329" sldId="429"/>
        </pc:sldMkLst>
        <pc:spChg chg="add mod">
          <ac:chgData name="Jim Hogg" userId="34797abe98eaa765" providerId="LiveId" clId="{7A5B7D16-D470-4899-AA3B-0E00AF6071C5}" dt="2019-11-03T21:19:56.324" v="7454" actId="692"/>
          <ac:spMkLst>
            <pc:docMk/>
            <pc:sldMk cId="3613101329" sldId="429"/>
            <ac:spMk id="4" creationId="{ED22BE2A-154B-4CDA-8A64-0542A2CB617E}"/>
          </ac:spMkLst>
        </pc:spChg>
        <pc:spChg chg="add mod">
          <ac:chgData name="Jim Hogg" userId="34797abe98eaa765" providerId="LiveId" clId="{7A5B7D16-D470-4899-AA3B-0E00AF6071C5}" dt="2019-11-03T21:19:41.883" v="7451" actId="403"/>
          <ac:spMkLst>
            <pc:docMk/>
            <pc:sldMk cId="3613101329" sldId="429"/>
            <ac:spMk id="5" creationId="{A1CDFD90-71BA-4F63-B634-0FCD48A340A2}"/>
          </ac:spMkLst>
        </pc:spChg>
      </pc:sldChg>
      <pc:sldChg chg="add del">
        <pc:chgData name="Jim Hogg" userId="34797abe98eaa765" providerId="LiveId" clId="{7A5B7D16-D470-4899-AA3B-0E00AF6071C5}" dt="2019-11-02T00:20:37.358" v="6603" actId="47"/>
        <pc:sldMkLst>
          <pc:docMk/>
          <pc:sldMk cId="3685317951" sldId="429"/>
        </pc:sldMkLst>
      </pc:sldChg>
      <pc:sldChg chg="addSp delSp modSp add">
        <pc:chgData name="Jim Hogg" userId="34797abe98eaa765" providerId="LiveId" clId="{7A5B7D16-D470-4899-AA3B-0E00AF6071C5}" dt="2019-11-03T21:16:13.983" v="7393" actId="20577"/>
        <pc:sldMkLst>
          <pc:docMk/>
          <pc:sldMk cId="304566259" sldId="430"/>
        </pc:sldMkLst>
        <pc:spChg chg="mod">
          <ac:chgData name="Jim Hogg" userId="34797abe98eaa765" providerId="LiveId" clId="{7A5B7D16-D470-4899-AA3B-0E00AF6071C5}" dt="2019-11-03T21:16:13.983" v="7393" actId="20577"/>
          <ac:spMkLst>
            <pc:docMk/>
            <pc:sldMk cId="304566259" sldId="430"/>
            <ac:spMk id="4" creationId="{6F62BEFD-1DEB-48BC-AE4D-2CBA6B989074}"/>
          </ac:spMkLst>
        </pc:spChg>
        <pc:spChg chg="add del">
          <ac:chgData name="Jim Hogg" userId="34797abe98eaa765" providerId="LiveId" clId="{7A5B7D16-D470-4899-AA3B-0E00AF6071C5}" dt="2019-11-03T19:04:13.447" v="6950"/>
          <ac:spMkLst>
            <pc:docMk/>
            <pc:sldMk cId="304566259" sldId="430"/>
            <ac:spMk id="5" creationId="{FA6FFA0C-B47C-43F4-999A-2563C83280BE}"/>
          </ac:spMkLst>
        </pc:spChg>
        <pc:spChg chg="add del">
          <ac:chgData name="Jim Hogg" userId="34797abe98eaa765" providerId="LiveId" clId="{7A5B7D16-D470-4899-AA3B-0E00AF6071C5}" dt="2019-11-03T19:04:13.447" v="6950"/>
          <ac:spMkLst>
            <pc:docMk/>
            <pc:sldMk cId="304566259" sldId="430"/>
            <ac:spMk id="6" creationId="{2C67E25E-7D02-486F-91B4-F6EE2508E172}"/>
          </ac:spMkLst>
        </pc:spChg>
        <pc:spChg chg="add del">
          <ac:chgData name="Jim Hogg" userId="34797abe98eaa765" providerId="LiveId" clId="{7A5B7D16-D470-4899-AA3B-0E00AF6071C5}" dt="2019-11-03T19:04:13.447" v="6950"/>
          <ac:spMkLst>
            <pc:docMk/>
            <pc:sldMk cId="304566259" sldId="430"/>
            <ac:spMk id="7" creationId="{6B247F91-DB21-49D6-BBCA-82E2FADD0541}"/>
          </ac:spMkLst>
        </pc:spChg>
        <pc:spChg chg="add del">
          <ac:chgData name="Jim Hogg" userId="34797abe98eaa765" providerId="LiveId" clId="{7A5B7D16-D470-4899-AA3B-0E00AF6071C5}" dt="2019-11-03T19:04:13.447" v="6950"/>
          <ac:spMkLst>
            <pc:docMk/>
            <pc:sldMk cId="304566259" sldId="430"/>
            <ac:spMk id="8" creationId="{96834011-65AA-4CC9-AAB3-E225BF153DE5}"/>
          </ac:spMkLst>
        </pc:spChg>
        <pc:spChg chg="add del">
          <ac:chgData name="Jim Hogg" userId="34797abe98eaa765" providerId="LiveId" clId="{7A5B7D16-D470-4899-AA3B-0E00AF6071C5}" dt="2019-11-03T19:04:13.447" v="6950"/>
          <ac:spMkLst>
            <pc:docMk/>
            <pc:sldMk cId="304566259" sldId="430"/>
            <ac:spMk id="9" creationId="{7AE64E9E-48C2-4DB8-837C-2FEE707F11E4}"/>
          </ac:spMkLst>
        </pc:spChg>
        <pc:spChg chg="add del">
          <ac:chgData name="Jim Hogg" userId="34797abe98eaa765" providerId="LiveId" clId="{7A5B7D16-D470-4899-AA3B-0E00AF6071C5}" dt="2019-11-03T19:04:25.064" v="6952"/>
          <ac:spMkLst>
            <pc:docMk/>
            <pc:sldMk cId="304566259" sldId="430"/>
            <ac:spMk id="10" creationId="{F324D804-7492-4E86-85B6-35F986A6E638}"/>
          </ac:spMkLst>
        </pc:spChg>
        <pc:spChg chg="add del">
          <ac:chgData name="Jim Hogg" userId="34797abe98eaa765" providerId="LiveId" clId="{7A5B7D16-D470-4899-AA3B-0E00AF6071C5}" dt="2019-11-03T19:04:25.064" v="6952"/>
          <ac:spMkLst>
            <pc:docMk/>
            <pc:sldMk cId="304566259" sldId="430"/>
            <ac:spMk id="11" creationId="{BE1F05D6-6D41-48F0-9D0D-6ABA82782D50}"/>
          </ac:spMkLst>
        </pc:spChg>
        <pc:spChg chg="mod">
          <ac:chgData name="Jim Hogg" userId="34797abe98eaa765" providerId="LiveId" clId="{7A5B7D16-D470-4899-AA3B-0E00AF6071C5}" dt="2019-11-03T19:11:23.117" v="7329" actId="1076"/>
          <ac:spMkLst>
            <pc:docMk/>
            <pc:sldMk cId="304566259" sldId="430"/>
            <ac:spMk id="12" creationId="{C4A80DB0-FB11-4658-9434-9FF4E366A92D}"/>
          </ac:spMkLst>
        </pc:spChg>
        <pc:spChg chg="add del">
          <ac:chgData name="Jim Hogg" userId="34797abe98eaa765" providerId="LiveId" clId="{7A5B7D16-D470-4899-AA3B-0E00AF6071C5}" dt="2019-11-03T19:04:25.064" v="6952"/>
          <ac:spMkLst>
            <pc:docMk/>
            <pc:sldMk cId="304566259" sldId="430"/>
            <ac:spMk id="13" creationId="{CA499845-53DF-4968-8CBA-520B686832E8}"/>
          </ac:spMkLst>
        </pc:spChg>
        <pc:spChg chg="add del">
          <ac:chgData name="Jim Hogg" userId="34797abe98eaa765" providerId="LiveId" clId="{7A5B7D16-D470-4899-AA3B-0E00AF6071C5}" dt="2019-11-03T19:04:25.064" v="6952"/>
          <ac:spMkLst>
            <pc:docMk/>
            <pc:sldMk cId="304566259" sldId="430"/>
            <ac:spMk id="14" creationId="{E642B991-3505-4B55-BE48-5757FFFD7FB3}"/>
          </ac:spMkLst>
        </pc:spChg>
        <pc:spChg chg="add del">
          <ac:chgData name="Jim Hogg" userId="34797abe98eaa765" providerId="LiveId" clId="{7A5B7D16-D470-4899-AA3B-0E00AF6071C5}" dt="2019-11-03T19:04:25.064" v="6952"/>
          <ac:spMkLst>
            <pc:docMk/>
            <pc:sldMk cId="304566259" sldId="430"/>
            <ac:spMk id="15" creationId="{4628F71B-875A-4361-8B6A-8A83A04842A5}"/>
          </ac:spMkLst>
        </pc:spChg>
        <pc:spChg chg="add del">
          <ac:chgData name="Jim Hogg" userId="34797abe98eaa765" providerId="LiveId" clId="{7A5B7D16-D470-4899-AA3B-0E00AF6071C5}" dt="2019-11-03T19:05:33.227" v="6957"/>
          <ac:spMkLst>
            <pc:docMk/>
            <pc:sldMk cId="304566259" sldId="430"/>
            <ac:spMk id="16" creationId="{C5F2B801-0F3E-4F52-8C0D-D063F80A19A7}"/>
          </ac:spMkLst>
        </pc:spChg>
        <pc:spChg chg="add del">
          <ac:chgData name="Jim Hogg" userId="34797abe98eaa765" providerId="LiveId" clId="{7A5B7D16-D470-4899-AA3B-0E00AF6071C5}" dt="2019-11-03T19:05:33.227" v="6957"/>
          <ac:spMkLst>
            <pc:docMk/>
            <pc:sldMk cId="304566259" sldId="430"/>
            <ac:spMk id="17" creationId="{79FE5FD3-2FB3-4FFE-8D34-47374B8390B4}"/>
          </ac:spMkLst>
        </pc:spChg>
        <pc:spChg chg="add del">
          <ac:chgData name="Jim Hogg" userId="34797abe98eaa765" providerId="LiveId" clId="{7A5B7D16-D470-4899-AA3B-0E00AF6071C5}" dt="2019-11-03T19:05:33.227" v="6957"/>
          <ac:spMkLst>
            <pc:docMk/>
            <pc:sldMk cId="304566259" sldId="430"/>
            <ac:spMk id="18" creationId="{E0B45C1D-32CE-43DB-9870-F2BB65394878}"/>
          </ac:spMkLst>
        </pc:spChg>
        <pc:spChg chg="add del">
          <ac:chgData name="Jim Hogg" userId="34797abe98eaa765" providerId="LiveId" clId="{7A5B7D16-D470-4899-AA3B-0E00AF6071C5}" dt="2019-11-03T19:05:33.227" v="6957"/>
          <ac:spMkLst>
            <pc:docMk/>
            <pc:sldMk cId="304566259" sldId="430"/>
            <ac:spMk id="19" creationId="{FB99211C-EAC3-4E47-803C-400C55732B65}"/>
          </ac:spMkLst>
        </pc:spChg>
        <pc:spChg chg="add del">
          <ac:chgData name="Jim Hogg" userId="34797abe98eaa765" providerId="LiveId" clId="{7A5B7D16-D470-4899-AA3B-0E00AF6071C5}" dt="2019-11-03T19:05:33.227" v="6957"/>
          <ac:spMkLst>
            <pc:docMk/>
            <pc:sldMk cId="304566259" sldId="430"/>
            <ac:spMk id="20" creationId="{66EC24BC-DADF-47C3-BD4E-450127D420D5}"/>
          </ac:spMkLst>
        </pc:spChg>
        <pc:spChg chg="add mod">
          <ac:chgData name="Jim Hogg" userId="34797abe98eaa765" providerId="LiveId" clId="{7A5B7D16-D470-4899-AA3B-0E00AF6071C5}" dt="2019-11-03T19:11:31.737" v="7330" actId="1076"/>
          <ac:spMkLst>
            <pc:docMk/>
            <pc:sldMk cId="304566259" sldId="430"/>
            <ac:spMk id="21" creationId="{6FF910F1-30E0-4635-BE34-077C3A1E6BF9}"/>
          </ac:spMkLst>
        </pc:spChg>
        <pc:spChg chg="add mod">
          <ac:chgData name="Jim Hogg" userId="34797abe98eaa765" providerId="LiveId" clId="{7A5B7D16-D470-4899-AA3B-0E00AF6071C5}" dt="2019-11-03T19:11:12.716" v="7328" actId="20577"/>
          <ac:spMkLst>
            <pc:docMk/>
            <pc:sldMk cId="304566259" sldId="430"/>
            <ac:spMk id="22" creationId="{E085CB4E-35E3-434E-8637-4897221F83AC}"/>
          </ac:spMkLst>
        </pc:spChg>
        <pc:spChg chg="add mod">
          <ac:chgData name="Jim Hogg" userId="34797abe98eaa765" providerId="LiveId" clId="{7A5B7D16-D470-4899-AA3B-0E00AF6071C5}" dt="2019-11-03T19:11:47.254" v="7332" actId="1076"/>
          <ac:spMkLst>
            <pc:docMk/>
            <pc:sldMk cId="304566259" sldId="430"/>
            <ac:spMk id="23" creationId="{3C3E0A39-C473-4D10-999B-45DA336186C6}"/>
          </ac:spMkLst>
        </pc:spChg>
      </pc:sldChg>
      <pc:sldChg chg="add del">
        <pc:chgData name="Jim Hogg" userId="34797abe98eaa765" providerId="LiveId" clId="{7A5B7D16-D470-4899-AA3B-0E00AF6071C5}" dt="2019-11-03T19:03:44.258" v="6947"/>
        <pc:sldMkLst>
          <pc:docMk/>
          <pc:sldMk cId="2504456815" sldId="4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09379-B4D0-4BB5-9B4E-4FFA847F4C89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B18-14FC-4897-B441-F1C361FA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682625"/>
            <a:ext cx="6054725" cy="3405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p1:notes"/>
          <p:cNvSpPr txBox="1">
            <a:spLocks noGrp="1"/>
          </p:cNvSpPr>
          <p:nvPr>
            <p:ph type="body" idx="1"/>
          </p:nvPr>
        </p:nvSpPr>
        <p:spPr>
          <a:xfrm>
            <a:off x="693738" y="4313238"/>
            <a:ext cx="5546725" cy="408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:notes"/>
          <p:cNvSpPr txBox="1">
            <a:spLocks noGrp="1"/>
          </p:cNvSpPr>
          <p:nvPr>
            <p:ph type="sldNum" idx="12"/>
          </p:nvPr>
        </p:nvSpPr>
        <p:spPr>
          <a:xfrm>
            <a:off x="3927475" y="8624888"/>
            <a:ext cx="300513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33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B18-14FC-4897-B441-F1C361FA2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f8b0a90fb_0_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f8b0a90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63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B18-14FC-4897-B441-F1C361FA23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98B8-9672-4469-B5C4-579D7885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B2B10-7E7B-4063-8E9F-0D980D468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DC34-850E-4C07-9A46-0D1B8F74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0C73-E9AF-4C3C-B202-43AF8386E5B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24A9-FF71-4FDA-AC8A-FFDA9289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E757-5C2F-4AA3-A96B-C617F130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018B-16A5-412B-8C1F-BC5F3550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7448A-1766-483A-86D0-EE1A022B1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E87A-7DAD-4D0B-B8C9-3ECAD787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B9B8-47F5-4C5B-A251-C8B5D0638F12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956F-703B-4082-9934-6B95660D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87AE-9B97-47AB-9CAF-DE4236AD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5E736-510B-4208-8634-FCF703A3C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18AC8-19FB-40CD-A41F-B55F2DD7A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9A3C-582D-4AC8-8E1F-8E4DD8E5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8F8A-25F5-4CB2-AF45-125638C3B732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9420-5B51-4CC7-B8F8-B15FFBD5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4E70-D88F-43B1-AD09-65DCDEBC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689E-B5A8-41D5-BF48-3289CFC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D0DB-0970-4950-86A2-97F1A05A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6F5D-8CE9-498A-813A-F0DC0AC2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7E6-E59D-408A-9BBC-92BA21F6C116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2E3B-CB4D-44FC-8D4C-F363D33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0763-C2BA-4145-9012-25CC83AC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7530-8B94-4E20-B40B-9D5A4938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032E-C69A-4C5B-9303-BA2D6563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35B6-C017-4736-B54B-B0D75A9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FB73-77A5-4CFC-BD59-BB070110B28A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61647-C0DF-4256-B192-2C2FBEB4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E982-0A80-4FAA-ACD5-ACA3CFE4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D41C-1859-4692-963D-6148177D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46A9-5151-4C8A-9916-5B1C6CC7C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6C5B-EBFD-4256-A233-8D695FB1A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0BCEE-044D-4681-80C6-C7CE9EC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0A-2488-4BE9-A571-04675FD48BC4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4AF21-23DF-4659-8181-89C78ED6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D1625-AEAB-4407-8A12-5661BDBA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FDEC-6C9D-4EC6-BCCB-7F2B2035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917A-B73D-4D18-AE36-433C18F0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DA281-0286-4AC2-824C-50CB54FA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3F644-AB27-4B17-8C29-DC638D63B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E5FA1-4AC4-4472-913D-2CC2F0ED5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F4A6B-0950-4037-98AD-7FAAFE6A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178F-E31F-4F21-93CA-3957CA09A9C5}" type="datetime1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8866C-4A33-428F-A100-4C2EE31E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61A41-A492-4237-89A0-1117BFED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C4A6-02DA-41F4-BCAA-91152575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A439C-FEB5-42A6-8175-C3057F26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E374-7CCC-412B-9EAC-9F43E847D173}" type="datetime1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55FB4-BA5B-49F4-9C2A-50E1188C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17651-AC34-4CD5-8AC7-4B9685EA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9E3C7-43EE-4FDC-BF55-F76C0221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495B-187B-41D5-9818-01D251D43C90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817B6-8EFA-4AF0-85F0-F43C3146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D1417-1F33-4C7D-A748-BB4020D3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5D59-93F6-4FC6-91A3-5D2C3A5F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8117-8F13-4B26-9A75-FE0DC993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3CD8A-DF80-47D3-B31E-3A536F008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0D12-0377-4FA7-87F6-9879F252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9516-9FB7-48D6-87E2-BFE9DD9A48F1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9832-FAF6-4D01-B53A-95AB84B4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3DC6-BF45-41EF-8C33-4B6903B1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1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E079-3ED5-4CFC-A1D1-A7C8D51D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2CBE4-5984-4076-B670-455090B56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3FFF6-1304-41CD-8BA2-7935912D7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8953-1EC3-4272-9975-949252CB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0C7F-71C5-43F7-8A35-5B0D11E8CCBA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1D6A-8820-4E4F-9E16-6F8419CE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FD653-7742-4463-B63A-E77BECCD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35455-0DFA-48BF-BFF9-C16BCF0A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2A1A3-CDE0-4313-8D84-8772E65B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C5A-5BC7-4751-A06B-D51DFFA44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E07D-C25C-4A2F-BBF0-D37E2A9C2BCF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ED17-3865-449A-B2B3-4D51839CC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Compilers : Calculator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F052-37B4-4688-97FC-C22F74D1F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1B6E-1E2A-4644-84A2-1214B5E1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1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lliance-primo.hosted.exlibrisgroup.com/UW:all:CP7112905043000145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ctrTitle"/>
          </p:nvPr>
        </p:nvSpPr>
        <p:spPr>
          <a:xfrm>
            <a:off x="304800" y="588963"/>
            <a:ext cx="10363200" cy="59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CSS 448 – Introduction to Compilers</a:t>
            </a:r>
            <a:endParaRPr sz="3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0" name="Google Shape;290;p51"/>
          <p:cNvSpPr txBox="1">
            <a:spLocks noGrp="1"/>
          </p:cNvSpPr>
          <p:nvPr>
            <p:ph type="subTitle" idx="1"/>
          </p:nvPr>
        </p:nvSpPr>
        <p:spPr>
          <a:xfrm>
            <a:off x="2184400" y="2549766"/>
            <a:ext cx="5791200" cy="30604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algn="l">
              <a:buClr>
                <a:schemeClr val="dk1"/>
              </a:buClr>
              <a:buSzPts val="2400"/>
            </a:pPr>
            <a:r>
              <a:rPr lang="en-US" sz="2000"/>
              <a:t>cal, Improved</a:t>
            </a:r>
          </a:p>
          <a:p>
            <a:pPr algn="l">
              <a:buClr>
                <a:schemeClr val="dk1"/>
              </a:buClr>
              <a:buSzPts val="2400"/>
            </a:pPr>
            <a:r>
              <a:rPr lang="en-US" sz="2000"/>
              <a:t>What went wrong?</a:t>
            </a:r>
          </a:p>
          <a:p>
            <a:pPr algn="l">
              <a:buClr>
                <a:schemeClr val="dk1"/>
              </a:buClr>
              <a:buSzPts val="2400"/>
            </a:pPr>
            <a:r>
              <a:rPr lang="en-US" sz="2000"/>
              <a:t>Operator precedence</a:t>
            </a:r>
          </a:p>
          <a:p>
            <a:pPr algn="l">
              <a:buClr>
                <a:schemeClr val="dk1"/>
              </a:buClr>
              <a:buSzPts val="2400"/>
            </a:pPr>
            <a:r>
              <a:rPr lang="en-US" sz="2000"/>
              <a:t>Infix, Postfix</a:t>
            </a:r>
          </a:p>
          <a:p>
            <a:pPr algn="l">
              <a:buClr>
                <a:schemeClr val="dk1"/>
              </a:buClr>
              <a:buSzPts val="2400"/>
            </a:pPr>
            <a:r>
              <a:rPr lang="en-US" sz="2000"/>
              <a:t>Postfix Evaluation</a:t>
            </a:r>
          </a:p>
          <a:p>
            <a:pPr algn="l">
              <a:buClr>
                <a:schemeClr val="dk1"/>
              </a:buClr>
              <a:buSzPts val="2400"/>
            </a:pPr>
            <a:r>
              <a:rPr lang="en-US" sz="2000"/>
              <a:t>Infix-to-Postfix conversion</a:t>
            </a:r>
          </a:p>
          <a:p>
            <a:pPr algn="l">
              <a:buClr>
                <a:schemeClr val="dk1"/>
              </a:buClr>
              <a:buSzPts val="2400"/>
            </a:pPr>
            <a:endParaRPr sz="2000"/>
          </a:p>
        </p:txBody>
      </p:sp>
      <p:sp>
        <p:nvSpPr>
          <p:cNvPr id="291" name="Google Shape;291;p51"/>
          <p:cNvSpPr txBox="1"/>
          <p:nvPr/>
        </p:nvSpPr>
        <p:spPr>
          <a:xfrm>
            <a:off x="508000" y="1576167"/>
            <a:ext cx="914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Calculator</a:t>
            </a:r>
            <a:endParaRPr sz="1400" dirty="0"/>
          </a:p>
        </p:txBody>
      </p:sp>
      <p:sp>
        <p:nvSpPr>
          <p:cNvPr id="292" name="Google Shape;292;p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1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7D5118-03F5-4E1D-A362-EC246056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4FD7A8-69D8-4F31-AAC0-D423F6AF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CD271-D8C1-4833-BCB4-277B1327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76519-4E52-4511-A57B-39419BE88FB1}"/>
              </a:ext>
            </a:extLst>
          </p:cNvPr>
          <p:cNvSpPr txBox="1"/>
          <p:nvPr/>
        </p:nvSpPr>
        <p:spPr>
          <a:xfrm>
            <a:off x="561975" y="346978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cal35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195A4-1F94-45E5-82C3-E239FE856AF9}"/>
              </a:ext>
            </a:extLst>
          </p:cNvPr>
          <p:cNvSpPr txBox="1"/>
          <p:nvPr/>
        </p:nvSpPr>
        <p:spPr>
          <a:xfrm>
            <a:off x="561975" y="2316843"/>
            <a:ext cx="3048000" cy="15696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Single-digit numbers</a:t>
            </a:r>
          </a:p>
          <a:p>
            <a:r>
              <a:rPr lang="en-US" sz="2400"/>
              <a:t>No spaces</a:t>
            </a:r>
          </a:p>
          <a:p>
            <a:r>
              <a:rPr lang="en-US" sz="2400">
                <a:solidFill>
                  <a:srgbClr val="FF0000"/>
                </a:solidFill>
              </a:rPr>
              <a:t>double</a:t>
            </a:r>
          </a:p>
          <a:p>
            <a:r>
              <a:rPr lang="en-US" sz="2400"/>
              <a:t>+ - *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C6B92-E753-4902-8FB8-CFECCF802D21}"/>
              </a:ext>
            </a:extLst>
          </p:cNvPr>
          <p:cNvSpPr txBox="1"/>
          <p:nvPr/>
        </p:nvSpPr>
        <p:spPr>
          <a:xfrm>
            <a:off x="4245428" y="921657"/>
            <a:ext cx="6422571" cy="47705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b="1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 {                  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forever loop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"? 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 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prompt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 - 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eg: 1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op =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       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eg: '+'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(op != 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 - 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eg: 2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(op == 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 a += b;   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eg: 3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(op == 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 a -= b;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(op == 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 a *= b;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(op == 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 a /= b;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  op =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          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eg: '-'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"= %lf 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 a);          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// eg: "= 3.00000"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75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1419225" y="695325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cal35 -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6722D-C139-4BFA-9A5A-F14E2F2B8CF4}"/>
              </a:ext>
            </a:extLst>
          </p:cNvPr>
          <p:cNvSpPr txBox="1"/>
          <p:nvPr/>
        </p:nvSpPr>
        <p:spPr>
          <a:xfrm>
            <a:off x="2457449" y="2626334"/>
            <a:ext cx="1466850" cy="15696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1+2</a:t>
            </a:r>
          </a:p>
          <a:p>
            <a:r>
              <a:rPr lang="en-US" sz="2400"/>
              <a:t>1+2-3+4</a:t>
            </a:r>
          </a:p>
          <a:p>
            <a:r>
              <a:rPr lang="en-US" sz="2400"/>
              <a:t>2*3+4</a:t>
            </a:r>
          </a:p>
          <a:p>
            <a:r>
              <a:rPr lang="en-US" sz="2400"/>
              <a:t>2+3*4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4461C-5384-4531-A588-761ADF5ADB83}"/>
              </a:ext>
            </a:extLst>
          </p:cNvPr>
          <p:cNvSpPr txBox="1"/>
          <p:nvPr/>
        </p:nvSpPr>
        <p:spPr>
          <a:xfrm>
            <a:off x="4191000" y="2641227"/>
            <a:ext cx="1543049" cy="15696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3.000000</a:t>
            </a:r>
          </a:p>
          <a:p>
            <a:r>
              <a:rPr lang="en-US" sz="2400"/>
              <a:t>4.000000</a:t>
            </a:r>
          </a:p>
          <a:p>
            <a:r>
              <a:rPr lang="en-US" sz="2400"/>
              <a:t>10.00000</a:t>
            </a:r>
          </a:p>
          <a:p>
            <a:r>
              <a:rPr lang="en-US" sz="2400">
                <a:solidFill>
                  <a:srgbClr val="FF0000"/>
                </a:solidFill>
              </a:rPr>
              <a:t>20.00000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B48A6-4147-4168-A7DE-0B240454F14A}"/>
              </a:ext>
            </a:extLst>
          </p:cNvPr>
          <p:cNvSpPr txBox="1"/>
          <p:nvPr/>
        </p:nvSpPr>
        <p:spPr>
          <a:xfrm>
            <a:off x="5924550" y="3734329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172278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B3413-8F67-465F-AC9A-D0892E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A3265-05B0-41EE-96E3-4CD97D0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72815-3C22-4711-9479-949D757FC0C9}"/>
              </a:ext>
            </a:extLst>
          </p:cNvPr>
          <p:cNvSpPr txBox="1"/>
          <p:nvPr/>
        </p:nvSpPr>
        <p:spPr>
          <a:xfrm>
            <a:off x="2489199" y="299083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158971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1419225" y="695325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Precedence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B3DBD-6E18-4980-847B-686822F2D783}"/>
              </a:ext>
            </a:extLst>
          </p:cNvPr>
          <p:cNvSpPr txBox="1"/>
          <p:nvPr/>
        </p:nvSpPr>
        <p:spPr>
          <a:xfrm>
            <a:off x="1419225" y="4031942"/>
            <a:ext cx="6508162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According to the usual rules of high-school algebra: </a:t>
            </a:r>
          </a:p>
          <a:p>
            <a:endParaRPr lang="en-US" sz="2000"/>
          </a:p>
          <a:p>
            <a:pPr lvl="1"/>
            <a:r>
              <a:rPr lang="en-US" sz="2000"/>
              <a:t>* and / are applied before + or –</a:t>
            </a:r>
          </a:p>
          <a:p>
            <a:endParaRPr lang="en-US" sz="2000"/>
          </a:p>
          <a:p>
            <a:pPr lvl="1"/>
            <a:r>
              <a:rPr lang="en-US" sz="2000"/>
              <a:t>* and / have a higher PRECEDENCE than + and -</a:t>
            </a:r>
          </a:p>
          <a:p>
            <a:pPr lvl="1"/>
            <a:endParaRPr lang="en-US" sz="2000"/>
          </a:p>
          <a:p>
            <a:r>
              <a:rPr lang="en-US" sz="2000"/>
              <a:t>2 + (3 * 4) = 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001D1-9CDE-44FA-9FF9-C03BC0800E8F}"/>
              </a:ext>
            </a:extLst>
          </p:cNvPr>
          <p:cNvSpPr txBox="1"/>
          <p:nvPr/>
        </p:nvSpPr>
        <p:spPr>
          <a:xfrm>
            <a:off x="1419225" y="1879629"/>
            <a:ext cx="1466850" cy="15696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1+2</a:t>
            </a:r>
          </a:p>
          <a:p>
            <a:r>
              <a:rPr lang="en-US" sz="2400"/>
              <a:t>1+2-3+4</a:t>
            </a:r>
          </a:p>
          <a:p>
            <a:r>
              <a:rPr lang="en-US" sz="2400"/>
              <a:t>2*3+4</a:t>
            </a:r>
          </a:p>
          <a:p>
            <a:r>
              <a:rPr lang="en-US" sz="2400"/>
              <a:t>2+3*4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9EBEA-C0DB-48A3-97DC-80BB06B4C524}"/>
              </a:ext>
            </a:extLst>
          </p:cNvPr>
          <p:cNvSpPr txBox="1"/>
          <p:nvPr/>
        </p:nvSpPr>
        <p:spPr>
          <a:xfrm>
            <a:off x="3152776" y="1894522"/>
            <a:ext cx="1543049" cy="15696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3.000000</a:t>
            </a:r>
          </a:p>
          <a:p>
            <a:r>
              <a:rPr lang="en-US" sz="2400"/>
              <a:t>4.000000</a:t>
            </a:r>
          </a:p>
          <a:p>
            <a:r>
              <a:rPr lang="en-US" sz="2400"/>
              <a:t>10.00000</a:t>
            </a:r>
          </a:p>
          <a:p>
            <a:r>
              <a:rPr lang="en-US" sz="2400">
                <a:solidFill>
                  <a:srgbClr val="FF0000"/>
                </a:solidFill>
              </a:rPr>
              <a:t>20.00000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A04ED-816F-4418-A3F6-27C5C677A242}"/>
              </a:ext>
            </a:extLst>
          </p:cNvPr>
          <p:cNvSpPr txBox="1"/>
          <p:nvPr/>
        </p:nvSpPr>
        <p:spPr>
          <a:xfrm>
            <a:off x="4886326" y="2987624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381091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1419225" y="695325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How Humans Parse an Expression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001D1-9CDE-44FA-9FF9-C03BC0800E8F}"/>
              </a:ext>
            </a:extLst>
          </p:cNvPr>
          <p:cNvSpPr txBox="1"/>
          <p:nvPr/>
        </p:nvSpPr>
        <p:spPr>
          <a:xfrm>
            <a:off x="1419224" y="1764212"/>
            <a:ext cx="28194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1+2*3+4*5*6+7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D3D20-64C5-4276-8D19-E1458870ABDB}"/>
              </a:ext>
            </a:extLst>
          </p:cNvPr>
          <p:cNvSpPr txBox="1"/>
          <p:nvPr/>
        </p:nvSpPr>
        <p:spPr>
          <a:xfrm>
            <a:off x="1419224" y="2648434"/>
            <a:ext cx="3686176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+ 2 * 3 + 4 * 5 * 6 + 7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20E3D-F094-4DCA-9983-3EF5F99EDCF2}"/>
              </a:ext>
            </a:extLst>
          </p:cNvPr>
          <p:cNvSpPr txBox="1"/>
          <p:nvPr/>
        </p:nvSpPr>
        <p:spPr>
          <a:xfrm>
            <a:off x="5343527" y="1764212"/>
            <a:ext cx="52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As accepted by our calculator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2A36A1-5378-4C20-A2BF-1F67901108F2}"/>
              </a:ext>
            </a:extLst>
          </p:cNvPr>
          <p:cNvSpPr txBox="1"/>
          <p:nvPr/>
        </p:nvSpPr>
        <p:spPr>
          <a:xfrm>
            <a:off x="5343527" y="2648433"/>
            <a:ext cx="52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Prettier but equivalent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8E9F9-FE80-4941-96F8-4FD80DDF3558}"/>
              </a:ext>
            </a:extLst>
          </p:cNvPr>
          <p:cNvSpPr txBox="1"/>
          <p:nvPr/>
        </p:nvSpPr>
        <p:spPr>
          <a:xfrm>
            <a:off x="1419224" y="3547129"/>
            <a:ext cx="3686176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+ </a:t>
            </a:r>
            <a:r>
              <a:rPr lang="en-US" sz="2400" b="1">
                <a:solidFill>
                  <a:srgbClr val="FF0000"/>
                </a:solidFill>
              </a:rPr>
              <a:t>2 * 3</a:t>
            </a:r>
            <a:r>
              <a:rPr lang="en-US" sz="2400"/>
              <a:t> + 4 * 5 * 6 + 7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BDDD6-E9C3-4E5E-8C99-91276FEFA91F}"/>
              </a:ext>
            </a:extLst>
          </p:cNvPr>
          <p:cNvSpPr txBox="1"/>
          <p:nvPr/>
        </p:nvSpPr>
        <p:spPr>
          <a:xfrm>
            <a:off x="5343527" y="3517070"/>
            <a:ext cx="611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Eyeball the expression, and evaluate the parts with higher precedence first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2A1CFA-C6BC-4088-A481-49874E8FE595}"/>
              </a:ext>
            </a:extLst>
          </p:cNvPr>
          <p:cNvSpPr txBox="1"/>
          <p:nvPr/>
        </p:nvSpPr>
        <p:spPr>
          <a:xfrm>
            <a:off x="1419224" y="4342600"/>
            <a:ext cx="3686176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+ 6 + </a:t>
            </a:r>
            <a:r>
              <a:rPr lang="en-US" sz="2400" b="1">
                <a:solidFill>
                  <a:srgbClr val="FF0000"/>
                </a:solidFill>
              </a:rPr>
              <a:t>4 * 5 * 6</a:t>
            </a:r>
            <a:r>
              <a:rPr lang="en-US" sz="2400"/>
              <a:t> + 7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13F61-434E-4A98-80A3-DF27C6C6B223}"/>
              </a:ext>
            </a:extLst>
          </p:cNvPr>
          <p:cNvSpPr txBox="1"/>
          <p:nvPr/>
        </p:nvSpPr>
        <p:spPr>
          <a:xfrm>
            <a:off x="1419224" y="5099214"/>
            <a:ext cx="3686176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+ 6 + 120 + 7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8655D3-5764-42F8-A92B-DB9DC44ABD80}"/>
              </a:ext>
            </a:extLst>
          </p:cNvPr>
          <p:cNvSpPr txBox="1"/>
          <p:nvPr/>
        </p:nvSpPr>
        <p:spPr>
          <a:xfrm>
            <a:off x="1419224" y="5855828"/>
            <a:ext cx="3686176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134</a:t>
            </a:r>
          </a:p>
        </p:txBody>
      </p:sp>
    </p:spTree>
    <p:extLst>
      <p:ext uri="{BB962C8B-B14F-4D97-AF65-F5344CB8AC3E}">
        <p14:creationId xmlns:p14="http://schemas.microsoft.com/office/powerpoint/2010/main" val="356725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1419224" y="695325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How should our Calculator Parse these Expressions?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001D1-9CDE-44FA-9FF9-C03BC0800E8F}"/>
              </a:ext>
            </a:extLst>
          </p:cNvPr>
          <p:cNvSpPr txBox="1"/>
          <p:nvPr/>
        </p:nvSpPr>
        <p:spPr>
          <a:xfrm>
            <a:off x="1419224" y="1764212"/>
            <a:ext cx="28194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1+2*3+4*5*6+7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D3D20-64C5-4276-8D19-E1458870ABDB}"/>
              </a:ext>
            </a:extLst>
          </p:cNvPr>
          <p:cNvSpPr txBox="1"/>
          <p:nvPr/>
        </p:nvSpPr>
        <p:spPr>
          <a:xfrm>
            <a:off x="1419224" y="2648434"/>
            <a:ext cx="3686176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+ 2 * 3 + 4 * 5 * 6 + 7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20E3D-F094-4DCA-9983-3EF5F99EDCF2}"/>
              </a:ext>
            </a:extLst>
          </p:cNvPr>
          <p:cNvSpPr txBox="1"/>
          <p:nvPr/>
        </p:nvSpPr>
        <p:spPr>
          <a:xfrm>
            <a:off x="5343527" y="1764212"/>
            <a:ext cx="52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As accepted by our calculator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2A36A1-5378-4C20-A2BF-1F67901108F2}"/>
              </a:ext>
            </a:extLst>
          </p:cNvPr>
          <p:cNvSpPr txBox="1"/>
          <p:nvPr/>
        </p:nvSpPr>
        <p:spPr>
          <a:xfrm>
            <a:off x="5343527" y="2648433"/>
            <a:ext cx="521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Prettier but equivalent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05DCC-560E-4947-8E0A-BED2423A0E73}"/>
              </a:ext>
            </a:extLst>
          </p:cNvPr>
          <p:cNvSpPr txBox="1"/>
          <p:nvPr/>
        </p:nvSpPr>
        <p:spPr>
          <a:xfrm>
            <a:off x="1419224" y="3724275"/>
            <a:ext cx="9696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Making the computer work the same as humans is really quite messy – and inefficient, requiring  multiple scans over the expression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11D22A-3A03-44D8-9153-0A26098660EE}"/>
              </a:ext>
            </a:extLst>
          </p:cNvPr>
          <p:cNvSpPr txBox="1"/>
          <p:nvPr/>
        </p:nvSpPr>
        <p:spPr>
          <a:xfrm>
            <a:off x="1419224" y="5077218"/>
            <a:ext cx="969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Instead, we will convert the expression to POSTFIX form and then evaluate</a:t>
            </a:r>
          </a:p>
        </p:txBody>
      </p:sp>
    </p:spTree>
    <p:extLst>
      <p:ext uri="{BB962C8B-B14F-4D97-AF65-F5344CB8AC3E}">
        <p14:creationId xmlns:p14="http://schemas.microsoft.com/office/powerpoint/2010/main" val="128064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B3413-8F67-465F-AC9A-D0892E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A3265-05B0-41EE-96E3-4CD97D0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72815-3C22-4711-9479-949D757FC0C9}"/>
              </a:ext>
            </a:extLst>
          </p:cNvPr>
          <p:cNvSpPr txBox="1"/>
          <p:nvPr/>
        </p:nvSpPr>
        <p:spPr>
          <a:xfrm>
            <a:off x="2489199" y="299083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Prefix, Infix, Postfix</a:t>
            </a:r>
          </a:p>
        </p:txBody>
      </p:sp>
    </p:spTree>
    <p:extLst>
      <p:ext uri="{BB962C8B-B14F-4D97-AF65-F5344CB8AC3E}">
        <p14:creationId xmlns:p14="http://schemas.microsoft.com/office/powerpoint/2010/main" val="88185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742950" y="633261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Prefix, Infix, Postfix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742950" y="1772368"/>
            <a:ext cx="1133475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+ 2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7DDCF-42A8-463E-8A97-FE45EF4E578A}"/>
              </a:ext>
            </a:extLst>
          </p:cNvPr>
          <p:cNvSpPr txBox="1"/>
          <p:nvPr/>
        </p:nvSpPr>
        <p:spPr>
          <a:xfrm>
            <a:off x="1952627" y="1777551"/>
            <a:ext cx="91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+ is the operator.  1 and 2 are operands.  This is how expressions are written in conventional arithmetic.  It’s called INFIX notation.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D56D3-ABDC-423B-A731-C72DCD477F66}"/>
              </a:ext>
            </a:extLst>
          </p:cNvPr>
          <p:cNvSpPr txBox="1"/>
          <p:nvPr/>
        </p:nvSpPr>
        <p:spPr>
          <a:xfrm>
            <a:off x="742950" y="3013501"/>
            <a:ext cx="1133475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+ 1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D94B7-6F9D-4A9D-9FE0-80D23F535564}"/>
              </a:ext>
            </a:extLst>
          </p:cNvPr>
          <p:cNvSpPr txBox="1"/>
          <p:nvPr/>
        </p:nvSpPr>
        <p:spPr>
          <a:xfrm>
            <a:off x="2047876" y="3013501"/>
            <a:ext cx="9267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PREFIX notation: operator written before operands. Also known as Polish notation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DA8D3-AD47-443D-87F1-631793D5BD13}"/>
              </a:ext>
            </a:extLst>
          </p:cNvPr>
          <p:cNvSpPr txBox="1"/>
          <p:nvPr/>
        </p:nvSpPr>
        <p:spPr>
          <a:xfrm>
            <a:off x="695325" y="4144227"/>
            <a:ext cx="1133475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2 +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77763-B584-416B-A40E-50C59B84AEFB}"/>
              </a:ext>
            </a:extLst>
          </p:cNvPr>
          <p:cNvSpPr txBox="1"/>
          <p:nvPr/>
        </p:nvSpPr>
        <p:spPr>
          <a:xfrm>
            <a:off x="2000252" y="4144227"/>
            <a:ext cx="956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POSTFIX notation: operator written after operands. Also known as reverse Polish notation, or RPN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E896C-8F56-4AD8-9547-37AD70882F3A}"/>
              </a:ext>
            </a:extLst>
          </p:cNvPr>
          <p:cNvSpPr txBox="1"/>
          <p:nvPr/>
        </p:nvSpPr>
        <p:spPr>
          <a:xfrm>
            <a:off x="695325" y="5250288"/>
            <a:ext cx="956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Polish? – after </a:t>
            </a:r>
            <a:r>
              <a:rPr lang="en-US" sz="2400" b="1"/>
              <a:t>Jan Łukasiewicz</a:t>
            </a:r>
            <a:r>
              <a:rPr lang="en-US" sz="2400"/>
              <a:t>, a Polish logician and philosopher</a:t>
            </a:r>
          </a:p>
        </p:txBody>
      </p:sp>
    </p:spTree>
    <p:extLst>
      <p:ext uri="{BB962C8B-B14F-4D97-AF65-F5344CB8AC3E}">
        <p14:creationId xmlns:p14="http://schemas.microsoft.com/office/powerpoint/2010/main" val="224959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742950" y="633261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Quiz: Postfix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2495550" y="2757072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 4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F5315-0D4B-4D93-8417-EAA3717F3EC2}"/>
              </a:ext>
            </a:extLst>
          </p:cNvPr>
          <p:cNvSpPr txBox="1"/>
          <p:nvPr/>
        </p:nvSpPr>
        <p:spPr>
          <a:xfrm>
            <a:off x="2495549" y="3585747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 4 5+ *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D8D1D-9426-4052-9884-8BDACFB7C3F3}"/>
              </a:ext>
            </a:extLst>
          </p:cNvPr>
          <p:cNvSpPr txBox="1"/>
          <p:nvPr/>
        </p:nvSpPr>
        <p:spPr>
          <a:xfrm>
            <a:off x="2495548" y="4413704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 4 5* +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DCEA4-05C7-44EA-8F6C-08206DFCBDF4}"/>
              </a:ext>
            </a:extLst>
          </p:cNvPr>
          <p:cNvSpPr txBox="1"/>
          <p:nvPr/>
        </p:nvSpPr>
        <p:spPr>
          <a:xfrm>
            <a:off x="4953000" y="2757072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1D356-59A3-476F-B3C8-0FC9C078C303}"/>
              </a:ext>
            </a:extLst>
          </p:cNvPr>
          <p:cNvSpPr txBox="1"/>
          <p:nvPr/>
        </p:nvSpPr>
        <p:spPr>
          <a:xfrm>
            <a:off x="4952999" y="3585747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E431F-AD96-44DA-A498-1846832E8F0F}"/>
              </a:ext>
            </a:extLst>
          </p:cNvPr>
          <p:cNvSpPr txBox="1"/>
          <p:nvPr/>
        </p:nvSpPr>
        <p:spPr>
          <a:xfrm>
            <a:off x="4952998" y="4413704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CD6DAF-B22E-4DFB-A71B-12B3BBF4730D}"/>
              </a:ext>
            </a:extLst>
          </p:cNvPr>
          <p:cNvSpPr txBox="1"/>
          <p:nvPr/>
        </p:nvSpPr>
        <p:spPr>
          <a:xfrm>
            <a:off x="7410450" y="2757072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C364F-72AB-4BBA-8F36-0CA12A8CEB0F}"/>
              </a:ext>
            </a:extLst>
          </p:cNvPr>
          <p:cNvSpPr txBox="1"/>
          <p:nvPr/>
        </p:nvSpPr>
        <p:spPr>
          <a:xfrm>
            <a:off x="7410449" y="3585747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582AA-3138-4B4B-B2D7-F0460B4EF309}"/>
              </a:ext>
            </a:extLst>
          </p:cNvPr>
          <p:cNvSpPr txBox="1"/>
          <p:nvPr/>
        </p:nvSpPr>
        <p:spPr>
          <a:xfrm>
            <a:off x="7410448" y="4413704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3813-C4A6-4423-8CFC-F9E9313413C3}"/>
              </a:ext>
            </a:extLst>
          </p:cNvPr>
          <p:cNvSpPr txBox="1"/>
          <p:nvPr/>
        </p:nvSpPr>
        <p:spPr>
          <a:xfrm>
            <a:off x="2495548" y="2108654"/>
            <a:ext cx="148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Postfix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09940-BAA0-47EC-AA32-A6D1CFE812CC}"/>
              </a:ext>
            </a:extLst>
          </p:cNvPr>
          <p:cNvSpPr txBox="1"/>
          <p:nvPr/>
        </p:nvSpPr>
        <p:spPr>
          <a:xfrm>
            <a:off x="4848223" y="2123008"/>
            <a:ext cx="148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Result?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2FF7C-8AD0-4807-A2B6-2E019993B40D}"/>
              </a:ext>
            </a:extLst>
          </p:cNvPr>
          <p:cNvSpPr txBox="1"/>
          <p:nvPr/>
        </p:nvSpPr>
        <p:spPr>
          <a:xfrm>
            <a:off x="7410448" y="2127837"/>
            <a:ext cx="148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Infix?</a:t>
            </a:r>
          </a:p>
        </p:txBody>
      </p:sp>
    </p:spTree>
    <p:extLst>
      <p:ext uri="{BB962C8B-B14F-4D97-AF65-F5344CB8AC3E}">
        <p14:creationId xmlns:p14="http://schemas.microsoft.com/office/powerpoint/2010/main" val="97088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742950" y="633261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Quiz: Postfix : Answers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2092780" y="2093419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F5315-0D4B-4D93-8417-EAA3717F3EC2}"/>
              </a:ext>
            </a:extLst>
          </p:cNvPr>
          <p:cNvSpPr txBox="1"/>
          <p:nvPr/>
        </p:nvSpPr>
        <p:spPr>
          <a:xfrm>
            <a:off x="2092779" y="2922094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5 + *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D8D1D-9426-4052-9884-8BDACFB7C3F3}"/>
              </a:ext>
            </a:extLst>
          </p:cNvPr>
          <p:cNvSpPr txBox="1"/>
          <p:nvPr/>
        </p:nvSpPr>
        <p:spPr>
          <a:xfrm>
            <a:off x="2092778" y="3750051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5 * +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DCEA4-05C7-44EA-8F6C-08206DFCBDF4}"/>
              </a:ext>
            </a:extLst>
          </p:cNvPr>
          <p:cNvSpPr txBox="1"/>
          <p:nvPr/>
        </p:nvSpPr>
        <p:spPr>
          <a:xfrm>
            <a:off x="4550230" y="2093419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1D356-59A3-476F-B3C8-0FC9C078C303}"/>
              </a:ext>
            </a:extLst>
          </p:cNvPr>
          <p:cNvSpPr txBox="1"/>
          <p:nvPr/>
        </p:nvSpPr>
        <p:spPr>
          <a:xfrm>
            <a:off x="4550229" y="2922094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E431F-AD96-44DA-A498-1846832E8F0F}"/>
              </a:ext>
            </a:extLst>
          </p:cNvPr>
          <p:cNvSpPr txBox="1"/>
          <p:nvPr/>
        </p:nvSpPr>
        <p:spPr>
          <a:xfrm>
            <a:off x="4550228" y="3750051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CD6DAF-B22E-4DFB-A71B-12B3BBF4730D}"/>
              </a:ext>
            </a:extLst>
          </p:cNvPr>
          <p:cNvSpPr txBox="1"/>
          <p:nvPr/>
        </p:nvSpPr>
        <p:spPr>
          <a:xfrm>
            <a:off x="7007680" y="2093419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+ 4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C364F-72AB-4BBA-8F36-0CA12A8CEB0F}"/>
              </a:ext>
            </a:extLst>
          </p:cNvPr>
          <p:cNvSpPr txBox="1"/>
          <p:nvPr/>
        </p:nvSpPr>
        <p:spPr>
          <a:xfrm>
            <a:off x="7007679" y="2922094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* (4 + 5)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582AA-3138-4B4B-B2D7-F0460B4EF309}"/>
              </a:ext>
            </a:extLst>
          </p:cNvPr>
          <p:cNvSpPr txBox="1"/>
          <p:nvPr/>
        </p:nvSpPr>
        <p:spPr>
          <a:xfrm>
            <a:off x="7007678" y="3750051"/>
            <a:ext cx="1485901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+ 4 *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3813-C4A6-4423-8CFC-F9E9313413C3}"/>
              </a:ext>
            </a:extLst>
          </p:cNvPr>
          <p:cNvSpPr txBox="1"/>
          <p:nvPr/>
        </p:nvSpPr>
        <p:spPr>
          <a:xfrm>
            <a:off x="2092778" y="1644361"/>
            <a:ext cx="148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Postfix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09940-BAA0-47EC-AA32-A6D1CFE812CC}"/>
              </a:ext>
            </a:extLst>
          </p:cNvPr>
          <p:cNvSpPr txBox="1"/>
          <p:nvPr/>
        </p:nvSpPr>
        <p:spPr>
          <a:xfrm>
            <a:off x="4445453" y="1658715"/>
            <a:ext cx="148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Result?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2FF7C-8AD0-4807-A2B6-2E019993B40D}"/>
              </a:ext>
            </a:extLst>
          </p:cNvPr>
          <p:cNvSpPr txBox="1"/>
          <p:nvPr/>
        </p:nvSpPr>
        <p:spPr>
          <a:xfrm>
            <a:off x="7007678" y="1663544"/>
            <a:ext cx="148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Infix?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CF1D9-D8D4-41FD-B662-91EB8BF439E1}"/>
              </a:ext>
            </a:extLst>
          </p:cNvPr>
          <p:cNvSpPr txBox="1"/>
          <p:nvPr/>
        </p:nvSpPr>
        <p:spPr>
          <a:xfrm>
            <a:off x="742950" y="4764581"/>
            <a:ext cx="1061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Note: Postfix notation does not require parentheses!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Used in early HP calculators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Used in the </a:t>
            </a:r>
            <a:r>
              <a:rPr lang="en-US" sz="2400" b="1"/>
              <a:t>Forth</a:t>
            </a:r>
            <a:r>
              <a:rPr lang="en-US" sz="2400"/>
              <a:t>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23795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88CFFC-C4EE-4DC4-94B3-3BC46A0F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9FE68-79EC-4947-9C25-95859CBC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210BA-3647-4349-BF81-1A4268329E88}"/>
              </a:ext>
            </a:extLst>
          </p:cNvPr>
          <p:cNvSpPr txBox="1"/>
          <p:nvPr/>
        </p:nvSpPr>
        <p:spPr>
          <a:xfrm>
            <a:off x="423949" y="514184"/>
            <a:ext cx="944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Learning 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CF456-6D11-43EA-AB5D-6F841FAB93F3}"/>
              </a:ext>
            </a:extLst>
          </p:cNvPr>
          <p:cNvSpPr txBox="1"/>
          <p:nvPr/>
        </p:nvSpPr>
        <p:spPr>
          <a:xfrm>
            <a:off x="423949" y="1750131"/>
            <a:ext cx="11231338" cy="424731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C is a very small, and simple language.  If you already know Java, then learning C should be easy.</a:t>
            </a:r>
          </a:p>
          <a:p>
            <a:endParaRPr lang="en-US"/>
          </a:p>
          <a:p>
            <a:r>
              <a:rPr lang="en-US"/>
              <a:t>CSS-448 uses a naive style of C programming, aimed at easy understanding.</a:t>
            </a:r>
          </a:p>
          <a:p>
            <a:endParaRPr lang="en-US"/>
          </a:p>
          <a:p>
            <a:r>
              <a:rPr lang="en-US"/>
              <a:t>However, if you want help in ramping up, then take a look at the following book – it’s free for download by UWB students:</a:t>
            </a:r>
          </a:p>
          <a:p>
            <a:endParaRPr lang="en-US"/>
          </a:p>
          <a:p>
            <a:r>
              <a:rPr lang="en-US"/>
              <a:t>Bradley, Aaron R., Programming for Engineers: A Foundational Approach to Learning C and Matlab, 2011, ISBN 978-3642233029. Available as a PDF through the University of Washington library </a:t>
            </a:r>
            <a:r>
              <a:rPr lang="en-US" u="sng">
                <a:hlinkClick r:id="rId2"/>
              </a:rPr>
              <a:t>http://alliance-primo.hosted.exlibrisgroup.com/UW:all:CP71129050430001451</a:t>
            </a:r>
            <a:endParaRPr lang="en-US" u="sng"/>
          </a:p>
          <a:p>
            <a:endParaRPr lang="en-US" u="sng"/>
          </a:p>
          <a:p>
            <a:r>
              <a:rPr lang="en-US"/>
              <a:t>Eg: Chapter 1 explains memory layout, pointer, pointer-to-pointer, call-by-val, call-by-ref and stack frame</a:t>
            </a:r>
          </a:p>
          <a:p>
            <a:r>
              <a:rPr lang="en-US"/>
              <a:t>Eg: Chapter 2 explains if, else, while, for and recursion</a:t>
            </a:r>
          </a:p>
          <a:p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345539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B3413-8F67-465F-AC9A-D0892E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A3265-05B0-41EE-96E3-4CD97D0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72815-3C22-4711-9479-949D757FC0C9}"/>
              </a:ext>
            </a:extLst>
          </p:cNvPr>
          <p:cNvSpPr txBox="1"/>
          <p:nvPr/>
        </p:nvSpPr>
        <p:spPr>
          <a:xfrm>
            <a:off x="2489199" y="299083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Evaluating Postfix</a:t>
            </a:r>
          </a:p>
        </p:txBody>
      </p:sp>
    </p:spTree>
    <p:extLst>
      <p:ext uri="{BB962C8B-B14F-4D97-AF65-F5344CB8AC3E}">
        <p14:creationId xmlns:p14="http://schemas.microsoft.com/office/powerpoint/2010/main" val="313885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How to Evaluate a Postfix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742950" y="1776205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 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DFDAA-3E68-45BD-8692-24655758DDBA}"/>
              </a:ext>
            </a:extLst>
          </p:cNvPr>
          <p:cNvSpPr/>
          <p:nvPr/>
        </p:nvSpPr>
        <p:spPr>
          <a:xfrm>
            <a:off x="8327658" y="1776205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44624-58C9-4093-8024-5A28E15321B4}"/>
              </a:ext>
            </a:extLst>
          </p:cNvPr>
          <p:cNvSpPr/>
          <p:nvPr/>
        </p:nvSpPr>
        <p:spPr>
          <a:xfrm>
            <a:off x="8327658" y="2239183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19B643-7737-4BAD-B81B-64CC2B78FAB2}"/>
              </a:ext>
            </a:extLst>
          </p:cNvPr>
          <p:cNvSpPr/>
          <p:nvPr/>
        </p:nvSpPr>
        <p:spPr>
          <a:xfrm>
            <a:off x="8327658" y="2700848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8327658" y="3163826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8327658" y="3625491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8327658" y="4088469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AF278-CE2A-435B-A2E7-7E1572C83920}"/>
              </a:ext>
            </a:extLst>
          </p:cNvPr>
          <p:cNvSpPr txBox="1"/>
          <p:nvPr/>
        </p:nvSpPr>
        <p:spPr>
          <a:xfrm>
            <a:off x="742949" y="2931680"/>
            <a:ext cx="6062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operand, push onto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operator, apply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25AEE-D30D-49B7-9D23-96178B1A8EA3}"/>
              </a:ext>
            </a:extLst>
          </p:cNvPr>
          <p:cNvSpPr txBox="1"/>
          <p:nvPr/>
        </p:nvSpPr>
        <p:spPr>
          <a:xfrm>
            <a:off x="6972301" y="4874848"/>
            <a:ext cx="16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Top-Of-Stack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40A2CC9-EBE7-4BAA-9F06-EEBC51BA9105}"/>
              </a:ext>
            </a:extLst>
          </p:cNvPr>
          <p:cNvSpPr/>
          <p:nvPr/>
        </p:nvSpPr>
        <p:spPr>
          <a:xfrm flipV="1">
            <a:off x="10135403" y="2158252"/>
            <a:ext cx="508033" cy="2391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D06E5F-1730-4DB9-8634-93F0838B86A7}"/>
              </a:ext>
            </a:extLst>
          </p:cNvPr>
          <p:cNvSpPr txBox="1"/>
          <p:nvPr/>
        </p:nvSpPr>
        <p:spPr>
          <a:xfrm>
            <a:off x="9726932" y="4819477"/>
            <a:ext cx="163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 grows up the page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B1174A3-A2A6-4A75-BFBE-35D74AF1E21C}"/>
              </a:ext>
            </a:extLst>
          </p:cNvPr>
          <p:cNvSpPr/>
          <p:nvPr/>
        </p:nvSpPr>
        <p:spPr>
          <a:xfrm>
            <a:off x="7518401" y="4638757"/>
            <a:ext cx="723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How to Evaluate a Postfix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742950" y="1776205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 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DFDAA-3E68-45BD-8692-24655758DDBA}"/>
              </a:ext>
            </a:extLst>
          </p:cNvPr>
          <p:cNvSpPr/>
          <p:nvPr/>
        </p:nvSpPr>
        <p:spPr>
          <a:xfrm>
            <a:off x="8327658" y="1776205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44624-58C9-4093-8024-5A28E15321B4}"/>
              </a:ext>
            </a:extLst>
          </p:cNvPr>
          <p:cNvSpPr/>
          <p:nvPr/>
        </p:nvSpPr>
        <p:spPr>
          <a:xfrm>
            <a:off x="8327658" y="2239183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19B643-7737-4BAD-B81B-64CC2B78FAB2}"/>
              </a:ext>
            </a:extLst>
          </p:cNvPr>
          <p:cNvSpPr/>
          <p:nvPr/>
        </p:nvSpPr>
        <p:spPr>
          <a:xfrm>
            <a:off x="8327658" y="2700848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8327658" y="3163826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8327658" y="3625491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8327658" y="4088469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AF278-CE2A-435B-A2E7-7E1572C83920}"/>
              </a:ext>
            </a:extLst>
          </p:cNvPr>
          <p:cNvSpPr txBox="1"/>
          <p:nvPr/>
        </p:nvSpPr>
        <p:spPr>
          <a:xfrm>
            <a:off x="742949" y="2931680"/>
            <a:ext cx="6062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operand, push onto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operator, apply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25AEE-D30D-49B7-9D23-96178B1A8EA3}"/>
              </a:ext>
            </a:extLst>
          </p:cNvPr>
          <p:cNvSpPr txBox="1"/>
          <p:nvPr/>
        </p:nvSpPr>
        <p:spPr>
          <a:xfrm>
            <a:off x="6895299" y="4376365"/>
            <a:ext cx="2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Top-Of-Stack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FC410A-3510-4308-8B97-DA89D6261906}"/>
              </a:ext>
            </a:extLst>
          </p:cNvPr>
          <p:cNvCxnSpPr/>
          <p:nvPr/>
        </p:nvCxnSpPr>
        <p:spPr>
          <a:xfrm flipV="1">
            <a:off x="895150" y="2237870"/>
            <a:ext cx="0" cy="3609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C74D32-B740-4197-9DCA-3CF997E4AE09}"/>
              </a:ext>
            </a:extLst>
          </p:cNvPr>
          <p:cNvSpPr/>
          <p:nvPr/>
        </p:nvSpPr>
        <p:spPr>
          <a:xfrm>
            <a:off x="7531101" y="4205001"/>
            <a:ext cx="723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1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How to Evaluate a Postfix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742950" y="1776205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 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DFDAA-3E68-45BD-8692-24655758DDBA}"/>
              </a:ext>
            </a:extLst>
          </p:cNvPr>
          <p:cNvSpPr/>
          <p:nvPr/>
        </p:nvSpPr>
        <p:spPr>
          <a:xfrm>
            <a:off x="8327658" y="1776205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44624-58C9-4093-8024-5A28E15321B4}"/>
              </a:ext>
            </a:extLst>
          </p:cNvPr>
          <p:cNvSpPr/>
          <p:nvPr/>
        </p:nvSpPr>
        <p:spPr>
          <a:xfrm>
            <a:off x="8327658" y="2239183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19B643-7737-4BAD-B81B-64CC2B78FAB2}"/>
              </a:ext>
            </a:extLst>
          </p:cNvPr>
          <p:cNvSpPr/>
          <p:nvPr/>
        </p:nvSpPr>
        <p:spPr>
          <a:xfrm>
            <a:off x="8327658" y="2700848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8327658" y="3163826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8327658" y="3625491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8327658" y="4088469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AF278-CE2A-435B-A2E7-7E1572C83920}"/>
              </a:ext>
            </a:extLst>
          </p:cNvPr>
          <p:cNvSpPr txBox="1"/>
          <p:nvPr/>
        </p:nvSpPr>
        <p:spPr>
          <a:xfrm>
            <a:off x="742949" y="2931680"/>
            <a:ext cx="6062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operand, push onto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operator, apply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FC410A-3510-4308-8B97-DA89D6261906}"/>
              </a:ext>
            </a:extLst>
          </p:cNvPr>
          <p:cNvCxnSpPr/>
          <p:nvPr/>
        </p:nvCxnSpPr>
        <p:spPr>
          <a:xfrm flipV="1">
            <a:off x="1097281" y="2237870"/>
            <a:ext cx="0" cy="3609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E5BBD4C-27E1-43B1-BDB1-D6FC3359EE9B}"/>
              </a:ext>
            </a:extLst>
          </p:cNvPr>
          <p:cNvSpPr/>
          <p:nvPr/>
        </p:nvSpPr>
        <p:spPr>
          <a:xfrm>
            <a:off x="7518401" y="3742023"/>
            <a:ext cx="723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8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How to Evaluate a Postfix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742950" y="1776205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 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DFDAA-3E68-45BD-8692-24655758DDBA}"/>
              </a:ext>
            </a:extLst>
          </p:cNvPr>
          <p:cNvSpPr/>
          <p:nvPr/>
        </p:nvSpPr>
        <p:spPr>
          <a:xfrm>
            <a:off x="8327658" y="1776205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44624-58C9-4093-8024-5A28E15321B4}"/>
              </a:ext>
            </a:extLst>
          </p:cNvPr>
          <p:cNvSpPr/>
          <p:nvPr/>
        </p:nvSpPr>
        <p:spPr>
          <a:xfrm>
            <a:off x="8327658" y="2239183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19B643-7737-4BAD-B81B-64CC2B78FAB2}"/>
              </a:ext>
            </a:extLst>
          </p:cNvPr>
          <p:cNvSpPr/>
          <p:nvPr/>
        </p:nvSpPr>
        <p:spPr>
          <a:xfrm>
            <a:off x="8327658" y="2700848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8327658" y="3163826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8327658" y="3625491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8327658" y="4088469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AF278-CE2A-435B-A2E7-7E1572C83920}"/>
              </a:ext>
            </a:extLst>
          </p:cNvPr>
          <p:cNvSpPr txBox="1"/>
          <p:nvPr/>
        </p:nvSpPr>
        <p:spPr>
          <a:xfrm>
            <a:off x="742949" y="2931680"/>
            <a:ext cx="6062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operand, push onto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operator, apply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FC410A-3510-4308-8B97-DA89D6261906}"/>
              </a:ext>
            </a:extLst>
          </p:cNvPr>
          <p:cNvCxnSpPr/>
          <p:nvPr/>
        </p:nvCxnSpPr>
        <p:spPr>
          <a:xfrm flipV="1">
            <a:off x="1395665" y="2339897"/>
            <a:ext cx="0" cy="3609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BE7957-4D3C-4CEC-AB7E-8CB5DE1C30C4}"/>
              </a:ext>
            </a:extLst>
          </p:cNvPr>
          <p:cNvSpPr txBox="1"/>
          <p:nvPr/>
        </p:nvSpPr>
        <p:spPr>
          <a:xfrm>
            <a:off x="473441" y="5261731"/>
            <a:ext cx="8458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Pop the top two items off the stack.  Apply the operator to them.  Push result back onto the stack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59BB3C7-0033-4325-842A-7A2E2DA24671}"/>
              </a:ext>
            </a:extLst>
          </p:cNvPr>
          <p:cNvSpPr/>
          <p:nvPr/>
        </p:nvSpPr>
        <p:spPr>
          <a:xfrm>
            <a:off x="7556501" y="3752690"/>
            <a:ext cx="723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8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How to Evaluate a Postfix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742950" y="1776205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 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DFDAA-3E68-45BD-8692-24655758DDBA}"/>
              </a:ext>
            </a:extLst>
          </p:cNvPr>
          <p:cNvSpPr/>
          <p:nvPr/>
        </p:nvSpPr>
        <p:spPr>
          <a:xfrm>
            <a:off x="8327658" y="1776205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44624-58C9-4093-8024-5A28E15321B4}"/>
              </a:ext>
            </a:extLst>
          </p:cNvPr>
          <p:cNvSpPr/>
          <p:nvPr/>
        </p:nvSpPr>
        <p:spPr>
          <a:xfrm>
            <a:off x="8327658" y="2239183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19B643-7737-4BAD-B81B-64CC2B78FAB2}"/>
              </a:ext>
            </a:extLst>
          </p:cNvPr>
          <p:cNvSpPr/>
          <p:nvPr/>
        </p:nvSpPr>
        <p:spPr>
          <a:xfrm>
            <a:off x="8327658" y="2700848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8327658" y="3163826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8327658" y="3625491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8327658" y="4088469"/>
            <a:ext cx="1485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AF278-CE2A-435B-A2E7-7E1572C83920}"/>
              </a:ext>
            </a:extLst>
          </p:cNvPr>
          <p:cNvSpPr txBox="1"/>
          <p:nvPr/>
        </p:nvSpPr>
        <p:spPr>
          <a:xfrm>
            <a:off x="742949" y="2931680"/>
            <a:ext cx="6062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operand, push onto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if element is an operator, apply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FC410A-3510-4308-8B97-DA89D6261906}"/>
              </a:ext>
            </a:extLst>
          </p:cNvPr>
          <p:cNvCxnSpPr/>
          <p:nvPr/>
        </p:nvCxnSpPr>
        <p:spPr>
          <a:xfrm flipV="1">
            <a:off x="1395665" y="2339897"/>
            <a:ext cx="0" cy="3609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5C3E06-259A-458A-B59D-258E61D4DA13}"/>
              </a:ext>
            </a:extLst>
          </p:cNvPr>
          <p:cNvSpPr/>
          <p:nvPr/>
        </p:nvSpPr>
        <p:spPr>
          <a:xfrm>
            <a:off x="7531101" y="4205001"/>
            <a:ext cx="723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0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Quiz: Evaluate Postfix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1455220" y="1626668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5 + 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1455220" y="298094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1455220" y="3442611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1455220" y="3905589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09349-6C66-4C40-BFB9-1168C2A09ACC}"/>
              </a:ext>
            </a:extLst>
          </p:cNvPr>
          <p:cNvSpPr/>
          <p:nvPr/>
        </p:nvSpPr>
        <p:spPr>
          <a:xfrm>
            <a:off x="2571449" y="298132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A90B2-872F-4C50-ABF0-03E29EEE213D}"/>
              </a:ext>
            </a:extLst>
          </p:cNvPr>
          <p:cNvSpPr/>
          <p:nvPr/>
        </p:nvSpPr>
        <p:spPr>
          <a:xfrm>
            <a:off x="2571449" y="344298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0898C-402A-47DF-B084-1867A47556DC}"/>
              </a:ext>
            </a:extLst>
          </p:cNvPr>
          <p:cNvSpPr/>
          <p:nvPr/>
        </p:nvSpPr>
        <p:spPr>
          <a:xfrm>
            <a:off x="2571449" y="390596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0719C4-B716-4E2E-99F6-CFEA17EF5D16}"/>
              </a:ext>
            </a:extLst>
          </p:cNvPr>
          <p:cNvSpPr/>
          <p:nvPr/>
        </p:nvSpPr>
        <p:spPr>
          <a:xfrm>
            <a:off x="3678052" y="298417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BFC5F-901E-4C42-BA54-F29106DB4718}"/>
              </a:ext>
            </a:extLst>
          </p:cNvPr>
          <p:cNvSpPr/>
          <p:nvPr/>
        </p:nvSpPr>
        <p:spPr>
          <a:xfrm>
            <a:off x="3678052" y="344583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057C4-DC4F-46CB-A60B-E9CB3EEF4389}"/>
              </a:ext>
            </a:extLst>
          </p:cNvPr>
          <p:cNvSpPr/>
          <p:nvPr/>
        </p:nvSpPr>
        <p:spPr>
          <a:xfrm>
            <a:off x="3678052" y="390881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662C4-39C5-4316-8B19-0B350D706916}"/>
              </a:ext>
            </a:extLst>
          </p:cNvPr>
          <p:cNvSpPr/>
          <p:nvPr/>
        </p:nvSpPr>
        <p:spPr>
          <a:xfrm>
            <a:off x="4794281" y="297832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E9DA2E-0506-41CC-B4D5-DD17C03AD611}"/>
              </a:ext>
            </a:extLst>
          </p:cNvPr>
          <p:cNvSpPr/>
          <p:nvPr/>
        </p:nvSpPr>
        <p:spPr>
          <a:xfrm>
            <a:off x="4794281" y="343998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C7CA6A-FAC8-4C0A-8F0E-CB7B94DD6C3B}"/>
              </a:ext>
            </a:extLst>
          </p:cNvPr>
          <p:cNvSpPr/>
          <p:nvPr/>
        </p:nvSpPr>
        <p:spPr>
          <a:xfrm>
            <a:off x="4794281" y="390296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2AE2F-737E-4125-BC1B-E9D68C1F613F}"/>
              </a:ext>
            </a:extLst>
          </p:cNvPr>
          <p:cNvSpPr/>
          <p:nvPr/>
        </p:nvSpPr>
        <p:spPr>
          <a:xfrm>
            <a:off x="5910510" y="297963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6718F-306C-4E15-AA8E-F2049C9A894B}"/>
              </a:ext>
            </a:extLst>
          </p:cNvPr>
          <p:cNvSpPr/>
          <p:nvPr/>
        </p:nvSpPr>
        <p:spPr>
          <a:xfrm>
            <a:off x="5910510" y="3441298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C981AB-1D51-4A9D-99FD-F99AFA9C0362}"/>
              </a:ext>
            </a:extLst>
          </p:cNvPr>
          <p:cNvSpPr/>
          <p:nvPr/>
        </p:nvSpPr>
        <p:spPr>
          <a:xfrm>
            <a:off x="5910510" y="390427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0261C3-7B96-4279-98D2-0C97CA7DB7CE}"/>
              </a:ext>
            </a:extLst>
          </p:cNvPr>
          <p:cNvSpPr/>
          <p:nvPr/>
        </p:nvSpPr>
        <p:spPr>
          <a:xfrm>
            <a:off x="7026739" y="297963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33F27E-A2FB-4D58-A8F1-20872623EF12}"/>
              </a:ext>
            </a:extLst>
          </p:cNvPr>
          <p:cNvSpPr/>
          <p:nvPr/>
        </p:nvSpPr>
        <p:spPr>
          <a:xfrm>
            <a:off x="7026739" y="3441298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86222-3F8B-4EED-8654-BEC320A8DC1E}"/>
              </a:ext>
            </a:extLst>
          </p:cNvPr>
          <p:cNvSpPr/>
          <p:nvPr/>
        </p:nvSpPr>
        <p:spPr>
          <a:xfrm>
            <a:off x="7026739" y="390427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80DB0-FB11-4658-9434-9FF4E366A92D}"/>
              </a:ext>
            </a:extLst>
          </p:cNvPr>
          <p:cNvSpPr txBox="1"/>
          <p:nvPr/>
        </p:nvSpPr>
        <p:spPr>
          <a:xfrm>
            <a:off x="1455219" y="5409398"/>
            <a:ext cx="861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contents of the stack for the 6 steps in the evaluation</a:t>
            </a:r>
          </a:p>
        </p:txBody>
      </p:sp>
      <p:sp>
        <p:nvSpPr>
          <p:cNvPr id="28" name="Arrow: Right 15">
            <a:extLst>
              <a:ext uri="{FF2B5EF4-FFF2-40B4-BE49-F238E27FC236}">
                <a16:creationId xmlns:a16="http://schemas.microsoft.com/office/drawing/2014/main" id="{835C3E06-259A-458A-B59D-258E61D4DA13}"/>
              </a:ext>
            </a:extLst>
          </p:cNvPr>
          <p:cNvSpPr/>
          <p:nvPr/>
        </p:nvSpPr>
        <p:spPr>
          <a:xfrm rot="16200000" flipV="1">
            <a:off x="790526" y="3889691"/>
            <a:ext cx="723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8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Quiz: Evaluate Postfix Expression :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1455220" y="1626668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5 + 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1455220" y="298094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1455220" y="3442611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1455220" y="3905589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09349-6C66-4C40-BFB9-1168C2A09ACC}"/>
              </a:ext>
            </a:extLst>
          </p:cNvPr>
          <p:cNvSpPr/>
          <p:nvPr/>
        </p:nvSpPr>
        <p:spPr>
          <a:xfrm>
            <a:off x="2571449" y="300738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A90B2-872F-4C50-ABF0-03E29EEE213D}"/>
              </a:ext>
            </a:extLst>
          </p:cNvPr>
          <p:cNvSpPr/>
          <p:nvPr/>
        </p:nvSpPr>
        <p:spPr>
          <a:xfrm>
            <a:off x="2571449" y="346904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0898C-402A-47DF-B084-1867A47556DC}"/>
              </a:ext>
            </a:extLst>
          </p:cNvPr>
          <p:cNvSpPr/>
          <p:nvPr/>
        </p:nvSpPr>
        <p:spPr>
          <a:xfrm>
            <a:off x="2571449" y="393202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0719C4-B716-4E2E-99F6-CFEA17EF5D16}"/>
              </a:ext>
            </a:extLst>
          </p:cNvPr>
          <p:cNvSpPr/>
          <p:nvPr/>
        </p:nvSpPr>
        <p:spPr>
          <a:xfrm>
            <a:off x="3678052" y="300738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BFC5F-901E-4C42-BA54-F29106DB4718}"/>
              </a:ext>
            </a:extLst>
          </p:cNvPr>
          <p:cNvSpPr/>
          <p:nvPr/>
        </p:nvSpPr>
        <p:spPr>
          <a:xfrm>
            <a:off x="3678052" y="346904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057C4-DC4F-46CB-A60B-E9CB3EEF4389}"/>
              </a:ext>
            </a:extLst>
          </p:cNvPr>
          <p:cNvSpPr/>
          <p:nvPr/>
        </p:nvSpPr>
        <p:spPr>
          <a:xfrm>
            <a:off x="3678052" y="393202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662C4-39C5-4316-8B19-0B350D706916}"/>
              </a:ext>
            </a:extLst>
          </p:cNvPr>
          <p:cNvSpPr/>
          <p:nvPr/>
        </p:nvSpPr>
        <p:spPr>
          <a:xfrm>
            <a:off x="4794281" y="298094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E9DA2E-0506-41CC-B4D5-DD17C03AD611}"/>
              </a:ext>
            </a:extLst>
          </p:cNvPr>
          <p:cNvSpPr/>
          <p:nvPr/>
        </p:nvSpPr>
        <p:spPr>
          <a:xfrm>
            <a:off x="4794281" y="3442611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C7CA6A-FAC8-4C0A-8F0E-CB7B94DD6C3B}"/>
              </a:ext>
            </a:extLst>
          </p:cNvPr>
          <p:cNvSpPr/>
          <p:nvPr/>
        </p:nvSpPr>
        <p:spPr>
          <a:xfrm>
            <a:off x="4794281" y="3905589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2AE2F-737E-4125-BC1B-E9D68C1F613F}"/>
              </a:ext>
            </a:extLst>
          </p:cNvPr>
          <p:cNvSpPr/>
          <p:nvPr/>
        </p:nvSpPr>
        <p:spPr>
          <a:xfrm>
            <a:off x="5910510" y="297963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6718F-306C-4E15-AA8E-F2049C9A894B}"/>
              </a:ext>
            </a:extLst>
          </p:cNvPr>
          <p:cNvSpPr/>
          <p:nvPr/>
        </p:nvSpPr>
        <p:spPr>
          <a:xfrm>
            <a:off x="5910510" y="3441298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C981AB-1D51-4A9D-99FD-F99AFA9C0362}"/>
              </a:ext>
            </a:extLst>
          </p:cNvPr>
          <p:cNvSpPr/>
          <p:nvPr/>
        </p:nvSpPr>
        <p:spPr>
          <a:xfrm>
            <a:off x="5910510" y="390427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0261C3-7B96-4279-98D2-0C97CA7DB7CE}"/>
              </a:ext>
            </a:extLst>
          </p:cNvPr>
          <p:cNvSpPr/>
          <p:nvPr/>
        </p:nvSpPr>
        <p:spPr>
          <a:xfrm>
            <a:off x="7026739" y="297963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33F27E-A2FB-4D58-A8F1-20872623EF12}"/>
              </a:ext>
            </a:extLst>
          </p:cNvPr>
          <p:cNvSpPr/>
          <p:nvPr/>
        </p:nvSpPr>
        <p:spPr>
          <a:xfrm>
            <a:off x="7026739" y="3441298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86222-3F8B-4EED-8654-BEC320A8DC1E}"/>
              </a:ext>
            </a:extLst>
          </p:cNvPr>
          <p:cNvSpPr/>
          <p:nvPr/>
        </p:nvSpPr>
        <p:spPr>
          <a:xfrm>
            <a:off x="7026739" y="390427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63738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Quiz: Evaluate Postfix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1455220" y="1626668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5 - 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1455220" y="298094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1455220" y="3442611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1455220" y="3905589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09349-6C66-4C40-BFB9-1168C2A09ACC}"/>
              </a:ext>
            </a:extLst>
          </p:cNvPr>
          <p:cNvSpPr/>
          <p:nvPr/>
        </p:nvSpPr>
        <p:spPr>
          <a:xfrm>
            <a:off x="2571449" y="300738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A90B2-872F-4C50-ABF0-03E29EEE213D}"/>
              </a:ext>
            </a:extLst>
          </p:cNvPr>
          <p:cNvSpPr/>
          <p:nvPr/>
        </p:nvSpPr>
        <p:spPr>
          <a:xfrm>
            <a:off x="2571449" y="346904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0898C-402A-47DF-B084-1867A47556DC}"/>
              </a:ext>
            </a:extLst>
          </p:cNvPr>
          <p:cNvSpPr/>
          <p:nvPr/>
        </p:nvSpPr>
        <p:spPr>
          <a:xfrm>
            <a:off x="2571449" y="393202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0719C4-B716-4E2E-99F6-CFEA17EF5D16}"/>
              </a:ext>
            </a:extLst>
          </p:cNvPr>
          <p:cNvSpPr/>
          <p:nvPr/>
        </p:nvSpPr>
        <p:spPr>
          <a:xfrm>
            <a:off x="3678052" y="300738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BFC5F-901E-4C42-BA54-F29106DB4718}"/>
              </a:ext>
            </a:extLst>
          </p:cNvPr>
          <p:cNvSpPr/>
          <p:nvPr/>
        </p:nvSpPr>
        <p:spPr>
          <a:xfrm>
            <a:off x="3678052" y="346904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057C4-DC4F-46CB-A60B-E9CB3EEF4389}"/>
              </a:ext>
            </a:extLst>
          </p:cNvPr>
          <p:cNvSpPr/>
          <p:nvPr/>
        </p:nvSpPr>
        <p:spPr>
          <a:xfrm>
            <a:off x="3678052" y="393202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662C4-39C5-4316-8B19-0B350D706916}"/>
              </a:ext>
            </a:extLst>
          </p:cNvPr>
          <p:cNvSpPr/>
          <p:nvPr/>
        </p:nvSpPr>
        <p:spPr>
          <a:xfrm>
            <a:off x="4794281" y="298094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E9DA2E-0506-41CC-B4D5-DD17C03AD611}"/>
              </a:ext>
            </a:extLst>
          </p:cNvPr>
          <p:cNvSpPr/>
          <p:nvPr/>
        </p:nvSpPr>
        <p:spPr>
          <a:xfrm>
            <a:off x="4794281" y="3442611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C7CA6A-FAC8-4C0A-8F0E-CB7B94DD6C3B}"/>
              </a:ext>
            </a:extLst>
          </p:cNvPr>
          <p:cNvSpPr/>
          <p:nvPr/>
        </p:nvSpPr>
        <p:spPr>
          <a:xfrm>
            <a:off x="4794281" y="3905589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2AE2F-737E-4125-BC1B-E9D68C1F613F}"/>
              </a:ext>
            </a:extLst>
          </p:cNvPr>
          <p:cNvSpPr/>
          <p:nvPr/>
        </p:nvSpPr>
        <p:spPr>
          <a:xfrm>
            <a:off x="5910510" y="297963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6718F-306C-4E15-AA8E-F2049C9A894B}"/>
              </a:ext>
            </a:extLst>
          </p:cNvPr>
          <p:cNvSpPr/>
          <p:nvPr/>
        </p:nvSpPr>
        <p:spPr>
          <a:xfrm>
            <a:off x="5910510" y="3441298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C981AB-1D51-4A9D-99FD-F99AFA9C0362}"/>
              </a:ext>
            </a:extLst>
          </p:cNvPr>
          <p:cNvSpPr/>
          <p:nvPr/>
        </p:nvSpPr>
        <p:spPr>
          <a:xfrm>
            <a:off x="5910510" y="390427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0261C3-7B96-4279-98D2-0C97CA7DB7CE}"/>
              </a:ext>
            </a:extLst>
          </p:cNvPr>
          <p:cNvSpPr/>
          <p:nvPr/>
        </p:nvSpPr>
        <p:spPr>
          <a:xfrm>
            <a:off x="7026739" y="297963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33F27E-A2FB-4D58-A8F1-20872623EF12}"/>
              </a:ext>
            </a:extLst>
          </p:cNvPr>
          <p:cNvSpPr/>
          <p:nvPr/>
        </p:nvSpPr>
        <p:spPr>
          <a:xfrm>
            <a:off x="7026739" y="3441298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86222-3F8B-4EED-8654-BEC320A8DC1E}"/>
              </a:ext>
            </a:extLst>
          </p:cNvPr>
          <p:cNvSpPr/>
          <p:nvPr/>
        </p:nvSpPr>
        <p:spPr>
          <a:xfrm>
            <a:off x="7026739" y="390427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80DB0-FB11-4658-9434-9FF4E366A92D}"/>
              </a:ext>
            </a:extLst>
          </p:cNvPr>
          <p:cNvSpPr txBox="1"/>
          <p:nvPr/>
        </p:nvSpPr>
        <p:spPr>
          <a:xfrm>
            <a:off x="1455219" y="5409398"/>
            <a:ext cx="861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contents of the stack for the 6 steps in the evaluation</a:t>
            </a:r>
          </a:p>
        </p:txBody>
      </p:sp>
    </p:spTree>
    <p:extLst>
      <p:ext uri="{BB962C8B-B14F-4D97-AF65-F5344CB8AC3E}">
        <p14:creationId xmlns:p14="http://schemas.microsoft.com/office/powerpoint/2010/main" val="98850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Quiz: Evaluate Postfix Expression :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06BC3-B89B-4EAE-84A2-500391C031D6}"/>
              </a:ext>
            </a:extLst>
          </p:cNvPr>
          <p:cNvSpPr txBox="1"/>
          <p:nvPr/>
        </p:nvSpPr>
        <p:spPr>
          <a:xfrm>
            <a:off x="1455220" y="1626668"/>
            <a:ext cx="1485899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3 4 5 - 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0EE9-7AD2-43C7-9689-31D962FDF032}"/>
              </a:ext>
            </a:extLst>
          </p:cNvPr>
          <p:cNvSpPr/>
          <p:nvPr/>
        </p:nvSpPr>
        <p:spPr>
          <a:xfrm>
            <a:off x="1455220" y="298094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3881B-3F62-4C0C-B21A-177B54DAE87F}"/>
              </a:ext>
            </a:extLst>
          </p:cNvPr>
          <p:cNvSpPr/>
          <p:nvPr/>
        </p:nvSpPr>
        <p:spPr>
          <a:xfrm>
            <a:off x="1455220" y="3442611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3E4A0-88C9-4662-9DC9-96BDD293276F}"/>
              </a:ext>
            </a:extLst>
          </p:cNvPr>
          <p:cNvSpPr/>
          <p:nvPr/>
        </p:nvSpPr>
        <p:spPr>
          <a:xfrm>
            <a:off x="1455220" y="3905589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09349-6C66-4C40-BFB9-1168C2A09ACC}"/>
              </a:ext>
            </a:extLst>
          </p:cNvPr>
          <p:cNvSpPr/>
          <p:nvPr/>
        </p:nvSpPr>
        <p:spPr>
          <a:xfrm>
            <a:off x="2571449" y="300738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A90B2-872F-4C50-ABF0-03E29EEE213D}"/>
              </a:ext>
            </a:extLst>
          </p:cNvPr>
          <p:cNvSpPr/>
          <p:nvPr/>
        </p:nvSpPr>
        <p:spPr>
          <a:xfrm>
            <a:off x="2571449" y="346904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0898C-402A-47DF-B084-1867A47556DC}"/>
              </a:ext>
            </a:extLst>
          </p:cNvPr>
          <p:cNvSpPr/>
          <p:nvPr/>
        </p:nvSpPr>
        <p:spPr>
          <a:xfrm>
            <a:off x="2571449" y="393202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0719C4-B716-4E2E-99F6-CFEA17EF5D16}"/>
              </a:ext>
            </a:extLst>
          </p:cNvPr>
          <p:cNvSpPr/>
          <p:nvPr/>
        </p:nvSpPr>
        <p:spPr>
          <a:xfrm>
            <a:off x="3678052" y="3007380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BFC5F-901E-4C42-BA54-F29106DB4718}"/>
              </a:ext>
            </a:extLst>
          </p:cNvPr>
          <p:cNvSpPr/>
          <p:nvPr/>
        </p:nvSpPr>
        <p:spPr>
          <a:xfrm>
            <a:off x="3678052" y="3469045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057C4-DC4F-46CB-A60B-E9CB3EEF4389}"/>
              </a:ext>
            </a:extLst>
          </p:cNvPr>
          <p:cNvSpPr/>
          <p:nvPr/>
        </p:nvSpPr>
        <p:spPr>
          <a:xfrm>
            <a:off x="3678052" y="393202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662C4-39C5-4316-8B19-0B350D706916}"/>
              </a:ext>
            </a:extLst>
          </p:cNvPr>
          <p:cNvSpPr/>
          <p:nvPr/>
        </p:nvSpPr>
        <p:spPr>
          <a:xfrm>
            <a:off x="4794281" y="298094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E9DA2E-0506-41CC-B4D5-DD17C03AD611}"/>
              </a:ext>
            </a:extLst>
          </p:cNvPr>
          <p:cNvSpPr/>
          <p:nvPr/>
        </p:nvSpPr>
        <p:spPr>
          <a:xfrm>
            <a:off x="4794281" y="3442611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C7CA6A-FAC8-4C0A-8F0E-CB7B94DD6C3B}"/>
              </a:ext>
            </a:extLst>
          </p:cNvPr>
          <p:cNvSpPr/>
          <p:nvPr/>
        </p:nvSpPr>
        <p:spPr>
          <a:xfrm>
            <a:off x="4794281" y="3905589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E2AE2F-737E-4125-BC1B-E9D68C1F613F}"/>
              </a:ext>
            </a:extLst>
          </p:cNvPr>
          <p:cNvSpPr/>
          <p:nvPr/>
        </p:nvSpPr>
        <p:spPr>
          <a:xfrm>
            <a:off x="5910510" y="297963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6718F-306C-4E15-AA8E-F2049C9A894B}"/>
              </a:ext>
            </a:extLst>
          </p:cNvPr>
          <p:cNvSpPr/>
          <p:nvPr/>
        </p:nvSpPr>
        <p:spPr>
          <a:xfrm>
            <a:off x="5910510" y="3441298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C981AB-1D51-4A9D-99FD-F99AFA9C0362}"/>
              </a:ext>
            </a:extLst>
          </p:cNvPr>
          <p:cNvSpPr/>
          <p:nvPr/>
        </p:nvSpPr>
        <p:spPr>
          <a:xfrm>
            <a:off x="5910510" y="390427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0261C3-7B96-4279-98D2-0C97CA7DB7CE}"/>
              </a:ext>
            </a:extLst>
          </p:cNvPr>
          <p:cNvSpPr/>
          <p:nvPr/>
        </p:nvSpPr>
        <p:spPr>
          <a:xfrm>
            <a:off x="7026739" y="2979633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33F27E-A2FB-4D58-A8F1-20872623EF12}"/>
              </a:ext>
            </a:extLst>
          </p:cNvPr>
          <p:cNvSpPr/>
          <p:nvPr/>
        </p:nvSpPr>
        <p:spPr>
          <a:xfrm>
            <a:off x="7026739" y="3441298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86222-3F8B-4EED-8654-BEC320A8DC1E}"/>
              </a:ext>
            </a:extLst>
          </p:cNvPr>
          <p:cNvSpPr/>
          <p:nvPr/>
        </p:nvSpPr>
        <p:spPr>
          <a:xfrm>
            <a:off x="7026739" y="3904276"/>
            <a:ext cx="739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80DB0-FB11-4658-9434-9FF4E366A92D}"/>
              </a:ext>
            </a:extLst>
          </p:cNvPr>
          <p:cNvSpPr txBox="1"/>
          <p:nvPr/>
        </p:nvSpPr>
        <p:spPr>
          <a:xfrm>
            <a:off x="1455219" y="5409398"/>
            <a:ext cx="861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Fill in the contents of the stack for the 6 steps in the evaluation</a:t>
            </a:r>
          </a:p>
        </p:txBody>
      </p:sp>
    </p:spTree>
    <p:extLst>
      <p:ext uri="{BB962C8B-B14F-4D97-AF65-F5344CB8AC3E}">
        <p14:creationId xmlns:p14="http://schemas.microsoft.com/office/powerpoint/2010/main" val="195208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B3413-8F67-465F-AC9A-D0892E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A3265-05B0-41EE-96E3-4CD97D0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72815-3C22-4711-9479-949D757FC0C9}"/>
              </a:ext>
            </a:extLst>
          </p:cNvPr>
          <p:cNvSpPr txBox="1"/>
          <p:nvPr/>
        </p:nvSpPr>
        <p:spPr>
          <a:xfrm>
            <a:off x="2489199" y="299083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cal01</a:t>
            </a:r>
          </a:p>
        </p:txBody>
      </p:sp>
    </p:spTree>
    <p:extLst>
      <p:ext uri="{BB962C8B-B14F-4D97-AF65-F5344CB8AC3E}">
        <p14:creationId xmlns:p14="http://schemas.microsoft.com/office/powerpoint/2010/main" val="1131348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B3413-8F67-465F-AC9A-D0892E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A3265-05B0-41EE-96E3-4CD97D0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72815-3C22-4711-9479-949D757FC0C9}"/>
              </a:ext>
            </a:extLst>
          </p:cNvPr>
          <p:cNvSpPr txBox="1"/>
          <p:nvPr/>
        </p:nvSpPr>
        <p:spPr>
          <a:xfrm>
            <a:off x="2489199" y="299083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Java &amp; C#</a:t>
            </a:r>
          </a:p>
        </p:txBody>
      </p:sp>
    </p:spTree>
    <p:extLst>
      <p:ext uri="{BB962C8B-B14F-4D97-AF65-F5344CB8AC3E}">
        <p14:creationId xmlns:p14="http://schemas.microsoft.com/office/powerpoint/2010/main" val="763170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Evaluate Postfix Expression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80DB0-FB11-4658-9434-9FF4E366A92D}"/>
              </a:ext>
            </a:extLst>
          </p:cNvPr>
          <p:cNvSpPr txBox="1"/>
          <p:nvPr/>
        </p:nvSpPr>
        <p:spPr>
          <a:xfrm>
            <a:off x="708208" y="2832974"/>
            <a:ext cx="10229850" cy="193899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Evaluating a Postfix Expression is how Java and C# work at the </a:t>
            </a:r>
            <a:r>
              <a:rPr lang="en-US" sz="2400" dirty="0" err="1"/>
              <a:t>ByteCode</a:t>
            </a:r>
            <a:r>
              <a:rPr lang="en-US" sz="2400" dirty="0"/>
              <a:t> level.  The compiler translates Infix expressions into Postfix format.</a:t>
            </a:r>
          </a:p>
          <a:p>
            <a:endParaRPr lang="en-US" sz="2400" dirty="0"/>
          </a:p>
          <a:p>
            <a:r>
              <a:rPr lang="en-US" sz="2400" dirty="0"/>
              <a:t>Also how the Forth language works – except the User has to write his code in Postfix notation directly</a:t>
            </a:r>
          </a:p>
        </p:txBody>
      </p:sp>
    </p:spTree>
    <p:extLst>
      <p:ext uri="{BB962C8B-B14F-4D97-AF65-F5344CB8AC3E}">
        <p14:creationId xmlns:p14="http://schemas.microsoft.com/office/powerpoint/2010/main" val="400092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729980" y="639117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Java Bytecode Example : Really a Stack Architecture!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80DB0-FB11-4658-9434-9FF4E366A92D}"/>
              </a:ext>
            </a:extLst>
          </p:cNvPr>
          <p:cNvSpPr txBox="1"/>
          <p:nvPr/>
        </p:nvSpPr>
        <p:spPr>
          <a:xfrm>
            <a:off x="283069" y="1911263"/>
            <a:ext cx="4034777" cy="163121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public static void main(String[] args) {</a:t>
            </a:r>
          </a:p>
          <a:p>
            <a:r>
              <a:rPr lang="en-US" sz="2000"/>
              <a:t>    int a = 1;</a:t>
            </a:r>
          </a:p>
          <a:p>
            <a:r>
              <a:rPr lang="en-US" sz="2000"/>
              <a:t>    int b = 2;</a:t>
            </a:r>
          </a:p>
          <a:p>
            <a:r>
              <a:rPr lang="en-US" sz="2000"/>
              <a:t>    int c = a + b;</a:t>
            </a:r>
          </a:p>
          <a:p>
            <a:r>
              <a:rPr lang="en-US" sz="200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F910F1-30E0-4635-BE34-077C3A1E6BF9}"/>
              </a:ext>
            </a:extLst>
          </p:cNvPr>
          <p:cNvSpPr txBox="1"/>
          <p:nvPr/>
        </p:nvSpPr>
        <p:spPr>
          <a:xfrm>
            <a:off x="5780967" y="1467529"/>
            <a:ext cx="1511001" cy="286232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0: iconst_1</a:t>
            </a:r>
          </a:p>
          <a:p>
            <a:r>
              <a:rPr lang="en-US" sz="2000"/>
              <a:t>1: istore_1</a:t>
            </a:r>
          </a:p>
          <a:p>
            <a:r>
              <a:rPr lang="en-US" sz="2000"/>
              <a:t>2: iconst_2</a:t>
            </a:r>
          </a:p>
          <a:p>
            <a:r>
              <a:rPr lang="en-US" sz="2000"/>
              <a:t>3: istore_2</a:t>
            </a:r>
          </a:p>
          <a:p>
            <a:r>
              <a:rPr lang="en-US" sz="2000"/>
              <a:t>4: iload_1</a:t>
            </a:r>
          </a:p>
          <a:p>
            <a:r>
              <a:rPr lang="en-US" sz="2000"/>
              <a:t>5: iload_2</a:t>
            </a:r>
          </a:p>
          <a:p>
            <a:r>
              <a:rPr lang="en-US" sz="2000"/>
              <a:t>6: iadd</a:t>
            </a:r>
          </a:p>
          <a:p>
            <a:r>
              <a:rPr lang="en-US" sz="2000"/>
              <a:t>7: istore_3</a:t>
            </a:r>
          </a:p>
          <a:p>
            <a:r>
              <a:rPr lang="en-US" sz="2000"/>
              <a:t>8: return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5CB4E-35E3-434E-8637-4897221F83AC}"/>
              </a:ext>
            </a:extLst>
          </p:cNvPr>
          <p:cNvSpPr txBox="1"/>
          <p:nvPr/>
        </p:nvSpPr>
        <p:spPr>
          <a:xfrm>
            <a:off x="7439026" y="1468275"/>
            <a:ext cx="4324350" cy="286232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push int constant of 1</a:t>
            </a:r>
          </a:p>
          <a:p>
            <a:r>
              <a:rPr lang="en-US" sz="2000"/>
              <a:t>pop int value into local var #1</a:t>
            </a:r>
          </a:p>
          <a:p>
            <a:r>
              <a:rPr lang="en-US" sz="2000"/>
              <a:t>push int constant of 2</a:t>
            </a:r>
          </a:p>
          <a:p>
            <a:r>
              <a:rPr lang="en-US" sz="2000"/>
              <a:t>pop int value into local var #2</a:t>
            </a:r>
          </a:p>
          <a:p>
            <a:r>
              <a:rPr lang="en-US" sz="2000"/>
              <a:t>push int value of local var #1</a:t>
            </a:r>
          </a:p>
          <a:p>
            <a:r>
              <a:rPr lang="en-US" sz="2000"/>
              <a:t>push in value of local var #2</a:t>
            </a:r>
          </a:p>
          <a:p>
            <a:r>
              <a:rPr lang="en-US" sz="2000"/>
              <a:t>int add (top two values on stack)</a:t>
            </a:r>
          </a:p>
          <a:p>
            <a:r>
              <a:rPr lang="en-US" sz="2000"/>
              <a:t>pop int value into local var #3</a:t>
            </a:r>
          </a:p>
          <a:p>
            <a:r>
              <a:rPr lang="en-US" sz="2000"/>
              <a:t>return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C3E0A39-C473-4D10-999B-45DA336186C6}"/>
              </a:ext>
            </a:extLst>
          </p:cNvPr>
          <p:cNvSpPr/>
          <p:nvPr/>
        </p:nvSpPr>
        <p:spPr>
          <a:xfrm>
            <a:off x="4464904" y="2455408"/>
            <a:ext cx="1176209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360B-7B02-4026-9769-734E5EB4950A}"/>
              </a:ext>
            </a:extLst>
          </p:cNvPr>
          <p:cNvSpPr txBox="1"/>
          <p:nvPr/>
        </p:nvSpPr>
        <p:spPr>
          <a:xfrm>
            <a:off x="1977737" y="3852739"/>
            <a:ext cx="813609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8FC63-3235-487A-8C62-9F3BD013DF0A}"/>
              </a:ext>
            </a:extLst>
          </p:cNvPr>
          <p:cNvSpPr/>
          <p:nvPr/>
        </p:nvSpPr>
        <p:spPr>
          <a:xfrm>
            <a:off x="3508869" y="4772155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FABCE-5D16-4C31-9E59-3F7A34E1598B}"/>
              </a:ext>
            </a:extLst>
          </p:cNvPr>
          <p:cNvSpPr/>
          <p:nvPr/>
        </p:nvSpPr>
        <p:spPr>
          <a:xfrm>
            <a:off x="3508869" y="5118838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6098BF-1F7E-40CA-85A2-51E02A14AAAD}"/>
              </a:ext>
            </a:extLst>
          </p:cNvPr>
          <p:cNvSpPr/>
          <p:nvPr/>
        </p:nvSpPr>
        <p:spPr>
          <a:xfrm>
            <a:off x="3508869" y="5465521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4205F-DE22-4E54-ABF4-699769E59F71}"/>
              </a:ext>
            </a:extLst>
          </p:cNvPr>
          <p:cNvSpPr/>
          <p:nvPr/>
        </p:nvSpPr>
        <p:spPr>
          <a:xfrm>
            <a:off x="4325412" y="4772155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153BBE-723F-4582-AC48-A88B89287277}"/>
              </a:ext>
            </a:extLst>
          </p:cNvPr>
          <p:cNvSpPr/>
          <p:nvPr/>
        </p:nvSpPr>
        <p:spPr>
          <a:xfrm>
            <a:off x="4325412" y="5118838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A2FA7-C589-4723-9E2A-DA122B10A7ED}"/>
              </a:ext>
            </a:extLst>
          </p:cNvPr>
          <p:cNvSpPr/>
          <p:nvPr/>
        </p:nvSpPr>
        <p:spPr>
          <a:xfrm>
            <a:off x="4325412" y="5465521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546FC4-0ABC-46ED-8A97-B9759A3D76DF}"/>
              </a:ext>
            </a:extLst>
          </p:cNvPr>
          <p:cNvSpPr/>
          <p:nvPr/>
        </p:nvSpPr>
        <p:spPr>
          <a:xfrm>
            <a:off x="5141955" y="4772155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F0E23B-ED67-4AA6-B9AD-CFED3BDB822A}"/>
              </a:ext>
            </a:extLst>
          </p:cNvPr>
          <p:cNvSpPr/>
          <p:nvPr/>
        </p:nvSpPr>
        <p:spPr>
          <a:xfrm>
            <a:off x="5141955" y="5118838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2432C-D201-4C1F-B803-9E5631B29AB8}"/>
              </a:ext>
            </a:extLst>
          </p:cNvPr>
          <p:cNvSpPr/>
          <p:nvPr/>
        </p:nvSpPr>
        <p:spPr>
          <a:xfrm>
            <a:off x="5141955" y="5465521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068EF-60E3-4DBC-80EB-7330991C251B}"/>
              </a:ext>
            </a:extLst>
          </p:cNvPr>
          <p:cNvSpPr/>
          <p:nvPr/>
        </p:nvSpPr>
        <p:spPr>
          <a:xfrm>
            <a:off x="5958498" y="4772155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DBF6B-EBDC-439E-ACAC-22B30D8C877D}"/>
              </a:ext>
            </a:extLst>
          </p:cNvPr>
          <p:cNvSpPr/>
          <p:nvPr/>
        </p:nvSpPr>
        <p:spPr>
          <a:xfrm>
            <a:off x="5958498" y="5118838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87B840-8703-4537-BFD3-648B6853D7C6}"/>
              </a:ext>
            </a:extLst>
          </p:cNvPr>
          <p:cNvSpPr/>
          <p:nvPr/>
        </p:nvSpPr>
        <p:spPr>
          <a:xfrm>
            <a:off x="5958498" y="5465521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5DD311-9CE2-4E56-AE10-FC40CF832101}"/>
              </a:ext>
            </a:extLst>
          </p:cNvPr>
          <p:cNvSpPr/>
          <p:nvPr/>
        </p:nvSpPr>
        <p:spPr>
          <a:xfrm>
            <a:off x="6775041" y="4772155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E50E66-CE58-4813-B74C-39D2A9BD068B}"/>
              </a:ext>
            </a:extLst>
          </p:cNvPr>
          <p:cNvSpPr/>
          <p:nvPr/>
        </p:nvSpPr>
        <p:spPr>
          <a:xfrm>
            <a:off x="6775041" y="5118838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EDAF57-4C32-4498-9B17-2A44A16D35F3}"/>
              </a:ext>
            </a:extLst>
          </p:cNvPr>
          <p:cNvSpPr/>
          <p:nvPr/>
        </p:nvSpPr>
        <p:spPr>
          <a:xfrm>
            <a:off x="6775041" y="5465521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64661F-8C65-45CB-8511-E99759C4665D}"/>
              </a:ext>
            </a:extLst>
          </p:cNvPr>
          <p:cNvSpPr/>
          <p:nvPr/>
        </p:nvSpPr>
        <p:spPr>
          <a:xfrm>
            <a:off x="7591584" y="4772155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A90C46-FD1A-4019-B50C-3D97AE89E1AF}"/>
              </a:ext>
            </a:extLst>
          </p:cNvPr>
          <p:cNvSpPr/>
          <p:nvPr/>
        </p:nvSpPr>
        <p:spPr>
          <a:xfrm>
            <a:off x="7591584" y="5118838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F50D16-8AA5-44AB-B153-8443CF2A93FD}"/>
              </a:ext>
            </a:extLst>
          </p:cNvPr>
          <p:cNvSpPr/>
          <p:nvPr/>
        </p:nvSpPr>
        <p:spPr>
          <a:xfrm>
            <a:off x="7591584" y="5465521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DFF2A8-604C-4104-B07A-9C9B33440DF5}"/>
              </a:ext>
            </a:extLst>
          </p:cNvPr>
          <p:cNvSpPr/>
          <p:nvPr/>
        </p:nvSpPr>
        <p:spPr>
          <a:xfrm>
            <a:off x="8408127" y="4772155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D7BD49-2990-4CBC-AF90-048DEB62F610}"/>
              </a:ext>
            </a:extLst>
          </p:cNvPr>
          <p:cNvSpPr/>
          <p:nvPr/>
        </p:nvSpPr>
        <p:spPr>
          <a:xfrm>
            <a:off x="8408127" y="5118838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6F156-287F-4202-AB32-ED53A75FAC15}"/>
              </a:ext>
            </a:extLst>
          </p:cNvPr>
          <p:cNvSpPr/>
          <p:nvPr/>
        </p:nvSpPr>
        <p:spPr>
          <a:xfrm>
            <a:off x="8408127" y="5465521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407B71-61E6-4A30-8715-16D45F8D5368}"/>
              </a:ext>
            </a:extLst>
          </p:cNvPr>
          <p:cNvSpPr/>
          <p:nvPr/>
        </p:nvSpPr>
        <p:spPr>
          <a:xfrm>
            <a:off x="9224670" y="4772155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D4F8D4-2603-48B6-8EB0-3DA4D9020685}"/>
              </a:ext>
            </a:extLst>
          </p:cNvPr>
          <p:cNvSpPr/>
          <p:nvPr/>
        </p:nvSpPr>
        <p:spPr>
          <a:xfrm>
            <a:off x="9224670" y="5118838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7EE7A-B4F2-4EA7-B09B-EF59F5BA63C1}"/>
              </a:ext>
            </a:extLst>
          </p:cNvPr>
          <p:cNvSpPr/>
          <p:nvPr/>
        </p:nvSpPr>
        <p:spPr>
          <a:xfrm>
            <a:off x="9224670" y="5465521"/>
            <a:ext cx="541524" cy="34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E9CB7-1C04-40FC-8662-FD5A91F7C488}"/>
              </a:ext>
            </a:extLst>
          </p:cNvPr>
          <p:cNvSpPr txBox="1"/>
          <p:nvPr/>
        </p:nvSpPr>
        <p:spPr>
          <a:xfrm>
            <a:off x="3371359" y="5812204"/>
            <a:ext cx="8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push 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5DFE88-B1D8-4265-A67B-E68A951B4919}"/>
              </a:ext>
            </a:extLst>
          </p:cNvPr>
          <p:cNvSpPr txBox="1"/>
          <p:nvPr/>
        </p:nvSpPr>
        <p:spPr>
          <a:xfrm>
            <a:off x="4222997" y="5812204"/>
            <a:ext cx="8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pop a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8727D3-E915-44B1-9046-66B56DE5B64B}"/>
              </a:ext>
            </a:extLst>
          </p:cNvPr>
          <p:cNvSpPr txBox="1"/>
          <p:nvPr/>
        </p:nvSpPr>
        <p:spPr>
          <a:xfrm>
            <a:off x="5015505" y="5812204"/>
            <a:ext cx="8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push 2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B8F078-172A-4A03-9FF4-8C8750973E81}"/>
              </a:ext>
            </a:extLst>
          </p:cNvPr>
          <p:cNvSpPr txBox="1"/>
          <p:nvPr/>
        </p:nvSpPr>
        <p:spPr>
          <a:xfrm>
            <a:off x="5851073" y="5812204"/>
            <a:ext cx="8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pop b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4BB3F0-1AEA-498B-9FBF-A98F709D89AF}"/>
              </a:ext>
            </a:extLst>
          </p:cNvPr>
          <p:cNvSpPr txBox="1"/>
          <p:nvPr/>
        </p:nvSpPr>
        <p:spPr>
          <a:xfrm>
            <a:off x="6686641" y="5812204"/>
            <a:ext cx="8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push a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AEFD4F-005B-4F42-A1CA-75AB06ACB960}"/>
              </a:ext>
            </a:extLst>
          </p:cNvPr>
          <p:cNvSpPr txBox="1"/>
          <p:nvPr/>
        </p:nvSpPr>
        <p:spPr>
          <a:xfrm>
            <a:off x="7503184" y="5812204"/>
            <a:ext cx="8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push b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5C103A-2648-4114-A898-5F67EA7156CB}"/>
              </a:ext>
            </a:extLst>
          </p:cNvPr>
          <p:cNvSpPr txBox="1"/>
          <p:nvPr/>
        </p:nvSpPr>
        <p:spPr>
          <a:xfrm>
            <a:off x="8408128" y="5812204"/>
            <a:ext cx="62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iadd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CD38B2-3BA1-4DE7-A0A4-F6D0D390E645}"/>
              </a:ext>
            </a:extLst>
          </p:cNvPr>
          <p:cNvSpPr txBox="1"/>
          <p:nvPr/>
        </p:nvSpPr>
        <p:spPr>
          <a:xfrm>
            <a:off x="9162236" y="5812204"/>
            <a:ext cx="8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pop c</a:t>
            </a:r>
          </a:p>
        </p:txBody>
      </p:sp>
      <p:sp>
        <p:nvSpPr>
          <p:cNvPr id="53" name="Arrow: Right 15">
            <a:extLst>
              <a:ext uri="{FF2B5EF4-FFF2-40B4-BE49-F238E27FC236}">
                <a16:creationId xmlns:a16="http://schemas.microsoft.com/office/drawing/2014/main" id="{E7457D4E-6875-4F44-B905-4F2A2E367A4B}"/>
              </a:ext>
            </a:extLst>
          </p:cNvPr>
          <p:cNvSpPr/>
          <p:nvPr/>
        </p:nvSpPr>
        <p:spPr>
          <a:xfrm rot="16200000" flipV="1">
            <a:off x="2724114" y="5335954"/>
            <a:ext cx="723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08196" y="602259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Postfix : More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0C93B-6A0D-4742-983E-C76D13D27872}"/>
              </a:ext>
            </a:extLst>
          </p:cNvPr>
          <p:cNvSpPr txBox="1"/>
          <p:nvPr/>
        </p:nvSpPr>
        <p:spPr>
          <a:xfrm>
            <a:off x="723699" y="1729116"/>
            <a:ext cx="4301491" cy="267765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+	addition</a:t>
            </a:r>
          </a:p>
          <a:p>
            <a:r>
              <a:rPr lang="en-US" sz="2400"/>
              <a:t>-	subtraction</a:t>
            </a:r>
          </a:p>
          <a:p>
            <a:r>
              <a:rPr lang="en-US" sz="2400"/>
              <a:t>*	multiplication</a:t>
            </a:r>
          </a:p>
          <a:p>
            <a:r>
              <a:rPr lang="en-US" sz="2400"/>
              <a:t>/	division</a:t>
            </a:r>
          </a:p>
          <a:p>
            <a:r>
              <a:rPr lang="en-US" sz="2400"/>
              <a:t>^	power</a:t>
            </a:r>
          </a:p>
          <a:p>
            <a:r>
              <a:rPr lang="en-US" sz="2400"/>
              <a:t>(	left parenthesis</a:t>
            </a:r>
          </a:p>
          <a:p>
            <a:r>
              <a:rPr lang="en-US" sz="2400"/>
              <a:t>)	right parenthesis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F71F1-4635-43D3-9523-B99AD725562C}"/>
              </a:ext>
            </a:extLst>
          </p:cNvPr>
          <p:cNvSpPr txBox="1"/>
          <p:nvPr/>
        </p:nvSpPr>
        <p:spPr>
          <a:xfrm>
            <a:off x="5025190" y="3198168"/>
            <a:ext cx="481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eg:  2^3 =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EC55B-EA74-4320-B59C-933EF15F3429}"/>
              </a:ext>
            </a:extLst>
          </p:cNvPr>
          <p:cNvSpPr txBox="1"/>
          <p:nvPr/>
        </p:nvSpPr>
        <p:spPr>
          <a:xfrm>
            <a:off x="723698" y="5017522"/>
            <a:ext cx="3857927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(2 + 3) * 4 ^ 2 – (8 /2) * 9 * 3</a:t>
            </a:r>
          </a:p>
        </p:txBody>
      </p:sp>
    </p:spTree>
    <p:extLst>
      <p:ext uri="{BB962C8B-B14F-4D97-AF65-F5344CB8AC3E}">
        <p14:creationId xmlns:p14="http://schemas.microsoft.com/office/powerpoint/2010/main" val="388488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B3413-8F67-465F-AC9A-D0892E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A3265-05B0-41EE-96E3-4CD97D0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72815-3C22-4711-9479-949D757FC0C9}"/>
              </a:ext>
            </a:extLst>
          </p:cNvPr>
          <p:cNvSpPr txBox="1"/>
          <p:nvPr/>
        </p:nvSpPr>
        <p:spPr>
          <a:xfrm>
            <a:off x="2489199" y="299083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Postfix Evaluator</a:t>
            </a:r>
          </a:p>
        </p:txBody>
      </p:sp>
    </p:spTree>
    <p:extLst>
      <p:ext uri="{BB962C8B-B14F-4D97-AF65-F5344CB8AC3E}">
        <p14:creationId xmlns:p14="http://schemas.microsoft.com/office/powerpoint/2010/main" val="1879198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17822" y="178485"/>
            <a:ext cx="193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Postfix</a:t>
            </a:r>
          </a:p>
          <a:p>
            <a:r>
              <a:rPr lang="en-US" sz="3600"/>
              <a:t>Evaluator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6B8A9-9096-4906-93B2-DFE01DB2818F}"/>
              </a:ext>
            </a:extLst>
          </p:cNvPr>
          <p:cNvSpPr txBox="1"/>
          <p:nvPr/>
        </p:nvSpPr>
        <p:spPr>
          <a:xfrm>
            <a:off x="2751667" y="216207"/>
            <a:ext cx="9148368" cy="64633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eval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b="1">
                <a:solidFill>
                  <a:srgbClr val="001080"/>
                </a:solidFill>
                <a:latin typeface="Consolas" panose="020B0609020204030204" pitchFamily="49" charset="0"/>
              </a:rPr>
              <a:t>pe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         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postfix expression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Stk* stk =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b="1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 b = </a:t>
            </a:r>
            <a:r>
              <a:rPr lang="en-US" b="1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operands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(*pe != </a:t>
            </a:r>
            <a:r>
              <a:rPr lang="en-US" b="1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isdigit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(*pe))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stkPush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(stk, *pe - 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skip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(&amp;pe);                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// skip whitespace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b =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stkPop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(stk);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a =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stkPop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(stk);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(*pe) 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: a += b;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stkPush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(stk, a);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: a -= b;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stkPush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(stk, a);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: a *= b;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stkPush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(stk, a);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: a /= b;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stkPush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(stk, a);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'^'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: a =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(a, b);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stkPush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(stk, a);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:  a = </a:t>
            </a:r>
            <a:r>
              <a:rPr lang="en-US" b="1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>
                <a:solidFill>
                  <a:srgbClr val="795E26"/>
                </a:solidFill>
                <a:latin typeface="Consolas" panose="020B0609020204030204" pitchFamily="49" charset="0"/>
              </a:rPr>
              <a:t>skip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(&amp;pe);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                 // skip whitespace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FB72F-D83C-4AFA-A916-8CA3F327B870}"/>
              </a:ext>
            </a:extLst>
          </p:cNvPr>
          <p:cNvSpPr txBox="1"/>
          <p:nvPr/>
        </p:nvSpPr>
        <p:spPr>
          <a:xfrm>
            <a:off x="274786" y="2160916"/>
            <a:ext cx="1858814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(1+2)*3^4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A463E-022B-414B-BA24-4890B98D0C5B}"/>
              </a:ext>
            </a:extLst>
          </p:cNvPr>
          <p:cNvSpPr txBox="1"/>
          <p:nvPr/>
        </p:nvSpPr>
        <p:spPr>
          <a:xfrm>
            <a:off x="274786" y="3693384"/>
            <a:ext cx="1858814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12+34^*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E34CF-D023-492C-8931-0D23333B179C}"/>
              </a:ext>
            </a:extLst>
          </p:cNvPr>
          <p:cNvSpPr txBox="1"/>
          <p:nvPr/>
        </p:nvSpPr>
        <p:spPr>
          <a:xfrm>
            <a:off x="892730" y="1791584"/>
            <a:ext cx="69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infix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0A2BD-777F-46CB-AE95-520B7E59C315}"/>
              </a:ext>
            </a:extLst>
          </p:cNvPr>
          <p:cNvSpPr txBox="1"/>
          <p:nvPr/>
        </p:nvSpPr>
        <p:spPr>
          <a:xfrm>
            <a:off x="858986" y="3324052"/>
            <a:ext cx="102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postfix</a:t>
            </a:r>
          </a:p>
        </p:txBody>
      </p:sp>
    </p:spTree>
    <p:extLst>
      <p:ext uri="{BB962C8B-B14F-4D97-AF65-F5344CB8AC3E}">
        <p14:creationId xmlns:p14="http://schemas.microsoft.com/office/powerpoint/2010/main" val="481504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6B8A9-9096-4906-93B2-DFE01DB2818F}"/>
              </a:ext>
            </a:extLst>
          </p:cNvPr>
          <p:cNvSpPr txBox="1"/>
          <p:nvPr/>
        </p:nvSpPr>
        <p:spPr>
          <a:xfrm>
            <a:off x="3284120" y="501650"/>
            <a:ext cx="8631655" cy="57246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what to </a:t>
            </a:r>
            <a:r>
              <a:rPr lang="en-US" b="1">
                <a:solidFill>
                  <a:schemeClr val="accent6"/>
                </a:solidFill>
                <a:latin typeface="Consolas" panose="020B0609020204030204" pitchFamily="49" charset="0"/>
              </a:rPr>
              <a:t>#include ??</a:t>
            </a: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top;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]; }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stkNew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b="1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= -</a:t>
            </a:r>
            <a:r>
              <a:rPr lang="en-US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stkPush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[++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 = d; }</a:t>
            </a: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stkPop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--]; }</a:t>
            </a: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skip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** 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{ ++*p; 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(**p == 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++*p; }</a:t>
            </a: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postExp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"2 3 4 * 5 + ^"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d =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eval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postExp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"%s = %lf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postExp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d);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404462" y="501650"/>
            <a:ext cx="265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Postfix</a:t>
            </a:r>
          </a:p>
          <a:p>
            <a:r>
              <a:rPr lang="en-US" sz="3600" dirty="0"/>
              <a:t>Evaluator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9D4CC-158F-495C-8C2B-A05665BA0A75}"/>
              </a:ext>
            </a:extLst>
          </p:cNvPr>
          <p:cNvSpPr txBox="1"/>
          <p:nvPr/>
        </p:nvSpPr>
        <p:spPr>
          <a:xfrm>
            <a:off x="7797800" y="2286469"/>
            <a:ext cx="3902777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Quiz: Why just malloc?  Why not calloc?  What will </a:t>
            </a:r>
            <a:r>
              <a:rPr lang="en-US">
                <a:solidFill>
                  <a:srgbClr val="FF0000"/>
                </a:solidFill>
              </a:rPr>
              <a:t>stk</a:t>
            </a:r>
            <a:r>
              <a:rPr lang="en-US">
                <a:solidFill>
                  <a:srgbClr val="000000"/>
                </a:solidFill>
              </a:rPr>
              <a:t> contain?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79AC4-6707-4917-9155-9EF8B1587191}"/>
              </a:ext>
            </a:extLst>
          </p:cNvPr>
          <p:cNvSpPr/>
          <p:nvPr/>
        </p:nvSpPr>
        <p:spPr>
          <a:xfrm>
            <a:off x="1226720" y="3989917"/>
            <a:ext cx="742647" cy="23706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1C4F9-A620-4354-8463-FCCFE9C7FD45}"/>
              </a:ext>
            </a:extLst>
          </p:cNvPr>
          <p:cNvSpPr/>
          <p:nvPr/>
        </p:nvSpPr>
        <p:spPr>
          <a:xfrm>
            <a:off x="487702" y="4226983"/>
            <a:ext cx="1481666" cy="23706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9EDD88-0D0A-4ECF-AE60-642F5D527113}"/>
              </a:ext>
            </a:extLst>
          </p:cNvPr>
          <p:cNvSpPr/>
          <p:nvPr/>
        </p:nvSpPr>
        <p:spPr>
          <a:xfrm>
            <a:off x="487702" y="4465265"/>
            <a:ext cx="1481666" cy="237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5983FC-965A-4725-8274-6587E479E5B6}"/>
              </a:ext>
            </a:extLst>
          </p:cNvPr>
          <p:cNvSpPr/>
          <p:nvPr/>
        </p:nvSpPr>
        <p:spPr>
          <a:xfrm>
            <a:off x="487702" y="4703547"/>
            <a:ext cx="1481666" cy="237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3BAD22-6194-48BC-977D-CD94E7BE42C6}"/>
              </a:ext>
            </a:extLst>
          </p:cNvPr>
          <p:cNvSpPr/>
          <p:nvPr/>
        </p:nvSpPr>
        <p:spPr>
          <a:xfrm>
            <a:off x="487702" y="4941829"/>
            <a:ext cx="1481666" cy="237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C48D7-6F05-4641-A69A-181A293B7A39}"/>
              </a:ext>
            </a:extLst>
          </p:cNvPr>
          <p:cNvSpPr/>
          <p:nvPr/>
        </p:nvSpPr>
        <p:spPr>
          <a:xfrm>
            <a:off x="487702" y="5180111"/>
            <a:ext cx="1481666" cy="237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ACA5A-3CB8-4A0D-83F7-A095EBF978E5}"/>
              </a:ext>
            </a:extLst>
          </p:cNvPr>
          <p:cNvSpPr/>
          <p:nvPr/>
        </p:nvSpPr>
        <p:spPr>
          <a:xfrm>
            <a:off x="479538" y="5418393"/>
            <a:ext cx="1481666" cy="237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. . . 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DB52B-7944-4B98-8F69-0CC6AAD6C6C6}"/>
              </a:ext>
            </a:extLst>
          </p:cNvPr>
          <p:cNvSpPr/>
          <p:nvPr/>
        </p:nvSpPr>
        <p:spPr>
          <a:xfrm>
            <a:off x="487702" y="5616382"/>
            <a:ext cx="1481666" cy="2370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315E8-23D0-4A7A-BCF4-CCDC503DAFCF}"/>
              </a:ext>
            </a:extLst>
          </p:cNvPr>
          <p:cNvSpPr txBox="1"/>
          <p:nvPr/>
        </p:nvSpPr>
        <p:spPr>
          <a:xfrm>
            <a:off x="1038943" y="353457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C12FC-7CEA-498C-94CB-9E2B39A0ED8B}"/>
              </a:ext>
            </a:extLst>
          </p:cNvPr>
          <p:cNvSpPr txBox="1"/>
          <p:nvPr/>
        </p:nvSpPr>
        <p:spPr>
          <a:xfrm>
            <a:off x="1973296" y="391065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B0705-591D-4572-A156-BA5D6C3D5579}"/>
              </a:ext>
            </a:extLst>
          </p:cNvPr>
          <p:cNvSpPr txBox="1"/>
          <p:nvPr/>
        </p:nvSpPr>
        <p:spPr>
          <a:xfrm>
            <a:off x="1961204" y="4160949"/>
            <a:ext cx="9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stack[0]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82CF0-0CB8-4C05-9C8F-DA1240908C27}"/>
              </a:ext>
            </a:extLst>
          </p:cNvPr>
          <p:cNvSpPr txBox="1"/>
          <p:nvPr/>
        </p:nvSpPr>
        <p:spPr>
          <a:xfrm>
            <a:off x="1949112" y="4411239"/>
            <a:ext cx="9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670D4-B25D-4740-92AF-AE38B67A8D61}"/>
              </a:ext>
            </a:extLst>
          </p:cNvPr>
          <p:cNvSpPr txBox="1"/>
          <p:nvPr/>
        </p:nvSpPr>
        <p:spPr>
          <a:xfrm>
            <a:off x="1961203" y="5525625"/>
            <a:ext cx="132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stack[100]</a:t>
            </a:r>
          </a:p>
        </p:txBody>
      </p:sp>
    </p:spTree>
    <p:extLst>
      <p:ext uri="{BB962C8B-B14F-4D97-AF65-F5344CB8AC3E}">
        <p14:creationId xmlns:p14="http://schemas.microsoft.com/office/powerpoint/2010/main" val="39491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/>
      <p:bldP spid="16" grpId="0"/>
      <p:bldP spid="17" grpId="0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17822" y="178485"/>
            <a:ext cx="414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Quiz: #include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6B8A9-9096-4906-93B2-DFE01DB2818F}"/>
              </a:ext>
            </a:extLst>
          </p:cNvPr>
          <p:cNvSpPr txBox="1"/>
          <p:nvPr/>
        </p:nvSpPr>
        <p:spPr>
          <a:xfrm>
            <a:off x="1106217" y="2344087"/>
            <a:ext cx="9407092" cy="8309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Discover what header files need to be added to the postfix evaluator to make it compile and run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4619C-A168-471F-9D50-86AC30D259AA}"/>
              </a:ext>
            </a:extLst>
          </p:cNvPr>
          <p:cNvSpPr txBox="1"/>
          <p:nvPr/>
        </p:nvSpPr>
        <p:spPr>
          <a:xfrm>
            <a:off x="1106217" y="3759230"/>
            <a:ext cx="9407092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What steps would you take to answer this question?</a:t>
            </a:r>
          </a:p>
        </p:txBody>
      </p:sp>
    </p:spTree>
    <p:extLst>
      <p:ext uri="{BB962C8B-B14F-4D97-AF65-F5344CB8AC3E}">
        <p14:creationId xmlns:p14="http://schemas.microsoft.com/office/powerpoint/2010/main" val="901035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0C708A-D45E-43D1-AD4C-C705278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1440D-0ECF-443E-B787-DA31363E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2BEFD-1DEB-48BC-AE4D-2CBA6B989074}"/>
              </a:ext>
            </a:extLst>
          </p:cNvPr>
          <p:cNvSpPr txBox="1"/>
          <p:nvPr/>
        </p:nvSpPr>
        <p:spPr>
          <a:xfrm>
            <a:off x="617821" y="178485"/>
            <a:ext cx="743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Quiz </a:t>
            </a:r>
            <a:r>
              <a:rPr lang="en-US" sz="3600"/>
              <a:t>: #include : Answer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6B8A9-9096-4906-93B2-DFE01DB2818F}"/>
              </a:ext>
            </a:extLst>
          </p:cNvPr>
          <p:cNvSpPr txBox="1"/>
          <p:nvPr/>
        </p:nvSpPr>
        <p:spPr>
          <a:xfrm>
            <a:off x="1194601" y="1694131"/>
            <a:ext cx="9407092" cy="8309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Discover what header files need to be added to this program to make it</a:t>
            </a:r>
          </a:p>
          <a:p>
            <a:r>
              <a:rPr lang="en-US" sz="2400">
                <a:solidFill>
                  <a:srgbClr val="000000"/>
                </a:solidFill>
              </a:rPr>
              <a:t>compile and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F211E-79B6-4C2F-9069-5CD1B9E09154}"/>
              </a:ext>
            </a:extLst>
          </p:cNvPr>
          <p:cNvSpPr txBox="1"/>
          <p:nvPr/>
        </p:nvSpPr>
        <p:spPr>
          <a:xfrm>
            <a:off x="2572618" y="3555981"/>
            <a:ext cx="6651057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&lt;math.h&gt;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 pow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 printf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 malloc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&lt;ctype.h&gt;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 isdigit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96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B3413-8F67-465F-AC9A-D0892E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A3265-05B0-41EE-96E3-4CD97D0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72815-3C22-4711-9479-949D757FC0C9}"/>
              </a:ext>
            </a:extLst>
          </p:cNvPr>
          <p:cNvSpPr txBox="1"/>
          <p:nvPr/>
        </p:nvSpPr>
        <p:spPr>
          <a:xfrm>
            <a:off x="2489199" y="299083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Infix to Postfix Converter</a:t>
            </a:r>
          </a:p>
        </p:txBody>
      </p:sp>
    </p:spTree>
    <p:extLst>
      <p:ext uri="{BB962C8B-B14F-4D97-AF65-F5344CB8AC3E}">
        <p14:creationId xmlns:p14="http://schemas.microsoft.com/office/powerpoint/2010/main" val="127580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4FD7A8-69D8-4F31-AAC0-D423F6AF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CD271-D8C1-4833-BCB4-277B1327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76519-4E52-4511-A57B-39419BE88FB1}"/>
              </a:ext>
            </a:extLst>
          </p:cNvPr>
          <p:cNvSpPr txBox="1"/>
          <p:nvPr/>
        </p:nvSpPr>
        <p:spPr>
          <a:xfrm>
            <a:off x="561975" y="346978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cal01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05626-FC6B-4D2B-B271-06794C0DA7DE}"/>
              </a:ext>
            </a:extLst>
          </p:cNvPr>
          <p:cNvSpPr txBox="1"/>
          <p:nvPr/>
        </p:nvSpPr>
        <p:spPr>
          <a:xfrm>
            <a:off x="653767" y="1270854"/>
            <a:ext cx="5166462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cal01 is a simple calculator.  It copes with + </a:t>
            </a:r>
            <a:r>
              <a:rPr lang="en-US"/>
              <a:t>and –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DF49E-1043-4220-9272-FB659A921CC5}"/>
              </a:ext>
            </a:extLst>
          </p:cNvPr>
          <p:cNvSpPr txBox="1"/>
          <p:nvPr/>
        </p:nvSpPr>
        <p:spPr>
          <a:xfrm>
            <a:off x="6096000" y="674400"/>
            <a:ext cx="5860143" cy="5262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{    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forever loop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"? 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prompt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i1  =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 -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1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(i1 &lt; </a:t>
            </a:r>
            <a:r>
              <a:rPr lang="en-US" sz="16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newline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op =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'+'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i2  =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 -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2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answer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(op ==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= i1 + i2;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1+2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(op ==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= i1 - i2;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1-2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"= %d \n"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"= 3"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fflush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discard any junk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80A90-B8F4-4188-9058-C88C89F0473E}"/>
              </a:ext>
            </a:extLst>
          </p:cNvPr>
          <p:cNvSpPr txBox="1"/>
          <p:nvPr/>
        </p:nvSpPr>
        <p:spPr>
          <a:xfrm>
            <a:off x="653766" y="3921231"/>
            <a:ext cx="5166462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Let’s extend cal01 to cope with more complex operations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EE6B0-CB16-41BE-A076-5EEA5FD936BD}"/>
              </a:ext>
            </a:extLst>
          </p:cNvPr>
          <p:cNvSpPr txBox="1"/>
          <p:nvPr/>
        </p:nvSpPr>
        <p:spPr>
          <a:xfrm>
            <a:off x="704569" y="2507864"/>
            <a:ext cx="511566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Quiz : what does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– ‘0’ </a:t>
            </a:r>
            <a:r>
              <a:rPr lang="en-US" dirty="0"/>
              <a:t>actually do?</a:t>
            </a:r>
          </a:p>
          <a:p>
            <a:r>
              <a:rPr lang="en-US" dirty="0"/>
              <a:t>Quiz: what if user enters a letter instead of a digit?</a:t>
            </a:r>
          </a:p>
        </p:txBody>
      </p:sp>
    </p:spTree>
    <p:extLst>
      <p:ext uri="{BB962C8B-B14F-4D97-AF65-F5344CB8AC3E}">
        <p14:creationId xmlns:p14="http://schemas.microsoft.com/office/powerpoint/2010/main" val="4241295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49688-974F-4A45-9443-734F66C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41AAD-8875-4EE0-8F5A-D6DC10557B85}"/>
              </a:ext>
            </a:extLst>
          </p:cNvPr>
          <p:cNvSpPr txBox="1"/>
          <p:nvPr/>
        </p:nvSpPr>
        <p:spPr>
          <a:xfrm>
            <a:off x="683395" y="308009"/>
            <a:ext cx="594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Recap : Where we got to?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683395" y="1088648"/>
            <a:ext cx="10462661" cy="1200329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want to write a program that evaluates any </a:t>
            </a:r>
            <a:r>
              <a:rPr lang="en-US" sz="2400" b="1" dirty="0"/>
              <a:t>infix</a:t>
            </a:r>
            <a:r>
              <a:rPr lang="en-US" sz="2400" dirty="0"/>
              <a:t> expression.  </a:t>
            </a:r>
            <a:r>
              <a:rPr lang="en-US" sz="2400" dirty="0" err="1"/>
              <a:t>Eg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(2 + 3) * 4 ^ 2 – 5 * 6 * (7 + 8) + 9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70D4F-9894-4C38-B51F-B0C4F27227FB}"/>
              </a:ext>
            </a:extLst>
          </p:cNvPr>
          <p:cNvSpPr txBox="1"/>
          <p:nvPr/>
        </p:nvSpPr>
        <p:spPr>
          <a:xfrm>
            <a:off x="683394" y="2592009"/>
            <a:ext cx="10462661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Humans parse this expression easily, using our knowledge of operator precedence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724D6-732F-4308-B65C-22A83EA2690E}"/>
              </a:ext>
            </a:extLst>
          </p:cNvPr>
          <p:cNvSpPr txBox="1"/>
          <p:nvPr/>
        </p:nvSpPr>
        <p:spPr>
          <a:xfrm>
            <a:off x="683393" y="3307000"/>
            <a:ext cx="10462661" cy="8309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But it’s hard to write a program to do this – need to scan the expression multiple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6764E-3E8D-45C7-B5AC-2D6CDD42FC0B}"/>
              </a:ext>
            </a:extLst>
          </p:cNvPr>
          <p:cNvSpPr txBox="1"/>
          <p:nvPr/>
        </p:nvSpPr>
        <p:spPr>
          <a:xfrm>
            <a:off x="683393" y="4575337"/>
            <a:ext cx="10462661" cy="8309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If we could only convert the original </a:t>
            </a:r>
            <a:r>
              <a:rPr lang="en-US" sz="2400" b="1"/>
              <a:t>infix</a:t>
            </a:r>
            <a:r>
              <a:rPr lang="en-US" sz="2400"/>
              <a:t> expression to </a:t>
            </a:r>
            <a:r>
              <a:rPr lang="en-US" sz="2400" b="1"/>
              <a:t>postfix</a:t>
            </a:r>
            <a:r>
              <a:rPr lang="en-US" sz="2400"/>
              <a:t> form, we could evaluate the result.  So, we need to write an infix-to-postfix converter</a:t>
            </a:r>
          </a:p>
        </p:txBody>
      </p:sp>
    </p:spTree>
    <p:extLst>
      <p:ext uri="{BB962C8B-B14F-4D97-AF65-F5344CB8AC3E}">
        <p14:creationId xmlns:p14="http://schemas.microsoft.com/office/powerpoint/2010/main" val="511514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49688-974F-4A45-9443-734F66C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41AAD-8875-4EE0-8F5A-D6DC10557B85}"/>
              </a:ext>
            </a:extLst>
          </p:cNvPr>
          <p:cNvSpPr txBox="1"/>
          <p:nvPr/>
        </p:nvSpPr>
        <p:spPr>
          <a:xfrm>
            <a:off x="823494" y="212045"/>
            <a:ext cx="594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Infix to Postfix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2363068" y="1313635"/>
            <a:ext cx="226286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2 + 3 * 4 + 5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5C058-72E6-4DB1-B266-3D43B7BD2C98}"/>
              </a:ext>
            </a:extLst>
          </p:cNvPr>
          <p:cNvSpPr txBox="1"/>
          <p:nvPr/>
        </p:nvSpPr>
        <p:spPr>
          <a:xfrm>
            <a:off x="1627257" y="1290188"/>
            <a:ext cx="85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infix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91406-50D6-416A-A74D-FD75265B1C80}"/>
              </a:ext>
            </a:extLst>
          </p:cNvPr>
          <p:cNvSpPr txBox="1"/>
          <p:nvPr/>
        </p:nvSpPr>
        <p:spPr>
          <a:xfrm>
            <a:off x="2363068" y="2594819"/>
            <a:ext cx="226286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622F1-0CDB-44F7-B7A2-B1D0D5055D41}"/>
              </a:ext>
            </a:extLst>
          </p:cNvPr>
          <p:cNvSpPr txBox="1"/>
          <p:nvPr/>
        </p:nvSpPr>
        <p:spPr>
          <a:xfrm>
            <a:off x="1358558" y="2555982"/>
            <a:ext cx="116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postfix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AD86F-44C8-4468-91A7-D538DA76428B}"/>
              </a:ext>
            </a:extLst>
          </p:cNvPr>
          <p:cNvSpPr txBox="1"/>
          <p:nvPr/>
        </p:nvSpPr>
        <p:spPr>
          <a:xfrm>
            <a:off x="2363068" y="1941664"/>
            <a:ext cx="226286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E93BE-1E0B-4678-BF86-DFC787C174D9}"/>
              </a:ext>
            </a:extLst>
          </p:cNvPr>
          <p:cNvSpPr txBox="1"/>
          <p:nvPr/>
        </p:nvSpPr>
        <p:spPr>
          <a:xfrm>
            <a:off x="1277563" y="1910394"/>
            <a:ext cx="1277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opstack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4D15-A948-4FB0-AE12-6BB6CCA4FA87}"/>
              </a:ext>
            </a:extLst>
          </p:cNvPr>
          <p:cNvSpPr txBox="1"/>
          <p:nvPr/>
        </p:nvSpPr>
        <p:spPr>
          <a:xfrm>
            <a:off x="5783943" y="1639244"/>
            <a:ext cx="5129144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n-US" sz="2000"/>
              <a:t>List of input Tokens is called </a:t>
            </a:r>
            <a:r>
              <a:rPr lang="en-US" sz="2000">
                <a:solidFill>
                  <a:srgbClr val="FF0000"/>
                </a:solidFill>
              </a:rPr>
              <a:t>infix</a:t>
            </a:r>
          </a:p>
          <a:p>
            <a:pPr indent="-342900">
              <a:buFont typeface="+mj-lt"/>
              <a:buAutoNum type="arabicPeriod"/>
            </a:pPr>
            <a:r>
              <a:rPr lang="en-US" sz="2000"/>
              <a:t>Create empty </a:t>
            </a:r>
            <a:r>
              <a:rPr lang="en-US" sz="2000">
                <a:solidFill>
                  <a:srgbClr val="FF0000"/>
                </a:solidFill>
              </a:rPr>
              <a:t>opstack</a:t>
            </a:r>
            <a:r>
              <a:rPr lang="en-US" sz="2000"/>
              <a:t> for storing </a:t>
            </a:r>
            <a:r>
              <a:rPr lang="en-US" sz="2000">
                <a:solidFill>
                  <a:srgbClr val="FF0000"/>
                </a:solidFill>
              </a:rPr>
              <a:t>op</a:t>
            </a:r>
            <a:r>
              <a:rPr lang="en-US" sz="2000"/>
              <a:t>erators</a:t>
            </a:r>
          </a:p>
          <a:p>
            <a:pPr indent="-342900">
              <a:buFont typeface="+mj-lt"/>
              <a:buAutoNum type="arabicPeriod"/>
            </a:pPr>
            <a:r>
              <a:rPr lang="en-US" sz="2000"/>
              <a:t>Create empty list for output called </a:t>
            </a:r>
            <a:r>
              <a:rPr lang="en-US" sz="2000">
                <a:solidFill>
                  <a:srgbClr val="FF0000"/>
                </a:solidFill>
              </a:rPr>
              <a:t>postfix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54596-162C-49D4-95CC-C39FE01EEB0B}"/>
              </a:ext>
            </a:extLst>
          </p:cNvPr>
          <p:cNvSpPr txBox="1"/>
          <p:nvPr/>
        </p:nvSpPr>
        <p:spPr>
          <a:xfrm>
            <a:off x="1001486" y="3488296"/>
            <a:ext cx="10567567" cy="22467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Scan </a:t>
            </a:r>
            <a:r>
              <a:rPr lang="en-US" sz="2000">
                <a:solidFill>
                  <a:srgbClr val="FF0000"/>
                </a:solidFill>
              </a:rPr>
              <a:t>infix</a:t>
            </a:r>
            <a:r>
              <a:rPr lang="en-US" sz="2000"/>
              <a:t> from left to right: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/>
              <a:t>If token is an operand, append it to </a:t>
            </a:r>
            <a:r>
              <a:rPr lang="en-US" sz="2000">
                <a:solidFill>
                  <a:srgbClr val="FF0000"/>
                </a:solidFill>
              </a:rPr>
              <a:t>postfix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/>
              <a:t>If token == ( push it on </a:t>
            </a:r>
            <a:r>
              <a:rPr lang="en-US" sz="2000">
                <a:solidFill>
                  <a:srgbClr val="FF0000"/>
                </a:solidFill>
              </a:rPr>
              <a:t>opstack</a:t>
            </a:r>
            <a:endParaRPr lang="en-US" sz="200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/>
              <a:t>If token == ) pop </a:t>
            </a:r>
            <a:r>
              <a:rPr lang="en-US" sz="2000">
                <a:solidFill>
                  <a:srgbClr val="FF0000"/>
                </a:solidFill>
              </a:rPr>
              <a:t>opstack</a:t>
            </a:r>
            <a:r>
              <a:rPr lang="en-US" sz="2000"/>
              <a:t> until the corresponding ( is removed.  Append each operator to </a:t>
            </a:r>
            <a:r>
              <a:rPr lang="en-US" sz="2000">
                <a:solidFill>
                  <a:srgbClr val="FF0000"/>
                </a:solidFill>
              </a:rPr>
              <a:t>postfix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/>
              <a:t>If token is </a:t>
            </a:r>
            <a:r>
              <a:rPr lang="en-US" sz="2000">
                <a:solidFill>
                  <a:srgbClr val="FF0000"/>
                </a:solidFill>
              </a:rPr>
              <a:t>* /  + </a:t>
            </a:r>
            <a:r>
              <a:rPr lang="en-US" sz="2000"/>
              <a:t>or </a:t>
            </a:r>
            <a:r>
              <a:rPr lang="en-US" sz="2000" b="1">
                <a:solidFill>
                  <a:srgbClr val="FF0000"/>
                </a:solidFill>
              </a:rPr>
              <a:t>-</a:t>
            </a:r>
            <a:r>
              <a:rPr lang="en-US" sz="2000"/>
              <a:t> push onto </a:t>
            </a:r>
            <a:r>
              <a:rPr lang="en-US" sz="2000">
                <a:solidFill>
                  <a:srgbClr val="FF0000"/>
                </a:solidFill>
              </a:rPr>
              <a:t>opstack</a:t>
            </a:r>
            <a:r>
              <a:rPr lang="en-US" sz="2000"/>
              <a:t>.  But first remove any operators already on </a:t>
            </a:r>
            <a:r>
              <a:rPr lang="en-US" sz="2000">
                <a:solidFill>
                  <a:srgbClr val="FF0000"/>
                </a:solidFill>
              </a:rPr>
              <a:t>opstack</a:t>
            </a:r>
            <a:r>
              <a:rPr lang="en-US" sz="2000"/>
              <a:t> of higher or equal precedence and append them to </a:t>
            </a:r>
            <a:r>
              <a:rPr lang="en-US" sz="2000">
                <a:solidFill>
                  <a:srgbClr val="FF0000"/>
                </a:solidFill>
              </a:rPr>
              <a:t>postfix</a:t>
            </a:r>
          </a:p>
          <a:p>
            <a:r>
              <a:rPr lang="en-US" sz="2000"/>
              <a:t>When input tokens are exhausted check </a:t>
            </a:r>
            <a:r>
              <a:rPr lang="en-US" sz="2000">
                <a:solidFill>
                  <a:srgbClr val="FF0000"/>
                </a:solidFill>
              </a:rPr>
              <a:t>opstack</a:t>
            </a:r>
            <a:r>
              <a:rPr lang="en-US" sz="2000"/>
              <a:t>.  Pop each remaining operator onto </a:t>
            </a:r>
            <a:r>
              <a:rPr lang="en-US" sz="2000">
                <a:solidFill>
                  <a:srgbClr val="FF0000"/>
                </a:solidFill>
              </a:rPr>
              <a:t>postfix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74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49688-974F-4A45-9443-734F66C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0427" y="6356350"/>
            <a:ext cx="4114800" cy="365125"/>
          </a:xfrm>
        </p:spPr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41AAD-8875-4EE0-8F5A-D6DC10557B85}"/>
              </a:ext>
            </a:extLst>
          </p:cNvPr>
          <p:cNvSpPr txBox="1"/>
          <p:nvPr/>
        </p:nvSpPr>
        <p:spPr>
          <a:xfrm>
            <a:off x="683395" y="160304"/>
            <a:ext cx="661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Infix to Postfix : 1 + 2 * 3 ^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1929740" y="1406729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+ 2 * 3 ^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AD86F-44C8-4468-91A7-D538DA76428B}"/>
              </a:ext>
            </a:extLst>
          </p:cNvPr>
          <p:cNvSpPr txBox="1"/>
          <p:nvPr/>
        </p:nvSpPr>
        <p:spPr>
          <a:xfrm>
            <a:off x="4230178" y="1406728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AA30E-1DC4-4BC7-BAB3-A490FB08DCBA}"/>
              </a:ext>
            </a:extLst>
          </p:cNvPr>
          <p:cNvSpPr txBox="1"/>
          <p:nvPr/>
        </p:nvSpPr>
        <p:spPr>
          <a:xfrm>
            <a:off x="6530616" y="1406727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28E24-09A7-424B-9E8C-377E572D36EF}"/>
              </a:ext>
            </a:extLst>
          </p:cNvPr>
          <p:cNvSpPr txBox="1"/>
          <p:nvPr/>
        </p:nvSpPr>
        <p:spPr>
          <a:xfrm>
            <a:off x="1929739" y="954340"/>
            <a:ext cx="207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infix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EF2A3-C6C9-4985-B9FB-8C9BCA2DCB2B}"/>
              </a:ext>
            </a:extLst>
          </p:cNvPr>
          <p:cNvSpPr txBox="1"/>
          <p:nvPr/>
        </p:nvSpPr>
        <p:spPr>
          <a:xfrm>
            <a:off x="4230177" y="954340"/>
            <a:ext cx="207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AB9E6-093E-4FD7-A430-4AAD5239DA15}"/>
              </a:ext>
            </a:extLst>
          </p:cNvPr>
          <p:cNvSpPr txBox="1"/>
          <p:nvPr/>
        </p:nvSpPr>
        <p:spPr>
          <a:xfrm>
            <a:off x="6530615" y="954340"/>
            <a:ext cx="207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postfix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DA8B5-D94E-4F0E-B30B-1A70F56E5623}"/>
              </a:ext>
            </a:extLst>
          </p:cNvPr>
          <p:cNvSpPr txBox="1"/>
          <p:nvPr/>
        </p:nvSpPr>
        <p:spPr>
          <a:xfrm>
            <a:off x="1929739" y="1992266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AA5CF-A54E-4421-A490-ECB36B62CA80}"/>
              </a:ext>
            </a:extLst>
          </p:cNvPr>
          <p:cNvSpPr txBox="1"/>
          <p:nvPr/>
        </p:nvSpPr>
        <p:spPr>
          <a:xfrm>
            <a:off x="4230177" y="1992265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7961D-A41C-40FC-AE50-330A5A8CB51E}"/>
              </a:ext>
            </a:extLst>
          </p:cNvPr>
          <p:cNvSpPr txBox="1"/>
          <p:nvPr/>
        </p:nvSpPr>
        <p:spPr>
          <a:xfrm>
            <a:off x="6530615" y="1992264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34072-33C6-47B8-B73A-C127CD23CB30}"/>
              </a:ext>
            </a:extLst>
          </p:cNvPr>
          <p:cNvSpPr txBox="1"/>
          <p:nvPr/>
        </p:nvSpPr>
        <p:spPr>
          <a:xfrm>
            <a:off x="1929738" y="2577803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C74C7-A399-479C-8A70-5EDF2A0511CC}"/>
              </a:ext>
            </a:extLst>
          </p:cNvPr>
          <p:cNvSpPr txBox="1"/>
          <p:nvPr/>
        </p:nvSpPr>
        <p:spPr>
          <a:xfrm>
            <a:off x="4230176" y="2577802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A019D-18A7-4500-A993-0B83D753C1A2}"/>
              </a:ext>
            </a:extLst>
          </p:cNvPr>
          <p:cNvSpPr txBox="1"/>
          <p:nvPr/>
        </p:nvSpPr>
        <p:spPr>
          <a:xfrm>
            <a:off x="6530614" y="2577801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6A2F0-7EEB-4AC6-B1CC-EE447F6E7D17}"/>
              </a:ext>
            </a:extLst>
          </p:cNvPr>
          <p:cNvSpPr txBox="1"/>
          <p:nvPr/>
        </p:nvSpPr>
        <p:spPr>
          <a:xfrm>
            <a:off x="1929737" y="3163340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42B89-1425-4349-A410-9C9B23138333}"/>
              </a:ext>
            </a:extLst>
          </p:cNvPr>
          <p:cNvSpPr txBox="1"/>
          <p:nvPr/>
        </p:nvSpPr>
        <p:spPr>
          <a:xfrm>
            <a:off x="4230175" y="3163339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41A38-3FAB-4F79-A8A9-F9657A70A204}"/>
              </a:ext>
            </a:extLst>
          </p:cNvPr>
          <p:cNvSpPr txBox="1"/>
          <p:nvPr/>
        </p:nvSpPr>
        <p:spPr>
          <a:xfrm>
            <a:off x="6530613" y="3163338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0482C-3D47-46D4-8BAD-C8341A3883F1}"/>
              </a:ext>
            </a:extLst>
          </p:cNvPr>
          <p:cNvSpPr txBox="1"/>
          <p:nvPr/>
        </p:nvSpPr>
        <p:spPr>
          <a:xfrm>
            <a:off x="1929736" y="3748877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DF66D-A839-4B5F-A4C9-F61C176F4CBC}"/>
              </a:ext>
            </a:extLst>
          </p:cNvPr>
          <p:cNvSpPr txBox="1"/>
          <p:nvPr/>
        </p:nvSpPr>
        <p:spPr>
          <a:xfrm>
            <a:off x="4230174" y="3748876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8E766-591D-4974-9E49-66F6F148399D}"/>
              </a:ext>
            </a:extLst>
          </p:cNvPr>
          <p:cNvSpPr txBox="1"/>
          <p:nvPr/>
        </p:nvSpPr>
        <p:spPr>
          <a:xfrm>
            <a:off x="6530612" y="3748875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5AB46-EFB2-4173-83A0-D07C5052FAF3}"/>
              </a:ext>
            </a:extLst>
          </p:cNvPr>
          <p:cNvSpPr txBox="1"/>
          <p:nvPr/>
        </p:nvSpPr>
        <p:spPr>
          <a:xfrm>
            <a:off x="1929736" y="4334414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0B2C0-8FF4-49F8-808D-E6FB55371270}"/>
              </a:ext>
            </a:extLst>
          </p:cNvPr>
          <p:cNvSpPr txBox="1"/>
          <p:nvPr/>
        </p:nvSpPr>
        <p:spPr>
          <a:xfrm>
            <a:off x="4230174" y="4334413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30970-CDAD-4F67-81F5-220FEA9D3FAB}"/>
              </a:ext>
            </a:extLst>
          </p:cNvPr>
          <p:cNvSpPr txBox="1"/>
          <p:nvPr/>
        </p:nvSpPr>
        <p:spPr>
          <a:xfrm>
            <a:off x="6530612" y="4334412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DAFDB-DEF1-4B98-8268-1FAE59AEDFB0}"/>
              </a:ext>
            </a:extLst>
          </p:cNvPr>
          <p:cNvSpPr txBox="1"/>
          <p:nvPr/>
        </p:nvSpPr>
        <p:spPr>
          <a:xfrm>
            <a:off x="1929736" y="4919951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B80D2A-2286-430E-A1B8-3BE8CCEEDEA5}"/>
              </a:ext>
            </a:extLst>
          </p:cNvPr>
          <p:cNvSpPr txBox="1"/>
          <p:nvPr/>
        </p:nvSpPr>
        <p:spPr>
          <a:xfrm>
            <a:off x="4230174" y="4919950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BC5A80-983E-4CEA-8D22-BB1A5EE24A77}"/>
              </a:ext>
            </a:extLst>
          </p:cNvPr>
          <p:cNvSpPr txBox="1"/>
          <p:nvPr/>
        </p:nvSpPr>
        <p:spPr>
          <a:xfrm>
            <a:off x="6530612" y="4919949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B8CF49-848A-41F9-A91E-66033C5EECD1}"/>
              </a:ext>
            </a:extLst>
          </p:cNvPr>
          <p:cNvSpPr txBox="1"/>
          <p:nvPr/>
        </p:nvSpPr>
        <p:spPr>
          <a:xfrm>
            <a:off x="1929736" y="5505488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E2AF6-A68D-4E3C-8E07-8623626B9B70}"/>
              </a:ext>
            </a:extLst>
          </p:cNvPr>
          <p:cNvSpPr txBox="1"/>
          <p:nvPr/>
        </p:nvSpPr>
        <p:spPr>
          <a:xfrm>
            <a:off x="4230174" y="5505487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8A6DAB-041B-4550-A3DB-31D09F879574}"/>
              </a:ext>
            </a:extLst>
          </p:cNvPr>
          <p:cNvSpPr txBox="1"/>
          <p:nvPr/>
        </p:nvSpPr>
        <p:spPr>
          <a:xfrm>
            <a:off x="6530612" y="5505486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4620BA-2AB9-4DC7-9578-8D82D1EC6F38}"/>
              </a:ext>
            </a:extLst>
          </p:cNvPr>
          <p:cNvSpPr txBox="1"/>
          <p:nvPr/>
        </p:nvSpPr>
        <p:spPr>
          <a:xfrm>
            <a:off x="1929736" y="6125517"/>
            <a:ext cx="2079985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2E629-06F1-4B3F-8A75-A5DBBDBF9E0F}"/>
              </a:ext>
            </a:extLst>
          </p:cNvPr>
          <p:cNvSpPr txBox="1"/>
          <p:nvPr/>
        </p:nvSpPr>
        <p:spPr>
          <a:xfrm>
            <a:off x="4230174" y="6125516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54A140-F9E7-4368-B515-1AF631543BD6}"/>
              </a:ext>
            </a:extLst>
          </p:cNvPr>
          <p:cNvSpPr txBox="1"/>
          <p:nvPr/>
        </p:nvSpPr>
        <p:spPr>
          <a:xfrm>
            <a:off x="6530612" y="6125515"/>
            <a:ext cx="2079985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2864EE-197B-4073-992B-2121F0209619}"/>
              </a:ext>
            </a:extLst>
          </p:cNvPr>
          <p:cNvSpPr txBox="1"/>
          <p:nvPr/>
        </p:nvSpPr>
        <p:spPr>
          <a:xfrm>
            <a:off x="9982200" y="1406727"/>
            <a:ext cx="1847248" cy="13234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	+ -</a:t>
            </a:r>
          </a:p>
          <a:p>
            <a:r>
              <a:rPr lang="en-US" sz="2000" dirty="0"/>
              <a:t>2	* /</a:t>
            </a:r>
          </a:p>
          <a:p>
            <a:r>
              <a:rPr lang="en-US" sz="2000" dirty="0"/>
              <a:t>3  	^</a:t>
            </a:r>
          </a:p>
          <a:p>
            <a:r>
              <a:rPr lang="en-US" sz="2000" dirty="0"/>
              <a:t>4  	( 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07B600-940C-4641-A7FA-E7E260561BC8}"/>
              </a:ext>
            </a:extLst>
          </p:cNvPr>
          <p:cNvSpPr txBox="1"/>
          <p:nvPr/>
        </p:nvSpPr>
        <p:spPr>
          <a:xfrm>
            <a:off x="9982200" y="1015895"/>
            <a:ext cx="184724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294666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49688-974F-4A45-9443-734F66C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0571" y="6332571"/>
            <a:ext cx="4114800" cy="365125"/>
          </a:xfrm>
        </p:spPr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2289884" y="1213673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+ 2 * 3 ^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AD86F-44C8-4468-91A7-D538DA76428B}"/>
              </a:ext>
            </a:extLst>
          </p:cNvPr>
          <p:cNvSpPr txBox="1"/>
          <p:nvPr/>
        </p:nvSpPr>
        <p:spPr>
          <a:xfrm>
            <a:off x="4590322" y="121367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AA30E-1DC4-4BC7-BAB3-A490FB08DCBA}"/>
              </a:ext>
            </a:extLst>
          </p:cNvPr>
          <p:cNvSpPr txBox="1"/>
          <p:nvPr/>
        </p:nvSpPr>
        <p:spPr>
          <a:xfrm>
            <a:off x="6890760" y="121367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28E24-09A7-424B-9E8C-377E572D36EF}"/>
              </a:ext>
            </a:extLst>
          </p:cNvPr>
          <p:cNvSpPr txBox="1"/>
          <p:nvPr/>
        </p:nvSpPr>
        <p:spPr>
          <a:xfrm>
            <a:off x="2289883" y="761284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EF2A3-C6C9-4985-B9FB-8C9BCA2DCB2B}"/>
              </a:ext>
            </a:extLst>
          </p:cNvPr>
          <p:cNvSpPr txBox="1"/>
          <p:nvPr/>
        </p:nvSpPr>
        <p:spPr>
          <a:xfrm>
            <a:off x="4590321" y="761284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AB9E6-093E-4FD7-A430-4AAD5239DA15}"/>
              </a:ext>
            </a:extLst>
          </p:cNvPr>
          <p:cNvSpPr txBox="1"/>
          <p:nvPr/>
        </p:nvSpPr>
        <p:spPr>
          <a:xfrm>
            <a:off x="6890759" y="761284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postfix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DA8B5-D94E-4F0E-B30B-1A70F56E5623}"/>
              </a:ext>
            </a:extLst>
          </p:cNvPr>
          <p:cNvSpPr txBox="1"/>
          <p:nvPr/>
        </p:nvSpPr>
        <p:spPr>
          <a:xfrm>
            <a:off x="2289883" y="1799210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+ 2 * 3 ^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AA5CF-A54E-4421-A490-ECB36B62CA80}"/>
              </a:ext>
            </a:extLst>
          </p:cNvPr>
          <p:cNvSpPr txBox="1"/>
          <p:nvPr/>
        </p:nvSpPr>
        <p:spPr>
          <a:xfrm>
            <a:off x="4590321" y="179920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7961D-A41C-40FC-AE50-330A5A8CB51E}"/>
              </a:ext>
            </a:extLst>
          </p:cNvPr>
          <p:cNvSpPr txBox="1"/>
          <p:nvPr/>
        </p:nvSpPr>
        <p:spPr>
          <a:xfrm>
            <a:off x="6890759" y="1799208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34072-33C6-47B8-B73A-C127CD23CB30}"/>
              </a:ext>
            </a:extLst>
          </p:cNvPr>
          <p:cNvSpPr txBox="1"/>
          <p:nvPr/>
        </p:nvSpPr>
        <p:spPr>
          <a:xfrm>
            <a:off x="2289882" y="2384747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* 3 ^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C74C7-A399-479C-8A70-5EDF2A0511CC}"/>
              </a:ext>
            </a:extLst>
          </p:cNvPr>
          <p:cNvSpPr txBox="1"/>
          <p:nvPr/>
        </p:nvSpPr>
        <p:spPr>
          <a:xfrm>
            <a:off x="4590320" y="2384746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A019D-18A7-4500-A993-0B83D753C1A2}"/>
              </a:ext>
            </a:extLst>
          </p:cNvPr>
          <p:cNvSpPr txBox="1"/>
          <p:nvPr/>
        </p:nvSpPr>
        <p:spPr>
          <a:xfrm>
            <a:off x="6890758" y="2384745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6A2F0-7EEB-4AC6-B1CC-EE447F6E7D17}"/>
              </a:ext>
            </a:extLst>
          </p:cNvPr>
          <p:cNvSpPr txBox="1"/>
          <p:nvPr/>
        </p:nvSpPr>
        <p:spPr>
          <a:xfrm>
            <a:off x="2289881" y="2970284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3 ^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42B89-1425-4349-A410-9C9B23138333}"/>
              </a:ext>
            </a:extLst>
          </p:cNvPr>
          <p:cNvSpPr txBox="1"/>
          <p:nvPr/>
        </p:nvSpPr>
        <p:spPr>
          <a:xfrm>
            <a:off x="4590319" y="297028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41A38-3FAB-4F79-A8A9-F9657A70A204}"/>
              </a:ext>
            </a:extLst>
          </p:cNvPr>
          <p:cNvSpPr txBox="1"/>
          <p:nvPr/>
        </p:nvSpPr>
        <p:spPr>
          <a:xfrm>
            <a:off x="6890757" y="297028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0482C-3D47-46D4-8BAD-C8341A3883F1}"/>
              </a:ext>
            </a:extLst>
          </p:cNvPr>
          <p:cNvSpPr txBox="1"/>
          <p:nvPr/>
        </p:nvSpPr>
        <p:spPr>
          <a:xfrm>
            <a:off x="2289880" y="355582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3 ^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DF66D-A839-4B5F-A4C9-F61C176F4CBC}"/>
              </a:ext>
            </a:extLst>
          </p:cNvPr>
          <p:cNvSpPr txBox="1"/>
          <p:nvPr/>
        </p:nvSpPr>
        <p:spPr>
          <a:xfrm>
            <a:off x="4590318" y="355582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8E766-591D-4974-9E49-66F6F148399D}"/>
              </a:ext>
            </a:extLst>
          </p:cNvPr>
          <p:cNvSpPr txBox="1"/>
          <p:nvPr/>
        </p:nvSpPr>
        <p:spPr>
          <a:xfrm>
            <a:off x="6890756" y="355581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5AB46-EFB2-4173-83A0-D07C5052FAF3}"/>
              </a:ext>
            </a:extLst>
          </p:cNvPr>
          <p:cNvSpPr txBox="1"/>
          <p:nvPr/>
        </p:nvSpPr>
        <p:spPr>
          <a:xfrm>
            <a:off x="2289880" y="4141358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^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0B2C0-8FF4-49F8-808D-E6FB55371270}"/>
              </a:ext>
            </a:extLst>
          </p:cNvPr>
          <p:cNvSpPr txBox="1"/>
          <p:nvPr/>
        </p:nvSpPr>
        <p:spPr>
          <a:xfrm>
            <a:off x="4590318" y="414135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*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30970-CDAD-4F67-81F5-220FEA9D3FAB}"/>
              </a:ext>
            </a:extLst>
          </p:cNvPr>
          <p:cNvSpPr txBox="1"/>
          <p:nvPr/>
        </p:nvSpPr>
        <p:spPr>
          <a:xfrm>
            <a:off x="6890756" y="4141356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DAFDB-DEF1-4B98-8268-1FAE59AEDFB0}"/>
              </a:ext>
            </a:extLst>
          </p:cNvPr>
          <p:cNvSpPr txBox="1"/>
          <p:nvPr/>
        </p:nvSpPr>
        <p:spPr>
          <a:xfrm>
            <a:off x="2289880" y="4726895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B80D2A-2286-430E-A1B8-3BE8CCEEDEA5}"/>
              </a:ext>
            </a:extLst>
          </p:cNvPr>
          <p:cNvSpPr txBox="1"/>
          <p:nvPr/>
        </p:nvSpPr>
        <p:spPr>
          <a:xfrm>
            <a:off x="4590318" y="472689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* ^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BC5A80-983E-4CEA-8D22-BB1A5EE24A77}"/>
              </a:ext>
            </a:extLst>
          </p:cNvPr>
          <p:cNvSpPr txBox="1"/>
          <p:nvPr/>
        </p:nvSpPr>
        <p:spPr>
          <a:xfrm>
            <a:off x="6890756" y="472689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B8CF49-848A-41F9-A91E-66033C5EECD1}"/>
              </a:ext>
            </a:extLst>
          </p:cNvPr>
          <p:cNvSpPr txBox="1"/>
          <p:nvPr/>
        </p:nvSpPr>
        <p:spPr>
          <a:xfrm>
            <a:off x="2289880" y="531243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E2AF6-A68D-4E3C-8E07-8623626B9B70}"/>
              </a:ext>
            </a:extLst>
          </p:cNvPr>
          <p:cNvSpPr txBox="1"/>
          <p:nvPr/>
        </p:nvSpPr>
        <p:spPr>
          <a:xfrm>
            <a:off x="4590318" y="531243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* ^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8A6DAB-041B-4550-A3DB-31D09F879574}"/>
              </a:ext>
            </a:extLst>
          </p:cNvPr>
          <p:cNvSpPr txBox="1"/>
          <p:nvPr/>
        </p:nvSpPr>
        <p:spPr>
          <a:xfrm>
            <a:off x="6890756" y="531243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4620BA-2AB9-4DC7-9578-8D82D1EC6F38}"/>
              </a:ext>
            </a:extLst>
          </p:cNvPr>
          <p:cNvSpPr txBox="1"/>
          <p:nvPr/>
        </p:nvSpPr>
        <p:spPr>
          <a:xfrm>
            <a:off x="2289880" y="593246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2E629-06F1-4B3F-8A75-A5DBBDBF9E0F}"/>
              </a:ext>
            </a:extLst>
          </p:cNvPr>
          <p:cNvSpPr txBox="1"/>
          <p:nvPr/>
        </p:nvSpPr>
        <p:spPr>
          <a:xfrm>
            <a:off x="4590318" y="593246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54A140-F9E7-4368-B515-1AF631543BD6}"/>
              </a:ext>
            </a:extLst>
          </p:cNvPr>
          <p:cNvSpPr txBox="1"/>
          <p:nvPr/>
        </p:nvSpPr>
        <p:spPr>
          <a:xfrm>
            <a:off x="6890756" y="593245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 4 ^ * 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147C8-0E96-4BB9-ACFA-D8800A679BF3}"/>
              </a:ext>
            </a:extLst>
          </p:cNvPr>
          <p:cNvSpPr txBox="1"/>
          <p:nvPr/>
        </p:nvSpPr>
        <p:spPr>
          <a:xfrm>
            <a:off x="683394" y="160304"/>
            <a:ext cx="774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Infix to Postfix : 1 + 2 * 3 ^ 4  : Answer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864EE-197B-4073-992B-2121F0209619}"/>
              </a:ext>
            </a:extLst>
          </p:cNvPr>
          <p:cNvSpPr txBox="1"/>
          <p:nvPr/>
        </p:nvSpPr>
        <p:spPr>
          <a:xfrm>
            <a:off x="9982200" y="1406727"/>
            <a:ext cx="1847248" cy="13234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	+ -</a:t>
            </a:r>
          </a:p>
          <a:p>
            <a:r>
              <a:rPr lang="en-US" sz="2000" dirty="0"/>
              <a:t>2	* /</a:t>
            </a:r>
          </a:p>
          <a:p>
            <a:r>
              <a:rPr lang="en-US" sz="2000" dirty="0"/>
              <a:t>3  	^</a:t>
            </a:r>
          </a:p>
          <a:p>
            <a:r>
              <a:rPr lang="en-US" sz="2000" dirty="0"/>
              <a:t>4  	( 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07B600-940C-4641-A7FA-E7E260561BC8}"/>
              </a:ext>
            </a:extLst>
          </p:cNvPr>
          <p:cNvSpPr txBox="1"/>
          <p:nvPr/>
        </p:nvSpPr>
        <p:spPr>
          <a:xfrm>
            <a:off x="9982200" y="1015895"/>
            <a:ext cx="184724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1006040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41AAD-8875-4EE0-8F5A-D6DC10557B85}"/>
              </a:ext>
            </a:extLst>
          </p:cNvPr>
          <p:cNvSpPr txBox="1"/>
          <p:nvPr/>
        </p:nvSpPr>
        <p:spPr>
          <a:xfrm>
            <a:off x="683395" y="160304"/>
            <a:ext cx="828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Infix to Postfix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37138-3E23-4008-8670-F8F128ECB5CE}"/>
              </a:ext>
            </a:extLst>
          </p:cNvPr>
          <p:cNvSpPr txBox="1"/>
          <p:nvPr/>
        </p:nvSpPr>
        <p:spPr>
          <a:xfrm>
            <a:off x="1049155" y="1905506"/>
            <a:ext cx="5948412" cy="415498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Notes: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Order of operands is preserved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Order of operators may </a:t>
            </a:r>
            <a:r>
              <a:rPr lang="en-US" sz="2400" i="1"/>
              <a:t>not </a:t>
            </a:r>
            <a:r>
              <a:rPr lang="en-US" sz="2400"/>
              <a:t>be preserved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Operators in stack appear in strictly increasing precedence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So cannot have two identical operators adjacent on the stack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FE2ABD-A6C8-4DF8-9FCE-D11A76DA564D}"/>
              </a:ext>
            </a:extLst>
          </p:cNvPr>
          <p:cNvSpPr txBox="1"/>
          <p:nvPr/>
        </p:nvSpPr>
        <p:spPr>
          <a:xfrm>
            <a:off x="7312667" y="3013501"/>
            <a:ext cx="1848979" cy="46166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+ 2 * 3 ^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A129BC-5883-466D-9E9A-A7ACF6CA0D37}"/>
              </a:ext>
            </a:extLst>
          </p:cNvPr>
          <p:cNvSpPr txBox="1"/>
          <p:nvPr/>
        </p:nvSpPr>
        <p:spPr>
          <a:xfrm>
            <a:off x="9346468" y="3013501"/>
            <a:ext cx="1848980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 2 3 4 ^ * 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F7EF8-AF6F-47AC-8ADB-019E31AD0741}"/>
              </a:ext>
            </a:extLst>
          </p:cNvPr>
          <p:cNvSpPr txBox="1"/>
          <p:nvPr/>
        </p:nvSpPr>
        <p:spPr>
          <a:xfrm>
            <a:off x="7312667" y="4121497"/>
            <a:ext cx="1051687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+ * ^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AA8D26-3C12-4F2F-A9F1-1C0936A2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06256-0779-4732-86D8-2CEF02A8340A}"/>
              </a:ext>
            </a:extLst>
          </p:cNvPr>
          <p:cNvSpPr txBox="1"/>
          <p:nvPr/>
        </p:nvSpPr>
        <p:spPr>
          <a:xfrm>
            <a:off x="5472183" y="104505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+ 2 ^ 3 *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C89C8-178A-464A-B72F-E37433D72214}"/>
              </a:ext>
            </a:extLst>
          </p:cNvPr>
          <p:cNvSpPr txBox="1"/>
          <p:nvPr/>
        </p:nvSpPr>
        <p:spPr>
          <a:xfrm>
            <a:off x="7772621" y="104505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6B96-B0D4-44C7-A5A6-96CCAA57150E}"/>
              </a:ext>
            </a:extLst>
          </p:cNvPr>
          <p:cNvSpPr txBox="1"/>
          <p:nvPr/>
        </p:nvSpPr>
        <p:spPr>
          <a:xfrm>
            <a:off x="9986920" y="104505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FDF22-7284-48B9-8B80-7F664F4686FC}"/>
              </a:ext>
            </a:extLst>
          </p:cNvPr>
          <p:cNvSpPr txBox="1"/>
          <p:nvPr/>
        </p:nvSpPr>
        <p:spPr>
          <a:xfrm>
            <a:off x="5472182" y="592663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infix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3CD43-CB05-47D0-9D74-958CE294835A}"/>
              </a:ext>
            </a:extLst>
          </p:cNvPr>
          <p:cNvSpPr txBox="1"/>
          <p:nvPr/>
        </p:nvSpPr>
        <p:spPr>
          <a:xfrm>
            <a:off x="7772620" y="592663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95177-AC76-45C5-96F5-809FBB426318}"/>
              </a:ext>
            </a:extLst>
          </p:cNvPr>
          <p:cNvSpPr txBox="1"/>
          <p:nvPr/>
        </p:nvSpPr>
        <p:spPr>
          <a:xfrm>
            <a:off x="10073058" y="592663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postfix</a:t>
            </a:r>
          </a:p>
        </p:txBody>
      </p:sp>
    </p:spTree>
    <p:extLst>
      <p:ext uri="{BB962C8B-B14F-4D97-AF65-F5344CB8AC3E}">
        <p14:creationId xmlns:p14="http://schemas.microsoft.com/office/powerpoint/2010/main" val="3307113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49688-974F-4A45-9443-734F66C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0418" y="6356350"/>
            <a:ext cx="4114800" cy="365125"/>
          </a:xfrm>
        </p:spPr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41AAD-8875-4EE0-8F5A-D6DC10557B85}"/>
              </a:ext>
            </a:extLst>
          </p:cNvPr>
          <p:cNvSpPr txBox="1"/>
          <p:nvPr/>
        </p:nvSpPr>
        <p:spPr>
          <a:xfrm>
            <a:off x="683395" y="160304"/>
            <a:ext cx="828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Quiz : Infix to Postfix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3106670" y="1259024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+ 2 ^ 3 *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AD86F-44C8-4468-91A7-D538DA76428B}"/>
              </a:ext>
            </a:extLst>
          </p:cNvPr>
          <p:cNvSpPr txBox="1"/>
          <p:nvPr/>
        </p:nvSpPr>
        <p:spPr>
          <a:xfrm>
            <a:off x="5407108" y="125902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AA30E-1DC4-4BC7-BAB3-A490FB08DCBA}"/>
              </a:ext>
            </a:extLst>
          </p:cNvPr>
          <p:cNvSpPr txBox="1"/>
          <p:nvPr/>
        </p:nvSpPr>
        <p:spPr>
          <a:xfrm>
            <a:off x="7621407" y="125902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28E24-09A7-424B-9E8C-377E572D36EF}"/>
              </a:ext>
            </a:extLst>
          </p:cNvPr>
          <p:cNvSpPr txBox="1"/>
          <p:nvPr/>
        </p:nvSpPr>
        <p:spPr>
          <a:xfrm>
            <a:off x="3106669" y="80663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EF2A3-C6C9-4985-B9FB-8C9BCA2DCB2B}"/>
              </a:ext>
            </a:extLst>
          </p:cNvPr>
          <p:cNvSpPr txBox="1"/>
          <p:nvPr/>
        </p:nvSpPr>
        <p:spPr>
          <a:xfrm>
            <a:off x="5407107" y="80663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AB9E6-093E-4FD7-A430-4AAD5239DA15}"/>
              </a:ext>
            </a:extLst>
          </p:cNvPr>
          <p:cNvSpPr txBox="1"/>
          <p:nvPr/>
        </p:nvSpPr>
        <p:spPr>
          <a:xfrm>
            <a:off x="7707545" y="80663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postfix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DA8B5-D94E-4F0E-B30B-1A70F56E5623}"/>
              </a:ext>
            </a:extLst>
          </p:cNvPr>
          <p:cNvSpPr txBox="1"/>
          <p:nvPr/>
        </p:nvSpPr>
        <p:spPr>
          <a:xfrm>
            <a:off x="3020530" y="184456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AA5CF-A54E-4421-A490-ECB36B62CA80}"/>
              </a:ext>
            </a:extLst>
          </p:cNvPr>
          <p:cNvSpPr txBox="1"/>
          <p:nvPr/>
        </p:nvSpPr>
        <p:spPr>
          <a:xfrm>
            <a:off x="5320968" y="184456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7961D-A41C-40FC-AE50-330A5A8CB51E}"/>
              </a:ext>
            </a:extLst>
          </p:cNvPr>
          <p:cNvSpPr txBox="1"/>
          <p:nvPr/>
        </p:nvSpPr>
        <p:spPr>
          <a:xfrm>
            <a:off x="7621406" y="184455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34072-33C6-47B8-B73A-C127CD23CB30}"/>
              </a:ext>
            </a:extLst>
          </p:cNvPr>
          <p:cNvSpPr txBox="1"/>
          <p:nvPr/>
        </p:nvSpPr>
        <p:spPr>
          <a:xfrm>
            <a:off x="3020529" y="2430098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C74C7-A399-479C-8A70-5EDF2A0511CC}"/>
              </a:ext>
            </a:extLst>
          </p:cNvPr>
          <p:cNvSpPr txBox="1"/>
          <p:nvPr/>
        </p:nvSpPr>
        <p:spPr>
          <a:xfrm>
            <a:off x="5320967" y="243009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A019D-18A7-4500-A993-0B83D753C1A2}"/>
              </a:ext>
            </a:extLst>
          </p:cNvPr>
          <p:cNvSpPr txBox="1"/>
          <p:nvPr/>
        </p:nvSpPr>
        <p:spPr>
          <a:xfrm>
            <a:off x="7621403" y="2430096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6A2F0-7EEB-4AC6-B1CC-EE447F6E7D17}"/>
              </a:ext>
            </a:extLst>
          </p:cNvPr>
          <p:cNvSpPr txBox="1"/>
          <p:nvPr/>
        </p:nvSpPr>
        <p:spPr>
          <a:xfrm>
            <a:off x="3020528" y="3015635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42B89-1425-4349-A410-9C9B23138333}"/>
              </a:ext>
            </a:extLst>
          </p:cNvPr>
          <p:cNvSpPr txBox="1"/>
          <p:nvPr/>
        </p:nvSpPr>
        <p:spPr>
          <a:xfrm>
            <a:off x="5320966" y="301563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41A38-3FAB-4F79-A8A9-F9657A70A204}"/>
              </a:ext>
            </a:extLst>
          </p:cNvPr>
          <p:cNvSpPr txBox="1"/>
          <p:nvPr/>
        </p:nvSpPr>
        <p:spPr>
          <a:xfrm>
            <a:off x="7621404" y="301563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0482C-3D47-46D4-8BAD-C8341A3883F1}"/>
              </a:ext>
            </a:extLst>
          </p:cNvPr>
          <p:cNvSpPr txBox="1"/>
          <p:nvPr/>
        </p:nvSpPr>
        <p:spPr>
          <a:xfrm>
            <a:off x="3020527" y="360117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DF66D-A839-4B5F-A4C9-F61C176F4CBC}"/>
              </a:ext>
            </a:extLst>
          </p:cNvPr>
          <p:cNvSpPr txBox="1"/>
          <p:nvPr/>
        </p:nvSpPr>
        <p:spPr>
          <a:xfrm>
            <a:off x="5320965" y="360117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8E766-591D-4974-9E49-66F6F148399D}"/>
              </a:ext>
            </a:extLst>
          </p:cNvPr>
          <p:cNvSpPr txBox="1"/>
          <p:nvPr/>
        </p:nvSpPr>
        <p:spPr>
          <a:xfrm>
            <a:off x="7621403" y="360117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5AB46-EFB2-4173-83A0-D07C5052FAF3}"/>
              </a:ext>
            </a:extLst>
          </p:cNvPr>
          <p:cNvSpPr txBox="1"/>
          <p:nvPr/>
        </p:nvSpPr>
        <p:spPr>
          <a:xfrm>
            <a:off x="3020527" y="4186709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0B2C0-8FF4-49F8-808D-E6FB55371270}"/>
              </a:ext>
            </a:extLst>
          </p:cNvPr>
          <p:cNvSpPr txBox="1"/>
          <p:nvPr/>
        </p:nvSpPr>
        <p:spPr>
          <a:xfrm>
            <a:off x="5320965" y="4186708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30970-CDAD-4F67-81F5-220FEA9D3FAB}"/>
              </a:ext>
            </a:extLst>
          </p:cNvPr>
          <p:cNvSpPr txBox="1"/>
          <p:nvPr/>
        </p:nvSpPr>
        <p:spPr>
          <a:xfrm>
            <a:off x="7621403" y="418670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DAFDB-DEF1-4B98-8268-1FAE59AEDFB0}"/>
              </a:ext>
            </a:extLst>
          </p:cNvPr>
          <p:cNvSpPr txBox="1"/>
          <p:nvPr/>
        </p:nvSpPr>
        <p:spPr>
          <a:xfrm>
            <a:off x="3020527" y="4772246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B80D2A-2286-430E-A1B8-3BE8CCEEDEA5}"/>
              </a:ext>
            </a:extLst>
          </p:cNvPr>
          <p:cNvSpPr txBox="1"/>
          <p:nvPr/>
        </p:nvSpPr>
        <p:spPr>
          <a:xfrm>
            <a:off x="5320965" y="4772245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BC5A80-983E-4CEA-8D22-BB1A5EE24A77}"/>
              </a:ext>
            </a:extLst>
          </p:cNvPr>
          <p:cNvSpPr txBox="1"/>
          <p:nvPr/>
        </p:nvSpPr>
        <p:spPr>
          <a:xfrm>
            <a:off x="7621403" y="477224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B8CF49-848A-41F9-A91E-66033C5EECD1}"/>
              </a:ext>
            </a:extLst>
          </p:cNvPr>
          <p:cNvSpPr txBox="1"/>
          <p:nvPr/>
        </p:nvSpPr>
        <p:spPr>
          <a:xfrm>
            <a:off x="3020527" y="5357783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E2AF6-A68D-4E3C-8E07-8623626B9B70}"/>
              </a:ext>
            </a:extLst>
          </p:cNvPr>
          <p:cNvSpPr txBox="1"/>
          <p:nvPr/>
        </p:nvSpPr>
        <p:spPr>
          <a:xfrm>
            <a:off x="5320965" y="535778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8A6DAB-041B-4550-A3DB-31D09F879574}"/>
              </a:ext>
            </a:extLst>
          </p:cNvPr>
          <p:cNvSpPr txBox="1"/>
          <p:nvPr/>
        </p:nvSpPr>
        <p:spPr>
          <a:xfrm>
            <a:off x="7621403" y="535778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4620BA-2AB9-4DC7-9578-8D82D1EC6F38}"/>
              </a:ext>
            </a:extLst>
          </p:cNvPr>
          <p:cNvSpPr txBox="1"/>
          <p:nvPr/>
        </p:nvSpPr>
        <p:spPr>
          <a:xfrm>
            <a:off x="3020527" y="597781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2E629-06F1-4B3F-8A75-A5DBBDBF9E0F}"/>
              </a:ext>
            </a:extLst>
          </p:cNvPr>
          <p:cNvSpPr txBox="1"/>
          <p:nvPr/>
        </p:nvSpPr>
        <p:spPr>
          <a:xfrm>
            <a:off x="5320965" y="597781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54A140-F9E7-4368-B515-1AF631543BD6}"/>
              </a:ext>
            </a:extLst>
          </p:cNvPr>
          <p:cNvSpPr txBox="1"/>
          <p:nvPr/>
        </p:nvSpPr>
        <p:spPr>
          <a:xfrm>
            <a:off x="7621403" y="597781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56059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49688-974F-4A45-9443-734F66C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0418" y="6356350"/>
            <a:ext cx="4114800" cy="365125"/>
          </a:xfrm>
        </p:spPr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41AAD-8875-4EE0-8F5A-D6DC10557B85}"/>
              </a:ext>
            </a:extLst>
          </p:cNvPr>
          <p:cNvSpPr txBox="1"/>
          <p:nvPr/>
        </p:nvSpPr>
        <p:spPr>
          <a:xfrm>
            <a:off x="683395" y="160304"/>
            <a:ext cx="828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Infix to Postfix Example :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2755570" y="1259024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+ 2 ^ 3 *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AD86F-44C8-4468-91A7-D538DA76428B}"/>
              </a:ext>
            </a:extLst>
          </p:cNvPr>
          <p:cNvSpPr txBox="1"/>
          <p:nvPr/>
        </p:nvSpPr>
        <p:spPr>
          <a:xfrm>
            <a:off x="5056008" y="125902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AA30E-1DC4-4BC7-BAB3-A490FB08DCBA}"/>
              </a:ext>
            </a:extLst>
          </p:cNvPr>
          <p:cNvSpPr txBox="1"/>
          <p:nvPr/>
        </p:nvSpPr>
        <p:spPr>
          <a:xfrm>
            <a:off x="7356446" y="125902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28E24-09A7-424B-9E8C-377E572D36EF}"/>
              </a:ext>
            </a:extLst>
          </p:cNvPr>
          <p:cNvSpPr txBox="1"/>
          <p:nvPr/>
        </p:nvSpPr>
        <p:spPr>
          <a:xfrm>
            <a:off x="2755569" y="80663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EF2A3-C6C9-4985-B9FB-8C9BCA2DCB2B}"/>
              </a:ext>
            </a:extLst>
          </p:cNvPr>
          <p:cNvSpPr txBox="1"/>
          <p:nvPr/>
        </p:nvSpPr>
        <p:spPr>
          <a:xfrm>
            <a:off x="5056007" y="80663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AB9E6-093E-4FD7-A430-4AAD5239DA15}"/>
              </a:ext>
            </a:extLst>
          </p:cNvPr>
          <p:cNvSpPr txBox="1"/>
          <p:nvPr/>
        </p:nvSpPr>
        <p:spPr>
          <a:xfrm>
            <a:off x="7356445" y="80663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postfix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DA8B5-D94E-4F0E-B30B-1A70F56E5623}"/>
              </a:ext>
            </a:extLst>
          </p:cNvPr>
          <p:cNvSpPr txBox="1"/>
          <p:nvPr/>
        </p:nvSpPr>
        <p:spPr>
          <a:xfrm>
            <a:off x="2755569" y="184456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+ 2 ^ 3 *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AA5CF-A54E-4421-A490-ECB36B62CA80}"/>
              </a:ext>
            </a:extLst>
          </p:cNvPr>
          <p:cNvSpPr txBox="1"/>
          <p:nvPr/>
        </p:nvSpPr>
        <p:spPr>
          <a:xfrm>
            <a:off x="5056007" y="184456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7961D-A41C-40FC-AE50-330A5A8CB51E}"/>
              </a:ext>
            </a:extLst>
          </p:cNvPr>
          <p:cNvSpPr txBox="1"/>
          <p:nvPr/>
        </p:nvSpPr>
        <p:spPr>
          <a:xfrm>
            <a:off x="7356445" y="184455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34072-33C6-47B8-B73A-C127CD23CB30}"/>
              </a:ext>
            </a:extLst>
          </p:cNvPr>
          <p:cNvSpPr txBox="1"/>
          <p:nvPr/>
        </p:nvSpPr>
        <p:spPr>
          <a:xfrm>
            <a:off x="2755568" y="2430098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^ 3 *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C74C7-A399-479C-8A70-5EDF2A0511CC}"/>
              </a:ext>
            </a:extLst>
          </p:cNvPr>
          <p:cNvSpPr txBox="1"/>
          <p:nvPr/>
        </p:nvSpPr>
        <p:spPr>
          <a:xfrm>
            <a:off x="5056006" y="243009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A019D-18A7-4500-A993-0B83D753C1A2}"/>
              </a:ext>
            </a:extLst>
          </p:cNvPr>
          <p:cNvSpPr txBox="1"/>
          <p:nvPr/>
        </p:nvSpPr>
        <p:spPr>
          <a:xfrm>
            <a:off x="7356444" y="2430096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6A2F0-7EEB-4AC6-B1CC-EE447F6E7D17}"/>
              </a:ext>
            </a:extLst>
          </p:cNvPr>
          <p:cNvSpPr txBox="1"/>
          <p:nvPr/>
        </p:nvSpPr>
        <p:spPr>
          <a:xfrm>
            <a:off x="2755567" y="3015635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^ 3 *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42B89-1425-4349-A410-9C9B23138333}"/>
              </a:ext>
            </a:extLst>
          </p:cNvPr>
          <p:cNvSpPr txBox="1"/>
          <p:nvPr/>
        </p:nvSpPr>
        <p:spPr>
          <a:xfrm>
            <a:off x="5056005" y="301563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41A38-3FAB-4F79-A8A9-F9657A70A204}"/>
              </a:ext>
            </a:extLst>
          </p:cNvPr>
          <p:cNvSpPr txBox="1"/>
          <p:nvPr/>
        </p:nvSpPr>
        <p:spPr>
          <a:xfrm>
            <a:off x="7356443" y="301563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0482C-3D47-46D4-8BAD-C8341A3883F1}"/>
              </a:ext>
            </a:extLst>
          </p:cNvPr>
          <p:cNvSpPr txBox="1"/>
          <p:nvPr/>
        </p:nvSpPr>
        <p:spPr>
          <a:xfrm>
            <a:off x="2755566" y="360117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3 *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DF66D-A839-4B5F-A4C9-F61C176F4CBC}"/>
              </a:ext>
            </a:extLst>
          </p:cNvPr>
          <p:cNvSpPr txBox="1"/>
          <p:nvPr/>
        </p:nvSpPr>
        <p:spPr>
          <a:xfrm>
            <a:off x="5056004" y="360117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^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8E766-591D-4974-9E49-66F6F148399D}"/>
              </a:ext>
            </a:extLst>
          </p:cNvPr>
          <p:cNvSpPr txBox="1"/>
          <p:nvPr/>
        </p:nvSpPr>
        <p:spPr>
          <a:xfrm>
            <a:off x="7356442" y="360117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5AB46-EFB2-4173-83A0-D07C5052FAF3}"/>
              </a:ext>
            </a:extLst>
          </p:cNvPr>
          <p:cNvSpPr txBox="1"/>
          <p:nvPr/>
        </p:nvSpPr>
        <p:spPr>
          <a:xfrm>
            <a:off x="2755566" y="4186709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0B2C0-8FF4-49F8-808D-E6FB55371270}"/>
              </a:ext>
            </a:extLst>
          </p:cNvPr>
          <p:cNvSpPr txBox="1"/>
          <p:nvPr/>
        </p:nvSpPr>
        <p:spPr>
          <a:xfrm>
            <a:off x="5056004" y="4186708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^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30970-CDAD-4F67-81F5-220FEA9D3FAB}"/>
              </a:ext>
            </a:extLst>
          </p:cNvPr>
          <p:cNvSpPr txBox="1"/>
          <p:nvPr/>
        </p:nvSpPr>
        <p:spPr>
          <a:xfrm>
            <a:off x="7356442" y="418670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DAFDB-DEF1-4B98-8268-1FAE59AEDFB0}"/>
              </a:ext>
            </a:extLst>
          </p:cNvPr>
          <p:cNvSpPr txBox="1"/>
          <p:nvPr/>
        </p:nvSpPr>
        <p:spPr>
          <a:xfrm>
            <a:off x="2755566" y="4772246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B80D2A-2286-430E-A1B8-3BE8CCEEDEA5}"/>
              </a:ext>
            </a:extLst>
          </p:cNvPr>
          <p:cNvSpPr txBox="1"/>
          <p:nvPr/>
        </p:nvSpPr>
        <p:spPr>
          <a:xfrm>
            <a:off x="5056004" y="4772245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BC5A80-983E-4CEA-8D22-BB1A5EE24A77}"/>
              </a:ext>
            </a:extLst>
          </p:cNvPr>
          <p:cNvSpPr txBox="1"/>
          <p:nvPr/>
        </p:nvSpPr>
        <p:spPr>
          <a:xfrm>
            <a:off x="7356442" y="477224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 ^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B8CF49-848A-41F9-A91E-66033C5EECD1}"/>
              </a:ext>
            </a:extLst>
          </p:cNvPr>
          <p:cNvSpPr txBox="1"/>
          <p:nvPr/>
        </p:nvSpPr>
        <p:spPr>
          <a:xfrm>
            <a:off x="2755566" y="5357783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E2AF6-A68D-4E3C-8E07-8623626B9B70}"/>
              </a:ext>
            </a:extLst>
          </p:cNvPr>
          <p:cNvSpPr txBox="1"/>
          <p:nvPr/>
        </p:nvSpPr>
        <p:spPr>
          <a:xfrm>
            <a:off x="5056004" y="535778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8A6DAB-041B-4550-A3DB-31D09F879574}"/>
              </a:ext>
            </a:extLst>
          </p:cNvPr>
          <p:cNvSpPr txBox="1"/>
          <p:nvPr/>
        </p:nvSpPr>
        <p:spPr>
          <a:xfrm>
            <a:off x="7356442" y="535778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 ^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4620BA-2AB9-4DC7-9578-8D82D1EC6F38}"/>
              </a:ext>
            </a:extLst>
          </p:cNvPr>
          <p:cNvSpPr txBox="1"/>
          <p:nvPr/>
        </p:nvSpPr>
        <p:spPr>
          <a:xfrm>
            <a:off x="2755566" y="597781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2E629-06F1-4B3F-8A75-A5DBBDBF9E0F}"/>
              </a:ext>
            </a:extLst>
          </p:cNvPr>
          <p:cNvSpPr txBox="1"/>
          <p:nvPr/>
        </p:nvSpPr>
        <p:spPr>
          <a:xfrm>
            <a:off x="5056004" y="597781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54A140-F9E7-4368-B515-1AF631543BD6}"/>
              </a:ext>
            </a:extLst>
          </p:cNvPr>
          <p:cNvSpPr txBox="1"/>
          <p:nvPr/>
        </p:nvSpPr>
        <p:spPr>
          <a:xfrm>
            <a:off x="7356442" y="597781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 ^ 4 * +</a:t>
            </a:r>
          </a:p>
        </p:txBody>
      </p:sp>
    </p:spTree>
    <p:extLst>
      <p:ext uri="{BB962C8B-B14F-4D97-AF65-F5344CB8AC3E}">
        <p14:creationId xmlns:p14="http://schemas.microsoft.com/office/powerpoint/2010/main" val="2931055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41AAD-8875-4EE0-8F5A-D6DC10557B85}"/>
              </a:ext>
            </a:extLst>
          </p:cNvPr>
          <p:cNvSpPr txBox="1"/>
          <p:nvPr/>
        </p:nvSpPr>
        <p:spPr>
          <a:xfrm>
            <a:off x="476800" y="49269"/>
            <a:ext cx="828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Infix to Postfix Example : 2 * (3 + 4 *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2969734" y="1041604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* (3 + 4 * 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AD86F-44C8-4468-91A7-D538DA76428B}"/>
              </a:ext>
            </a:extLst>
          </p:cNvPr>
          <p:cNvSpPr txBox="1"/>
          <p:nvPr/>
        </p:nvSpPr>
        <p:spPr>
          <a:xfrm>
            <a:off x="5270172" y="104160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AA30E-1DC4-4BC7-BAB3-A490FB08DCBA}"/>
              </a:ext>
            </a:extLst>
          </p:cNvPr>
          <p:cNvSpPr txBox="1"/>
          <p:nvPr/>
        </p:nvSpPr>
        <p:spPr>
          <a:xfrm>
            <a:off x="7570610" y="104160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28E24-09A7-424B-9E8C-377E572D36EF}"/>
              </a:ext>
            </a:extLst>
          </p:cNvPr>
          <p:cNvSpPr txBox="1"/>
          <p:nvPr/>
        </p:nvSpPr>
        <p:spPr>
          <a:xfrm>
            <a:off x="2969733" y="58921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EF2A3-C6C9-4985-B9FB-8C9BCA2DCB2B}"/>
              </a:ext>
            </a:extLst>
          </p:cNvPr>
          <p:cNvSpPr txBox="1"/>
          <p:nvPr/>
        </p:nvSpPr>
        <p:spPr>
          <a:xfrm>
            <a:off x="5270171" y="58921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AB9E6-093E-4FD7-A430-4AAD5239DA15}"/>
              </a:ext>
            </a:extLst>
          </p:cNvPr>
          <p:cNvSpPr txBox="1"/>
          <p:nvPr/>
        </p:nvSpPr>
        <p:spPr>
          <a:xfrm>
            <a:off x="7570609" y="58921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postfix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DA8B5-D94E-4F0E-B30B-1A70F56E5623}"/>
              </a:ext>
            </a:extLst>
          </p:cNvPr>
          <p:cNvSpPr txBox="1"/>
          <p:nvPr/>
        </p:nvSpPr>
        <p:spPr>
          <a:xfrm>
            <a:off x="2969733" y="162714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AA5CF-A54E-4421-A490-ECB36B62CA80}"/>
              </a:ext>
            </a:extLst>
          </p:cNvPr>
          <p:cNvSpPr txBox="1"/>
          <p:nvPr/>
        </p:nvSpPr>
        <p:spPr>
          <a:xfrm>
            <a:off x="5270171" y="162714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7961D-A41C-40FC-AE50-330A5A8CB51E}"/>
              </a:ext>
            </a:extLst>
          </p:cNvPr>
          <p:cNvSpPr txBox="1"/>
          <p:nvPr/>
        </p:nvSpPr>
        <p:spPr>
          <a:xfrm>
            <a:off x="7570609" y="162713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34072-33C6-47B8-B73A-C127CD23CB30}"/>
              </a:ext>
            </a:extLst>
          </p:cNvPr>
          <p:cNvSpPr txBox="1"/>
          <p:nvPr/>
        </p:nvSpPr>
        <p:spPr>
          <a:xfrm>
            <a:off x="2969732" y="2212678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C74C7-A399-479C-8A70-5EDF2A0511CC}"/>
              </a:ext>
            </a:extLst>
          </p:cNvPr>
          <p:cNvSpPr txBox="1"/>
          <p:nvPr/>
        </p:nvSpPr>
        <p:spPr>
          <a:xfrm>
            <a:off x="5270170" y="221267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A019D-18A7-4500-A993-0B83D753C1A2}"/>
              </a:ext>
            </a:extLst>
          </p:cNvPr>
          <p:cNvSpPr txBox="1"/>
          <p:nvPr/>
        </p:nvSpPr>
        <p:spPr>
          <a:xfrm>
            <a:off x="7570608" y="2212676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6A2F0-7EEB-4AC6-B1CC-EE447F6E7D17}"/>
              </a:ext>
            </a:extLst>
          </p:cNvPr>
          <p:cNvSpPr txBox="1"/>
          <p:nvPr/>
        </p:nvSpPr>
        <p:spPr>
          <a:xfrm>
            <a:off x="2969731" y="2798215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42B89-1425-4349-A410-9C9B23138333}"/>
              </a:ext>
            </a:extLst>
          </p:cNvPr>
          <p:cNvSpPr txBox="1"/>
          <p:nvPr/>
        </p:nvSpPr>
        <p:spPr>
          <a:xfrm>
            <a:off x="5270169" y="279821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41A38-3FAB-4F79-A8A9-F9657A70A204}"/>
              </a:ext>
            </a:extLst>
          </p:cNvPr>
          <p:cNvSpPr txBox="1"/>
          <p:nvPr/>
        </p:nvSpPr>
        <p:spPr>
          <a:xfrm>
            <a:off x="7570607" y="279821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0482C-3D47-46D4-8BAD-C8341A3883F1}"/>
              </a:ext>
            </a:extLst>
          </p:cNvPr>
          <p:cNvSpPr txBox="1"/>
          <p:nvPr/>
        </p:nvSpPr>
        <p:spPr>
          <a:xfrm>
            <a:off x="2969730" y="338375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DF66D-A839-4B5F-A4C9-F61C176F4CBC}"/>
              </a:ext>
            </a:extLst>
          </p:cNvPr>
          <p:cNvSpPr txBox="1"/>
          <p:nvPr/>
        </p:nvSpPr>
        <p:spPr>
          <a:xfrm>
            <a:off x="5270168" y="338375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8E766-591D-4974-9E49-66F6F148399D}"/>
              </a:ext>
            </a:extLst>
          </p:cNvPr>
          <p:cNvSpPr txBox="1"/>
          <p:nvPr/>
        </p:nvSpPr>
        <p:spPr>
          <a:xfrm>
            <a:off x="7570606" y="338375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5AB46-EFB2-4173-83A0-D07C5052FAF3}"/>
              </a:ext>
            </a:extLst>
          </p:cNvPr>
          <p:cNvSpPr txBox="1"/>
          <p:nvPr/>
        </p:nvSpPr>
        <p:spPr>
          <a:xfrm>
            <a:off x="2969730" y="3969289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0B2C0-8FF4-49F8-808D-E6FB55371270}"/>
              </a:ext>
            </a:extLst>
          </p:cNvPr>
          <p:cNvSpPr txBox="1"/>
          <p:nvPr/>
        </p:nvSpPr>
        <p:spPr>
          <a:xfrm>
            <a:off x="5270168" y="3969288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30970-CDAD-4F67-81F5-220FEA9D3FAB}"/>
              </a:ext>
            </a:extLst>
          </p:cNvPr>
          <p:cNvSpPr txBox="1"/>
          <p:nvPr/>
        </p:nvSpPr>
        <p:spPr>
          <a:xfrm>
            <a:off x="7570606" y="396928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DAFDB-DEF1-4B98-8268-1FAE59AEDFB0}"/>
              </a:ext>
            </a:extLst>
          </p:cNvPr>
          <p:cNvSpPr txBox="1"/>
          <p:nvPr/>
        </p:nvSpPr>
        <p:spPr>
          <a:xfrm>
            <a:off x="2969730" y="4554826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B80D2A-2286-430E-A1B8-3BE8CCEEDEA5}"/>
              </a:ext>
            </a:extLst>
          </p:cNvPr>
          <p:cNvSpPr txBox="1"/>
          <p:nvPr/>
        </p:nvSpPr>
        <p:spPr>
          <a:xfrm>
            <a:off x="5270168" y="4554825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BC5A80-983E-4CEA-8D22-BB1A5EE24A77}"/>
              </a:ext>
            </a:extLst>
          </p:cNvPr>
          <p:cNvSpPr txBox="1"/>
          <p:nvPr/>
        </p:nvSpPr>
        <p:spPr>
          <a:xfrm>
            <a:off x="7570606" y="455482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B8CF49-848A-41F9-A91E-66033C5EECD1}"/>
              </a:ext>
            </a:extLst>
          </p:cNvPr>
          <p:cNvSpPr txBox="1"/>
          <p:nvPr/>
        </p:nvSpPr>
        <p:spPr>
          <a:xfrm>
            <a:off x="2969730" y="5140363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E2AF6-A68D-4E3C-8E07-8623626B9B70}"/>
              </a:ext>
            </a:extLst>
          </p:cNvPr>
          <p:cNvSpPr txBox="1"/>
          <p:nvPr/>
        </p:nvSpPr>
        <p:spPr>
          <a:xfrm>
            <a:off x="5270168" y="514036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8A6DAB-041B-4550-A3DB-31D09F879574}"/>
              </a:ext>
            </a:extLst>
          </p:cNvPr>
          <p:cNvSpPr txBox="1"/>
          <p:nvPr/>
        </p:nvSpPr>
        <p:spPr>
          <a:xfrm>
            <a:off x="7570606" y="514036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4620BA-2AB9-4DC7-9578-8D82D1EC6F38}"/>
              </a:ext>
            </a:extLst>
          </p:cNvPr>
          <p:cNvSpPr txBox="1"/>
          <p:nvPr/>
        </p:nvSpPr>
        <p:spPr>
          <a:xfrm>
            <a:off x="2969730" y="576039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2E629-06F1-4B3F-8A75-A5DBBDBF9E0F}"/>
              </a:ext>
            </a:extLst>
          </p:cNvPr>
          <p:cNvSpPr txBox="1"/>
          <p:nvPr/>
        </p:nvSpPr>
        <p:spPr>
          <a:xfrm>
            <a:off x="5270168" y="576039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54A140-F9E7-4368-B515-1AF631543BD6}"/>
              </a:ext>
            </a:extLst>
          </p:cNvPr>
          <p:cNvSpPr txBox="1"/>
          <p:nvPr/>
        </p:nvSpPr>
        <p:spPr>
          <a:xfrm>
            <a:off x="7570606" y="576039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527F2-5D57-4E9E-BB26-236D451193C6}"/>
              </a:ext>
            </a:extLst>
          </p:cNvPr>
          <p:cNvSpPr txBox="1"/>
          <p:nvPr/>
        </p:nvSpPr>
        <p:spPr>
          <a:xfrm>
            <a:off x="2969730" y="635635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E3769B-1D4B-465F-9138-6C9F97FA4CB8}"/>
              </a:ext>
            </a:extLst>
          </p:cNvPr>
          <p:cNvSpPr txBox="1"/>
          <p:nvPr/>
        </p:nvSpPr>
        <p:spPr>
          <a:xfrm>
            <a:off x="5270168" y="635635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15511-E343-42CC-824E-E6954813C4B5}"/>
              </a:ext>
            </a:extLst>
          </p:cNvPr>
          <p:cNvSpPr txBox="1"/>
          <p:nvPr/>
        </p:nvSpPr>
        <p:spPr>
          <a:xfrm>
            <a:off x="7570606" y="635634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864EE-197B-4073-992B-2121F0209619}"/>
              </a:ext>
            </a:extLst>
          </p:cNvPr>
          <p:cNvSpPr txBox="1"/>
          <p:nvPr/>
        </p:nvSpPr>
        <p:spPr>
          <a:xfrm>
            <a:off x="10114402" y="624766"/>
            <a:ext cx="1847248" cy="13234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	+ -</a:t>
            </a:r>
          </a:p>
          <a:p>
            <a:r>
              <a:rPr lang="en-US" sz="2000" dirty="0"/>
              <a:t>2	* /</a:t>
            </a:r>
          </a:p>
          <a:p>
            <a:r>
              <a:rPr lang="en-US" sz="2000" dirty="0"/>
              <a:t>3  	^</a:t>
            </a:r>
          </a:p>
          <a:p>
            <a:r>
              <a:rPr lang="en-US" sz="2000" dirty="0"/>
              <a:t>4  	( 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07B600-940C-4641-A7FA-E7E260561BC8}"/>
              </a:ext>
            </a:extLst>
          </p:cNvPr>
          <p:cNvSpPr txBox="1"/>
          <p:nvPr/>
        </p:nvSpPr>
        <p:spPr>
          <a:xfrm>
            <a:off x="10114402" y="233934"/>
            <a:ext cx="184724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3863554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2969734" y="1041604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* (3 + 4 * 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AD86F-44C8-4468-91A7-D538DA76428B}"/>
              </a:ext>
            </a:extLst>
          </p:cNvPr>
          <p:cNvSpPr txBox="1"/>
          <p:nvPr/>
        </p:nvSpPr>
        <p:spPr>
          <a:xfrm>
            <a:off x="5270172" y="104160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AA30E-1DC4-4BC7-BAB3-A490FB08DCBA}"/>
              </a:ext>
            </a:extLst>
          </p:cNvPr>
          <p:cNvSpPr txBox="1"/>
          <p:nvPr/>
        </p:nvSpPr>
        <p:spPr>
          <a:xfrm>
            <a:off x="7570610" y="104160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28E24-09A7-424B-9E8C-377E572D36EF}"/>
              </a:ext>
            </a:extLst>
          </p:cNvPr>
          <p:cNvSpPr txBox="1"/>
          <p:nvPr/>
        </p:nvSpPr>
        <p:spPr>
          <a:xfrm>
            <a:off x="2969733" y="58921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EF2A3-C6C9-4985-B9FB-8C9BCA2DCB2B}"/>
              </a:ext>
            </a:extLst>
          </p:cNvPr>
          <p:cNvSpPr txBox="1"/>
          <p:nvPr/>
        </p:nvSpPr>
        <p:spPr>
          <a:xfrm>
            <a:off x="5270171" y="58921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AB9E6-093E-4FD7-A430-4AAD5239DA15}"/>
              </a:ext>
            </a:extLst>
          </p:cNvPr>
          <p:cNvSpPr txBox="1"/>
          <p:nvPr/>
        </p:nvSpPr>
        <p:spPr>
          <a:xfrm>
            <a:off x="7570609" y="589215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postfix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DA8B5-D94E-4F0E-B30B-1A70F56E5623}"/>
              </a:ext>
            </a:extLst>
          </p:cNvPr>
          <p:cNvSpPr txBox="1"/>
          <p:nvPr/>
        </p:nvSpPr>
        <p:spPr>
          <a:xfrm>
            <a:off x="2969733" y="162714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(3 + 4 * 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AA5CF-A54E-4421-A490-ECB36B62CA80}"/>
              </a:ext>
            </a:extLst>
          </p:cNvPr>
          <p:cNvSpPr txBox="1"/>
          <p:nvPr/>
        </p:nvSpPr>
        <p:spPr>
          <a:xfrm>
            <a:off x="5270171" y="162714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7961D-A41C-40FC-AE50-330A5A8CB51E}"/>
              </a:ext>
            </a:extLst>
          </p:cNvPr>
          <p:cNvSpPr txBox="1"/>
          <p:nvPr/>
        </p:nvSpPr>
        <p:spPr>
          <a:xfrm>
            <a:off x="7570609" y="162713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34072-33C6-47B8-B73A-C127CD23CB30}"/>
              </a:ext>
            </a:extLst>
          </p:cNvPr>
          <p:cNvSpPr txBox="1"/>
          <p:nvPr/>
        </p:nvSpPr>
        <p:spPr>
          <a:xfrm>
            <a:off x="2969732" y="2212678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(3 + 4 * 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C74C7-A399-479C-8A70-5EDF2A0511CC}"/>
              </a:ext>
            </a:extLst>
          </p:cNvPr>
          <p:cNvSpPr txBox="1"/>
          <p:nvPr/>
        </p:nvSpPr>
        <p:spPr>
          <a:xfrm>
            <a:off x="5270170" y="221267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A019D-18A7-4500-A993-0B83D753C1A2}"/>
              </a:ext>
            </a:extLst>
          </p:cNvPr>
          <p:cNvSpPr txBox="1"/>
          <p:nvPr/>
        </p:nvSpPr>
        <p:spPr>
          <a:xfrm>
            <a:off x="7570608" y="2212676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6A2F0-7EEB-4AC6-B1CC-EE447F6E7D17}"/>
              </a:ext>
            </a:extLst>
          </p:cNvPr>
          <p:cNvSpPr txBox="1"/>
          <p:nvPr/>
        </p:nvSpPr>
        <p:spPr>
          <a:xfrm>
            <a:off x="2969731" y="2798215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3 + 4 * 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42B89-1425-4349-A410-9C9B23138333}"/>
              </a:ext>
            </a:extLst>
          </p:cNvPr>
          <p:cNvSpPr txBox="1"/>
          <p:nvPr/>
        </p:nvSpPr>
        <p:spPr>
          <a:xfrm>
            <a:off x="5270169" y="279821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41A38-3FAB-4F79-A8A9-F9657A70A204}"/>
              </a:ext>
            </a:extLst>
          </p:cNvPr>
          <p:cNvSpPr txBox="1"/>
          <p:nvPr/>
        </p:nvSpPr>
        <p:spPr>
          <a:xfrm>
            <a:off x="7570607" y="2798213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0482C-3D47-46D4-8BAD-C8341A3883F1}"/>
              </a:ext>
            </a:extLst>
          </p:cNvPr>
          <p:cNvSpPr txBox="1"/>
          <p:nvPr/>
        </p:nvSpPr>
        <p:spPr>
          <a:xfrm>
            <a:off x="2969730" y="338375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+ 4 * 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DF66D-A839-4B5F-A4C9-F61C176F4CBC}"/>
              </a:ext>
            </a:extLst>
          </p:cNvPr>
          <p:cNvSpPr txBox="1"/>
          <p:nvPr/>
        </p:nvSpPr>
        <p:spPr>
          <a:xfrm>
            <a:off x="5270168" y="338375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8E766-591D-4974-9E49-66F6F148399D}"/>
              </a:ext>
            </a:extLst>
          </p:cNvPr>
          <p:cNvSpPr txBox="1"/>
          <p:nvPr/>
        </p:nvSpPr>
        <p:spPr>
          <a:xfrm>
            <a:off x="7570606" y="338375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5AB46-EFB2-4173-83A0-D07C5052FAF3}"/>
              </a:ext>
            </a:extLst>
          </p:cNvPr>
          <p:cNvSpPr txBox="1"/>
          <p:nvPr/>
        </p:nvSpPr>
        <p:spPr>
          <a:xfrm>
            <a:off x="2969730" y="3969289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4 * 5)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0B2C0-8FF4-49F8-808D-E6FB55371270}"/>
              </a:ext>
            </a:extLst>
          </p:cNvPr>
          <p:cNvSpPr txBox="1"/>
          <p:nvPr/>
        </p:nvSpPr>
        <p:spPr>
          <a:xfrm>
            <a:off x="5270168" y="3969288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( 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830970-CDAD-4F67-81F5-220FEA9D3FAB}"/>
              </a:ext>
            </a:extLst>
          </p:cNvPr>
          <p:cNvSpPr txBox="1"/>
          <p:nvPr/>
        </p:nvSpPr>
        <p:spPr>
          <a:xfrm>
            <a:off x="7570606" y="396928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DAFDB-DEF1-4B98-8268-1FAE59AEDFB0}"/>
              </a:ext>
            </a:extLst>
          </p:cNvPr>
          <p:cNvSpPr txBox="1"/>
          <p:nvPr/>
        </p:nvSpPr>
        <p:spPr>
          <a:xfrm>
            <a:off x="2969730" y="4554826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5)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B80D2A-2286-430E-A1B8-3BE8CCEEDEA5}"/>
              </a:ext>
            </a:extLst>
          </p:cNvPr>
          <p:cNvSpPr txBox="1"/>
          <p:nvPr/>
        </p:nvSpPr>
        <p:spPr>
          <a:xfrm>
            <a:off x="5270168" y="4554825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( 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BC5A80-983E-4CEA-8D22-BB1A5EE24A77}"/>
              </a:ext>
            </a:extLst>
          </p:cNvPr>
          <p:cNvSpPr txBox="1"/>
          <p:nvPr/>
        </p:nvSpPr>
        <p:spPr>
          <a:xfrm>
            <a:off x="7570606" y="4554824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2 3 4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B8CF49-848A-41F9-A91E-66033C5EECD1}"/>
              </a:ext>
            </a:extLst>
          </p:cNvPr>
          <p:cNvSpPr txBox="1"/>
          <p:nvPr/>
        </p:nvSpPr>
        <p:spPr>
          <a:xfrm>
            <a:off x="2969730" y="5140363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E2AF6-A68D-4E3C-8E07-8623626B9B70}"/>
              </a:ext>
            </a:extLst>
          </p:cNvPr>
          <p:cNvSpPr txBox="1"/>
          <p:nvPr/>
        </p:nvSpPr>
        <p:spPr>
          <a:xfrm>
            <a:off x="5270168" y="5140362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( + 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8A6DAB-041B-4550-A3DB-31D09F879574}"/>
              </a:ext>
            </a:extLst>
          </p:cNvPr>
          <p:cNvSpPr txBox="1"/>
          <p:nvPr/>
        </p:nvSpPr>
        <p:spPr>
          <a:xfrm>
            <a:off x="7570606" y="514036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2 3 4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4620BA-2AB9-4DC7-9578-8D82D1EC6F38}"/>
              </a:ext>
            </a:extLst>
          </p:cNvPr>
          <p:cNvSpPr txBox="1"/>
          <p:nvPr/>
        </p:nvSpPr>
        <p:spPr>
          <a:xfrm>
            <a:off x="2969730" y="5760392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2E629-06F1-4B3F-8A75-A5DBBDBF9E0F}"/>
              </a:ext>
            </a:extLst>
          </p:cNvPr>
          <p:cNvSpPr txBox="1"/>
          <p:nvPr/>
        </p:nvSpPr>
        <p:spPr>
          <a:xfrm>
            <a:off x="5270168" y="5760391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( + 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54A140-F9E7-4368-B515-1AF631543BD6}"/>
              </a:ext>
            </a:extLst>
          </p:cNvPr>
          <p:cNvSpPr txBox="1"/>
          <p:nvPr/>
        </p:nvSpPr>
        <p:spPr>
          <a:xfrm>
            <a:off x="7570606" y="576039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2 3 4 5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527F2-5D57-4E9E-BB26-236D451193C6}"/>
              </a:ext>
            </a:extLst>
          </p:cNvPr>
          <p:cNvSpPr txBox="1"/>
          <p:nvPr/>
        </p:nvSpPr>
        <p:spPr>
          <a:xfrm>
            <a:off x="2969730" y="635635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E3769B-1D4B-465F-9138-6C9F97FA4CB8}"/>
              </a:ext>
            </a:extLst>
          </p:cNvPr>
          <p:cNvSpPr txBox="1"/>
          <p:nvPr/>
        </p:nvSpPr>
        <p:spPr>
          <a:xfrm>
            <a:off x="5270168" y="6356350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* ( + 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15511-E343-42CC-824E-E6954813C4B5}"/>
              </a:ext>
            </a:extLst>
          </p:cNvPr>
          <p:cNvSpPr txBox="1"/>
          <p:nvPr/>
        </p:nvSpPr>
        <p:spPr>
          <a:xfrm>
            <a:off x="7570606" y="6356349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2 3 4 5 * + 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0ECF62-32AB-4A4D-8978-A067E2B38012}"/>
              </a:ext>
            </a:extLst>
          </p:cNvPr>
          <p:cNvSpPr txBox="1"/>
          <p:nvPr/>
        </p:nvSpPr>
        <p:spPr>
          <a:xfrm>
            <a:off x="476800" y="49269"/>
            <a:ext cx="828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Infix to Postfix Example : 2 * (3 + 4 * 5) : Answer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2864EE-197B-4073-992B-2121F0209619}"/>
              </a:ext>
            </a:extLst>
          </p:cNvPr>
          <p:cNvSpPr txBox="1"/>
          <p:nvPr/>
        </p:nvSpPr>
        <p:spPr>
          <a:xfrm>
            <a:off x="10147453" y="624766"/>
            <a:ext cx="1847248" cy="13234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	+ -</a:t>
            </a:r>
          </a:p>
          <a:p>
            <a:r>
              <a:rPr lang="en-US" sz="2000" dirty="0"/>
              <a:t>2	* /</a:t>
            </a:r>
          </a:p>
          <a:p>
            <a:r>
              <a:rPr lang="en-US" sz="2000" dirty="0"/>
              <a:t>3  	^</a:t>
            </a:r>
          </a:p>
          <a:p>
            <a:r>
              <a:rPr lang="en-US" sz="2000" dirty="0"/>
              <a:t>4  	( 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7B600-940C-4641-A7FA-E7E260561BC8}"/>
              </a:ext>
            </a:extLst>
          </p:cNvPr>
          <p:cNvSpPr txBox="1"/>
          <p:nvPr/>
        </p:nvSpPr>
        <p:spPr>
          <a:xfrm>
            <a:off x="10147453" y="233934"/>
            <a:ext cx="184724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1710473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5C847-F030-4532-93FE-6A94EA8B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CE13E-3F74-420E-BA23-370694D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DFD90-71BA-4F63-B634-0FCD48A340A2}"/>
              </a:ext>
            </a:extLst>
          </p:cNvPr>
          <p:cNvSpPr txBox="1"/>
          <p:nvPr/>
        </p:nvSpPr>
        <p:spPr>
          <a:xfrm>
            <a:off x="876300" y="590550"/>
            <a:ext cx="104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Quiz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64814-5E7D-43D6-9A5B-3329E4B81862}"/>
              </a:ext>
            </a:extLst>
          </p:cNvPr>
          <p:cNvSpPr txBox="1"/>
          <p:nvPr/>
        </p:nvSpPr>
        <p:spPr>
          <a:xfrm>
            <a:off x="2184974" y="2248415"/>
            <a:ext cx="7546855" cy="10156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Quiz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Tog only supports simple expressions, such as </a:t>
            </a:r>
            <a:r>
              <a:rPr lang="en-US" sz="2000">
                <a:solidFill>
                  <a:srgbClr val="FF0000"/>
                </a:solidFill>
              </a:rPr>
              <a:t>3</a:t>
            </a:r>
            <a:r>
              <a:rPr lang="en-US" sz="2000"/>
              <a:t> or </a:t>
            </a:r>
            <a:r>
              <a:rPr lang="en-US" sz="2000">
                <a:solidFill>
                  <a:srgbClr val="FF0000"/>
                </a:solidFill>
              </a:rPr>
              <a:t>4 + 5</a:t>
            </a:r>
            <a:r>
              <a:rPr lang="en-US" sz="20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How would a Tog user write a statement such as:  </a:t>
            </a:r>
            <a:r>
              <a:rPr lang="en-US" sz="2000">
                <a:solidFill>
                  <a:srgbClr val="FF0000"/>
                </a:solidFill>
              </a:rPr>
              <a:t>let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x = 3 + 4 * 5</a:t>
            </a:r>
            <a:r>
              <a:rPr lang="en-US" sz="2000"/>
              <a:t>  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10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3A6F53-CFD4-479E-BEB6-DD8805EC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1FA1B-3524-4793-AA90-6AD06B43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</a:t>
            </a:fld>
            <a:endParaRPr lang="en-US"/>
          </a:p>
        </p:txBody>
      </p:sp>
      <p:sp>
        <p:nvSpPr>
          <p:cNvPr id="599" name="Google Shape;599;p84"/>
          <p:cNvSpPr txBox="1">
            <a:spLocks noGrp="1"/>
          </p:cNvSpPr>
          <p:nvPr>
            <p:ph type="title" idx="4294967295"/>
          </p:nvPr>
        </p:nvSpPr>
        <p:spPr>
          <a:xfrm>
            <a:off x="661200" y="71438"/>
            <a:ext cx="4110825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3600" cap="none">
                <a:latin typeface="+mn-lt"/>
              </a:rPr>
              <a:t>Extending </a:t>
            </a:r>
            <a:r>
              <a:rPr lang="en" sz="3600" cap="none">
                <a:latin typeface="+mn-lt"/>
                <a:ea typeface="Calibri"/>
                <a:cs typeface="Calibri"/>
                <a:sym typeface="Calibri"/>
              </a:rPr>
              <a:t>cal01</a:t>
            </a:r>
            <a:endParaRPr sz="3600" cap="none">
              <a:latin typeface="+mn-lt"/>
            </a:endParaRPr>
          </a:p>
        </p:txBody>
      </p:sp>
      <p:sp>
        <p:nvSpPr>
          <p:cNvPr id="601" name="Google Shape;601;p84"/>
          <p:cNvSpPr txBox="1"/>
          <p:nvPr/>
        </p:nvSpPr>
        <p:spPr>
          <a:xfrm>
            <a:off x="661200" y="1470320"/>
            <a:ext cx="10990397" cy="3682251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1-digit integers; no spaces		Eg: 3+4				(cal01)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Spaces; integers with &gt;1 digit		Eg:    32 +     47			(scanf)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Real numbers			Eg: 1.2 * 25.7			(double)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Multiple operations  		Eg:  3 + 4 * 5 - 6 * 7		(</a:t>
            </a:r>
            <a:r>
              <a:rPr lang="en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, strtok)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066773" indent="-457189">
              <a:buFont typeface="+mj-lt"/>
              <a:buAutoNum type="arabicPeriod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Single-letter Variables		Eg: x = 12; y = x + 1		(real lexer)</a:t>
            </a: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messages			Eg: abc = 42</a:t>
            </a:r>
          </a:p>
          <a:p>
            <a:pPr marL="609585" indent="-457189">
              <a:buSzPts val="1800"/>
              <a:buFont typeface="+mj-lt"/>
              <a:buAutoNum type="arabicPeriod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Operator precedence		Eg: 3 + 4 * 5 =&gt; 23, </a:t>
            </a:r>
            <a:r>
              <a:rPr lang="en" sz="2000" i="1" dirty="0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35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Parentheses			Eg: (3 + 4) * 5 - 6 * 7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Unary minus			Eg: -42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84"/>
          <p:cNvSpPr txBox="1"/>
          <p:nvPr/>
        </p:nvSpPr>
        <p:spPr>
          <a:xfrm>
            <a:off x="675070" y="760876"/>
            <a:ext cx="10855730" cy="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homework, we shall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gradually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this simple calculator as follows: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9066E-75B5-4AB9-851D-CDD4E98F4D97}"/>
              </a:ext>
            </a:extLst>
          </p:cNvPr>
          <p:cNvSpPr txBox="1"/>
          <p:nvPr/>
        </p:nvSpPr>
        <p:spPr>
          <a:xfrm>
            <a:off x="3469715" y="5629668"/>
            <a:ext cx="55726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Beware </a:t>
            </a:r>
            <a:r>
              <a:rPr lang="en-US" sz="2000" dirty="0">
                <a:solidFill>
                  <a:srgbClr val="FF0000"/>
                </a:solidFill>
              </a:rPr>
              <a:t>gets</a:t>
            </a:r>
            <a:r>
              <a:rPr lang="en-US" sz="2000" dirty="0"/>
              <a:t> – buffer overflow and security exploits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5C847-F030-4532-93FE-6A94EA8B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CE13E-3F74-420E-BA23-370694D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DFD90-71BA-4F63-B634-0FCD48A340A2}"/>
              </a:ext>
            </a:extLst>
          </p:cNvPr>
          <p:cNvSpPr txBox="1"/>
          <p:nvPr/>
        </p:nvSpPr>
        <p:spPr>
          <a:xfrm>
            <a:off x="876300" y="590550"/>
            <a:ext cx="104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64814-5E7D-43D6-9A5B-3329E4B81862}"/>
              </a:ext>
            </a:extLst>
          </p:cNvPr>
          <p:cNvSpPr txBox="1"/>
          <p:nvPr/>
        </p:nvSpPr>
        <p:spPr>
          <a:xfrm>
            <a:off x="2184973" y="1598038"/>
            <a:ext cx="7546855" cy="10156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Quiz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Tog only supports simple expressions, such as </a:t>
            </a:r>
            <a:r>
              <a:rPr lang="en-US" sz="2000">
                <a:solidFill>
                  <a:srgbClr val="FF0000"/>
                </a:solidFill>
              </a:rPr>
              <a:t>3</a:t>
            </a:r>
            <a:r>
              <a:rPr lang="en-US" sz="2000"/>
              <a:t> or </a:t>
            </a:r>
            <a:r>
              <a:rPr lang="en-US" sz="2000">
                <a:solidFill>
                  <a:srgbClr val="FF0000"/>
                </a:solidFill>
              </a:rPr>
              <a:t>4 + 5</a:t>
            </a:r>
            <a:r>
              <a:rPr lang="en-US" sz="20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How would a Tog user write a statement such as:  </a:t>
            </a:r>
            <a:r>
              <a:rPr lang="en-US" sz="2000">
                <a:solidFill>
                  <a:srgbClr val="FF0000"/>
                </a:solidFill>
              </a:rPr>
              <a:t>let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x = 3 + 4 * 5</a:t>
            </a:r>
            <a:r>
              <a:rPr lang="en-US" sz="2000"/>
              <a:t>  ? 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C61FC-E8E7-4B37-85A4-0C2287D43F11}"/>
              </a:ext>
            </a:extLst>
          </p:cNvPr>
          <p:cNvSpPr txBox="1"/>
          <p:nvPr/>
        </p:nvSpPr>
        <p:spPr>
          <a:xfrm>
            <a:off x="4789714" y="4236298"/>
            <a:ext cx="2612571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let t1 = 4 * 5</a:t>
            </a:r>
          </a:p>
          <a:p>
            <a:r>
              <a:rPr lang="en-US" sz="2000">
                <a:latin typeface="Consolas" panose="020B0609020204030204" pitchFamily="49" charset="0"/>
              </a:rPr>
              <a:t>let x  = 3 + t1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FBDF2-59D9-419B-9154-C75C4FAF5941}"/>
              </a:ext>
            </a:extLst>
          </p:cNvPr>
          <p:cNvSpPr txBox="1"/>
          <p:nvPr/>
        </p:nvSpPr>
        <p:spPr>
          <a:xfrm>
            <a:off x="2184973" y="3122038"/>
            <a:ext cx="7546855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The user should break the calculation into simpler steps: simple enough that Tog supports that simplified expression.  Eg: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9D1CE-F1BF-4284-BA50-0055E2BF7151}"/>
              </a:ext>
            </a:extLst>
          </p:cNvPr>
          <p:cNvSpPr txBox="1"/>
          <p:nvPr/>
        </p:nvSpPr>
        <p:spPr>
          <a:xfrm>
            <a:off x="4216973" y="5350558"/>
            <a:ext cx="401262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t1</a:t>
            </a:r>
            <a:r>
              <a:rPr lang="en-US" sz="2000"/>
              <a:t> is just a temporary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234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5C847-F030-4532-93FE-6A94EA8B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CE13E-3F74-420E-BA23-370694D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2BE2A-154B-4CDA-8A64-0542A2CB617E}"/>
              </a:ext>
            </a:extLst>
          </p:cNvPr>
          <p:cNvSpPr txBox="1"/>
          <p:nvPr/>
        </p:nvSpPr>
        <p:spPr>
          <a:xfrm>
            <a:off x="999624" y="4037140"/>
            <a:ext cx="10395284" cy="163121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completes our coverage of arithmetic expressions</a:t>
            </a:r>
          </a:p>
          <a:p>
            <a:endParaRPr lang="en-US" sz="2000" dirty="0"/>
          </a:p>
          <a:p>
            <a:r>
              <a:rPr lang="en-US" sz="2000" dirty="0"/>
              <a:t>Tog is designed to allow only very </a:t>
            </a:r>
            <a:r>
              <a:rPr lang="en-US" sz="2000"/>
              <a:t>simple expressions, avoiding the need to implement an Infix-to-postfix converter, or a Postfix evaluator.  This frees up time </a:t>
            </a:r>
            <a:r>
              <a:rPr lang="en-US" sz="2000" dirty="0"/>
              <a:t>to </a:t>
            </a:r>
            <a:r>
              <a:rPr lang="en-US" sz="2000"/>
              <a:t>study other, more interesting, </a:t>
            </a:r>
            <a:r>
              <a:rPr lang="en-US" sz="2000" dirty="0"/>
              <a:t>parts </a:t>
            </a:r>
            <a:r>
              <a:rPr lang="en-US" sz="2000"/>
              <a:t>of compilers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DFD90-71BA-4F63-B634-0FCD48A340A2}"/>
              </a:ext>
            </a:extLst>
          </p:cNvPr>
          <p:cNvSpPr txBox="1"/>
          <p:nvPr/>
        </p:nvSpPr>
        <p:spPr>
          <a:xfrm>
            <a:off x="917408" y="369116"/>
            <a:ext cx="104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3C285-B142-48DC-AB62-D79EACF84DCE}"/>
              </a:ext>
            </a:extLst>
          </p:cNvPr>
          <p:cNvSpPr txBox="1"/>
          <p:nvPr/>
        </p:nvSpPr>
        <p:spPr>
          <a:xfrm>
            <a:off x="999624" y="1178189"/>
            <a:ext cx="10395284" cy="193899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Faced with a complicated user expression, such as:</a:t>
            </a:r>
          </a:p>
          <a:p>
            <a:endParaRPr lang="en-US" sz="2000"/>
          </a:p>
          <a:p>
            <a:pPr lvl="1"/>
            <a:r>
              <a:rPr lang="en-US" sz="2000">
                <a:solidFill>
                  <a:srgbClr val="FF0000"/>
                </a:solidFill>
              </a:rPr>
              <a:t>e * sigma * area * ( t ^ 4 – ambient ^ 4)	    // Stefan-Boltzman radiative power</a:t>
            </a:r>
          </a:p>
          <a:p>
            <a:pPr lvl="1"/>
            <a:endParaRPr lang="en-US" sz="2000"/>
          </a:p>
          <a:p>
            <a:r>
              <a:rPr lang="en-US" sz="2000"/>
              <a:t>we now know how to make a compiler evaluate it, taking account of precedence and parentheses; by converting it into Postfix form.  Take a moment to appreciate this as simply awesome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957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49688-974F-4A45-9443-734F66C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0418" y="6356350"/>
            <a:ext cx="4114800" cy="365125"/>
          </a:xfrm>
        </p:spPr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985D6-E966-4B76-A3DF-921B3C3E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41AAD-8875-4EE0-8F5A-D6DC10557B85}"/>
              </a:ext>
            </a:extLst>
          </p:cNvPr>
          <p:cNvSpPr txBox="1"/>
          <p:nvPr/>
        </p:nvSpPr>
        <p:spPr>
          <a:xfrm>
            <a:off x="683395" y="160304"/>
            <a:ext cx="828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Quiz : Infix to Postfix : More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74AE-21D2-4FD4-9EED-C750EEBFB0A2}"/>
              </a:ext>
            </a:extLst>
          </p:cNvPr>
          <p:cNvSpPr txBox="1"/>
          <p:nvPr/>
        </p:nvSpPr>
        <p:spPr>
          <a:xfrm>
            <a:off x="1560433" y="1785007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+ 2 ^ 3 *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AD86F-44C8-4468-91A7-D538DA76428B}"/>
              </a:ext>
            </a:extLst>
          </p:cNvPr>
          <p:cNvSpPr txBox="1"/>
          <p:nvPr/>
        </p:nvSpPr>
        <p:spPr>
          <a:xfrm>
            <a:off x="6203403" y="178500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AA30E-1DC4-4BC7-BAB3-A490FB08DCBA}"/>
              </a:ext>
            </a:extLst>
          </p:cNvPr>
          <p:cNvSpPr txBox="1"/>
          <p:nvPr/>
        </p:nvSpPr>
        <p:spPr>
          <a:xfrm>
            <a:off x="9476330" y="1785007"/>
            <a:ext cx="207998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1 2 3 ^ 4 *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28E24-09A7-424B-9E8C-377E572D36EF}"/>
              </a:ext>
            </a:extLst>
          </p:cNvPr>
          <p:cNvSpPr txBox="1"/>
          <p:nvPr/>
        </p:nvSpPr>
        <p:spPr>
          <a:xfrm>
            <a:off x="1560432" y="1384897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infix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EF2A3-C6C9-4985-B9FB-8C9BCA2DCB2B}"/>
              </a:ext>
            </a:extLst>
          </p:cNvPr>
          <p:cNvSpPr txBox="1"/>
          <p:nvPr/>
        </p:nvSpPr>
        <p:spPr>
          <a:xfrm>
            <a:off x="6176271" y="1384897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AB9E6-093E-4FD7-A430-4AAD5239DA15}"/>
              </a:ext>
            </a:extLst>
          </p:cNvPr>
          <p:cNvSpPr txBox="1"/>
          <p:nvPr/>
        </p:nvSpPr>
        <p:spPr>
          <a:xfrm>
            <a:off x="9447793" y="1384897"/>
            <a:ext cx="207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postfix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686CD2-D5E2-4D79-8C2F-A0B86041C11F}"/>
              </a:ext>
            </a:extLst>
          </p:cNvPr>
          <p:cNvSpPr txBox="1"/>
          <p:nvPr/>
        </p:nvSpPr>
        <p:spPr>
          <a:xfrm>
            <a:off x="1560432" y="2763379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a ^ 3 + (2 – 3) * 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2AD33E-EA4B-4F4A-BFB2-3F863A73040C}"/>
              </a:ext>
            </a:extLst>
          </p:cNvPr>
          <p:cNvSpPr txBox="1"/>
          <p:nvPr/>
        </p:nvSpPr>
        <p:spPr>
          <a:xfrm>
            <a:off x="1560430" y="3741751"/>
            <a:ext cx="2079985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a + (b^c + d) / 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307371-DC11-4146-A607-EB0A096C9AA4}"/>
              </a:ext>
            </a:extLst>
          </p:cNvPr>
          <p:cNvSpPr txBox="1"/>
          <p:nvPr/>
        </p:nvSpPr>
        <p:spPr>
          <a:xfrm>
            <a:off x="1560429" y="4720123"/>
            <a:ext cx="4241559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 * sigma * area * ( t ^ 4 – ambient ^ 4)</a:t>
            </a:r>
            <a:endParaRPr 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1D92EC-3083-47E1-9E89-2FB166915C9F}"/>
              </a:ext>
            </a:extLst>
          </p:cNvPr>
          <p:cNvSpPr txBox="1"/>
          <p:nvPr/>
        </p:nvSpPr>
        <p:spPr>
          <a:xfrm>
            <a:off x="1560429" y="5273048"/>
            <a:ext cx="4241559" cy="40011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e * s * a * ( t ^ 4 – v ^ 4)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BC263-D80B-42A5-957D-58BCC4FE8C6F}"/>
              </a:ext>
            </a:extLst>
          </p:cNvPr>
          <p:cNvSpPr txBox="1"/>
          <p:nvPr/>
        </p:nvSpPr>
        <p:spPr>
          <a:xfrm>
            <a:off x="9585690" y="3819832"/>
            <a:ext cx="1847248" cy="13234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	+ -</a:t>
            </a:r>
          </a:p>
          <a:p>
            <a:r>
              <a:rPr lang="en-US" sz="2000" dirty="0"/>
              <a:t>2	* /</a:t>
            </a:r>
          </a:p>
          <a:p>
            <a:r>
              <a:rPr lang="en-US" sz="2000" dirty="0"/>
              <a:t>3  	^</a:t>
            </a:r>
          </a:p>
          <a:p>
            <a:r>
              <a:rPr lang="en-US" sz="2000" dirty="0"/>
              <a:t>4  	( 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43184B-754E-4696-AC93-82A25B6588BD}"/>
              </a:ext>
            </a:extLst>
          </p:cNvPr>
          <p:cNvSpPr txBox="1"/>
          <p:nvPr/>
        </p:nvSpPr>
        <p:spPr>
          <a:xfrm>
            <a:off x="9585690" y="3429000"/>
            <a:ext cx="184724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412538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FD5BE-79A0-4E3B-A751-30EE9C7B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6D3A-5853-498D-BF1F-787BB1CA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543D7-0074-4C3F-8DF9-B52A7C47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29" y="1217832"/>
            <a:ext cx="8737939" cy="5503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116ED-D1DC-4433-9A52-374EDD34B80C}"/>
              </a:ext>
            </a:extLst>
          </p:cNvPr>
          <p:cNvSpPr txBox="1"/>
          <p:nvPr/>
        </p:nvSpPr>
        <p:spPr>
          <a:xfrm>
            <a:off x="359229" y="136525"/>
            <a:ext cx="573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Code::Blocks Demo</a:t>
            </a:r>
          </a:p>
        </p:txBody>
      </p:sp>
    </p:spTree>
    <p:extLst>
      <p:ext uri="{BB962C8B-B14F-4D97-AF65-F5344CB8AC3E}">
        <p14:creationId xmlns:p14="http://schemas.microsoft.com/office/powerpoint/2010/main" val="58752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FD5BE-79A0-4E3B-A751-30EE9C7B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6D3A-5853-498D-BF1F-787BB1CA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116ED-D1DC-4433-9A52-374EDD34B80C}"/>
              </a:ext>
            </a:extLst>
          </p:cNvPr>
          <p:cNvSpPr txBox="1"/>
          <p:nvPr/>
        </p:nvSpPr>
        <p:spPr>
          <a:xfrm>
            <a:off x="359229" y="136525"/>
            <a:ext cx="573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Code::Blocks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E6ACE-A381-482E-957B-6C7FDC6DE127}"/>
              </a:ext>
            </a:extLst>
          </p:cNvPr>
          <p:cNvSpPr txBox="1"/>
          <p:nvPr/>
        </p:nvSpPr>
        <p:spPr>
          <a:xfrm>
            <a:off x="571499" y="1273629"/>
            <a:ext cx="10662557" cy="45243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Code::Blocks is an Interactive Development Environment (IDE)</a:t>
            </a:r>
          </a:p>
          <a:p>
            <a:endParaRPr lang="en-US" dirty="0"/>
          </a:p>
          <a:p>
            <a:r>
              <a:rPr lang="en-US" dirty="0"/>
              <a:t>It’s free </a:t>
            </a:r>
            <a:r>
              <a:rPr lang="en-US"/>
              <a:t>and open-source.  Runs on Linux, Windows and Mac.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 you use this, or another IDE of your choice (</a:t>
            </a:r>
            <a:r>
              <a:rPr lang="en-US" dirty="0" err="1"/>
              <a:t>eg</a:t>
            </a:r>
            <a:r>
              <a:rPr lang="en-US" dirty="0"/>
              <a:t>: Eclipse, GNAT Programming Studio, Visual Studio Code, </a:t>
            </a:r>
            <a:r>
              <a:rPr lang="en-US" dirty="0" err="1"/>
              <a:t>CodeLite</a:t>
            </a:r>
            <a:r>
              <a:rPr lang="en-US" dirty="0"/>
              <a:t>, NetBeans, </a:t>
            </a:r>
            <a:r>
              <a:rPr lang="en-US" dirty="0" err="1"/>
              <a:t>CLion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Advantages of using an IDE: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Editor + Refactoring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Syntax Highlighting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Background Compilations to find syntax errors (not Code::Blocks, alas)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Integrated Compiler &amp; Linker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“Debug” or “Release”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Interactive Debugger</a:t>
            </a:r>
          </a:p>
        </p:txBody>
      </p:sp>
    </p:spTree>
    <p:extLst>
      <p:ext uri="{BB962C8B-B14F-4D97-AF65-F5344CB8AC3E}">
        <p14:creationId xmlns:p14="http://schemas.microsoft.com/office/powerpoint/2010/main" val="271068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A5FAFA-6AFA-4D85-86FF-978E6B96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5E3E9-851D-49C9-9368-10414900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BF685-9BB7-4A99-98C6-6DC52F24663E}"/>
              </a:ext>
            </a:extLst>
          </p:cNvPr>
          <p:cNvSpPr txBox="1"/>
          <p:nvPr/>
        </p:nvSpPr>
        <p:spPr>
          <a:xfrm>
            <a:off x="2667000" y="2916455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cal01</a:t>
            </a:r>
          </a:p>
        </p:txBody>
      </p:sp>
    </p:spTree>
    <p:extLst>
      <p:ext uri="{BB962C8B-B14F-4D97-AF65-F5344CB8AC3E}">
        <p14:creationId xmlns:p14="http://schemas.microsoft.com/office/powerpoint/2010/main" val="83283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4FD7A8-69D8-4F31-AAC0-D423F6AF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CD271-D8C1-4833-BCB4-277B1327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1B6E-1E2A-4644-84A2-1214B5E116F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76519-4E52-4511-A57B-39419BE88FB1}"/>
              </a:ext>
            </a:extLst>
          </p:cNvPr>
          <p:cNvSpPr txBox="1"/>
          <p:nvPr/>
        </p:nvSpPr>
        <p:spPr>
          <a:xfrm>
            <a:off x="561975" y="346978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cal01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DF49E-1043-4220-9272-FB659A921CC5}"/>
              </a:ext>
            </a:extLst>
          </p:cNvPr>
          <p:cNvSpPr txBox="1"/>
          <p:nvPr/>
        </p:nvSpPr>
        <p:spPr>
          <a:xfrm>
            <a:off x="6096000" y="674400"/>
            <a:ext cx="5860143" cy="5262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{       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forever loop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"? 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prompt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i1  =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 -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1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(i1 &lt; </a:t>
            </a:r>
            <a:r>
              <a:rPr lang="en-US" sz="16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newline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op =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'+'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i2  =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 -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2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answer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(op ==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'+'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= i1 + i2;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1+2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(op == 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= i1 - i2;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1-2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"= %d \n"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: "= 3"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fflush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   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 discard junk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EE6B0-CB16-41BE-A076-5EEA5FD936BD}"/>
              </a:ext>
            </a:extLst>
          </p:cNvPr>
          <p:cNvSpPr txBox="1"/>
          <p:nvPr/>
        </p:nvSpPr>
        <p:spPr>
          <a:xfrm>
            <a:off x="235857" y="2507864"/>
            <a:ext cx="5584372" cy="16312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Quiz : How would you add the following changes:</a:t>
            </a:r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Calculate </a:t>
            </a:r>
            <a:r>
              <a:rPr lang="en-US" sz="2000">
                <a:solidFill>
                  <a:srgbClr val="FF0000"/>
                </a:solidFill>
              </a:rPr>
              <a:t>double</a:t>
            </a:r>
            <a:r>
              <a:rPr lang="en-US" sz="2000"/>
              <a:t> instead of </a:t>
            </a:r>
            <a:r>
              <a:rPr lang="en-US" sz="2000">
                <a:solidFill>
                  <a:srgbClr val="FF0000"/>
                </a:solidFill>
              </a:rPr>
              <a:t>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Add error checking 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Add support for * and /</a:t>
            </a:r>
          </a:p>
        </p:txBody>
      </p:sp>
    </p:spTree>
    <p:extLst>
      <p:ext uri="{BB962C8B-B14F-4D97-AF65-F5344CB8AC3E}">
        <p14:creationId xmlns:p14="http://schemas.microsoft.com/office/powerpoint/2010/main" val="130194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</TotalTime>
  <Words>3925</Words>
  <Application>Microsoft Office PowerPoint</Application>
  <PresentationFormat>Widescreen</PresentationFormat>
  <Paragraphs>674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 Theme</vt:lpstr>
      <vt:lpstr>CSS 448 – Introduction to Compilers</vt:lpstr>
      <vt:lpstr>PowerPoint Presentation</vt:lpstr>
      <vt:lpstr>PowerPoint Presentation</vt:lpstr>
      <vt:lpstr>PowerPoint Presentation</vt:lpstr>
      <vt:lpstr>Extending cal01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448 – Introduction to Compilers</dc:title>
  <dc:creator>Jim Hogg</dc:creator>
  <cp:lastModifiedBy>Jim Hogg</cp:lastModifiedBy>
  <cp:revision>27</cp:revision>
  <dcterms:created xsi:type="dcterms:W3CDTF">2019-10-29T04:55:49Z</dcterms:created>
  <dcterms:modified xsi:type="dcterms:W3CDTF">2020-01-09T19:51:30Z</dcterms:modified>
</cp:coreProperties>
</file>