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24" r:id="rId3"/>
    <p:sldId id="328" r:id="rId4"/>
    <p:sldId id="325" r:id="rId5"/>
    <p:sldId id="326" r:id="rId6"/>
    <p:sldId id="260" r:id="rId7"/>
    <p:sldId id="261" r:id="rId8"/>
    <p:sldId id="262" r:id="rId9"/>
    <p:sldId id="263" r:id="rId10"/>
    <p:sldId id="327" r:id="rId11"/>
    <p:sldId id="358" r:id="rId12"/>
    <p:sldId id="360" r:id="rId13"/>
    <p:sldId id="361" r:id="rId14"/>
    <p:sldId id="264" r:id="rId15"/>
    <p:sldId id="357" r:id="rId16"/>
    <p:sldId id="265" r:id="rId17"/>
    <p:sldId id="266" r:id="rId18"/>
    <p:sldId id="351" r:id="rId19"/>
    <p:sldId id="353" r:id="rId20"/>
    <p:sldId id="352" r:id="rId21"/>
    <p:sldId id="354" r:id="rId22"/>
    <p:sldId id="355" r:id="rId23"/>
    <p:sldId id="272" r:id="rId24"/>
    <p:sldId id="267" r:id="rId25"/>
    <p:sldId id="268" r:id="rId26"/>
    <p:sldId id="269" r:id="rId27"/>
    <p:sldId id="270" r:id="rId28"/>
    <p:sldId id="271" r:id="rId29"/>
    <p:sldId id="333" r:id="rId30"/>
    <p:sldId id="273" r:id="rId31"/>
    <p:sldId id="274" r:id="rId32"/>
    <p:sldId id="275" r:id="rId33"/>
    <p:sldId id="276" r:id="rId34"/>
    <p:sldId id="278" r:id="rId35"/>
    <p:sldId id="356" r:id="rId36"/>
    <p:sldId id="277" r:id="rId37"/>
    <p:sldId id="279" r:id="rId38"/>
    <p:sldId id="332"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35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329F22-4287-4348-90ED-75EC3DF5E5AF}" v="274" dt="2020-01-16T20:31:39.8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9" autoAdjust="0"/>
    <p:restoredTop sz="94660"/>
  </p:normalViewPr>
  <p:slideViewPr>
    <p:cSldViewPr snapToGrid="0">
      <p:cViewPr varScale="1">
        <p:scale>
          <a:sx n="70" d="100"/>
          <a:sy n="70" d="100"/>
        </p:scale>
        <p:origin x="92" y="816"/>
      </p:cViewPr>
      <p:guideLst/>
    </p:cSldViewPr>
  </p:slideViewPr>
  <p:notesTextViewPr>
    <p:cViewPr>
      <p:scale>
        <a:sx n="1" d="1"/>
        <a:sy n="1" d="1"/>
      </p:scale>
      <p:origin x="0" y="0"/>
    </p:cViewPr>
  </p:notesTextViewPr>
  <p:sorterViewPr>
    <p:cViewPr>
      <p:scale>
        <a:sx n="100" d="100"/>
        <a:sy n="100" d="100"/>
      </p:scale>
      <p:origin x="0" y="-69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Hogg" userId="34797abe98eaa765" providerId="LiveId" clId="{B2ECD303-F8A1-4D78-A833-4E1B8D076F0C}"/>
    <pc:docChg chg="undo custSel addSld delSld modSld sldOrd modMainMaster">
      <pc:chgData name="Jim Hogg" userId="34797abe98eaa765" providerId="LiveId" clId="{B2ECD303-F8A1-4D78-A833-4E1B8D076F0C}" dt="2019-11-10T02:17:12.823" v="8228" actId="20577"/>
      <pc:docMkLst>
        <pc:docMk/>
      </pc:docMkLst>
      <pc:sldChg chg="addSp modSp">
        <pc:chgData name="Jim Hogg" userId="34797abe98eaa765" providerId="LiveId" clId="{B2ECD303-F8A1-4D78-A833-4E1B8D076F0C}" dt="2019-10-29T15:54:29.101" v="264" actId="14100"/>
        <pc:sldMkLst>
          <pc:docMk/>
          <pc:sldMk cId="0" sldId="256"/>
        </pc:sldMkLst>
        <pc:spChg chg="add mod">
          <ac:chgData name="Jim Hogg" userId="34797abe98eaa765" providerId="LiveId" clId="{B2ECD303-F8A1-4D78-A833-4E1B8D076F0C}" dt="2019-10-29T15:54:29.101" v="264" actId="14100"/>
          <ac:spMkLst>
            <pc:docMk/>
            <pc:sldMk cId="0" sldId="256"/>
            <ac:spMk id="2" creationId="{B4950ABC-C906-4BAF-BAB4-1B83BF60FC61}"/>
          </ac:spMkLst>
        </pc:spChg>
        <pc:spChg chg="mod">
          <ac:chgData name="Jim Hogg" userId="34797abe98eaa765" providerId="LiveId" clId="{B2ECD303-F8A1-4D78-A833-4E1B8D076F0C}" dt="2019-10-29T03:55:24.113" v="66" actId="255"/>
          <ac:spMkLst>
            <pc:docMk/>
            <pc:sldMk cId="0" sldId="256"/>
            <ac:spMk id="67" creationId="{00000000-0000-0000-0000-000000000000}"/>
          </ac:spMkLst>
        </pc:spChg>
        <pc:spChg chg="mod">
          <ac:chgData name="Jim Hogg" userId="34797abe98eaa765" providerId="LiveId" clId="{B2ECD303-F8A1-4D78-A833-4E1B8D076F0C}" dt="2019-10-29T15:53:01.160" v="256" actId="1076"/>
          <ac:spMkLst>
            <pc:docMk/>
            <pc:sldMk cId="0" sldId="256"/>
            <ac:spMk id="68" creationId="{00000000-0000-0000-0000-000000000000}"/>
          </ac:spMkLst>
        </pc:spChg>
      </pc:sldChg>
      <pc:sldChg chg="delSp modSp del">
        <pc:chgData name="Jim Hogg" userId="34797abe98eaa765" providerId="LiveId" clId="{B2ECD303-F8A1-4D78-A833-4E1B8D076F0C}" dt="2019-10-29T03:56:39.686" v="69" actId="47"/>
        <pc:sldMkLst>
          <pc:docMk/>
          <pc:sldMk cId="0" sldId="257"/>
        </pc:sldMkLst>
        <pc:spChg chg="del">
          <ac:chgData name="Jim Hogg" userId="34797abe98eaa765" providerId="LiveId" clId="{B2ECD303-F8A1-4D78-A833-4E1B8D076F0C}" dt="2019-10-29T03:55:37.828" v="67" actId="478"/>
          <ac:spMkLst>
            <pc:docMk/>
            <pc:sldMk cId="0" sldId="257"/>
            <ac:spMk id="76" creationId="{00000000-0000-0000-0000-000000000000}"/>
          </ac:spMkLst>
        </pc:spChg>
        <pc:spChg chg="del">
          <ac:chgData name="Jim Hogg" userId="34797abe98eaa765" providerId="LiveId" clId="{B2ECD303-F8A1-4D78-A833-4E1B8D076F0C}" dt="2019-10-29T03:55:37.828" v="67" actId="478"/>
          <ac:spMkLst>
            <pc:docMk/>
            <pc:sldMk cId="0" sldId="257"/>
            <ac:spMk id="77" creationId="{00000000-0000-0000-0000-000000000000}"/>
          </ac:spMkLst>
        </pc:spChg>
        <pc:spChg chg="del">
          <ac:chgData name="Jim Hogg" userId="34797abe98eaa765" providerId="LiveId" clId="{B2ECD303-F8A1-4D78-A833-4E1B8D076F0C}" dt="2019-10-29T03:55:37.828" v="67" actId="478"/>
          <ac:spMkLst>
            <pc:docMk/>
            <pc:sldMk cId="0" sldId="257"/>
            <ac:spMk id="79" creationId="{00000000-0000-0000-0000-000000000000}"/>
          </ac:spMkLst>
        </pc:spChg>
        <pc:spChg chg="del">
          <ac:chgData name="Jim Hogg" userId="34797abe98eaa765" providerId="LiveId" clId="{B2ECD303-F8A1-4D78-A833-4E1B8D076F0C}" dt="2019-10-29T03:55:37.828" v="67" actId="478"/>
          <ac:spMkLst>
            <pc:docMk/>
            <pc:sldMk cId="0" sldId="257"/>
            <ac:spMk id="82" creationId="{00000000-0000-0000-0000-000000000000}"/>
          </ac:spMkLst>
        </pc:spChg>
        <pc:spChg chg="del">
          <ac:chgData name="Jim Hogg" userId="34797abe98eaa765" providerId="LiveId" clId="{B2ECD303-F8A1-4D78-A833-4E1B8D076F0C}" dt="2019-10-29T03:55:37.828" v="67" actId="478"/>
          <ac:spMkLst>
            <pc:docMk/>
            <pc:sldMk cId="0" sldId="257"/>
            <ac:spMk id="85" creationId="{00000000-0000-0000-0000-000000000000}"/>
          </ac:spMkLst>
        </pc:spChg>
        <pc:spChg chg="del">
          <ac:chgData name="Jim Hogg" userId="34797abe98eaa765" providerId="LiveId" clId="{B2ECD303-F8A1-4D78-A833-4E1B8D076F0C}" dt="2019-10-29T03:55:37.828" v="67" actId="478"/>
          <ac:spMkLst>
            <pc:docMk/>
            <pc:sldMk cId="0" sldId="257"/>
            <ac:spMk id="86" creationId="{00000000-0000-0000-0000-000000000000}"/>
          </ac:spMkLst>
        </pc:spChg>
        <pc:spChg chg="del">
          <ac:chgData name="Jim Hogg" userId="34797abe98eaa765" providerId="LiveId" clId="{B2ECD303-F8A1-4D78-A833-4E1B8D076F0C}" dt="2019-10-29T03:55:37.828" v="67" actId="478"/>
          <ac:spMkLst>
            <pc:docMk/>
            <pc:sldMk cId="0" sldId="257"/>
            <ac:spMk id="87" creationId="{00000000-0000-0000-0000-000000000000}"/>
          </ac:spMkLst>
        </pc:spChg>
        <pc:spChg chg="del">
          <ac:chgData name="Jim Hogg" userId="34797abe98eaa765" providerId="LiveId" clId="{B2ECD303-F8A1-4D78-A833-4E1B8D076F0C}" dt="2019-10-29T03:55:37.828" v="67" actId="478"/>
          <ac:spMkLst>
            <pc:docMk/>
            <pc:sldMk cId="0" sldId="257"/>
            <ac:spMk id="88" creationId="{00000000-0000-0000-0000-000000000000}"/>
          </ac:spMkLst>
        </pc:spChg>
        <pc:spChg chg="del">
          <ac:chgData name="Jim Hogg" userId="34797abe98eaa765" providerId="LiveId" clId="{B2ECD303-F8A1-4D78-A833-4E1B8D076F0C}" dt="2019-10-29T03:55:37.828" v="67" actId="478"/>
          <ac:spMkLst>
            <pc:docMk/>
            <pc:sldMk cId="0" sldId="257"/>
            <ac:spMk id="89" creationId="{00000000-0000-0000-0000-000000000000}"/>
          </ac:spMkLst>
        </pc:spChg>
        <pc:spChg chg="del">
          <ac:chgData name="Jim Hogg" userId="34797abe98eaa765" providerId="LiveId" clId="{B2ECD303-F8A1-4D78-A833-4E1B8D076F0C}" dt="2019-10-29T03:55:37.828" v="67" actId="478"/>
          <ac:spMkLst>
            <pc:docMk/>
            <pc:sldMk cId="0" sldId="257"/>
            <ac:spMk id="91" creationId="{00000000-0000-0000-0000-000000000000}"/>
          </ac:spMkLst>
        </pc:spChg>
        <pc:cxnChg chg="del mod">
          <ac:chgData name="Jim Hogg" userId="34797abe98eaa765" providerId="LiveId" clId="{B2ECD303-F8A1-4D78-A833-4E1B8D076F0C}" dt="2019-10-29T03:55:37.828" v="67" actId="478"/>
          <ac:cxnSpMkLst>
            <pc:docMk/>
            <pc:sldMk cId="0" sldId="257"/>
            <ac:cxnSpMk id="78" creationId="{00000000-0000-0000-0000-000000000000}"/>
          </ac:cxnSpMkLst>
        </pc:cxnChg>
        <pc:cxnChg chg="del mod">
          <ac:chgData name="Jim Hogg" userId="34797abe98eaa765" providerId="LiveId" clId="{B2ECD303-F8A1-4D78-A833-4E1B8D076F0C}" dt="2019-10-29T03:55:37.828" v="67" actId="478"/>
          <ac:cxnSpMkLst>
            <pc:docMk/>
            <pc:sldMk cId="0" sldId="257"/>
            <ac:cxnSpMk id="80" creationId="{00000000-0000-0000-0000-000000000000}"/>
          </ac:cxnSpMkLst>
        </pc:cxnChg>
        <pc:cxnChg chg="del mod">
          <ac:chgData name="Jim Hogg" userId="34797abe98eaa765" providerId="LiveId" clId="{B2ECD303-F8A1-4D78-A833-4E1B8D076F0C}" dt="2019-10-29T03:55:37.828" v="67" actId="478"/>
          <ac:cxnSpMkLst>
            <pc:docMk/>
            <pc:sldMk cId="0" sldId="257"/>
            <ac:cxnSpMk id="81" creationId="{00000000-0000-0000-0000-000000000000}"/>
          </ac:cxnSpMkLst>
        </pc:cxnChg>
        <pc:cxnChg chg="del mod">
          <ac:chgData name="Jim Hogg" userId="34797abe98eaa765" providerId="LiveId" clId="{B2ECD303-F8A1-4D78-A833-4E1B8D076F0C}" dt="2019-10-29T03:55:37.828" v="67" actId="478"/>
          <ac:cxnSpMkLst>
            <pc:docMk/>
            <pc:sldMk cId="0" sldId="257"/>
            <ac:cxnSpMk id="83" creationId="{00000000-0000-0000-0000-000000000000}"/>
          </ac:cxnSpMkLst>
        </pc:cxnChg>
        <pc:cxnChg chg="del mod">
          <ac:chgData name="Jim Hogg" userId="34797abe98eaa765" providerId="LiveId" clId="{B2ECD303-F8A1-4D78-A833-4E1B8D076F0C}" dt="2019-10-29T03:55:37.828" v="67" actId="478"/>
          <ac:cxnSpMkLst>
            <pc:docMk/>
            <pc:sldMk cId="0" sldId="257"/>
            <ac:cxnSpMk id="90" creationId="{00000000-0000-0000-0000-000000000000}"/>
          </ac:cxnSpMkLst>
        </pc:cxnChg>
      </pc:sldChg>
      <pc:sldChg chg="del">
        <pc:chgData name="Jim Hogg" userId="34797abe98eaa765" providerId="LiveId" clId="{B2ECD303-F8A1-4D78-A833-4E1B8D076F0C}" dt="2019-10-29T03:57:11.969" v="71" actId="47"/>
        <pc:sldMkLst>
          <pc:docMk/>
          <pc:sldMk cId="0" sldId="258"/>
        </pc:sldMkLst>
      </pc:sldChg>
      <pc:sldChg chg="del">
        <pc:chgData name="Jim Hogg" userId="34797abe98eaa765" providerId="LiveId" clId="{B2ECD303-F8A1-4D78-A833-4E1B8D076F0C}" dt="2019-10-29T03:57:49.630" v="73" actId="47"/>
        <pc:sldMkLst>
          <pc:docMk/>
          <pc:sldMk cId="0" sldId="259"/>
        </pc:sldMkLst>
      </pc:sldChg>
      <pc:sldChg chg="addSp modSp">
        <pc:chgData name="Jim Hogg" userId="34797abe98eaa765" providerId="LiveId" clId="{B2ECD303-F8A1-4D78-A833-4E1B8D076F0C}" dt="2019-11-09T23:01:44.529" v="7060" actId="1076"/>
        <pc:sldMkLst>
          <pc:docMk/>
          <pc:sldMk cId="0" sldId="260"/>
        </pc:sldMkLst>
        <pc:spChg chg="add mod">
          <ac:chgData name="Jim Hogg" userId="34797abe98eaa765" providerId="LiveId" clId="{B2ECD303-F8A1-4D78-A833-4E1B8D076F0C}" dt="2019-11-09T23:01:44.529" v="7060" actId="1076"/>
          <ac:spMkLst>
            <pc:docMk/>
            <pc:sldMk cId="0" sldId="260"/>
            <ac:spMk id="4" creationId="{B83CB223-C80D-4423-8182-D0476AA051FA}"/>
          </ac:spMkLst>
        </pc:spChg>
        <pc:spChg chg="mod">
          <ac:chgData name="Jim Hogg" userId="34797abe98eaa765" providerId="LiveId" clId="{B2ECD303-F8A1-4D78-A833-4E1B8D076F0C}" dt="2019-11-09T23:01:17.832" v="7027" actId="14100"/>
          <ac:spMkLst>
            <pc:docMk/>
            <pc:sldMk cId="0" sldId="260"/>
            <ac:spMk id="114" creationId="{00000000-0000-0000-0000-000000000000}"/>
          </ac:spMkLst>
        </pc:spChg>
        <pc:spChg chg="mod">
          <ac:chgData name="Jim Hogg" userId="34797abe98eaa765" providerId="LiveId" clId="{B2ECD303-F8A1-4D78-A833-4E1B8D076F0C}" dt="2019-11-09T23:00:51.908" v="6997" actId="1076"/>
          <ac:spMkLst>
            <pc:docMk/>
            <pc:sldMk cId="0" sldId="260"/>
            <ac:spMk id="115" creationId="{00000000-0000-0000-0000-000000000000}"/>
          </ac:spMkLst>
        </pc:spChg>
      </pc:sldChg>
      <pc:sldChg chg="addSp delSp modSp modAnim">
        <pc:chgData name="Jim Hogg" userId="34797abe98eaa765" providerId="LiveId" clId="{B2ECD303-F8A1-4D78-A833-4E1B8D076F0C}" dt="2019-11-05T04:36:45.695" v="1247"/>
        <pc:sldMkLst>
          <pc:docMk/>
          <pc:sldMk cId="0" sldId="261"/>
        </pc:sldMkLst>
        <pc:spChg chg="add mod">
          <ac:chgData name="Jim Hogg" userId="34797abe98eaa765" providerId="LiveId" clId="{B2ECD303-F8A1-4D78-A833-4E1B8D076F0C}" dt="2019-11-05T04:35:52.179" v="1241" actId="1076"/>
          <ac:spMkLst>
            <pc:docMk/>
            <pc:sldMk cId="0" sldId="261"/>
            <ac:spMk id="2" creationId="{62096F7A-77AA-47F3-9199-041370878541}"/>
          </ac:spMkLst>
        </pc:spChg>
        <pc:spChg chg="mod">
          <ac:chgData name="Jim Hogg" userId="34797abe98eaa765" providerId="LiveId" clId="{B2ECD303-F8A1-4D78-A833-4E1B8D076F0C}" dt="2019-10-29T03:59:01.518" v="77" actId="255"/>
          <ac:spMkLst>
            <pc:docMk/>
            <pc:sldMk cId="0" sldId="261"/>
            <ac:spMk id="120" creationId="{00000000-0000-0000-0000-000000000000}"/>
          </ac:spMkLst>
        </pc:spChg>
        <pc:spChg chg="del">
          <ac:chgData name="Jim Hogg" userId="34797abe98eaa765" providerId="LiveId" clId="{B2ECD303-F8A1-4D78-A833-4E1B8D076F0C}" dt="2019-10-29T15:57:19.096" v="286" actId="478"/>
          <ac:spMkLst>
            <pc:docMk/>
            <pc:sldMk cId="0" sldId="261"/>
            <ac:spMk id="121" creationId="{00000000-0000-0000-0000-000000000000}"/>
          </ac:spMkLst>
        </pc:spChg>
        <pc:spChg chg="mod">
          <ac:chgData name="Jim Hogg" userId="34797abe98eaa765" providerId="LiveId" clId="{B2ECD303-F8A1-4D78-A833-4E1B8D076F0C}" dt="2019-11-05T04:34:28.628" v="1117" actId="1076"/>
          <ac:spMkLst>
            <pc:docMk/>
            <pc:sldMk cId="0" sldId="261"/>
            <ac:spMk id="122" creationId="{00000000-0000-0000-0000-000000000000}"/>
          </ac:spMkLst>
        </pc:spChg>
        <pc:spChg chg="mod">
          <ac:chgData name="Jim Hogg" userId="34797abe98eaa765" providerId="LiveId" clId="{B2ECD303-F8A1-4D78-A833-4E1B8D076F0C}" dt="2019-11-05T04:34:33.558" v="1118" actId="1076"/>
          <ac:spMkLst>
            <pc:docMk/>
            <pc:sldMk cId="0" sldId="261"/>
            <ac:spMk id="123" creationId="{00000000-0000-0000-0000-000000000000}"/>
          </ac:spMkLst>
        </pc:spChg>
      </pc:sldChg>
      <pc:sldChg chg="delSp modSp">
        <pc:chgData name="Jim Hogg" userId="34797abe98eaa765" providerId="LiveId" clId="{B2ECD303-F8A1-4D78-A833-4E1B8D076F0C}" dt="2019-11-05T04:37:45.115" v="1248" actId="478"/>
        <pc:sldMkLst>
          <pc:docMk/>
          <pc:sldMk cId="0" sldId="262"/>
        </pc:sldMkLst>
        <pc:spChg chg="del">
          <ac:chgData name="Jim Hogg" userId="34797abe98eaa765" providerId="LiveId" clId="{B2ECD303-F8A1-4D78-A833-4E1B8D076F0C}" dt="2019-11-05T04:37:45.115" v="1248" actId="478"/>
          <ac:spMkLst>
            <pc:docMk/>
            <pc:sldMk cId="0" sldId="262"/>
            <ac:spMk id="3" creationId="{7AB77C94-B333-4F39-970D-C1F4A63994F2}"/>
          </ac:spMkLst>
        </pc:spChg>
        <pc:spChg chg="mod">
          <ac:chgData name="Jim Hogg" userId="34797abe98eaa765" providerId="LiveId" clId="{B2ECD303-F8A1-4D78-A833-4E1B8D076F0C}" dt="2019-10-29T04:01:51.084" v="105" actId="14100"/>
          <ac:spMkLst>
            <pc:docMk/>
            <pc:sldMk cId="0" sldId="262"/>
            <ac:spMk id="130" creationId="{00000000-0000-0000-0000-000000000000}"/>
          </ac:spMkLst>
        </pc:spChg>
        <pc:spChg chg="mod">
          <ac:chgData name="Jim Hogg" userId="34797abe98eaa765" providerId="LiveId" clId="{B2ECD303-F8A1-4D78-A833-4E1B8D076F0C}" dt="2019-10-29T04:02:09.484" v="108" actId="14100"/>
          <ac:spMkLst>
            <pc:docMk/>
            <pc:sldMk cId="0" sldId="262"/>
            <ac:spMk id="134" creationId="{00000000-0000-0000-0000-000000000000}"/>
          </ac:spMkLst>
        </pc:spChg>
      </pc:sldChg>
      <pc:sldChg chg="delSp modSp">
        <pc:chgData name="Jim Hogg" userId="34797abe98eaa765" providerId="LiveId" clId="{B2ECD303-F8A1-4D78-A833-4E1B8D076F0C}" dt="2019-11-05T04:38:39.253" v="1249" actId="478"/>
        <pc:sldMkLst>
          <pc:docMk/>
          <pc:sldMk cId="0" sldId="263"/>
        </pc:sldMkLst>
        <pc:spChg chg="del">
          <ac:chgData name="Jim Hogg" userId="34797abe98eaa765" providerId="LiveId" clId="{B2ECD303-F8A1-4D78-A833-4E1B8D076F0C}" dt="2019-11-05T04:38:39.253" v="1249" actId="478"/>
          <ac:spMkLst>
            <pc:docMk/>
            <pc:sldMk cId="0" sldId="263"/>
            <ac:spMk id="3" creationId="{B1B776CF-B867-4E1F-BF99-88E4FC7844C4}"/>
          </ac:spMkLst>
        </pc:spChg>
        <pc:spChg chg="mod">
          <ac:chgData name="Jim Hogg" userId="34797abe98eaa765" providerId="LiveId" clId="{B2ECD303-F8A1-4D78-A833-4E1B8D076F0C}" dt="2019-10-29T04:02:29.914" v="109" actId="255"/>
          <ac:spMkLst>
            <pc:docMk/>
            <pc:sldMk cId="0" sldId="263"/>
            <ac:spMk id="140" creationId="{00000000-0000-0000-0000-000000000000}"/>
          </ac:spMkLst>
        </pc:spChg>
        <pc:spChg chg="mod">
          <ac:chgData name="Jim Hogg" userId="34797abe98eaa765" providerId="LiveId" clId="{B2ECD303-F8A1-4D78-A833-4E1B8D076F0C}" dt="2019-10-29T04:02:29.914" v="109" actId="255"/>
          <ac:spMkLst>
            <pc:docMk/>
            <pc:sldMk cId="0" sldId="263"/>
            <ac:spMk id="141" creationId="{00000000-0000-0000-0000-000000000000}"/>
          </ac:spMkLst>
        </pc:spChg>
        <pc:spChg chg="mod">
          <ac:chgData name="Jim Hogg" userId="34797abe98eaa765" providerId="LiveId" clId="{B2ECD303-F8A1-4D78-A833-4E1B8D076F0C}" dt="2019-10-29T04:02:29.914" v="109" actId="255"/>
          <ac:spMkLst>
            <pc:docMk/>
            <pc:sldMk cId="0" sldId="263"/>
            <ac:spMk id="143" creationId="{00000000-0000-0000-0000-000000000000}"/>
          </ac:spMkLst>
        </pc:spChg>
        <pc:spChg chg="mod">
          <ac:chgData name="Jim Hogg" userId="34797abe98eaa765" providerId="LiveId" clId="{B2ECD303-F8A1-4D78-A833-4E1B8D076F0C}" dt="2019-10-29T04:02:29.914" v="109" actId="255"/>
          <ac:spMkLst>
            <pc:docMk/>
            <pc:sldMk cId="0" sldId="263"/>
            <ac:spMk id="144" creationId="{00000000-0000-0000-0000-000000000000}"/>
          </ac:spMkLst>
        </pc:spChg>
        <pc:spChg chg="mod">
          <ac:chgData name="Jim Hogg" userId="34797abe98eaa765" providerId="LiveId" clId="{B2ECD303-F8A1-4D78-A833-4E1B8D076F0C}" dt="2019-10-29T04:02:29.914" v="109" actId="255"/>
          <ac:spMkLst>
            <pc:docMk/>
            <pc:sldMk cId="0" sldId="263"/>
            <ac:spMk id="145" creationId="{00000000-0000-0000-0000-000000000000}"/>
          </ac:spMkLst>
        </pc:spChg>
        <pc:spChg chg="mod">
          <ac:chgData name="Jim Hogg" userId="34797abe98eaa765" providerId="LiveId" clId="{B2ECD303-F8A1-4D78-A833-4E1B8D076F0C}" dt="2019-10-29T04:02:29.914" v="109" actId="255"/>
          <ac:spMkLst>
            <pc:docMk/>
            <pc:sldMk cId="0" sldId="263"/>
            <ac:spMk id="146" creationId="{00000000-0000-0000-0000-000000000000}"/>
          </ac:spMkLst>
        </pc:spChg>
        <pc:spChg chg="mod">
          <ac:chgData name="Jim Hogg" userId="34797abe98eaa765" providerId="LiveId" clId="{B2ECD303-F8A1-4D78-A833-4E1B8D076F0C}" dt="2019-10-29T04:02:29.914" v="109" actId="255"/>
          <ac:spMkLst>
            <pc:docMk/>
            <pc:sldMk cId="0" sldId="263"/>
            <ac:spMk id="147" creationId="{00000000-0000-0000-0000-000000000000}"/>
          </ac:spMkLst>
        </pc:spChg>
        <pc:spChg chg="mod">
          <ac:chgData name="Jim Hogg" userId="34797abe98eaa765" providerId="LiveId" clId="{B2ECD303-F8A1-4D78-A833-4E1B8D076F0C}" dt="2019-10-29T04:02:29.914" v="109" actId="255"/>
          <ac:spMkLst>
            <pc:docMk/>
            <pc:sldMk cId="0" sldId="263"/>
            <ac:spMk id="148" creationId="{00000000-0000-0000-0000-000000000000}"/>
          </ac:spMkLst>
        </pc:spChg>
        <pc:spChg chg="mod">
          <ac:chgData name="Jim Hogg" userId="34797abe98eaa765" providerId="LiveId" clId="{B2ECD303-F8A1-4D78-A833-4E1B8D076F0C}" dt="2019-10-29T04:02:29.914" v="109" actId="255"/>
          <ac:spMkLst>
            <pc:docMk/>
            <pc:sldMk cId="0" sldId="263"/>
            <ac:spMk id="149" creationId="{00000000-0000-0000-0000-000000000000}"/>
          </ac:spMkLst>
        </pc:spChg>
        <pc:spChg chg="mod">
          <ac:chgData name="Jim Hogg" userId="34797abe98eaa765" providerId="LiveId" clId="{B2ECD303-F8A1-4D78-A833-4E1B8D076F0C}" dt="2019-10-29T04:02:29.914" v="109" actId="255"/>
          <ac:spMkLst>
            <pc:docMk/>
            <pc:sldMk cId="0" sldId="263"/>
            <ac:spMk id="150" creationId="{00000000-0000-0000-0000-000000000000}"/>
          </ac:spMkLst>
        </pc:spChg>
      </pc:sldChg>
      <pc:sldChg chg="modSp">
        <pc:chgData name="Jim Hogg" userId="34797abe98eaa765" providerId="LiveId" clId="{B2ECD303-F8A1-4D78-A833-4E1B8D076F0C}" dt="2019-11-09T23:02:48.745" v="7061" actId="1076"/>
        <pc:sldMkLst>
          <pc:docMk/>
          <pc:sldMk cId="0" sldId="264"/>
        </pc:sldMkLst>
        <pc:spChg chg="mod">
          <ac:chgData name="Jim Hogg" userId="34797abe98eaa765" providerId="LiveId" clId="{B2ECD303-F8A1-4D78-A833-4E1B8D076F0C}" dt="2019-11-09T23:02:48.745" v="7061" actId="1076"/>
          <ac:spMkLst>
            <pc:docMk/>
            <pc:sldMk cId="0" sldId="264"/>
            <ac:spMk id="157" creationId="{00000000-0000-0000-0000-000000000000}"/>
          </ac:spMkLst>
        </pc:spChg>
        <pc:spChg chg="mod">
          <ac:chgData name="Jim Hogg" userId="34797abe98eaa765" providerId="LiveId" clId="{B2ECD303-F8A1-4D78-A833-4E1B8D076F0C}" dt="2019-11-05T16:39:01.368" v="1287" actId="113"/>
          <ac:spMkLst>
            <pc:docMk/>
            <pc:sldMk cId="0" sldId="264"/>
            <ac:spMk id="159" creationId="{00000000-0000-0000-0000-000000000000}"/>
          </ac:spMkLst>
        </pc:spChg>
      </pc:sldChg>
      <pc:sldChg chg="modSp">
        <pc:chgData name="Jim Hogg" userId="34797abe98eaa765" providerId="LiveId" clId="{B2ECD303-F8A1-4D78-A833-4E1B8D076F0C}" dt="2019-11-05T16:39:52.734" v="1310" actId="20577"/>
        <pc:sldMkLst>
          <pc:docMk/>
          <pc:sldMk cId="0" sldId="265"/>
        </pc:sldMkLst>
        <pc:spChg chg="mod">
          <ac:chgData name="Jim Hogg" userId="34797abe98eaa765" providerId="LiveId" clId="{B2ECD303-F8A1-4D78-A833-4E1B8D076F0C}" dt="2019-11-05T16:39:52.734" v="1310" actId="20577"/>
          <ac:spMkLst>
            <pc:docMk/>
            <pc:sldMk cId="0" sldId="265"/>
            <ac:spMk id="166" creationId="{00000000-0000-0000-0000-000000000000}"/>
          </ac:spMkLst>
        </pc:spChg>
      </pc:sldChg>
      <pc:sldChg chg="modSp setBg">
        <pc:chgData name="Jim Hogg" userId="34797abe98eaa765" providerId="LiveId" clId="{B2ECD303-F8A1-4D78-A833-4E1B8D076F0C}" dt="2019-10-29T04:03:48.686" v="116"/>
        <pc:sldMkLst>
          <pc:docMk/>
          <pc:sldMk cId="0" sldId="266"/>
        </pc:sldMkLst>
        <pc:spChg chg="mod">
          <ac:chgData name="Jim Hogg" userId="34797abe98eaa765" providerId="LiveId" clId="{B2ECD303-F8A1-4D78-A833-4E1B8D076F0C}" dt="2019-10-29T04:03:41.467" v="114" actId="14100"/>
          <ac:spMkLst>
            <pc:docMk/>
            <pc:sldMk cId="0" sldId="266"/>
            <ac:spMk id="172" creationId="{00000000-0000-0000-0000-000000000000}"/>
          </ac:spMkLst>
        </pc:spChg>
      </pc:sldChg>
      <pc:sldChg chg="modSp">
        <pc:chgData name="Jim Hogg" userId="34797abe98eaa765" providerId="LiveId" clId="{B2ECD303-F8A1-4D78-A833-4E1B8D076F0C}" dt="2019-11-04T20:32:36.529" v="336" actId="20577"/>
        <pc:sldMkLst>
          <pc:docMk/>
          <pc:sldMk cId="0" sldId="267"/>
        </pc:sldMkLst>
        <pc:spChg chg="mod">
          <ac:chgData name="Jim Hogg" userId="34797abe98eaa765" providerId="LiveId" clId="{B2ECD303-F8A1-4D78-A833-4E1B8D076F0C}" dt="2019-11-04T20:32:36.529" v="336" actId="20577"/>
          <ac:spMkLst>
            <pc:docMk/>
            <pc:sldMk cId="0" sldId="267"/>
            <ac:spMk id="178" creationId="{00000000-0000-0000-0000-000000000000}"/>
          </ac:spMkLst>
        </pc:spChg>
      </pc:sldChg>
      <pc:sldChg chg="modSp">
        <pc:chgData name="Jim Hogg" userId="34797abe98eaa765" providerId="LiveId" clId="{B2ECD303-F8A1-4D78-A833-4E1B8D076F0C}" dt="2019-11-05T16:40:39.342" v="1316" actId="14100"/>
        <pc:sldMkLst>
          <pc:docMk/>
          <pc:sldMk cId="0" sldId="269"/>
        </pc:sldMkLst>
        <pc:spChg chg="mod">
          <ac:chgData name="Jim Hogg" userId="34797abe98eaa765" providerId="LiveId" clId="{B2ECD303-F8A1-4D78-A833-4E1B8D076F0C}" dt="2019-10-29T04:04:18.300" v="118" actId="1076"/>
          <ac:spMkLst>
            <pc:docMk/>
            <pc:sldMk cId="0" sldId="269"/>
            <ac:spMk id="191" creationId="{00000000-0000-0000-0000-000000000000}"/>
          </ac:spMkLst>
        </pc:spChg>
        <pc:spChg chg="mod">
          <ac:chgData name="Jim Hogg" userId="34797abe98eaa765" providerId="LiveId" clId="{B2ECD303-F8A1-4D78-A833-4E1B8D076F0C}" dt="2019-11-05T16:40:39.342" v="1316" actId="14100"/>
          <ac:spMkLst>
            <pc:docMk/>
            <pc:sldMk cId="0" sldId="269"/>
            <ac:spMk id="192" creationId="{00000000-0000-0000-0000-000000000000}"/>
          </ac:spMkLst>
        </pc:spChg>
      </pc:sldChg>
      <pc:sldChg chg="modSp">
        <pc:chgData name="Jim Hogg" userId="34797abe98eaa765" providerId="LiveId" clId="{B2ECD303-F8A1-4D78-A833-4E1B8D076F0C}" dt="2019-11-05T18:43:54.234" v="1339" actId="20577"/>
        <pc:sldMkLst>
          <pc:docMk/>
          <pc:sldMk cId="0" sldId="270"/>
        </pc:sldMkLst>
        <pc:spChg chg="mod">
          <ac:chgData name="Jim Hogg" userId="34797abe98eaa765" providerId="LiveId" clId="{B2ECD303-F8A1-4D78-A833-4E1B8D076F0C}" dt="2019-11-05T18:43:46.063" v="1335" actId="1076"/>
          <ac:spMkLst>
            <pc:docMk/>
            <pc:sldMk cId="0" sldId="270"/>
            <ac:spMk id="199" creationId="{00000000-0000-0000-0000-000000000000}"/>
          </ac:spMkLst>
        </pc:spChg>
        <pc:spChg chg="mod">
          <ac:chgData name="Jim Hogg" userId="34797abe98eaa765" providerId="LiveId" clId="{B2ECD303-F8A1-4D78-A833-4E1B8D076F0C}" dt="2019-11-05T18:43:54.234" v="1339" actId="20577"/>
          <ac:spMkLst>
            <pc:docMk/>
            <pc:sldMk cId="0" sldId="270"/>
            <ac:spMk id="200" creationId="{00000000-0000-0000-0000-000000000000}"/>
          </ac:spMkLst>
        </pc:spChg>
      </pc:sldChg>
      <pc:sldChg chg="modSp">
        <pc:chgData name="Jim Hogg" userId="34797abe98eaa765" providerId="LiveId" clId="{B2ECD303-F8A1-4D78-A833-4E1B8D076F0C}" dt="2019-10-29T04:05:21.411" v="128" actId="255"/>
        <pc:sldMkLst>
          <pc:docMk/>
          <pc:sldMk cId="0" sldId="271"/>
        </pc:sldMkLst>
        <pc:spChg chg="mod">
          <ac:chgData name="Jim Hogg" userId="34797abe98eaa765" providerId="LiveId" clId="{B2ECD303-F8A1-4D78-A833-4E1B8D076F0C}" dt="2019-10-29T04:05:21.411" v="128" actId="255"/>
          <ac:spMkLst>
            <pc:docMk/>
            <pc:sldMk cId="0" sldId="271"/>
            <ac:spMk id="207" creationId="{00000000-0000-0000-0000-000000000000}"/>
          </ac:spMkLst>
        </pc:spChg>
        <pc:spChg chg="mod">
          <ac:chgData name="Jim Hogg" userId="34797abe98eaa765" providerId="LiveId" clId="{B2ECD303-F8A1-4D78-A833-4E1B8D076F0C}" dt="2019-10-29T04:05:10.204" v="127" actId="255"/>
          <ac:spMkLst>
            <pc:docMk/>
            <pc:sldMk cId="0" sldId="271"/>
            <ac:spMk id="209" creationId="{00000000-0000-0000-0000-000000000000}"/>
          </ac:spMkLst>
        </pc:spChg>
      </pc:sldChg>
      <pc:sldChg chg="addSp delSp modSp delAnim">
        <pc:chgData name="Jim Hogg" userId="34797abe98eaa765" providerId="LiveId" clId="{B2ECD303-F8A1-4D78-A833-4E1B8D076F0C}" dt="2019-11-06T17:32:28.409" v="3388" actId="20577"/>
        <pc:sldMkLst>
          <pc:docMk/>
          <pc:sldMk cId="0" sldId="272"/>
        </pc:sldMkLst>
        <pc:spChg chg="add del mod">
          <ac:chgData name="Jim Hogg" userId="34797abe98eaa765" providerId="LiveId" clId="{B2ECD303-F8A1-4D78-A833-4E1B8D076F0C}" dt="2019-11-06T17:32:17.427" v="3381" actId="478"/>
          <ac:spMkLst>
            <pc:docMk/>
            <pc:sldMk cId="0" sldId="272"/>
            <ac:spMk id="3" creationId="{DC493AC0-080C-4ED8-A6FE-587E5459262E}"/>
          </ac:spMkLst>
        </pc:spChg>
        <pc:spChg chg="add del mod">
          <ac:chgData name="Jim Hogg" userId="34797abe98eaa765" providerId="LiveId" clId="{B2ECD303-F8A1-4D78-A833-4E1B8D076F0C}" dt="2019-11-06T17:32:17.427" v="3381" actId="478"/>
          <ac:spMkLst>
            <pc:docMk/>
            <pc:sldMk cId="0" sldId="272"/>
            <ac:spMk id="10" creationId="{E39F6E05-2EB6-4396-B84E-1D11B5002AF2}"/>
          </ac:spMkLst>
        </pc:spChg>
        <pc:spChg chg="mod">
          <ac:chgData name="Jim Hogg" userId="34797abe98eaa765" providerId="LiveId" clId="{B2ECD303-F8A1-4D78-A833-4E1B8D076F0C}" dt="2019-11-06T17:32:28.409" v="3388" actId="20577"/>
          <ac:spMkLst>
            <pc:docMk/>
            <pc:sldMk cId="0" sldId="272"/>
            <ac:spMk id="214" creationId="{00000000-0000-0000-0000-000000000000}"/>
          </ac:spMkLst>
        </pc:spChg>
        <pc:spChg chg="mod">
          <ac:chgData name="Jim Hogg" userId="34797abe98eaa765" providerId="LiveId" clId="{B2ECD303-F8A1-4D78-A833-4E1B8D076F0C}" dt="2019-11-06T17:32:20.915" v="3382" actId="1076"/>
          <ac:spMkLst>
            <pc:docMk/>
            <pc:sldMk cId="0" sldId="272"/>
            <ac:spMk id="215" creationId="{00000000-0000-0000-0000-000000000000}"/>
          </ac:spMkLst>
        </pc:spChg>
        <pc:spChg chg="del mod">
          <ac:chgData name="Jim Hogg" userId="34797abe98eaa765" providerId="LiveId" clId="{B2ECD303-F8A1-4D78-A833-4E1B8D076F0C}" dt="2019-11-06T17:32:17.427" v="3381" actId="478"/>
          <ac:spMkLst>
            <pc:docMk/>
            <pc:sldMk cId="0" sldId="272"/>
            <ac:spMk id="216" creationId="{00000000-0000-0000-0000-000000000000}"/>
          </ac:spMkLst>
        </pc:spChg>
        <pc:spChg chg="del mod">
          <ac:chgData name="Jim Hogg" userId="34797abe98eaa765" providerId="LiveId" clId="{B2ECD303-F8A1-4D78-A833-4E1B8D076F0C}" dt="2019-11-06T17:28:14.322" v="3337" actId="478"/>
          <ac:spMkLst>
            <pc:docMk/>
            <pc:sldMk cId="0" sldId="272"/>
            <ac:spMk id="217" creationId="{00000000-0000-0000-0000-000000000000}"/>
          </ac:spMkLst>
        </pc:spChg>
        <pc:spChg chg="del mod">
          <ac:chgData name="Jim Hogg" userId="34797abe98eaa765" providerId="LiveId" clId="{B2ECD303-F8A1-4D78-A833-4E1B8D076F0C}" dt="2019-11-06T17:30:52.095" v="3376" actId="478"/>
          <ac:spMkLst>
            <pc:docMk/>
            <pc:sldMk cId="0" sldId="272"/>
            <ac:spMk id="219" creationId="{00000000-0000-0000-0000-000000000000}"/>
          </ac:spMkLst>
        </pc:spChg>
      </pc:sldChg>
      <pc:sldChg chg="addSp delSp modSp modAnim">
        <pc:chgData name="Jim Hogg" userId="34797abe98eaa765" providerId="LiveId" clId="{B2ECD303-F8A1-4D78-A833-4E1B8D076F0C}" dt="2019-11-06T17:31:11.482" v="3379" actId="14100"/>
        <pc:sldMkLst>
          <pc:docMk/>
          <pc:sldMk cId="0" sldId="273"/>
        </pc:sldMkLst>
        <pc:spChg chg="add mod">
          <ac:chgData name="Jim Hogg" userId="34797abe98eaa765" providerId="LiveId" clId="{B2ECD303-F8A1-4D78-A833-4E1B8D076F0C}" dt="2019-11-06T17:31:11.482" v="3379" actId="14100"/>
          <ac:spMkLst>
            <pc:docMk/>
            <pc:sldMk cId="0" sldId="273"/>
            <ac:spMk id="11" creationId="{AAE5B25A-66C6-43AA-9D1A-28601C55E2B0}"/>
          </ac:spMkLst>
        </pc:spChg>
        <pc:spChg chg="mod">
          <ac:chgData name="Jim Hogg" userId="34797abe98eaa765" providerId="LiveId" clId="{B2ECD303-F8A1-4D78-A833-4E1B8D076F0C}" dt="2019-11-06T17:27:49.181" v="3333" actId="14100"/>
          <ac:spMkLst>
            <pc:docMk/>
            <pc:sldMk cId="0" sldId="273"/>
            <ac:spMk id="225" creationId="{00000000-0000-0000-0000-000000000000}"/>
          </ac:spMkLst>
        </pc:spChg>
        <pc:spChg chg="mod">
          <ac:chgData name="Jim Hogg" userId="34797abe98eaa765" providerId="LiveId" clId="{B2ECD303-F8A1-4D78-A833-4E1B8D076F0C}" dt="2019-11-06T17:27:38.289" v="3328" actId="1076"/>
          <ac:spMkLst>
            <pc:docMk/>
            <pc:sldMk cId="0" sldId="273"/>
            <ac:spMk id="226" creationId="{00000000-0000-0000-0000-000000000000}"/>
          </ac:spMkLst>
        </pc:spChg>
        <pc:spChg chg="mod">
          <ac:chgData name="Jim Hogg" userId="34797abe98eaa765" providerId="LiveId" clId="{B2ECD303-F8A1-4D78-A833-4E1B8D076F0C}" dt="2019-11-06T17:27:38.289" v="3328" actId="1076"/>
          <ac:spMkLst>
            <pc:docMk/>
            <pc:sldMk cId="0" sldId="273"/>
            <ac:spMk id="227" creationId="{00000000-0000-0000-0000-000000000000}"/>
          </ac:spMkLst>
        </pc:spChg>
        <pc:spChg chg="mod">
          <ac:chgData name="Jim Hogg" userId="34797abe98eaa765" providerId="LiveId" clId="{B2ECD303-F8A1-4D78-A833-4E1B8D076F0C}" dt="2019-11-06T17:27:38.289" v="3328" actId="1076"/>
          <ac:spMkLst>
            <pc:docMk/>
            <pc:sldMk cId="0" sldId="273"/>
            <ac:spMk id="228" creationId="{00000000-0000-0000-0000-000000000000}"/>
          </ac:spMkLst>
        </pc:spChg>
        <pc:spChg chg="mod">
          <ac:chgData name="Jim Hogg" userId="34797abe98eaa765" providerId="LiveId" clId="{B2ECD303-F8A1-4D78-A833-4E1B8D076F0C}" dt="2019-11-06T17:27:38.289" v="3328" actId="1076"/>
          <ac:spMkLst>
            <pc:docMk/>
            <pc:sldMk cId="0" sldId="273"/>
            <ac:spMk id="229" creationId="{00000000-0000-0000-0000-000000000000}"/>
          </ac:spMkLst>
        </pc:spChg>
        <pc:spChg chg="del">
          <ac:chgData name="Jim Hogg" userId="34797abe98eaa765" providerId="LiveId" clId="{B2ECD303-F8A1-4D78-A833-4E1B8D076F0C}" dt="2019-11-05T18:44:46.851" v="1343" actId="478"/>
          <ac:spMkLst>
            <pc:docMk/>
            <pc:sldMk cId="0" sldId="273"/>
            <ac:spMk id="230" creationId="{00000000-0000-0000-0000-000000000000}"/>
          </ac:spMkLst>
        </pc:spChg>
      </pc:sldChg>
      <pc:sldChg chg="modSp">
        <pc:chgData name="Jim Hogg" userId="34797abe98eaa765" providerId="LiveId" clId="{B2ECD303-F8A1-4D78-A833-4E1B8D076F0C}" dt="2019-10-29T04:06:26.228" v="147" actId="6549"/>
        <pc:sldMkLst>
          <pc:docMk/>
          <pc:sldMk cId="0" sldId="274"/>
        </pc:sldMkLst>
        <pc:spChg chg="mod">
          <ac:chgData name="Jim Hogg" userId="34797abe98eaa765" providerId="LiveId" clId="{B2ECD303-F8A1-4D78-A833-4E1B8D076F0C}" dt="2019-10-29T04:06:26.228" v="147" actId="6549"/>
          <ac:spMkLst>
            <pc:docMk/>
            <pc:sldMk cId="0" sldId="274"/>
            <ac:spMk id="237" creationId="{00000000-0000-0000-0000-000000000000}"/>
          </ac:spMkLst>
        </pc:spChg>
      </pc:sldChg>
      <pc:sldChg chg="add del setBg">
        <pc:chgData name="Jim Hogg" userId="34797abe98eaa765" providerId="LiveId" clId="{B2ECD303-F8A1-4D78-A833-4E1B8D076F0C}" dt="2019-11-06T17:25:17.674" v="3324" actId="2696"/>
        <pc:sldMkLst>
          <pc:docMk/>
          <pc:sldMk cId="243508429" sldId="275"/>
        </pc:sldMkLst>
      </pc:sldChg>
      <pc:sldChg chg="add setBg">
        <pc:chgData name="Jim Hogg" userId="34797abe98eaa765" providerId="LiveId" clId="{B2ECD303-F8A1-4D78-A833-4E1B8D076F0C}" dt="2019-11-06T17:25:45.377" v="3326"/>
        <pc:sldMkLst>
          <pc:docMk/>
          <pc:sldMk cId="4120337285" sldId="275"/>
        </pc:sldMkLst>
        <pc:spChg chg="mod">
          <ac:chgData name="Jim Hogg" userId="34797abe98eaa765" providerId="LiveId" clId="{B2ECD303-F8A1-4D78-A833-4E1B8D076F0C}" dt="2019-10-29T04:06:47.471" v="148" actId="207"/>
          <ac:spMkLst>
            <pc:docMk/>
            <pc:sldMk cId="4120337285" sldId="275"/>
            <ac:spMk id="242" creationId="{00000000-0000-0000-0000-000000000000}"/>
          </ac:spMkLst>
        </pc:spChg>
      </pc:sldChg>
      <pc:sldChg chg="modSp add del">
        <pc:chgData name="Jim Hogg" userId="34797abe98eaa765" providerId="LiveId" clId="{B2ECD303-F8A1-4D78-A833-4E1B8D076F0C}" dt="2019-11-06T17:25:17.674" v="3324" actId="2696"/>
        <pc:sldMkLst>
          <pc:docMk/>
          <pc:sldMk cId="3324660505" sldId="276"/>
        </pc:sldMkLst>
        <pc:spChg chg="mod">
          <ac:chgData name="Jim Hogg" userId="34797abe98eaa765" providerId="LiveId" clId="{B2ECD303-F8A1-4D78-A833-4E1B8D076F0C}" dt="2019-11-05T22:31:49.223" v="2656" actId="20577"/>
          <ac:spMkLst>
            <pc:docMk/>
            <pc:sldMk cId="3324660505" sldId="276"/>
            <ac:spMk id="248" creationId="{00000000-0000-0000-0000-000000000000}"/>
          </ac:spMkLst>
        </pc:spChg>
      </pc:sldChg>
      <pc:sldChg chg="add">
        <pc:chgData name="Jim Hogg" userId="34797abe98eaa765" providerId="LiveId" clId="{B2ECD303-F8A1-4D78-A833-4E1B8D076F0C}" dt="2019-11-06T17:25:33.384" v="3325"/>
        <pc:sldMkLst>
          <pc:docMk/>
          <pc:sldMk cId="3423635134" sldId="276"/>
        </pc:sldMkLst>
      </pc:sldChg>
      <pc:sldChg chg="modSp del">
        <pc:chgData name="Jim Hogg" userId="34797abe98eaa765" providerId="LiveId" clId="{B2ECD303-F8A1-4D78-A833-4E1B8D076F0C}" dt="2019-11-05T21:36:39.734" v="2198" actId="2696"/>
        <pc:sldMkLst>
          <pc:docMk/>
          <pc:sldMk cId="2650981987" sldId="277"/>
        </pc:sldMkLst>
        <pc:graphicFrameChg chg="modGraphic">
          <ac:chgData name="Jim Hogg" userId="34797abe98eaa765" providerId="LiveId" clId="{B2ECD303-F8A1-4D78-A833-4E1B8D076F0C}" dt="2019-11-05T19:10:58.959" v="1474"/>
          <ac:graphicFrameMkLst>
            <pc:docMk/>
            <pc:sldMk cId="2650981987" sldId="277"/>
            <ac:graphicFrameMk id="255" creationId="{00000000-0000-0000-0000-000000000000}"/>
          </ac:graphicFrameMkLst>
        </pc:graphicFrameChg>
        <pc:graphicFrameChg chg="modGraphic">
          <ac:chgData name="Jim Hogg" userId="34797abe98eaa765" providerId="LiveId" clId="{B2ECD303-F8A1-4D78-A833-4E1B8D076F0C}" dt="2019-11-05T19:12:46.491" v="1477"/>
          <ac:graphicFrameMkLst>
            <pc:docMk/>
            <pc:sldMk cId="2650981987" sldId="277"/>
            <ac:graphicFrameMk id="257" creationId="{00000000-0000-0000-0000-000000000000}"/>
          </ac:graphicFrameMkLst>
        </pc:graphicFrameChg>
      </pc:sldChg>
      <pc:sldChg chg="add del">
        <pc:chgData name="Jim Hogg" userId="34797abe98eaa765" providerId="LiveId" clId="{B2ECD303-F8A1-4D78-A833-4E1B8D076F0C}" dt="2019-11-06T17:25:17.674" v="3324" actId="2696"/>
        <pc:sldMkLst>
          <pc:docMk/>
          <pc:sldMk cId="3446004087" sldId="277"/>
        </pc:sldMkLst>
      </pc:sldChg>
      <pc:sldChg chg="modSp add">
        <pc:chgData name="Jim Hogg" userId="34797abe98eaa765" providerId="LiveId" clId="{B2ECD303-F8A1-4D78-A833-4E1B8D076F0C}" dt="2019-11-06T17:50:39.640" v="4014" actId="20577"/>
        <pc:sldMkLst>
          <pc:docMk/>
          <pc:sldMk cId="3192911840" sldId="278"/>
        </pc:sldMkLst>
        <pc:graphicFrameChg chg="modGraphic">
          <ac:chgData name="Jim Hogg" userId="34797abe98eaa765" providerId="LiveId" clId="{B2ECD303-F8A1-4D78-A833-4E1B8D076F0C}" dt="2019-11-06T17:50:39.640" v="4014" actId="20577"/>
          <ac:graphicFrameMkLst>
            <pc:docMk/>
            <pc:sldMk cId="3192911840" sldId="278"/>
            <ac:graphicFrameMk id="264" creationId="{00000000-0000-0000-0000-000000000000}"/>
          </ac:graphicFrameMkLst>
        </pc:graphicFrameChg>
      </pc:sldChg>
      <pc:sldChg chg="add del">
        <pc:chgData name="Jim Hogg" userId="34797abe98eaa765" providerId="LiveId" clId="{B2ECD303-F8A1-4D78-A833-4E1B8D076F0C}" dt="2019-11-06T17:25:17.674" v="3324" actId="2696"/>
        <pc:sldMkLst>
          <pc:docMk/>
          <pc:sldMk cId="3953426495" sldId="278"/>
        </pc:sldMkLst>
      </pc:sldChg>
      <pc:sldChg chg="modSp add del">
        <pc:chgData name="Jim Hogg" userId="34797abe98eaa765" providerId="LiveId" clId="{B2ECD303-F8A1-4D78-A833-4E1B8D076F0C}" dt="2019-11-06T17:25:17.674" v="3324" actId="2696"/>
        <pc:sldMkLst>
          <pc:docMk/>
          <pc:sldMk cId="3333510674" sldId="279"/>
        </pc:sldMkLst>
        <pc:spChg chg="mod">
          <ac:chgData name="Jim Hogg" userId="34797abe98eaa765" providerId="LiveId" clId="{B2ECD303-F8A1-4D78-A833-4E1B8D076F0C}" dt="2019-11-05T22:42:19.799" v="2663" actId="1076"/>
          <ac:spMkLst>
            <pc:docMk/>
            <pc:sldMk cId="3333510674" sldId="279"/>
            <ac:spMk id="272" creationId="{00000000-0000-0000-0000-000000000000}"/>
          </ac:spMkLst>
        </pc:spChg>
      </pc:sldChg>
      <pc:sldChg chg="del">
        <pc:chgData name="Jim Hogg" userId="34797abe98eaa765" providerId="LiveId" clId="{B2ECD303-F8A1-4D78-A833-4E1B8D076F0C}" dt="2019-11-05T21:36:39.734" v="2198" actId="2696"/>
        <pc:sldMkLst>
          <pc:docMk/>
          <pc:sldMk cId="3594999026" sldId="279"/>
        </pc:sldMkLst>
        <pc:spChg chg="mod">
          <ac:chgData name="Jim Hogg" userId="34797abe98eaa765" providerId="LiveId" clId="{B2ECD303-F8A1-4D78-A833-4E1B8D076F0C}" dt="2019-11-06T17:52:38.330" v="4167" actId="20577"/>
          <ac:spMkLst>
            <pc:docMk/>
            <pc:sldMk cId="3594999026" sldId="279"/>
            <ac:spMk id="272" creationId="{00000000-0000-0000-0000-000000000000}"/>
          </ac:spMkLst>
        </pc:spChg>
      </pc:sldChg>
      <pc:sldChg chg="modSp del">
        <pc:chgData name="Jim Hogg" userId="34797abe98eaa765" providerId="LiveId" clId="{B2ECD303-F8A1-4D78-A833-4E1B8D076F0C}" dt="2019-11-05T21:36:39.734" v="2198" actId="2696"/>
        <pc:sldMkLst>
          <pc:docMk/>
          <pc:sldMk cId="1531618057" sldId="280"/>
        </pc:sldMkLst>
        <pc:spChg chg="mod">
          <ac:chgData name="Jim Hogg" userId="34797abe98eaa765" providerId="LiveId" clId="{B2ECD303-F8A1-4D78-A833-4E1B8D076F0C}" dt="2019-10-29T04:07:49.275" v="154" actId="255"/>
          <ac:spMkLst>
            <pc:docMk/>
            <pc:sldMk cId="1531618057" sldId="280"/>
            <ac:spMk id="278" creationId="{00000000-0000-0000-0000-000000000000}"/>
          </ac:spMkLst>
        </pc:spChg>
        <pc:spChg chg="mod">
          <ac:chgData name="Jim Hogg" userId="34797abe98eaa765" providerId="LiveId" clId="{B2ECD303-F8A1-4D78-A833-4E1B8D076F0C}" dt="2019-11-04T20:51:02.807" v="430" actId="20577"/>
          <ac:spMkLst>
            <pc:docMk/>
            <pc:sldMk cId="1531618057" sldId="280"/>
            <ac:spMk id="279" creationId="{00000000-0000-0000-0000-000000000000}"/>
          </ac:spMkLst>
        </pc:spChg>
        <pc:spChg chg="mod">
          <ac:chgData name="Jim Hogg" userId="34797abe98eaa765" providerId="LiveId" clId="{B2ECD303-F8A1-4D78-A833-4E1B8D076F0C}" dt="2019-11-04T20:46:33.258" v="424" actId="404"/>
          <ac:spMkLst>
            <pc:docMk/>
            <pc:sldMk cId="1531618057" sldId="280"/>
            <ac:spMk id="280" creationId="{00000000-0000-0000-0000-000000000000}"/>
          </ac:spMkLst>
        </pc:spChg>
      </pc:sldChg>
      <pc:sldChg chg="add del">
        <pc:chgData name="Jim Hogg" userId="34797abe98eaa765" providerId="LiveId" clId="{B2ECD303-F8A1-4D78-A833-4E1B8D076F0C}" dt="2019-11-06T17:25:17.674" v="3324" actId="2696"/>
        <pc:sldMkLst>
          <pc:docMk/>
          <pc:sldMk cId="3245827826" sldId="280"/>
        </pc:sldMkLst>
      </pc:sldChg>
      <pc:sldChg chg="add setBg">
        <pc:chgData name="Jim Hogg" userId="34797abe98eaa765" providerId="LiveId" clId="{B2ECD303-F8A1-4D78-A833-4E1B8D076F0C}" dt="2019-11-06T17:53:22.696" v="4169"/>
        <pc:sldMkLst>
          <pc:docMk/>
          <pc:sldMk cId="2035637465" sldId="281"/>
        </pc:sldMkLst>
        <pc:spChg chg="mod">
          <ac:chgData name="Jim Hogg" userId="34797abe98eaa765" providerId="LiveId" clId="{B2ECD303-F8A1-4D78-A833-4E1B8D076F0C}" dt="2019-10-29T04:08:10.826" v="156" actId="207"/>
          <ac:spMkLst>
            <pc:docMk/>
            <pc:sldMk cId="2035637465" sldId="281"/>
            <ac:spMk id="286" creationId="{00000000-0000-0000-0000-000000000000}"/>
          </ac:spMkLst>
        </pc:spChg>
      </pc:sldChg>
      <pc:sldChg chg="add del setBg">
        <pc:chgData name="Jim Hogg" userId="34797abe98eaa765" providerId="LiveId" clId="{B2ECD303-F8A1-4D78-A833-4E1B8D076F0C}" dt="2019-11-06T17:25:17.674" v="3324" actId="2696"/>
        <pc:sldMkLst>
          <pc:docMk/>
          <pc:sldMk cId="3264609151" sldId="281"/>
        </pc:sldMkLst>
      </pc:sldChg>
      <pc:sldChg chg="add">
        <pc:chgData name="Jim Hogg" userId="34797abe98eaa765" providerId="LiveId" clId="{B2ECD303-F8A1-4D78-A833-4E1B8D076F0C}" dt="2019-11-06T17:25:33.384" v="3325"/>
        <pc:sldMkLst>
          <pc:docMk/>
          <pc:sldMk cId="441243311" sldId="282"/>
        </pc:sldMkLst>
      </pc:sldChg>
      <pc:sldChg chg="add del">
        <pc:chgData name="Jim Hogg" userId="34797abe98eaa765" providerId="LiveId" clId="{B2ECD303-F8A1-4D78-A833-4E1B8D076F0C}" dt="2019-11-06T17:25:17.674" v="3324" actId="2696"/>
        <pc:sldMkLst>
          <pc:docMk/>
          <pc:sldMk cId="2490080229" sldId="282"/>
        </pc:sldMkLst>
      </pc:sldChg>
      <pc:sldChg chg="modSp del">
        <pc:chgData name="Jim Hogg" userId="34797abe98eaa765" providerId="LiveId" clId="{B2ECD303-F8A1-4D78-A833-4E1B8D076F0C}" dt="2019-11-05T21:36:39.734" v="2198" actId="2696"/>
        <pc:sldMkLst>
          <pc:docMk/>
          <pc:sldMk cId="3268734379" sldId="283"/>
        </pc:sldMkLst>
        <pc:spChg chg="mod">
          <ac:chgData name="Jim Hogg" userId="34797abe98eaa765" providerId="LiveId" clId="{B2ECD303-F8A1-4D78-A833-4E1B8D076F0C}" dt="2019-11-05T18:48:56.638" v="1368" actId="6549"/>
          <ac:spMkLst>
            <pc:docMk/>
            <pc:sldMk cId="3268734379" sldId="283"/>
            <ac:spMk id="309" creationId="{00000000-0000-0000-0000-000000000000}"/>
          </ac:spMkLst>
        </pc:spChg>
        <pc:spChg chg="mod">
          <ac:chgData name="Jim Hogg" userId="34797abe98eaa765" providerId="LiveId" clId="{B2ECD303-F8A1-4D78-A833-4E1B8D076F0C}" dt="2019-11-05T18:53:38.569" v="1370" actId="20577"/>
          <ac:spMkLst>
            <pc:docMk/>
            <pc:sldMk cId="3268734379" sldId="283"/>
            <ac:spMk id="310" creationId="{00000000-0000-0000-0000-000000000000}"/>
          </ac:spMkLst>
        </pc:spChg>
        <pc:spChg chg="mod">
          <ac:chgData name="Jim Hogg" userId="34797abe98eaa765" providerId="LiveId" clId="{B2ECD303-F8A1-4D78-A833-4E1B8D076F0C}" dt="2019-10-29T04:08:45.957" v="160" actId="1076"/>
          <ac:spMkLst>
            <pc:docMk/>
            <pc:sldMk cId="3268734379" sldId="283"/>
            <ac:spMk id="311" creationId="{00000000-0000-0000-0000-000000000000}"/>
          </ac:spMkLst>
        </pc:spChg>
        <pc:spChg chg="mod">
          <ac:chgData name="Jim Hogg" userId="34797abe98eaa765" providerId="LiveId" clId="{B2ECD303-F8A1-4D78-A833-4E1B8D076F0C}" dt="2019-10-29T04:08:45.957" v="160" actId="1076"/>
          <ac:spMkLst>
            <pc:docMk/>
            <pc:sldMk cId="3268734379" sldId="283"/>
            <ac:spMk id="312" creationId="{00000000-0000-0000-0000-000000000000}"/>
          </ac:spMkLst>
        </pc:spChg>
        <pc:spChg chg="mod">
          <ac:chgData name="Jim Hogg" userId="34797abe98eaa765" providerId="LiveId" clId="{B2ECD303-F8A1-4D78-A833-4E1B8D076F0C}" dt="2019-10-29T04:08:45.957" v="160" actId="1076"/>
          <ac:spMkLst>
            <pc:docMk/>
            <pc:sldMk cId="3268734379" sldId="283"/>
            <ac:spMk id="313" creationId="{00000000-0000-0000-0000-000000000000}"/>
          </ac:spMkLst>
        </pc:spChg>
        <pc:spChg chg="mod">
          <ac:chgData name="Jim Hogg" userId="34797abe98eaa765" providerId="LiveId" clId="{B2ECD303-F8A1-4D78-A833-4E1B8D076F0C}" dt="2019-10-29T04:08:45.957" v="160" actId="1076"/>
          <ac:spMkLst>
            <pc:docMk/>
            <pc:sldMk cId="3268734379" sldId="283"/>
            <ac:spMk id="314" creationId="{00000000-0000-0000-0000-000000000000}"/>
          </ac:spMkLst>
        </pc:spChg>
        <pc:spChg chg="mod">
          <ac:chgData name="Jim Hogg" userId="34797abe98eaa765" providerId="LiveId" clId="{B2ECD303-F8A1-4D78-A833-4E1B8D076F0C}" dt="2019-11-05T18:53:41.634" v="1372" actId="20577"/>
          <ac:spMkLst>
            <pc:docMk/>
            <pc:sldMk cId="3268734379" sldId="283"/>
            <ac:spMk id="315" creationId="{00000000-0000-0000-0000-000000000000}"/>
          </ac:spMkLst>
        </pc:spChg>
      </pc:sldChg>
      <pc:sldChg chg="add del">
        <pc:chgData name="Jim Hogg" userId="34797abe98eaa765" providerId="LiveId" clId="{B2ECD303-F8A1-4D78-A833-4E1B8D076F0C}" dt="2019-11-06T17:25:17.674" v="3324" actId="2696"/>
        <pc:sldMkLst>
          <pc:docMk/>
          <pc:sldMk cId="4191503088" sldId="283"/>
        </pc:sldMkLst>
      </pc:sldChg>
      <pc:sldChg chg="addSp delSp modSp del">
        <pc:chgData name="Jim Hogg" userId="34797abe98eaa765" providerId="LiveId" clId="{B2ECD303-F8A1-4D78-A833-4E1B8D076F0C}" dt="2019-11-05T21:36:39.734" v="2198" actId="2696"/>
        <pc:sldMkLst>
          <pc:docMk/>
          <pc:sldMk cId="750221696" sldId="284"/>
        </pc:sldMkLst>
        <pc:spChg chg="add del mod">
          <ac:chgData name="Jim Hogg" userId="34797abe98eaa765" providerId="LiveId" clId="{B2ECD303-F8A1-4D78-A833-4E1B8D076F0C}" dt="2019-11-04T20:54:36.139" v="471"/>
          <ac:spMkLst>
            <pc:docMk/>
            <pc:sldMk cId="750221696" sldId="284"/>
            <ac:spMk id="4" creationId="{A07AC3C8-BAE3-4E93-8AC8-7348E001B4EA}"/>
          </ac:spMkLst>
        </pc:spChg>
        <pc:spChg chg="add del mod">
          <ac:chgData name="Jim Hogg" userId="34797abe98eaa765" providerId="LiveId" clId="{B2ECD303-F8A1-4D78-A833-4E1B8D076F0C}" dt="2019-11-04T20:56:31.069" v="489" actId="478"/>
          <ac:spMkLst>
            <pc:docMk/>
            <pc:sldMk cId="750221696" sldId="284"/>
            <ac:spMk id="5" creationId="{87E7BAB2-B8B9-47F7-97A7-2F4EEFA07AB7}"/>
          </ac:spMkLst>
        </pc:spChg>
        <pc:spChg chg="add mod">
          <ac:chgData name="Jim Hogg" userId="34797abe98eaa765" providerId="LiveId" clId="{B2ECD303-F8A1-4D78-A833-4E1B8D076F0C}" dt="2019-11-04T20:56:38.324" v="490" actId="1076"/>
          <ac:spMkLst>
            <pc:docMk/>
            <pc:sldMk cId="750221696" sldId="284"/>
            <ac:spMk id="6" creationId="{29B1A556-4098-4A04-9E81-1D4EB39169C8}"/>
          </ac:spMkLst>
        </pc:spChg>
        <pc:spChg chg="mod">
          <ac:chgData name="Jim Hogg" userId="34797abe98eaa765" providerId="LiveId" clId="{B2ECD303-F8A1-4D78-A833-4E1B8D076F0C}" dt="2019-11-04T20:56:38.324" v="490" actId="1076"/>
          <ac:spMkLst>
            <pc:docMk/>
            <pc:sldMk cId="750221696" sldId="284"/>
            <ac:spMk id="320" creationId="{00000000-0000-0000-0000-000000000000}"/>
          </ac:spMkLst>
        </pc:spChg>
        <pc:spChg chg="mod">
          <ac:chgData name="Jim Hogg" userId="34797abe98eaa765" providerId="LiveId" clId="{B2ECD303-F8A1-4D78-A833-4E1B8D076F0C}" dt="2019-10-29T04:09:50.395" v="167" actId="20577"/>
          <ac:spMkLst>
            <pc:docMk/>
            <pc:sldMk cId="750221696" sldId="284"/>
            <ac:spMk id="321" creationId="{00000000-0000-0000-0000-000000000000}"/>
          </ac:spMkLst>
        </pc:spChg>
        <pc:spChg chg="mod">
          <ac:chgData name="Jim Hogg" userId="34797abe98eaa765" providerId="LiveId" clId="{B2ECD303-F8A1-4D78-A833-4E1B8D076F0C}" dt="2019-10-29T04:09:08.395" v="163" actId="14100"/>
          <ac:spMkLst>
            <pc:docMk/>
            <pc:sldMk cId="750221696" sldId="284"/>
            <ac:spMk id="322" creationId="{00000000-0000-0000-0000-000000000000}"/>
          </ac:spMkLst>
        </pc:spChg>
        <pc:spChg chg="mod">
          <ac:chgData name="Jim Hogg" userId="34797abe98eaa765" providerId="LiveId" clId="{B2ECD303-F8A1-4D78-A833-4E1B8D076F0C}" dt="2019-10-29T04:09:33.066" v="164" actId="255"/>
          <ac:spMkLst>
            <pc:docMk/>
            <pc:sldMk cId="750221696" sldId="284"/>
            <ac:spMk id="323" creationId="{00000000-0000-0000-0000-000000000000}"/>
          </ac:spMkLst>
        </pc:spChg>
      </pc:sldChg>
      <pc:sldChg chg="add del">
        <pc:chgData name="Jim Hogg" userId="34797abe98eaa765" providerId="LiveId" clId="{B2ECD303-F8A1-4D78-A833-4E1B8D076F0C}" dt="2019-11-06T17:25:17.674" v="3324" actId="2696"/>
        <pc:sldMkLst>
          <pc:docMk/>
          <pc:sldMk cId="2364247107" sldId="284"/>
        </pc:sldMkLst>
      </pc:sldChg>
      <pc:sldChg chg="modSp add">
        <pc:chgData name="Jim Hogg" userId="34797abe98eaa765" providerId="LiveId" clId="{B2ECD303-F8A1-4D78-A833-4E1B8D076F0C}" dt="2019-11-06T17:56:43.390" v="4173" actId="20577"/>
        <pc:sldMkLst>
          <pc:docMk/>
          <pc:sldMk cId="1721203163" sldId="285"/>
        </pc:sldMkLst>
        <pc:spChg chg="mod">
          <ac:chgData name="Jim Hogg" userId="34797abe98eaa765" providerId="LiveId" clId="{B2ECD303-F8A1-4D78-A833-4E1B8D076F0C}" dt="2019-11-06T17:56:38.871" v="4172" actId="6549"/>
          <ac:spMkLst>
            <pc:docMk/>
            <pc:sldMk cId="1721203163" sldId="285"/>
            <ac:spMk id="329" creationId="{00000000-0000-0000-0000-000000000000}"/>
          </ac:spMkLst>
        </pc:spChg>
        <pc:spChg chg="mod">
          <ac:chgData name="Jim Hogg" userId="34797abe98eaa765" providerId="LiveId" clId="{B2ECD303-F8A1-4D78-A833-4E1B8D076F0C}" dt="2019-11-05T18:53:50.629" v="1374" actId="20577"/>
          <ac:spMkLst>
            <pc:docMk/>
            <pc:sldMk cId="1721203163" sldId="285"/>
            <ac:spMk id="330" creationId="{00000000-0000-0000-0000-000000000000}"/>
          </ac:spMkLst>
        </pc:spChg>
        <pc:spChg chg="mod">
          <ac:chgData name="Jim Hogg" userId="34797abe98eaa765" providerId="LiveId" clId="{B2ECD303-F8A1-4D78-A833-4E1B8D076F0C}" dt="2019-11-05T18:54:02.511" v="1375" actId="207"/>
          <ac:spMkLst>
            <pc:docMk/>
            <pc:sldMk cId="1721203163" sldId="285"/>
            <ac:spMk id="332" creationId="{00000000-0000-0000-0000-000000000000}"/>
          </ac:spMkLst>
        </pc:spChg>
        <pc:spChg chg="mod">
          <ac:chgData name="Jim Hogg" userId="34797abe98eaa765" providerId="LiveId" clId="{B2ECD303-F8A1-4D78-A833-4E1B8D076F0C}" dt="2019-11-06T17:56:43.390" v="4173" actId="20577"/>
          <ac:spMkLst>
            <pc:docMk/>
            <pc:sldMk cId="1721203163" sldId="285"/>
            <ac:spMk id="335" creationId="{00000000-0000-0000-0000-000000000000}"/>
          </ac:spMkLst>
        </pc:spChg>
        <pc:spChg chg="mod">
          <ac:chgData name="Jim Hogg" userId="34797abe98eaa765" providerId="LiveId" clId="{B2ECD303-F8A1-4D78-A833-4E1B8D076F0C}" dt="2019-11-05T18:54:08.526" v="1376" actId="207"/>
          <ac:spMkLst>
            <pc:docMk/>
            <pc:sldMk cId="1721203163" sldId="285"/>
            <ac:spMk id="339" creationId="{00000000-0000-0000-0000-000000000000}"/>
          </ac:spMkLst>
        </pc:spChg>
      </pc:sldChg>
      <pc:sldChg chg="add del">
        <pc:chgData name="Jim Hogg" userId="34797abe98eaa765" providerId="LiveId" clId="{B2ECD303-F8A1-4D78-A833-4E1B8D076F0C}" dt="2019-11-06T17:25:17.674" v="3324" actId="2696"/>
        <pc:sldMkLst>
          <pc:docMk/>
          <pc:sldMk cId="2300201441" sldId="285"/>
        </pc:sldMkLst>
      </pc:sldChg>
      <pc:sldChg chg="modSp add del">
        <pc:chgData name="Jim Hogg" userId="34797abe98eaa765" providerId="LiveId" clId="{B2ECD303-F8A1-4D78-A833-4E1B8D076F0C}" dt="2019-11-06T17:25:17.674" v="3324" actId="2696"/>
        <pc:sldMkLst>
          <pc:docMk/>
          <pc:sldMk cId="476533382" sldId="286"/>
        </pc:sldMkLst>
        <pc:spChg chg="mod">
          <ac:chgData name="Jim Hogg" userId="34797abe98eaa765" providerId="LiveId" clId="{B2ECD303-F8A1-4D78-A833-4E1B8D076F0C}" dt="2019-11-05T22:32:37.520" v="2658" actId="20577"/>
          <ac:spMkLst>
            <pc:docMk/>
            <pc:sldMk cId="476533382" sldId="286"/>
            <ac:spMk id="348" creationId="{00000000-0000-0000-0000-000000000000}"/>
          </ac:spMkLst>
        </pc:spChg>
      </pc:sldChg>
      <pc:sldChg chg="add">
        <pc:chgData name="Jim Hogg" userId="34797abe98eaa765" providerId="LiveId" clId="{B2ECD303-F8A1-4D78-A833-4E1B8D076F0C}" dt="2019-11-06T17:25:33.384" v="3325"/>
        <pc:sldMkLst>
          <pc:docMk/>
          <pc:sldMk cId="4164367992" sldId="286"/>
        </pc:sldMkLst>
        <pc:spChg chg="mod">
          <ac:chgData name="Jim Hogg" userId="34797abe98eaa765" providerId="LiveId" clId="{B2ECD303-F8A1-4D78-A833-4E1B8D076F0C}" dt="2019-11-05T18:54:24.136" v="1379" actId="20577"/>
          <ac:spMkLst>
            <pc:docMk/>
            <pc:sldMk cId="4164367992" sldId="286"/>
            <ac:spMk id="349" creationId="{00000000-0000-0000-0000-000000000000}"/>
          </ac:spMkLst>
        </pc:spChg>
      </pc:sldChg>
      <pc:sldChg chg="add del">
        <pc:chgData name="Jim Hogg" userId="34797abe98eaa765" providerId="LiveId" clId="{B2ECD303-F8A1-4D78-A833-4E1B8D076F0C}" dt="2019-11-06T17:25:17.674" v="3324" actId="2696"/>
        <pc:sldMkLst>
          <pc:docMk/>
          <pc:sldMk cId="177025640" sldId="287"/>
        </pc:sldMkLst>
      </pc:sldChg>
      <pc:sldChg chg="modSp add">
        <pc:chgData name="Jim Hogg" userId="34797abe98eaa765" providerId="LiveId" clId="{B2ECD303-F8A1-4D78-A833-4E1B8D076F0C}" dt="2019-11-06T17:57:30.694" v="4181" actId="6549"/>
        <pc:sldMkLst>
          <pc:docMk/>
          <pc:sldMk cId="1054869246" sldId="287"/>
        </pc:sldMkLst>
        <pc:spChg chg="mod">
          <ac:chgData name="Jim Hogg" userId="34797abe98eaa765" providerId="LiveId" clId="{B2ECD303-F8A1-4D78-A833-4E1B8D076F0C}" dt="2019-11-06T17:57:30.694" v="4181" actId="6549"/>
          <ac:spMkLst>
            <pc:docMk/>
            <pc:sldMk cId="1054869246" sldId="287"/>
            <ac:spMk id="357" creationId="{00000000-0000-0000-0000-000000000000}"/>
          </ac:spMkLst>
        </pc:spChg>
      </pc:sldChg>
      <pc:sldChg chg="add del">
        <pc:chgData name="Jim Hogg" userId="34797abe98eaa765" providerId="LiveId" clId="{B2ECD303-F8A1-4D78-A833-4E1B8D076F0C}" dt="2019-11-06T17:25:17.674" v="3324" actId="2696"/>
        <pc:sldMkLst>
          <pc:docMk/>
          <pc:sldMk cId="1333685092" sldId="288"/>
        </pc:sldMkLst>
      </pc:sldChg>
      <pc:sldChg chg="modSp del">
        <pc:chgData name="Jim Hogg" userId="34797abe98eaa765" providerId="LiveId" clId="{B2ECD303-F8A1-4D78-A833-4E1B8D076F0C}" dt="2019-11-05T21:36:39.734" v="2198" actId="2696"/>
        <pc:sldMkLst>
          <pc:docMk/>
          <pc:sldMk cId="3966746354" sldId="288"/>
        </pc:sldMkLst>
        <pc:spChg chg="mod">
          <ac:chgData name="Jim Hogg" userId="34797abe98eaa765" providerId="LiveId" clId="{B2ECD303-F8A1-4D78-A833-4E1B8D076F0C}" dt="2019-11-05T18:55:23.215" v="1381" actId="20577"/>
          <ac:spMkLst>
            <pc:docMk/>
            <pc:sldMk cId="3966746354" sldId="288"/>
            <ac:spMk id="365" creationId="{00000000-0000-0000-0000-000000000000}"/>
          </ac:spMkLst>
        </pc:spChg>
        <pc:spChg chg="mod">
          <ac:chgData name="Jim Hogg" userId="34797abe98eaa765" providerId="LiveId" clId="{B2ECD303-F8A1-4D78-A833-4E1B8D076F0C}" dt="2019-10-29T04:11:02.311" v="184" actId="207"/>
          <ac:spMkLst>
            <pc:docMk/>
            <pc:sldMk cId="3966746354" sldId="288"/>
            <ac:spMk id="366" creationId="{00000000-0000-0000-0000-000000000000}"/>
          </ac:spMkLst>
        </pc:spChg>
      </pc:sldChg>
      <pc:sldChg chg="add del">
        <pc:chgData name="Jim Hogg" userId="34797abe98eaa765" providerId="LiveId" clId="{B2ECD303-F8A1-4D78-A833-4E1B8D076F0C}" dt="2019-11-06T17:25:17.674" v="3324" actId="2696"/>
        <pc:sldMkLst>
          <pc:docMk/>
          <pc:sldMk cId="530513582" sldId="289"/>
        </pc:sldMkLst>
      </pc:sldChg>
      <pc:sldChg chg="add">
        <pc:chgData name="Jim Hogg" userId="34797abe98eaa765" providerId="LiveId" clId="{B2ECD303-F8A1-4D78-A833-4E1B8D076F0C}" dt="2019-11-06T17:25:33.384" v="3325"/>
        <pc:sldMkLst>
          <pc:docMk/>
          <pc:sldMk cId="2402312385" sldId="289"/>
        </pc:sldMkLst>
        <pc:spChg chg="mod">
          <ac:chgData name="Jim Hogg" userId="34797abe98eaa765" providerId="LiveId" clId="{B2ECD303-F8A1-4D78-A833-4E1B8D076F0C}" dt="2019-11-05T18:55:30.537" v="1383" actId="20577"/>
          <ac:spMkLst>
            <pc:docMk/>
            <pc:sldMk cId="2402312385" sldId="289"/>
            <ac:spMk id="371" creationId="{00000000-0000-0000-0000-000000000000}"/>
          </ac:spMkLst>
        </pc:spChg>
        <pc:spChg chg="mod">
          <ac:chgData name="Jim Hogg" userId="34797abe98eaa765" providerId="LiveId" clId="{B2ECD303-F8A1-4D78-A833-4E1B8D076F0C}" dt="2019-10-29T04:11:42.013" v="197" actId="207"/>
          <ac:spMkLst>
            <pc:docMk/>
            <pc:sldMk cId="2402312385" sldId="289"/>
            <ac:spMk id="372" creationId="{00000000-0000-0000-0000-000000000000}"/>
          </ac:spMkLst>
        </pc:spChg>
      </pc:sldChg>
      <pc:sldChg chg="modSp del">
        <pc:chgData name="Jim Hogg" userId="34797abe98eaa765" providerId="LiveId" clId="{B2ECD303-F8A1-4D78-A833-4E1B8D076F0C}" dt="2019-11-05T21:36:39.734" v="2198" actId="2696"/>
        <pc:sldMkLst>
          <pc:docMk/>
          <pc:sldMk cId="1844748355" sldId="290"/>
        </pc:sldMkLst>
        <pc:spChg chg="mod">
          <ac:chgData name="Jim Hogg" userId="34797abe98eaa765" providerId="LiveId" clId="{B2ECD303-F8A1-4D78-A833-4E1B8D076F0C}" dt="2019-11-05T18:55:35.962" v="1385" actId="20577"/>
          <ac:spMkLst>
            <pc:docMk/>
            <pc:sldMk cId="1844748355" sldId="290"/>
            <ac:spMk id="377" creationId="{00000000-0000-0000-0000-000000000000}"/>
          </ac:spMkLst>
        </pc:spChg>
        <pc:spChg chg="mod">
          <ac:chgData name="Jim Hogg" userId="34797abe98eaa765" providerId="LiveId" clId="{B2ECD303-F8A1-4D78-A833-4E1B8D076F0C}" dt="2019-11-05T18:55:38.205" v="1387" actId="20577"/>
          <ac:spMkLst>
            <pc:docMk/>
            <pc:sldMk cId="1844748355" sldId="290"/>
            <ac:spMk id="378" creationId="{00000000-0000-0000-0000-000000000000}"/>
          </ac:spMkLst>
        </pc:spChg>
      </pc:sldChg>
      <pc:sldChg chg="add del">
        <pc:chgData name="Jim Hogg" userId="34797abe98eaa765" providerId="LiveId" clId="{B2ECD303-F8A1-4D78-A833-4E1B8D076F0C}" dt="2019-11-06T17:25:17.674" v="3324" actId="2696"/>
        <pc:sldMkLst>
          <pc:docMk/>
          <pc:sldMk cId="2264994549" sldId="290"/>
        </pc:sldMkLst>
      </pc:sldChg>
      <pc:sldChg chg="add">
        <pc:chgData name="Jim Hogg" userId="34797abe98eaa765" providerId="LiveId" clId="{B2ECD303-F8A1-4D78-A833-4E1B8D076F0C}" dt="2019-11-06T17:25:33.384" v="3325"/>
        <pc:sldMkLst>
          <pc:docMk/>
          <pc:sldMk cId="2369175256" sldId="291"/>
        </pc:sldMkLst>
        <pc:spChg chg="mod">
          <ac:chgData name="Jim Hogg" userId="34797abe98eaa765" providerId="LiveId" clId="{B2ECD303-F8A1-4D78-A833-4E1B8D076F0C}" dt="2019-10-29T04:11:50.213" v="198" actId="207"/>
          <ac:spMkLst>
            <pc:docMk/>
            <pc:sldMk cId="2369175256" sldId="291"/>
            <ac:spMk id="384" creationId="{00000000-0000-0000-0000-000000000000}"/>
          </ac:spMkLst>
        </pc:spChg>
        <pc:spChg chg="mod">
          <ac:chgData name="Jim Hogg" userId="34797abe98eaa765" providerId="LiveId" clId="{B2ECD303-F8A1-4D78-A833-4E1B8D076F0C}" dt="2019-10-29T04:11:50.213" v="198" actId="207"/>
          <ac:spMkLst>
            <pc:docMk/>
            <pc:sldMk cId="2369175256" sldId="291"/>
            <ac:spMk id="385" creationId="{00000000-0000-0000-0000-000000000000}"/>
          </ac:spMkLst>
        </pc:spChg>
      </pc:sldChg>
      <pc:sldChg chg="add del">
        <pc:chgData name="Jim Hogg" userId="34797abe98eaa765" providerId="LiveId" clId="{B2ECD303-F8A1-4D78-A833-4E1B8D076F0C}" dt="2019-11-06T17:25:17.674" v="3324" actId="2696"/>
        <pc:sldMkLst>
          <pc:docMk/>
          <pc:sldMk cId="3062543416" sldId="291"/>
        </pc:sldMkLst>
      </pc:sldChg>
      <pc:sldChg chg="del">
        <pc:chgData name="Jim Hogg" userId="34797abe98eaa765" providerId="LiveId" clId="{B2ECD303-F8A1-4D78-A833-4E1B8D076F0C}" dt="2019-11-05T21:36:39.734" v="2198" actId="2696"/>
        <pc:sldMkLst>
          <pc:docMk/>
          <pc:sldMk cId="758510180" sldId="292"/>
        </pc:sldMkLst>
      </pc:sldChg>
      <pc:sldChg chg="add del">
        <pc:chgData name="Jim Hogg" userId="34797abe98eaa765" providerId="LiveId" clId="{B2ECD303-F8A1-4D78-A833-4E1B8D076F0C}" dt="2019-11-06T17:25:17.674" v="3324" actId="2696"/>
        <pc:sldMkLst>
          <pc:docMk/>
          <pc:sldMk cId="1455210231" sldId="292"/>
        </pc:sldMkLst>
      </pc:sldChg>
      <pc:sldChg chg="add del">
        <pc:chgData name="Jim Hogg" userId="34797abe98eaa765" providerId="LiveId" clId="{B2ECD303-F8A1-4D78-A833-4E1B8D076F0C}" dt="2019-11-06T17:25:17.674" v="3324" actId="2696"/>
        <pc:sldMkLst>
          <pc:docMk/>
          <pc:sldMk cId="66953882" sldId="293"/>
        </pc:sldMkLst>
      </pc:sldChg>
      <pc:sldChg chg="modSp add">
        <pc:chgData name="Jim Hogg" userId="34797abe98eaa765" providerId="LiveId" clId="{B2ECD303-F8A1-4D78-A833-4E1B8D076F0C}" dt="2019-11-06T17:59:09.165" v="4194" actId="20577"/>
        <pc:sldMkLst>
          <pc:docMk/>
          <pc:sldMk cId="321666100" sldId="293"/>
        </pc:sldMkLst>
        <pc:spChg chg="mod">
          <ac:chgData name="Jim Hogg" userId="34797abe98eaa765" providerId="LiveId" clId="{B2ECD303-F8A1-4D78-A833-4E1B8D076F0C}" dt="2019-11-06T17:59:09.165" v="4194" actId="20577"/>
          <ac:spMkLst>
            <pc:docMk/>
            <pc:sldMk cId="321666100" sldId="293"/>
            <ac:spMk id="396" creationId="{00000000-0000-0000-0000-000000000000}"/>
          </ac:spMkLst>
        </pc:spChg>
      </pc:sldChg>
      <pc:sldChg chg="del">
        <pc:chgData name="Jim Hogg" userId="34797abe98eaa765" providerId="LiveId" clId="{B2ECD303-F8A1-4D78-A833-4E1B8D076F0C}" dt="2019-11-05T21:36:39.734" v="2198" actId="2696"/>
        <pc:sldMkLst>
          <pc:docMk/>
          <pc:sldMk cId="10894246" sldId="294"/>
        </pc:sldMkLst>
      </pc:sldChg>
      <pc:sldChg chg="add del">
        <pc:chgData name="Jim Hogg" userId="34797abe98eaa765" providerId="LiveId" clId="{B2ECD303-F8A1-4D78-A833-4E1B8D076F0C}" dt="2019-11-06T17:25:17.674" v="3324" actId="2696"/>
        <pc:sldMkLst>
          <pc:docMk/>
          <pc:sldMk cId="283496158" sldId="294"/>
        </pc:sldMkLst>
      </pc:sldChg>
      <pc:sldChg chg="modSp setBg">
        <pc:chgData name="Jim Hogg" userId="34797abe98eaa765" providerId="LiveId" clId="{B2ECD303-F8A1-4D78-A833-4E1B8D076F0C}" dt="2019-10-29T04:12:28.801" v="201"/>
        <pc:sldMkLst>
          <pc:docMk/>
          <pc:sldMk cId="0" sldId="295"/>
        </pc:sldMkLst>
        <pc:spChg chg="mod">
          <ac:chgData name="Jim Hogg" userId="34797abe98eaa765" providerId="LiveId" clId="{B2ECD303-F8A1-4D78-A833-4E1B8D076F0C}" dt="2019-10-29T04:12:20.594" v="199" actId="207"/>
          <ac:spMkLst>
            <pc:docMk/>
            <pc:sldMk cId="0" sldId="295"/>
            <ac:spMk id="410" creationId="{00000000-0000-0000-0000-000000000000}"/>
          </ac:spMkLst>
        </pc:spChg>
      </pc:sldChg>
      <pc:sldChg chg="modSp">
        <pc:chgData name="Jim Hogg" userId="34797abe98eaa765" providerId="LiveId" clId="{B2ECD303-F8A1-4D78-A833-4E1B8D076F0C}" dt="2019-11-04T20:59:53.898" v="530" actId="20577"/>
        <pc:sldMkLst>
          <pc:docMk/>
          <pc:sldMk cId="0" sldId="296"/>
        </pc:sldMkLst>
        <pc:spChg chg="mod">
          <ac:chgData name="Jim Hogg" userId="34797abe98eaa765" providerId="LiveId" clId="{B2ECD303-F8A1-4D78-A833-4E1B8D076F0C}" dt="2019-11-04T20:59:53.898" v="530" actId="20577"/>
          <ac:spMkLst>
            <pc:docMk/>
            <pc:sldMk cId="0" sldId="296"/>
            <ac:spMk id="416" creationId="{00000000-0000-0000-0000-000000000000}"/>
          </ac:spMkLst>
        </pc:spChg>
      </pc:sldChg>
      <pc:sldChg chg="addSp modSp">
        <pc:chgData name="Jim Hogg" userId="34797abe98eaa765" providerId="LiveId" clId="{B2ECD303-F8A1-4D78-A833-4E1B8D076F0C}" dt="2019-11-06T14:50:20.803" v="3094" actId="14100"/>
        <pc:sldMkLst>
          <pc:docMk/>
          <pc:sldMk cId="0" sldId="297"/>
        </pc:sldMkLst>
        <pc:spChg chg="add mod">
          <ac:chgData name="Jim Hogg" userId="34797abe98eaa765" providerId="LiveId" clId="{B2ECD303-F8A1-4D78-A833-4E1B8D076F0C}" dt="2019-11-06T14:50:20.803" v="3094" actId="14100"/>
          <ac:spMkLst>
            <pc:docMk/>
            <pc:sldMk cId="0" sldId="297"/>
            <ac:spMk id="3" creationId="{B6E4628A-6C32-4690-B832-394FDEE28D1C}"/>
          </ac:spMkLst>
        </pc:spChg>
        <pc:graphicFrameChg chg="mod modGraphic">
          <ac:chgData name="Jim Hogg" userId="34797abe98eaa765" providerId="LiveId" clId="{B2ECD303-F8A1-4D78-A833-4E1B8D076F0C}" dt="2019-11-06T14:49:00.804" v="3004" actId="1076"/>
          <ac:graphicFrameMkLst>
            <pc:docMk/>
            <pc:sldMk cId="0" sldId="297"/>
            <ac:graphicFrameMk id="423" creationId="{00000000-0000-0000-0000-000000000000}"/>
          </ac:graphicFrameMkLst>
        </pc:graphicFrameChg>
      </pc:sldChg>
      <pc:sldChg chg="addSp delSp modSp ord">
        <pc:chgData name="Jim Hogg" userId="34797abe98eaa765" providerId="LiveId" clId="{B2ECD303-F8A1-4D78-A833-4E1B8D076F0C}" dt="2019-11-06T18:03:22.718" v="4504" actId="14100"/>
        <pc:sldMkLst>
          <pc:docMk/>
          <pc:sldMk cId="0" sldId="298"/>
        </pc:sldMkLst>
        <pc:spChg chg="add del mod">
          <ac:chgData name="Jim Hogg" userId="34797abe98eaa765" providerId="LiveId" clId="{B2ECD303-F8A1-4D78-A833-4E1B8D076F0C}" dt="2019-11-04T21:02:59.315" v="545" actId="478"/>
          <ac:spMkLst>
            <pc:docMk/>
            <pc:sldMk cId="0" sldId="298"/>
            <ac:spMk id="24" creationId="{2EF75D5B-2D9B-411E-AE71-A78B67A25631}"/>
          </ac:spMkLst>
        </pc:spChg>
        <pc:spChg chg="add del mod">
          <ac:chgData name="Jim Hogg" userId="34797abe98eaa765" providerId="LiveId" clId="{B2ECD303-F8A1-4D78-A833-4E1B8D076F0C}" dt="2019-11-06T18:00:55.118" v="4277" actId="478"/>
          <ac:spMkLst>
            <pc:docMk/>
            <pc:sldMk cId="0" sldId="298"/>
            <ac:spMk id="32" creationId="{B938D879-8967-42DD-8C70-9CEBBB8F63AC}"/>
          </ac:spMkLst>
        </pc:spChg>
        <pc:spChg chg="add mod">
          <ac:chgData name="Jim Hogg" userId="34797abe98eaa765" providerId="LiveId" clId="{B2ECD303-F8A1-4D78-A833-4E1B8D076F0C}" dt="2019-11-06T18:03:22.718" v="4504" actId="14100"/>
          <ac:spMkLst>
            <pc:docMk/>
            <pc:sldMk cId="0" sldId="298"/>
            <ac:spMk id="33" creationId="{3B68F9CF-4C26-4A43-9748-CFFFEE472399}"/>
          </ac:spMkLst>
        </pc:spChg>
        <pc:spChg chg="mod">
          <ac:chgData name="Jim Hogg" userId="34797abe98eaa765" providerId="LiveId" clId="{B2ECD303-F8A1-4D78-A833-4E1B8D076F0C}" dt="2019-11-06T18:00:49.314" v="4276" actId="1076"/>
          <ac:spMkLst>
            <pc:docMk/>
            <pc:sldMk cId="0" sldId="298"/>
            <ac:spMk id="429" creationId="{00000000-0000-0000-0000-000000000000}"/>
          </ac:spMkLst>
        </pc:spChg>
        <pc:spChg chg="del mod">
          <ac:chgData name="Jim Hogg" userId="34797abe98eaa765" providerId="LiveId" clId="{B2ECD303-F8A1-4D78-A833-4E1B8D076F0C}" dt="2019-11-06T18:00:55.118" v="4277" actId="478"/>
          <ac:spMkLst>
            <pc:docMk/>
            <pc:sldMk cId="0" sldId="298"/>
            <ac:spMk id="430" creationId="{00000000-0000-0000-0000-000000000000}"/>
          </ac:spMkLst>
        </pc:spChg>
        <pc:spChg chg="del mod">
          <ac:chgData name="Jim Hogg" userId="34797abe98eaa765" providerId="LiveId" clId="{B2ECD303-F8A1-4D78-A833-4E1B8D076F0C}" dt="2019-11-06T18:00:55.118" v="4277" actId="478"/>
          <ac:spMkLst>
            <pc:docMk/>
            <pc:sldMk cId="0" sldId="298"/>
            <ac:spMk id="431" creationId="{00000000-0000-0000-0000-000000000000}"/>
          </ac:spMkLst>
        </pc:spChg>
        <pc:spChg chg="del mod">
          <ac:chgData name="Jim Hogg" userId="34797abe98eaa765" providerId="LiveId" clId="{B2ECD303-F8A1-4D78-A833-4E1B8D076F0C}" dt="2019-11-06T18:00:55.118" v="4277" actId="478"/>
          <ac:spMkLst>
            <pc:docMk/>
            <pc:sldMk cId="0" sldId="298"/>
            <ac:spMk id="432" creationId="{00000000-0000-0000-0000-000000000000}"/>
          </ac:spMkLst>
        </pc:spChg>
        <pc:spChg chg="del mod">
          <ac:chgData name="Jim Hogg" userId="34797abe98eaa765" providerId="LiveId" clId="{B2ECD303-F8A1-4D78-A833-4E1B8D076F0C}" dt="2019-11-06T18:00:55.118" v="4277" actId="478"/>
          <ac:spMkLst>
            <pc:docMk/>
            <pc:sldMk cId="0" sldId="298"/>
            <ac:spMk id="440" creationId="{00000000-0000-0000-0000-000000000000}"/>
          </ac:spMkLst>
        </pc:spChg>
        <pc:spChg chg="del mod">
          <ac:chgData name="Jim Hogg" userId="34797abe98eaa765" providerId="LiveId" clId="{B2ECD303-F8A1-4D78-A833-4E1B8D076F0C}" dt="2019-11-06T18:00:55.118" v="4277" actId="478"/>
          <ac:spMkLst>
            <pc:docMk/>
            <pc:sldMk cId="0" sldId="298"/>
            <ac:spMk id="441" creationId="{00000000-0000-0000-0000-000000000000}"/>
          </ac:spMkLst>
        </pc:spChg>
        <pc:spChg chg="del mod">
          <ac:chgData name="Jim Hogg" userId="34797abe98eaa765" providerId="LiveId" clId="{B2ECD303-F8A1-4D78-A833-4E1B8D076F0C}" dt="2019-11-06T18:00:55.118" v="4277" actId="478"/>
          <ac:spMkLst>
            <pc:docMk/>
            <pc:sldMk cId="0" sldId="298"/>
            <ac:spMk id="442" creationId="{00000000-0000-0000-0000-000000000000}"/>
          </ac:spMkLst>
        </pc:spChg>
        <pc:spChg chg="del mod">
          <ac:chgData name="Jim Hogg" userId="34797abe98eaa765" providerId="LiveId" clId="{B2ECD303-F8A1-4D78-A833-4E1B8D076F0C}" dt="2019-11-06T18:00:55.118" v="4277" actId="478"/>
          <ac:spMkLst>
            <pc:docMk/>
            <pc:sldMk cId="0" sldId="298"/>
            <ac:spMk id="443" creationId="{00000000-0000-0000-0000-000000000000}"/>
          </ac:spMkLst>
        </pc:spChg>
        <pc:spChg chg="del mod">
          <ac:chgData name="Jim Hogg" userId="34797abe98eaa765" providerId="LiveId" clId="{B2ECD303-F8A1-4D78-A833-4E1B8D076F0C}" dt="2019-11-06T18:00:55.118" v="4277" actId="478"/>
          <ac:spMkLst>
            <pc:docMk/>
            <pc:sldMk cId="0" sldId="298"/>
            <ac:spMk id="445" creationId="{00000000-0000-0000-0000-000000000000}"/>
          </ac:spMkLst>
        </pc:spChg>
        <pc:spChg chg="del mod">
          <ac:chgData name="Jim Hogg" userId="34797abe98eaa765" providerId="LiveId" clId="{B2ECD303-F8A1-4D78-A833-4E1B8D076F0C}" dt="2019-11-06T17:16:36.633" v="3264" actId="478"/>
          <ac:spMkLst>
            <pc:docMk/>
            <pc:sldMk cId="0" sldId="298"/>
            <ac:spMk id="447" creationId="{00000000-0000-0000-0000-000000000000}"/>
          </ac:spMkLst>
        </pc:spChg>
        <pc:spChg chg="mod">
          <ac:chgData name="Jim Hogg" userId="34797abe98eaa765" providerId="LiveId" clId="{B2ECD303-F8A1-4D78-A833-4E1B8D076F0C}" dt="2019-11-06T18:03:04.079" v="4490" actId="12"/>
          <ac:spMkLst>
            <pc:docMk/>
            <pc:sldMk cId="0" sldId="298"/>
            <ac:spMk id="449" creationId="{00000000-0000-0000-0000-000000000000}"/>
          </ac:spMkLst>
        </pc:spChg>
        <pc:grpChg chg="del mod">
          <ac:chgData name="Jim Hogg" userId="34797abe98eaa765" providerId="LiveId" clId="{B2ECD303-F8A1-4D78-A833-4E1B8D076F0C}" dt="2019-11-06T18:00:55.118" v="4277" actId="478"/>
          <ac:grpSpMkLst>
            <pc:docMk/>
            <pc:sldMk cId="0" sldId="298"/>
            <ac:grpSpMk id="433" creationId="{00000000-0000-0000-0000-000000000000}"/>
          </ac:grpSpMkLst>
        </pc:grpChg>
        <pc:cxnChg chg="del mod">
          <ac:chgData name="Jim Hogg" userId="34797abe98eaa765" providerId="LiveId" clId="{B2ECD303-F8A1-4D78-A833-4E1B8D076F0C}" dt="2019-11-06T18:00:55.118" v="4277" actId="478"/>
          <ac:cxnSpMkLst>
            <pc:docMk/>
            <pc:sldMk cId="0" sldId="298"/>
            <ac:cxnSpMk id="436" creationId="{00000000-0000-0000-0000-000000000000}"/>
          </ac:cxnSpMkLst>
        </pc:cxnChg>
        <pc:cxnChg chg="del mod">
          <ac:chgData name="Jim Hogg" userId="34797abe98eaa765" providerId="LiveId" clId="{B2ECD303-F8A1-4D78-A833-4E1B8D076F0C}" dt="2019-11-06T18:00:55.118" v="4277" actId="478"/>
          <ac:cxnSpMkLst>
            <pc:docMk/>
            <pc:sldMk cId="0" sldId="298"/>
            <ac:cxnSpMk id="437" creationId="{00000000-0000-0000-0000-000000000000}"/>
          </ac:cxnSpMkLst>
        </pc:cxnChg>
        <pc:cxnChg chg="del mod">
          <ac:chgData name="Jim Hogg" userId="34797abe98eaa765" providerId="LiveId" clId="{B2ECD303-F8A1-4D78-A833-4E1B8D076F0C}" dt="2019-11-06T18:00:55.118" v="4277" actId="478"/>
          <ac:cxnSpMkLst>
            <pc:docMk/>
            <pc:sldMk cId="0" sldId="298"/>
            <ac:cxnSpMk id="438" creationId="{00000000-0000-0000-0000-000000000000}"/>
          </ac:cxnSpMkLst>
        </pc:cxnChg>
        <pc:cxnChg chg="del mod">
          <ac:chgData name="Jim Hogg" userId="34797abe98eaa765" providerId="LiveId" clId="{B2ECD303-F8A1-4D78-A833-4E1B8D076F0C}" dt="2019-11-06T18:00:55.118" v="4277" actId="478"/>
          <ac:cxnSpMkLst>
            <pc:docMk/>
            <pc:sldMk cId="0" sldId="298"/>
            <ac:cxnSpMk id="439" creationId="{00000000-0000-0000-0000-000000000000}"/>
          </ac:cxnSpMkLst>
        </pc:cxnChg>
        <pc:cxnChg chg="del mod">
          <ac:chgData name="Jim Hogg" userId="34797abe98eaa765" providerId="LiveId" clId="{B2ECD303-F8A1-4D78-A833-4E1B8D076F0C}" dt="2019-11-06T18:00:55.118" v="4277" actId="478"/>
          <ac:cxnSpMkLst>
            <pc:docMk/>
            <pc:sldMk cId="0" sldId="298"/>
            <ac:cxnSpMk id="444" creationId="{00000000-0000-0000-0000-000000000000}"/>
          </ac:cxnSpMkLst>
        </pc:cxnChg>
        <pc:cxnChg chg="del mod">
          <ac:chgData name="Jim Hogg" userId="34797abe98eaa765" providerId="LiveId" clId="{B2ECD303-F8A1-4D78-A833-4E1B8D076F0C}" dt="2019-11-06T18:00:55.118" v="4277" actId="478"/>
          <ac:cxnSpMkLst>
            <pc:docMk/>
            <pc:sldMk cId="0" sldId="298"/>
            <ac:cxnSpMk id="446" creationId="{00000000-0000-0000-0000-000000000000}"/>
          </ac:cxnSpMkLst>
        </pc:cxnChg>
      </pc:sldChg>
      <pc:sldChg chg="modSp">
        <pc:chgData name="Jim Hogg" userId="34797abe98eaa765" providerId="LiveId" clId="{B2ECD303-F8A1-4D78-A833-4E1B8D076F0C}" dt="2019-10-29T04:12:50.540" v="202" actId="14100"/>
        <pc:sldMkLst>
          <pc:docMk/>
          <pc:sldMk cId="0" sldId="299"/>
        </pc:sldMkLst>
        <pc:cxnChg chg="mod">
          <ac:chgData name="Jim Hogg" userId="34797abe98eaa765" providerId="LiveId" clId="{B2ECD303-F8A1-4D78-A833-4E1B8D076F0C}" dt="2019-10-29T04:12:50.540" v="202" actId="14100"/>
          <ac:cxnSpMkLst>
            <pc:docMk/>
            <pc:sldMk cId="0" sldId="299"/>
            <ac:cxnSpMk id="458" creationId="{00000000-0000-0000-0000-000000000000}"/>
          </ac:cxnSpMkLst>
        </pc:cxnChg>
      </pc:sldChg>
      <pc:sldChg chg="addSp modSp">
        <pc:chgData name="Jim Hogg" userId="34797abe98eaa765" providerId="LiveId" clId="{B2ECD303-F8A1-4D78-A833-4E1B8D076F0C}" dt="2019-11-06T14:51:51.589" v="3231" actId="403"/>
        <pc:sldMkLst>
          <pc:docMk/>
          <pc:sldMk cId="0" sldId="300"/>
        </pc:sldMkLst>
        <pc:spChg chg="add mod">
          <ac:chgData name="Jim Hogg" userId="34797abe98eaa765" providerId="LiveId" clId="{B2ECD303-F8A1-4D78-A833-4E1B8D076F0C}" dt="2019-11-06T14:51:51.589" v="3231" actId="403"/>
          <ac:spMkLst>
            <pc:docMk/>
            <pc:sldMk cId="0" sldId="300"/>
            <ac:spMk id="3" creationId="{0DC6337F-E448-4029-8370-A3F6F0E3F943}"/>
          </ac:spMkLst>
        </pc:spChg>
        <pc:spChg chg="mod">
          <ac:chgData name="Jim Hogg" userId="34797abe98eaa765" providerId="LiveId" clId="{B2ECD303-F8A1-4D78-A833-4E1B8D076F0C}" dt="2019-11-06T14:51:03.450" v="3095" actId="1076"/>
          <ac:spMkLst>
            <pc:docMk/>
            <pc:sldMk cId="0" sldId="300"/>
            <ac:spMk id="473" creationId="{00000000-0000-0000-0000-000000000000}"/>
          </ac:spMkLst>
        </pc:spChg>
        <pc:spChg chg="mod">
          <ac:chgData name="Jim Hogg" userId="34797abe98eaa765" providerId="LiveId" clId="{B2ECD303-F8A1-4D78-A833-4E1B8D076F0C}" dt="2019-10-29T04:13:22.530" v="205" actId="255"/>
          <ac:spMkLst>
            <pc:docMk/>
            <pc:sldMk cId="0" sldId="300"/>
            <ac:spMk id="475" creationId="{00000000-0000-0000-0000-000000000000}"/>
          </ac:spMkLst>
        </pc:spChg>
        <pc:spChg chg="mod">
          <ac:chgData name="Jim Hogg" userId="34797abe98eaa765" providerId="LiveId" clId="{B2ECD303-F8A1-4D78-A833-4E1B8D076F0C}" dt="2019-10-29T04:13:22.530" v="205" actId="255"/>
          <ac:spMkLst>
            <pc:docMk/>
            <pc:sldMk cId="0" sldId="300"/>
            <ac:spMk id="476" creationId="{00000000-0000-0000-0000-000000000000}"/>
          </ac:spMkLst>
        </pc:spChg>
        <pc:spChg chg="mod">
          <ac:chgData name="Jim Hogg" userId="34797abe98eaa765" providerId="LiveId" clId="{B2ECD303-F8A1-4D78-A833-4E1B8D076F0C}" dt="2019-11-06T14:51:03.450" v="3095" actId="1076"/>
          <ac:spMkLst>
            <pc:docMk/>
            <pc:sldMk cId="0" sldId="300"/>
            <ac:spMk id="479" creationId="{00000000-0000-0000-0000-000000000000}"/>
          </ac:spMkLst>
        </pc:spChg>
        <pc:spChg chg="mod">
          <ac:chgData name="Jim Hogg" userId="34797abe98eaa765" providerId="LiveId" clId="{B2ECD303-F8A1-4D78-A833-4E1B8D076F0C}" dt="2019-11-06T14:51:03.450" v="3095" actId="1076"/>
          <ac:spMkLst>
            <pc:docMk/>
            <pc:sldMk cId="0" sldId="300"/>
            <ac:spMk id="480" creationId="{00000000-0000-0000-0000-000000000000}"/>
          </ac:spMkLst>
        </pc:spChg>
        <pc:spChg chg="mod">
          <ac:chgData name="Jim Hogg" userId="34797abe98eaa765" providerId="LiveId" clId="{B2ECD303-F8A1-4D78-A833-4E1B8D076F0C}" dt="2019-11-06T14:51:03.450" v="3095" actId="1076"/>
          <ac:spMkLst>
            <pc:docMk/>
            <pc:sldMk cId="0" sldId="300"/>
            <ac:spMk id="482" creationId="{00000000-0000-0000-0000-000000000000}"/>
          </ac:spMkLst>
        </pc:spChg>
        <pc:spChg chg="mod">
          <ac:chgData name="Jim Hogg" userId="34797abe98eaa765" providerId="LiveId" clId="{B2ECD303-F8A1-4D78-A833-4E1B8D076F0C}" dt="2019-11-06T14:51:03.450" v="3095" actId="1076"/>
          <ac:spMkLst>
            <pc:docMk/>
            <pc:sldMk cId="0" sldId="300"/>
            <ac:spMk id="483" creationId="{00000000-0000-0000-0000-000000000000}"/>
          </ac:spMkLst>
        </pc:spChg>
        <pc:spChg chg="mod">
          <ac:chgData name="Jim Hogg" userId="34797abe98eaa765" providerId="LiveId" clId="{B2ECD303-F8A1-4D78-A833-4E1B8D076F0C}" dt="2019-11-06T14:51:03.450" v="3095" actId="1076"/>
          <ac:spMkLst>
            <pc:docMk/>
            <pc:sldMk cId="0" sldId="300"/>
            <ac:spMk id="485" creationId="{00000000-0000-0000-0000-000000000000}"/>
          </ac:spMkLst>
        </pc:spChg>
        <pc:spChg chg="mod">
          <ac:chgData name="Jim Hogg" userId="34797abe98eaa765" providerId="LiveId" clId="{B2ECD303-F8A1-4D78-A833-4E1B8D076F0C}" dt="2019-11-06T14:51:03.450" v="3095" actId="1076"/>
          <ac:spMkLst>
            <pc:docMk/>
            <pc:sldMk cId="0" sldId="300"/>
            <ac:spMk id="487" creationId="{00000000-0000-0000-0000-000000000000}"/>
          </ac:spMkLst>
        </pc:spChg>
        <pc:spChg chg="mod">
          <ac:chgData name="Jim Hogg" userId="34797abe98eaa765" providerId="LiveId" clId="{B2ECD303-F8A1-4D78-A833-4E1B8D076F0C}" dt="2019-11-06T14:51:03.450" v="3095" actId="1076"/>
          <ac:spMkLst>
            <pc:docMk/>
            <pc:sldMk cId="0" sldId="300"/>
            <ac:spMk id="489" creationId="{00000000-0000-0000-0000-000000000000}"/>
          </ac:spMkLst>
        </pc:spChg>
        <pc:grpChg chg="mod">
          <ac:chgData name="Jim Hogg" userId="34797abe98eaa765" providerId="LiveId" clId="{B2ECD303-F8A1-4D78-A833-4E1B8D076F0C}" dt="2019-11-06T14:51:03.450" v="3095" actId="1076"/>
          <ac:grpSpMkLst>
            <pc:docMk/>
            <pc:sldMk cId="0" sldId="300"/>
            <ac:grpSpMk id="474" creationId="{00000000-0000-0000-0000-000000000000}"/>
          </ac:grpSpMkLst>
        </pc:grpChg>
        <pc:cxnChg chg="mod">
          <ac:chgData name="Jim Hogg" userId="34797abe98eaa765" providerId="LiveId" clId="{B2ECD303-F8A1-4D78-A833-4E1B8D076F0C}" dt="2019-11-06T14:51:03.450" v="3095" actId="1076"/>
          <ac:cxnSpMkLst>
            <pc:docMk/>
            <pc:sldMk cId="0" sldId="300"/>
            <ac:cxnSpMk id="477" creationId="{00000000-0000-0000-0000-000000000000}"/>
          </ac:cxnSpMkLst>
        </pc:cxnChg>
        <pc:cxnChg chg="mod">
          <ac:chgData name="Jim Hogg" userId="34797abe98eaa765" providerId="LiveId" clId="{B2ECD303-F8A1-4D78-A833-4E1B8D076F0C}" dt="2019-11-06T14:51:03.450" v="3095" actId="1076"/>
          <ac:cxnSpMkLst>
            <pc:docMk/>
            <pc:sldMk cId="0" sldId="300"/>
            <ac:cxnSpMk id="478" creationId="{00000000-0000-0000-0000-000000000000}"/>
          </ac:cxnSpMkLst>
        </pc:cxnChg>
        <pc:cxnChg chg="mod">
          <ac:chgData name="Jim Hogg" userId="34797abe98eaa765" providerId="LiveId" clId="{B2ECD303-F8A1-4D78-A833-4E1B8D076F0C}" dt="2019-11-06T14:51:03.450" v="3095" actId="1076"/>
          <ac:cxnSpMkLst>
            <pc:docMk/>
            <pc:sldMk cId="0" sldId="300"/>
            <ac:cxnSpMk id="481" creationId="{00000000-0000-0000-0000-000000000000}"/>
          </ac:cxnSpMkLst>
        </pc:cxnChg>
        <pc:cxnChg chg="mod">
          <ac:chgData name="Jim Hogg" userId="34797abe98eaa765" providerId="LiveId" clId="{B2ECD303-F8A1-4D78-A833-4E1B8D076F0C}" dt="2019-11-06T14:51:03.450" v="3095" actId="1076"/>
          <ac:cxnSpMkLst>
            <pc:docMk/>
            <pc:sldMk cId="0" sldId="300"/>
            <ac:cxnSpMk id="484" creationId="{00000000-0000-0000-0000-000000000000}"/>
          </ac:cxnSpMkLst>
        </pc:cxnChg>
      </pc:sldChg>
      <pc:sldChg chg="modSp">
        <pc:chgData name="Jim Hogg" userId="34797abe98eaa765" providerId="LiveId" clId="{B2ECD303-F8A1-4D78-A833-4E1B8D076F0C}" dt="2019-11-05T03:20:41.257" v="553" actId="20577"/>
        <pc:sldMkLst>
          <pc:docMk/>
          <pc:sldMk cId="0" sldId="302"/>
        </pc:sldMkLst>
        <pc:spChg chg="mod">
          <ac:chgData name="Jim Hogg" userId="34797abe98eaa765" providerId="LiveId" clId="{B2ECD303-F8A1-4D78-A833-4E1B8D076F0C}" dt="2019-11-05T03:20:41.257" v="553" actId="20577"/>
          <ac:spMkLst>
            <pc:docMk/>
            <pc:sldMk cId="0" sldId="302"/>
            <ac:spMk id="503" creationId="{00000000-0000-0000-0000-000000000000}"/>
          </ac:spMkLst>
        </pc:spChg>
        <pc:spChg chg="mod">
          <ac:chgData name="Jim Hogg" userId="34797abe98eaa765" providerId="LiveId" clId="{B2ECD303-F8A1-4D78-A833-4E1B8D076F0C}" dt="2019-11-05T03:20:01.074" v="549" actId="207"/>
          <ac:spMkLst>
            <pc:docMk/>
            <pc:sldMk cId="0" sldId="302"/>
            <ac:spMk id="504" creationId="{00000000-0000-0000-0000-000000000000}"/>
          </ac:spMkLst>
        </pc:spChg>
        <pc:spChg chg="mod">
          <ac:chgData name="Jim Hogg" userId="34797abe98eaa765" providerId="LiveId" clId="{B2ECD303-F8A1-4D78-A833-4E1B8D076F0C}" dt="2019-11-05T03:20:17.127" v="551" actId="207"/>
          <ac:spMkLst>
            <pc:docMk/>
            <pc:sldMk cId="0" sldId="302"/>
            <ac:spMk id="505" creationId="{00000000-0000-0000-0000-000000000000}"/>
          </ac:spMkLst>
        </pc:spChg>
      </pc:sldChg>
      <pc:sldChg chg="modSp del setBg">
        <pc:chgData name="Jim Hogg" userId="34797abe98eaa765" providerId="LiveId" clId="{B2ECD303-F8A1-4D78-A833-4E1B8D076F0C}" dt="2019-11-06T17:22:32.673" v="3321" actId="2696"/>
        <pc:sldMkLst>
          <pc:docMk/>
          <pc:sldMk cId="1931659072" sldId="303"/>
        </pc:sldMkLst>
        <pc:spChg chg="mod">
          <ac:chgData name="Jim Hogg" userId="34797abe98eaa765" providerId="LiveId" clId="{B2ECD303-F8A1-4D78-A833-4E1B8D076F0C}" dt="2019-10-29T04:14:00.594" v="210" actId="207"/>
          <ac:spMkLst>
            <pc:docMk/>
            <pc:sldMk cId="1931659072" sldId="303"/>
            <ac:spMk id="517" creationId="{00000000-0000-0000-0000-000000000000}"/>
          </ac:spMkLst>
        </pc:spChg>
      </pc:sldChg>
      <pc:sldChg chg="addSp delSp modSp add">
        <pc:chgData name="Jim Hogg" userId="34797abe98eaa765" providerId="LiveId" clId="{B2ECD303-F8A1-4D78-A833-4E1B8D076F0C}" dt="2019-11-06T18:49:50.416" v="5180" actId="1076"/>
        <pc:sldMkLst>
          <pc:docMk/>
          <pc:sldMk cId="1956813772" sldId="304"/>
        </pc:sldMkLst>
        <pc:spChg chg="add mod">
          <ac:chgData name="Jim Hogg" userId="34797abe98eaa765" providerId="LiveId" clId="{B2ECD303-F8A1-4D78-A833-4E1B8D076F0C}" dt="2019-11-06T18:49:39.180" v="5178" actId="1076"/>
          <ac:spMkLst>
            <pc:docMk/>
            <pc:sldMk cId="1956813772" sldId="304"/>
            <ac:spMk id="60" creationId="{8E2D8993-3F1E-4B0C-B946-D69FEC66C83F}"/>
          </ac:spMkLst>
        </pc:spChg>
        <pc:spChg chg="del">
          <ac:chgData name="Jim Hogg" userId="34797abe98eaa765" providerId="LiveId" clId="{B2ECD303-F8A1-4D78-A833-4E1B8D076F0C}" dt="2019-11-06T18:49:23.632" v="5175" actId="478"/>
          <ac:spMkLst>
            <pc:docMk/>
            <pc:sldMk cId="1956813772" sldId="304"/>
            <ac:spMk id="522" creationId="{00000000-0000-0000-0000-000000000000}"/>
          </ac:spMkLst>
        </pc:spChg>
        <pc:spChg chg="mod">
          <ac:chgData name="Jim Hogg" userId="34797abe98eaa765" providerId="LiveId" clId="{B2ECD303-F8A1-4D78-A833-4E1B8D076F0C}" dt="2019-11-06T18:49:50.416" v="5180" actId="1076"/>
          <ac:spMkLst>
            <pc:docMk/>
            <pc:sldMk cId="1956813772" sldId="304"/>
            <ac:spMk id="523" creationId="{00000000-0000-0000-0000-000000000000}"/>
          </ac:spMkLst>
        </pc:spChg>
        <pc:spChg chg="mod">
          <ac:chgData name="Jim Hogg" userId="34797abe98eaa765" providerId="LiveId" clId="{B2ECD303-F8A1-4D78-A833-4E1B8D076F0C}" dt="2019-11-06T18:49:50.416" v="5180" actId="1076"/>
          <ac:spMkLst>
            <pc:docMk/>
            <pc:sldMk cId="1956813772" sldId="304"/>
            <ac:spMk id="526" creationId="{00000000-0000-0000-0000-000000000000}"/>
          </ac:spMkLst>
        </pc:spChg>
        <pc:spChg chg="mod">
          <ac:chgData name="Jim Hogg" userId="34797abe98eaa765" providerId="LiveId" clId="{B2ECD303-F8A1-4D78-A833-4E1B8D076F0C}" dt="2019-11-06T18:49:50.416" v="5180" actId="1076"/>
          <ac:spMkLst>
            <pc:docMk/>
            <pc:sldMk cId="1956813772" sldId="304"/>
            <ac:spMk id="543" creationId="{00000000-0000-0000-0000-000000000000}"/>
          </ac:spMkLst>
        </pc:spChg>
        <pc:spChg chg="mod">
          <ac:chgData name="Jim Hogg" userId="34797abe98eaa765" providerId="LiveId" clId="{B2ECD303-F8A1-4D78-A833-4E1B8D076F0C}" dt="2019-11-06T18:49:50.416" v="5180" actId="1076"/>
          <ac:spMkLst>
            <pc:docMk/>
            <pc:sldMk cId="1956813772" sldId="304"/>
            <ac:spMk id="545" creationId="{00000000-0000-0000-0000-000000000000}"/>
          </ac:spMkLst>
        </pc:spChg>
        <pc:spChg chg="mod">
          <ac:chgData name="Jim Hogg" userId="34797abe98eaa765" providerId="LiveId" clId="{B2ECD303-F8A1-4D78-A833-4E1B8D076F0C}" dt="2019-11-06T18:49:50.416" v="5180" actId="1076"/>
          <ac:spMkLst>
            <pc:docMk/>
            <pc:sldMk cId="1956813772" sldId="304"/>
            <ac:spMk id="547" creationId="{00000000-0000-0000-0000-000000000000}"/>
          </ac:spMkLst>
        </pc:spChg>
        <pc:spChg chg="mod">
          <ac:chgData name="Jim Hogg" userId="34797abe98eaa765" providerId="LiveId" clId="{B2ECD303-F8A1-4D78-A833-4E1B8D076F0C}" dt="2019-11-06T18:49:50.416" v="5180" actId="1076"/>
          <ac:spMkLst>
            <pc:docMk/>
            <pc:sldMk cId="1956813772" sldId="304"/>
            <ac:spMk id="550" creationId="{00000000-0000-0000-0000-000000000000}"/>
          </ac:spMkLst>
        </pc:spChg>
        <pc:spChg chg="mod">
          <ac:chgData name="Jim Hogg" userId="34797abe98eaa765" providerId="LiveId" clId="{B2ECD303-F8A1-4D78-A833-4E1B8D076F0C}" dt="2019-11-06T18:49:50.416" v="5180" actId="1076"/>
          <ac:spMkLst>
            <pc:docMk/>
            <pc:sldMk cId="1956813772" sldId="304"/>
            <ac:spMk id="552" creationId="{00000000-0000-0000-0000-000000000000}"/>
          </ac:spMkLst>
        </pc:spChg>
        <pc:spChg chg="mod">
          <ac:chgData name="Jim Hogg" userId="34797abe98eaa765" providerId="LiveId" clId="{B2ECD303-F8A1-4D78-A833-4E1B8D076F0C}" dt="2019-11-06T18:49:50.416" v="5180" actId="1076"/>
          <ac:spMkLst>
            <pc:docMk/>
            <pc:sldMk cId="1956813772" sldId="304"/>
            <ac:spMk id="555" creationId="{00000000-0000-0000-0000-000000000000}"/>
          </ac:spMkLst>
        </pc:spChg>
        <pc:spChg chg="del">
          <ac:chgData name="Jim Hogg" userId="34797abe98eaa765" providerId="LiveId" clId="{B2ECD303-F8A1-4D78-A833-4E1B8D076F0C}" dt="2019-11-06T18:49:23.632" v="5175" actId="478"/>
          <ac:spMkLst>
            <pc:docMk/>
            <pc:sldMk cId="1956813772" sldId="304"/>
            <ac:spMk id="556" creationId="{00000000-0000-0000-0000-000000000000}"/>
          </ac:spMkLst>
        </pc:spChg>
        <pc:spChg chg="del">
          <ac:chgData name="Jim Hogg" userId="34797abe98eaa765" providerId="LiveId" clId="{B2ECD303-F8A1-4D78-A833-4E1B8D076F0C}" dt="2019-11-06T18:49:23.632" v="5175" actId="478"/>
          <ac:spMkLst>
            <pc:docMk/>
            <pc:sldMk cId="1956813772" sldId="304"/>
            <ac:spMk id="557" creationId="{00000000-0000-0000-0000-000000000000}"/>
          </ac:spMkLst>
        </pc:spChg>
        <pc:spChg chg="del">
          <ac:chgData name="Jim Hogg" userId="34797abe98eaa765" providerId="LiveId" clId="{B2ECD303-F8A1-4D78-A833-4E1B8D076F0C}" dt="2019-11-06T18:49:23.632" v="5175" actId="478"/>
          <ac:spMkLst>
            <pc:docMk/>
            <pc:sldMk cId="1956813772" sldId="304"/>
            <ac:spMk id="559" creationId="{00000000-0000-0000-0000-000000000000}"/>
          </ac:spMkLst>
        </pc:spChg>
        <pc:spChg chg="del">
          <ac:chgData name="Jim Hogg" userId="34797abe98eaa765" providerId="LiveId" clId="{B2ECD303-F8A1-4D78-A833-4E1B8D076F0C}" dt="2019-11-06T18:49:23.632" v="5175" actId="478"/>
          <ac:spMkLst>
            <pc:docMk/>
            <pc:sldMk cId="1956813772" sldId="304"/>
            <ac:spMk id="560" creationId="{00000000-0000-0000-0000-000000000000}"/>
          </ac:spMkLst>
        </pc:spChg>
        <pc:spChg chg="del">
          <ac:chgData name="Jim Hogg" userId="34797abe98eaa765" providerId="LiveId" clId="{B2ECD303-F8A1-4D78-A833-4E1B8D076F0C}" dt="2019-11-06T18:49:23.632" v="5175" actId="478"/>
          <ac:spMkLst>
            <pc:docMk/>
            <pc:sldMk cId="1956813772" sldId="304"/>
            <ac:spMk id="562" creationId="{00000000-0000-0000-0000-000000000000}"/>
          </ac:spMkLst>
        </pc:spChg>
        <pc:spChg chg="del">
          <ac:chgData name="Jim Hogg" userId="34797abe98eaa765" providerId="LiveId" clId="{B2ECD303-F8A1-4D78-A833-4E1B8D076F0C}" dt="2019-11-06T18:49:23.632" v="5175" actId="478"/>
          <ac:spMkLst>
            <pc:docMk/>
            <pc:sldMk cId="1956813772" sldId="304"/>
            <ac:spMk id="563" creationId="{00000000-0000-0000-0000-000000000000}"/>
          </ac:spMkLst>
        </pc:spChg>
        <pc:spChg chg="del">
          <ac:chgData name="Jim Hogg" userId="34797abe98eaa765" providerId="LiveId" clId="{B2ECD303-F8A1-4D78-A833-4E1B8D076F0C}" dt="2019-11-06T18:49:23.632" v="5175" actId="478"/>
          <ac:spMkLst>
            <pc:docMk/>
            <pc:sldMk cId="1956813772" sldId="304"/>
            <ac:spMk id="565" creationId="{00000000-0000-0000-0000-000000000000}"/>
          </ac:spMkLst>
        </pc:spChg>
        <pc:spChg chg="del">
          <ac:chgData name="Jim Hogg" userId="34797abe98eaa765" providerId="LiveId" clId="{B2ECD303-F8A1-4D78-A833-4E1B8D076F0C}" dt="2019-11-06T18:49:23.632" v="5175" actId="478"/>
          <ac:spMkLst>
            <pc:docMk/>
            <pc:sldMk cId="1956813772" sldId="304"/>
            <ac:spMk id="566" creationId="{00000000-0000-0000-0000-000000000000}"/>
          </ac:spMkLst>
        </pc:spChg>
        <pc:spChg chg="del">
          <ac:chgData name="Jim Hogg" userId="34797abe98eaa765" providerId="LiveId" clId="{B2ECD303-F8A1-4D78-A833-4E1B8D076F0C}" dt="2019-11-06T18:49:23.632" v="5175" actId="478"/>
          <ac:spMkLst>
            <pc:docMk/>
            <pc:sldMk cId="1956813772" sldId="304"/>
            <ac:spMk id="569" creationId="{00000000-0000-0000-0000-000000000000}"/>
          </ac:spMkLst>
        </pc:spChg>
        <pc:spChg chg="del">
          <ac:chgData name="Jim Hogg" userId="34797abe98eaa765" providerId="LiveId" clId="{B2ECD303-F8A1-4D78-A833-4E1B8D076F0C}" dt="2019-11-06T18:49:23.632" v="5175" actId="478"/>
          <ac:spMkLst>
            <pc:docMk/>
            <pc:sldMk cId="1956813772" sldId="304"/>
            <ac:spMk id="575" creationId="{00000000-0000-0000-0000-000000000000}"/>
          </ac:spMkLst>
        </pc:spChg>
        <pc:spChg chg="del">
          <ac:chgData name="Jim Hogg" userId="34797abe98eaa765" providerId="LiveId" clId="{B2ECD303-F8A1-4D78-A833-4E1B8D076F0C}" dt="2019-11-06T18:49:23.632" v="5175" actId="478"/>
          <ac:spMkLst>
            <pc:docMk/>
            <pc:sldMk cId="1956813772" sldId="304"/>
            <ac:spMk id="576" creationId="{00000000-0000-0000-0000-000000000000}"/>
          </ac:spMkLst>
        </pc:spChg>
        <pc:spChg chg="del">
          <ac:chgData name="Jim Hogg" userId="34797abe98eaa765" providerId="LiveId" clId="{B2ECD303-F8A1-4D78-A833-4E1B8D076F0C}" dt="2019-11-06T18:49:23.632" v="5175" actId="478"/>
          <ac:spMkLst>
            <pc:docMk/>
            <pc:sldMk cId="1956813772" sldId="304"/>
            <ac:spMk id="577" creationId="{00000000-0000-0000-0000-000000000000}"/>
          </ac:spMkLst>
        </pc:spChg>
        <pc:grpChg chg="mod">
          <ac:chgData name="Jim Hogg" userId="34797abe98eaa765" providerId="LiveId" clId="{B2ECD303-F8A1-4D78-A833-4E1B8D076F0C}" dt="2019-11-06T18:49:50.416" v="5180" actId="1076"/>
          <ac:grpSpMkLst>
            <pc:docMk/>
            <pc:sldMk cId="1956813772" sldId="304"/>
            <ac:grpSpMk id="553" creationId="{00000000-0000-0000-0000-000000000000}"/>
          </ac:grpSpMkLst>
        </pc:grpChg>
        <pc:grpChg chg="del">
          <ac:chgData name="Jim Hogg" userId="34797abe98eaa765" providerId="LiveId" clId="{B2ECD303-F8A1-4D78-A833-4E1B8D076F0C}" dt="2019-11-06T18:49:23.632" v="5175" actId="478"/>
          <ac:grpSpMkLst>
            <pc:docMk/>
            <pc:sldMk cId="1956813772" sldId="304"/>
            <ac:grpSpMk id="571" creationId="{00000000-0000-0000-0000-000000000000}"/>
          </ac:grpSpMkLst>
        </pc:grpChg>
        <pc:cxnChg chg="mod">
          <ac:chgData name="Jim Hogg" userId="34797abe98eaa765" providerId="LiveId" clId="{B2ECD303-F8A1-4D78-A833-4E1B8D076F0C}" dt="2019-11-06T18:49:50.416" v="5180" actId="1076"/>
          <ac:cxnSpMkLst>
            <pc:docMk/>
            <pc:sldMk cId="1956813772" sldId="304"/>
            <ac:cxnSpMk id="544" creationId="{00000000-0000-0000-0000-000000000000}"/>
          </ac:cxnSpMkLst>
        </pc:cxnChg>
        <pc:cxnChg chg="mod">
          <ac:chgData name="Jim Hogg" userId="34797abe98eaa765" providerId="LiveId" clId="{B2ECD303-F8A1-4D78-A833-4E1B8D076F0C}" dt="2019-11-06T18:49:50.416" v="5180" actId="1076"/>
          <ac:cxnSpMkLst>
            <pc:docMk/>
            <pc:sldMk cId="1956813772" sldId="304"/>
            <ac:cxnSpMk id="546" creationId="{00000000-0000-0000-0000-000000000000}"/>
          </ac:cxnSpMkLst>
        </pc:cxnChg>
        <pc:cxnChg chg="mod">
          <ac:chgData name="Jim Hogg" userId="34797abe98eaa765" providerId="LiveId" clId="{B2ECD303-F8A1-4D78-A833-4E1B8D076F0C}" dt="2019-11-06T18:49:50.416" v="5180" actId="1076"/>
          <ac:cxnSpMkLst>
            <pc:docMk/>
            <pc:sldMk cId="1956813772" sldId="304"/>
            <ac:cxnSpMk id="548" creationId="{00000000-0000-0000-0000-000000000000}"/>
          </ac:cxnSpMkLst>
        </pc:cxnChg>
        <pc:cxnChg chg="mod">
          <ac:chgData name="Jim Hogg" userId="34797abe98eaa765" providerId="LiveId" clId="{B2ECD303-F8A1-4D78-A833-4E1B8D076F0C}" dt="2019-11-06T18:49:50.416" v="5180" actId="1076"/>
          <ac:cxnSpMkLst>
            <pc:docMk/>
            <pc:sldMk cId="1956813772" sldId="304"/>
            <ac:cxnSpMk id="551" creationId="{00000000-0000-0000-0000-000000000000}"/>
          </ac:cxnSpMkLst>
        </pc:cxnChg>
        <pc:cxnChg chg="del mod">
          <ac:chgData name="Jim Hogg" userId="34797abe98eaa765" providerId="LiveId" clId="{B2ECD303-F8A1-4D78-A833-4E1B8D076F0C}" dt="2019-11-06T18:49:23.632" v="5175" actId="478"/>
          <ac:cxnSpMkLst>
            <pc:docMk/>
            <pc:sldMk cId="1956813772" sldId="304"/>
            <ac:cxnSpMk id="558" creationId="{00000000-0000-0000-0000-000000000000}"/>
          </ac:cxnSpMkLst>
        </pc:cxnChg>
        <pc:cxnChg chg="del mod">
          <ac:chgData name="Jim Hogg" userId="34797abe98eaa765" providerId="LiveId" clId="{B2ECD303-F8A1-4D78-A833-4E1B8D076F0C}" dt="2019-11-06T18:49:23.632" v="5175" actId="478"/>
          <ac:cxnSpMkLst>
            <pc:docMk/>
            <pc:sldMk cId="1956813772" sldId="304"/>
            <ac:cxnSpMk id="561" creationId="{00000000-0000-0000-0000-000000000000}"/>
          </ac:cxnSpMkLst>
        </pc:cxnChg>
        <pc:cxnChg chg="del mod">
          <ac:chgData name="Jim Hogg" userId="34797abe98eaa765" providerId="LiveId" clId="{B2ECD303-F8A1-4D78-A833-4E1B8D076F0C}" dt="2019-11-06T18:49:23.632" v="5175" actId="478"/>
          <ac:cxnSpMkLst>
            <pc:docMk/>
            <pc:sldMk cId="1956813772" sldId="304"/>
            <ac:cxnSpMk id="564" creationId="{00000000-0000-0000-0000-000000000000}"/>
          </ac:cxnSpMkLst>
        </pc:cxnChg>
        <pc:cxnChg chg="del mod">
          <ac:chgData name="Jim Hogg" userId="34797abe98eaa765" providerId="LiveId" clId="{B2ECD303-F8A1-4D78-A833-4E1B8D076F0C}" dt="2019-11-06T18:49:23.632" v="5175" actId="478"/>
          <ac:cxnSpMkLst>
            <pc:docMk/>
            <pc:sldMk cId="1956813772" sldId="304"/>
            <ac:cxnSpMk id="567" creationId="{00000000-0000-0000-0000-000000000000}"/>
          </ac:cxnSpMkLst>
        </pc:cxnChg>
        <pc:cxnChg chg="del mod">
          <ac:chgData name="Jim Hogg" userId="34797abe98eaa765" providerId="LiveId" clId="{B2ECD303-F8A1-4D78-A833-4E1B8D076F0C}" dt="2019-11-06T18:49:23.632" v="5175" actId="478"/>
          <ac:cxnSpMkLst>
            <pc:docMk/>
            <pc:sldMk cId="1956813772" sldId="304"/>
            <ac:cxnSpMk id="570" creationId="{00000000-0000-0000-0000-000000000000}"/>
          </ac:cxnSpMkLst>
        </pc:cxnChg>
        <pc:cxnChg chg="del mod">
          <ac:chgData name="Jim Hogg" userId="34797abe98eaa765" providerId="LiveId" clId="{B2ECD303-F8A1-4D78-A833-4E1B8D076F0C}" dt="2019-11-06T18:49:23.632" v="5175" actId="478"/>
          <ac:cxnSpMkLst>
            <pc:docMk/>
            <pc:sldMk cId="1956813772" sldId="304"/>
            <ac:cxnSpMk id="573" creationId="{00000000-0000-0000-0000-000000000000}"/>
          </ac:cxnSpMkLst>
        </pc:cxnChg>
        <pc:cxnChg chg="del mod">
          <ac:chgData name="Jim Hogg" userId="34797abe98eaa765" providerId="LiveId" clId="{B2ECD303-F8A1-4D78-A833-4E1B8D076F0C}" dt="2019-11-06T18:49:23.632" v="5175" actId="478"/>
          <ac:cxnSpMkLst>
            <pc:docMk/>
            <pc:sldMk cId="1956813772" sldId="304"/>
            <ac:cxnSpMk id="574" creationId="{00000000-0000-0000-0000-000000000000}"/>
          </ac:cxnSpMkLst>
        </pc:cxnChg>
      </pc:sldChg>
      <pc:sldChg chg="delSp modSp add">
        <pc:chgData name="Jim Hogg" userId="34797abe98eaa765" providerId="LiveId" clId="{B2ECD303-F8A1-4D78-A833-4E1B8D076F0C}" dt="2019-11-06T18:51:45.149" v="5209" actId="1076"/>
        <pc:sldMkLst>
          <pc:docMk/>
          <pc:sldMk cId="3757850432" sldId="305"/>
        </pc:sldMkLst>
        <pc:spChg chg="mod">
          <ac:chgData name="Jim Hogg" userId="34797abe98eaa765" providerId="LiveId" clId="{B2ECD303-F8A1-4D78-A833-4E1B8D076F0C}" dt="2019-11-06T18:51:45.149" v="5209" actId="1076"/>
          <ac:spMkLst>
            <pc:docMk/>
            <pc:sldMk cId="3757850432" sldId="305"/>
            <ac:spMk id="584" creationId="{00000000-0000-0000-0000-000000000000}"/>
          </ac:spMkLst>
        </pc:spChg>
        <pc:spChg chg="mod">
          <ac:chgData name="Jim Hogg" userId="34797abe98eaa765" providerId="LiveId" clId="{B2ECD303-F8A1-4D78-A833-4E1B8D076F0C}" dt="2019-11-06T18:51:45.149" v="5209" actId="1076"/>
          <ac:spMkLst>
            <pc:docMk/>
            <pc:sldMk cId="3757850432" sldId="305"/>
            <ac:spMk id="587" creationId="{00000000-0000-0000-0000-000000000000}"/>
          </ac:spMkLst>
        </pc:spChg>
        <pc:spChg chg="mod">
          <ac:chgData name="Jim Hogg" userId="34797abe98eaa765" providerId="LiveId" clId="{B2ECD303-F8A1-4D78-A833-4E1B8D076F0C}" dt="2019-11-06T18:51:45.149" v="5209" actId="1076"/>
          <ac:spMkLst>
            <pc:docMk/>
            <pc:sldMk cId="3757850432" sldId="305"/>
            <ac:spMk id="590" creationId="{00000000-0000-0000-0000-000000000000}"/>
          </ac:spMkLst>
        </pc:spChg>
        <pc:spChg chg="del">
          <ac:chgData name="Jim Hogg" userId="34797abe98eaa765" providerId="LiveId" clId="{B2ECD303-F8A1-4D78-A833-4E1B8D076F0C}" dt="2019-11-06T18:51:35.109" v="5207" actId="478"/>
          <ac:spMkLst>
            <pc:docMk/>
            <pc:sldMk cId="3757850432" sldId="305"/>
            <ac:spMk id="594" creationId="{00000000-0000-0000-0000-000000000000}"/>
          </ac:spMkLst>
        </pc:spChg>
        <pc:spChg chg="del">
          <ac:chgData name="Jim Hogg" userId="34797abe98eaa765" providerId="LiveId" clId="{B2ECD303-F8A1-4D78-A833-4E1B8D076F0C}" dt="2019-11-06T18:51:35.109" v="5207" actId="478"/>
          <ac:spMkLst>
            <pc:docMk/>
            <pc:sldMk cId="3757850432" sldId="305"/>
            <ac:spMk id="597" creationId="{00000000-0000-0000-0000-000000000000}"/>
          </ac:spMkLst>
        </pc:spChg>
        <pc:spChg chg="mod">
          <ac:chgData name="Jim Hogg" userId="34797abe98eaa765" providerId="LiveId" clId="{B2ECD303-F8A1-4D78-A833-4E1B8D076F0C}" dt="2019-11-06T18:51:45.149" v="5209" actId="1076"/>
          <ac:spMkLst>
            <pc:docMk/>
            <pc:sldMk cId="3757850432" sldId="305"/>
            <ac:spMk id="601" creationId="{00000000-0000-0000-0000-000000000000}"/>
          </ac:spMkLst>
        </pc:spChg>
        <pc:spChg chg="del">
          <ac:chgData name="Jim Hogg" userId="34797abe98eaa765" providerId="LiveId" clId="{B2ECD303-F8A1-4D78-A833-4E1B8D076F0C}" dt="2019-11-06T18:51:35.109" v="5207" actId="478"/>
          <ac:spMkLst>
            <pc:docMk/>
            <pc:sldMk cId="3757850432" sldId="305"/>
            <ac:spMk id="602" creationId="{00000000-0000-0000-0000-000000000000}"/>
          </ac:spMkLst>
        </pc:spChg>
        <pc:grpChg chg="mod">
          <ac:chgData name="Jim Hogg" userId="34797abe98eaa765" providerId="LiveId" clId="{B2ECD303-F8A1-4D78-A833-4E1B8D076F0C}" dt="2019-11-06T18:51:45.149" v="5209" actId="1076"/>
          <ac:grpSpMkLst>
            <pc:docMk/>
            <pc:sldMk cId="3757850432" sldId="305"/>
            <ac:grpSpMk id="592" creationId="{00000000-0000-0000-0000-000000000000}"/>
          </ac:grpSpMkLst>
        </pc:grpChg>
        <pc:grpChg chg="del">
          <ac:chgData name="Jim Hogg" userId="34797abe98eaa765" providerId="LiveId" clId="{B2ECD303-F8A1-4D78-A833-4E1B8D076F0C}" dt="2019-11-06T18:51:35.109" v="5207" actId="478"/>
          <ac:grpSpMkLst>
            <pc:docMk/>
            <pc:sldMk cId="3757850432" sldId="305"/>
            <ac:grpSpMk id="599" creationId="{00000000-0000-0000-0000-000000000000}"/>
          </ac:grpSpMkLst>
        </pc:grpChg>
        <pc:cxnChg chg="mod">
          <ac:chgData name="Jim Hogg" userId="34797abe98eaa765" providerId="LiveId" clId="{B2ECD303-F8A1-4D78-A833-4E1B8D076F0C}" dt="2019-11-06T18:51:45.149" v="5209" actId="1076"/>
          <ac:cxnSpMkLst>
            <pc:docMk/>
            <pc:sldMk cId="3757850432" sldId="305"/>
            <ac:cxnSpMk id="588" creationId="{00000000-0000-0000-0000-000000000000}"/>
          </ac:cxnSpMkLst>
        </pc:cxnChg>
        <pc:cxnChg chg="mod">
          <ac:chgData name="Jim Hogg" userId="34797abe98eaa765" providerId="LiveId" clId="{B2ECD303-F8A1-4D78-A833-4E1B8D076F0C}" dt="2019-11-06T18:51:45.149" v="5209" actId="1076"/>
          <ac:cxnSpMkLst>
            <pc:docMk/>
            <pc:sldMk cId="3757850432" sldId="305"/>
            <ac:cxnSpMk id="591" creationId="{00000000-0000-0000-0000-000000000000}"/>
          </ac:cxnSpMkLst>
        </pc:cxnChg>
        <pc:cxnChg chg="del mod">
          <ac:chgData name="Jim Hogg" userId="34797abe98eaa765" providerId="LiveId" clId="{B2ECD303-F8A1-4D78-A833-4E1B8D076F0C}" dt="2019-11-06T18:51:35.109" v="5207" actId="478"/>
          <ac:cxnSpMkLst>
            <pc:docMk/>
            <pc:sldMk cId="3757850432" sldId="305"/>
            <ac:cxnSpMk id="595" creationId="{00000000-0000-0000-0000-000000000000}"/>
          </ac:cxnSpMkLst>
        </pc:cxnChg>
        <pc:cxnChg chg="del mod">
          <ac:chgData name="Jim Hogg" userId="34797abe98eaa765" providerId="LiveId" clId="{B2ECD303-F8A1-4D78-A833-4E1B8D076F0C}" dt="2019-11-06T18:51:35.109" v="5207" actId="478"/>
          <ac:cxnSpMkLst>
            <pc:docMk/>
            <pc:sldMk cId="3757850432" sldId="305"/>
            <ac:cxnSpMk id="598" creationId="{00000000-0000-0000-0000-000000000000}"/>
          </ac:cxnSpMkLst>
        </pc:cxnChg>
      </pc:sldChg>
      <pc:sldChg chg="addSp modSp add">
        <pc:chgData name="Jim Hogg" userId="34797abe98eaa765" providerId="LiveId" clId="{B2ECD303-F8A1-4D78-A833-4E1B8D076F0C}" dt="2019-11-06T19:05:01.692" v="5957" actId="207"/>
        <pc:sldMkLst>
          <pc:docMk/>
          <pc:sldMk cId="163523933" sldId="306"/>
        </pc:sldMkLst>
        <pc:spChg chg="add mod">
          <ac:chgData name="Jim Hogg" userId="34797abe98eaa765" providerId="LiveId" clId="{B2ECD303-F8A1-4D78-A833-4E1B8D076F0C}" dt="2019-11-06T19:05:01.692" v="5957" actId="207"/>
          <ac:spMkLst>
            <pc:docMk/>
            <pc:sldMk cId="163523933" sldId="306"/>
            <ac:spMk id="3" creationId="{2E309F80-01A2-4DE9-9D0F-8C98D18CDD03}"/>
          </ac:spMkLst>
        </pc:spChg>
        <pc:spChg chg="mod">
          <ac:chgData name="Jim Hogg" userId="34797abe98eaa765" providerId="LiveId" clId="{B2ECD303-F8A1-4D78-A833-4E1B8D076F0C}" dt="2019-11-06T19:00:43.520" v="5755" actId="1076"/>
          <ac:spMkLst>
            <pc:docMk/>
            <pc:sldMk cId="163523933" sldId="306"/>
            <ac:spMk id="625" creationId="{00000000-0000-0000-0000-000000000000}"/>
          </ac:spMkLst>
        </pc:spChg>
        <pc:spChg chg="mod">
          <ac:chgData name="Jim Hogg" userId="34797abe98eaa765" providerId="LiveId" clId="{B2ECD303-F8A1-4D78-A833-4E1B8D076F0C}" dt="2019-11-06T19:00:43.520" v="5755" actId="1076"/>
          <ac:spMkLst>
            <pc:docMk/>
            <pc:sldMk cId="163523933" sldId="306"/>
            <ac:spMk id="626" creationId="{00000000-0000-0000-0000-000000000000}"/>
          </ac:spMkLst>
        </pc:spChg>
        <pc:spChg chg="mod">
          <ac:chgData name="Jim Hogg" userId="34797abe98eaa765" providerId="LiveId" clId="{B2ECD303-F8A1-4D78-A833-4E1B8D076F0C}" dt="2019-11-06T19:01:16.991" v="5759" actId="207"/>
          <ac:spMkLst>
            <pc:docMk/>
            <pc:sldMk cId="163523933" sldId="306"/>
            <ac:spMk id="627" creationId="{00000000-0000-0000-0000-000000000000}"/>
          </ac:spMkLst>
        </pc:spChg>
        <pc:spChg chg="mod">
          <ac:chgData name="Jim Hogg" userId="34797abe98eaa765" providerId="LiveId" clId="{B2ECD303-F8A1-4D78-A833-4E1B8D076F0C}" dt="2019-11-06T19:00:43.520" v="5755" actId="1076"/>
          <ac:spMkLst>
            <pc:docMk/>
            <pc:sldMk cId="163523933" sldId="306"/>
            <ac:spMk id="628" creationId="{00000000-0000-0000-0000-000000000000}"/>
          </ac:spMkLst>
        </pc:spChg>
        <pc:spChg chg="mod">
          <ac:chgData name="Jim Hogg" userId="34797abe98eaa765" providerId="LiveId" clId="{B2ECD303-F8A1-4D78-A833-4E1B8D076F0C}" dt="2019-11-06T18:37:51.315" v="4994" actId="20577"/>
          <ac:spMkLst>
            <pc:docMk/>
            <pc:sldMk cId="163523933" sldId="306"/>
            <ac:spMk id="629" creationId="{00000000-0000-0000-0000-000000000000}"/>
          </ac:spMkLst>
        </pc:spChg>
        <pc:spChg chg="mod">
          <ac:chgData name="Jim Hogg" userId="34797abe98eaa765" providerId="LiveId" clId="{B2ECD303-F8A1-4D78-A833-4E1B8D076F0C}" dt="2019-11-06T18:38:07.922" v="4995" actId="12"/>
          <ac:spMkLst>
            <pc:docMk/>
            <pc:sldMk cId="163523933" sldId="306"/>
            <ac:spMk id="630" creationId="{00000000-0000-0000-0000-000000000000}"/>
          </ac:spMkLst>
        </pc:spChg>
        <pc:spChg chg="mod">
          <ac:chgData name="Jim Hogg" userId="34797abe98eaa765" providerId="LiveId" clId="{B2ECD303-F8A1-4D78-A833-4E1B8D076F0C}" dt="2019-11-06T19:00:43.520" v="5755" actId="1076"/>
          <ac:spMkLst>
            <pc:docMk/>
            <pc:sldMk cId="163523933" sldId="306"/>
            <ac:spMk id="632" creationId="{00000000-0000-0000-0000-000000000000}"/>
          </ac:spMkLst>
        </pc:spChg>
        <pc:spChg chg="mod">
          <ac:chgData name="Jim Hogg" userId="34797abe98eaa765" providerId="LiveId" clId="{B2ECD303-F8A1-4D78-A833-4E1B8D076F0C}" dt="2019-11-06T19:00:43.520" v="5755" actId="1076"/>
          <ac:spMkLst>
            <pc:docMk/>
            <pc:sldMk cId="163523933" sldId="306"/>
            <ac:spMk id="633" creationId="{00000000-0000-0000-0000-000000000000}"/>
          </ac:spMkLst>
        </pc:spChg>
        <pc:spChg chg="mod">
          <ac:chgData name="Jim Hogg" userId="34797abe98eaa765" providerId="LiveId" clId="{B2ECD303-F8A1-4D78-A833-4E1B8D076F0C}" dt="2019-11-06T19:04:52.043" v="5953" actId="207"/>
          <ac:spMkLst>
            <pc:docMk/>
            <pc:sldMk cId="163523933" sldId="306"/>
            <ac:spMk id="634" creationId="{00000000-0000-0000-0000-000000000000}"/>
          </ac:spMkLst>
        </pc:spChg>
        <pc:spChg chg="mod">
          <ac:chgData name="Jim Hogg" userId="34797abe98eaa765" providerId="LiveId" clId="{B2ECD303-F8A1-4D78-A833-4E1B8D076F0C}" dt="2019-11-06T19:00:43.520" v="5755" actId="1076"/>
          <ac:spMkLst>
            <pc:docMk/>
            <pc:sldMk cId="163523933" sldId="306"/>
            <ac:spMk id="635" creationId="{00000000-0000-0000-0000-000000000000}"/>
          </ac:spMkLst>
        </pc:spChg>
        <pc:spChg chg="mod">
          <ac:chgData name="Jim Hogg" userId="34797abe98eaa765" providerId="LiveId" clId="{B2ECD303-F8A1-4D78-A833-4E1B8D076F0C}" dt="2019-11-06T19:00:43.520" v="5755" actId="1076"/>
          <ac:spMkLst>
            <pc:docMk/>
            <pc:sldMk cId="163523933" sldId="306"/>
            <ac:spMk id="637" creationId="{00000000-0000-0000-0000-000000000000}"/>
          </ac:spMkLst>
        </pc:spChg>
        <pc:spChg chg="mod">
          <ac:chgData name="Jim Hogg" userId="34797abe98eaa765" providerId="LiveId" clId="{B2ECD303-F8A1-4D78-A833-4E1B8D076F0C}" dt="2019-11-06T19:00:43.520" v="5755" actId="1076"/>
          <ac:spMkLst>
            <pc:docMk/>
            <pc:sldMk cId="163523933" sldId="306"/>
            <ac:spMk id="638" creationId="{00000000-0000-0000-0000-000000000000}"/>
          </ac:spMkLst>
        </pc:spChg>
        <pc:spChg chg="mod">
          <ac:chgData name="Jim Hogg" userId="34797abe98eaa765" providerId="LiveId" clId="{B2ECD303-F8A1-4D78-A833-4E1B8D076F0C}" dt="2019-11-06T19:00:43.520" v="5755" actId="1076"/>
          <ac:spMkLst>
            <pc:docMk/>
            <pc:sldMk cId="163523933" sldId="306"/>
            <ac:spMk id="639" creationId="{00000000-0000-0000-0000-000000000000}"/>
          </ac:spMkLst>
        </pc:spChg>
        <pc:spChg chg="mod">
          <ac:chgData name="Jim Hogg" userId="34797abe98eaa765" providerId="LiveId" clId="{B2ECD303-F8A1-4D78-A833-4E1B8D076F0C}" dt="2019-11-06T19:00:43.520" v="5755" actId="1076"/>
          <ac:spMkLst>
            <pc:docMk/>
            <pc:sldMk cId="163523933" sldId="306"/>
            <ac:spMk id="641" creationId="{00000000-0000-0000-0000-000000000000}"/>
          </ac:spMkLst>
        </pc:spChg>
        <pc:spChg chg="mod">
          <ac:chgData name="Jim Hogg" userId="34797abe98eaa765" providerId="LiveId" clId="{B2ECD303-F8A1-4D78-A833-4E1B8D076F0C}" dt="2019-11-06T19:00:43.520" v="5755" actId="1076"/>
          <ac:spMkLst>
            <pc:docMk/>
            <pc:sldMk cId="163523933" sldId="306"/>
            <ac:spMk id="642" creationId="{00000000-0000-0000-0000-000000000000}"/>
          </ac:spMkLst>
        </pc:spChg>
        <pc:spChg chg="mod">
          <ac:chgData name="Jim Hogg" userId="34797abe98eaa765" providerId="LiveId" clId="{B2ECD303-F8A1-4D78-A833-4E1B8D076F0C}" dt="2019-11-06T19:00:43.520" v="5755" actId="1076"/>
          <ac:spMkLst>
            <pc:docMk/>
            <pc:sldMk cId="163523933" sldId="306"/>
            <ac:spMk id="643" creationId="{00000000-0000-0000-0000-000000000000}"/>
          </ac:spMkLst>
        </pc:spChg>
        <pc:spChg chg="mod">
          <ac:chgData name="Jim Hogg" userId="34797abe98eaa765" providerId="LiveId" clId="{B2ECD303-F8A1-4D78-A833-4E1B8D076F0C}" dt="2019-11-06T19:00:43.520" v="5755" actId="1076"/>
          <ac:spMkLst>
            <pc:docMk/>
            <pc:sldMk cId="163523933" sldId="306"/>
            <ac:spMk id="644" creationId="{00000000-0000-0000-0000-000000000000}"/>
          </ac:spMkLst>
        </pc:spChg>
        <pc:spChg chg="mod">
          <ac:chgData name="Jim Hogg" userId="34797abe98eaa765" providerId="LiveId" clId="{B2ECD303-F8A1-4D78-A833-4E1B8D076F0C}" dt="2019-11-06T19:00:43.520" v="5755" actId="1076"/>
          <ac:spMkLst>
            <pc:docMk/>
            <pc:sldMk cId="163523933" sldId="306"/>
            <ac:spMk id="647" creationId="{00000000-0000-0000-0000-000000000000}"/>
          </ac:spMkLst>
        </pc:spChg>
        <pc:spChg chg="mod">
          <ac:chgData name="Jim Hogg" userId="34797abe98eaa765" providerId="LiveId" clId="{B2ECD303-F8A1-4D78-A833-4E1B8D076F0C}" dt="2019-11-06T19:04:52.043" v="5953" actId="207"/>
          <ac:spMkLst>
            <pc:docMk/>
            <pc:sldMk cId="163523933" sldId="306"/>
            <ac:spMk id="649" creationId="{00000000-0000-0000-0000-000000000000}"/>
          </ac:spMkLst>
        </pc:spChg>
        <pc:spChg chg="mod">
          <ac:chgData name="Jim Hogg" userId="34797abe98eaa765" providerId="LiveId" clId="{B2ECD303-F8A1-4D78-A833-4E1B8D076F0C}" dt="2019-11-06T19:00:43.520" v="5755" actId="1076"/>
          <ac:spMkLst>
            <pc:docMk/>
            <pc:sldMk cId="163523933" sldId="306"/>
            <ac:spMk id="650" creationId="{00000000-0000-0000-0000-000000000000}"/>
          </ac:spMkLst>
        </pc:spChg>
        <pc:spChg chg="mod">
          <ac:chgData name="Jim Hogg" userId="34797abe98eaa765" providerId="LiveId" clId="{B2ECD303-F8A1-4D78-A833-4E1B8D076F0C}" dt="2019-11-06T19:00:43.520" v="5755" actId="1076"/>
          <ac:spMkLst>
            <pc:docMk/>
            <pc:sldMk cId="163523933" sldId="306"/>
            <ac:spMk id="651" creationId="{00000000-0000-0000-0000-000000000000}"/>
          </ac:spMkLst>
        </pc:spChg>
        <pc:spChg chg="mod">
          <ac:chgData name="Jim Hogg" userId="34797abe98eaa765" providerId="LiveId" clId="{B2ECD303-F8A1-4D78-A833-4E1B8D076F0C}" dt="2019-11-06T19:00:43.520" v="5755" actId="1076"/>
          <ac:spMkLst>
            <pc:docMk/>
            <pc:sldMk cId="163523933" sldId="306"/>
            <ac:spMk id="652" creationId="{00000000-0000-0000-0000-000000000000}"/>
          </ac:spMkLst>
        </pc:spChg>
        <pc:spChg chg="mod">
          <ac:chgData name="Jim Hogg" userId="34797abe98eaa765" providerId="LiveId" clId="{B2ECD303-F8A1-4D78-A833-4E1B8D076F0C}" dt="2019-11-06T19:00:43.520" v="5755" actId="1076"/>
          <ac:spMkLst>
            <pc:docMk/>
            <pc:sldMk cId="163523933" sldId="306"/>
            <ac:spMk id="654" creationId="{00000000-0000-0000-0000-000000000000}"/>
          </ac:spMkLst>
        </pc:spChg>
        <pc:spChg chg="mod">
          <ac:chgData name="Jim Hogg" userId="34797abe98eaa765" providerId="LiveId" clId="{B2ECD303-F8A1-4D78-A833-4E1B8D076F0C}" dt="2019-11-06T19:04:52.043" v="5953" actId="207"/>
          <ac:spMkLst>
            <pc:docMk/>
            <pc:sldMk cId="163523933" sldId="306"/>
            <ac:spMk id="656" creationId="{00000000-0000-0000-0000-000000000000}"/>
          </ac:spMkLst>
        </pc:spChg>
        <pc:spChg chg="mod">
          <ac:chgData name="Jim Hogg" userId="34797abe98eaa765" providerId="LiveId" clId="{B2ECD303-F8A1-4D78-A833-4E1B8D076F0C}" dt="2019-11-06T19:00:43.520" v="5755" actId="1076"/>
          <ac:spMkLst>
            <pc:docMk/>
            <pc:sldMk cId="163523933" sldId="306"/>
            <ac:spMk id="657" creationId="{00000000-0000-0000-0000-000000000000}"/>
          </ac:spMkLst>
        </pc:spChg>
        <pc:spChg chg="mod">
          <ac:chgData name="Jim Hogg" userId="34797abe98eaa765" providerId="LiveId" clId="{B2ECD303-F8A1-4D78-A833-4E1B8D076F0C}" dt="2019-11-06T19:04:52.043" v="5953" actId="207"/>
          <ac:spMkLst>
            <pc:docMk/>
            <pc:sldMk cId="163523933" sldId="306"/>
            <ac:spMk id="658" creationId="{00000000-0000-0000-0000-000000000000}"/>
          </ac:spMkLst>
        </pc:spChg>
        <pc:cxnChg chg="mod">
          <ac:chgData name="Jim Hogg" userId="34797abe98eaa765" providerId="LiveId" clId="{B2ECD303-F8A1-4D78-A833-4E1B8D076F0C}" dt="2019-11-06T19:00:43.520" v="5755" actId="1076"/>
          <ac:cxnSpMkLst>
            <pc:docMk/>
            <pc:sldMk cId="163523933" sldId="306"/>
            <ac:cxnSpMk id="631" creationId="{00000000-0000-0000-0000-000000000000}"/>
          </ac:cxnSpMkLst>
        </pc:cxnChg>
        <pc:cxnChg chg="mod">
          <ac:chgData name="Jim Hogg" userId="34797abe98eaa765" providerId="LiveId" clId="{B2ECD303-F8A1-4D78-A833-4E1B8D076F0C}" dt="2019-11-06T19:00:43.520" v="5755" actId="1076"/>
          <ac:cxnSpMkLst>
            <pc:docMk/>
            <pc:sldMk cId="163523933" sldId="306"/>
            <ac:cxnSpMk id="636" creationId="{00000000-0000-0000-0000-000000000000}"/>
          </ac:cxnSpMkLst>
        </pc:cxnChg>
        <pc:cxnChg chg="mod">
          <ac:chgData name="Jim Hogg" userId="34797abe98eaa765" providerId="LiveId" clId="{B2ECD303-F8A1-4D78-A833-4E1B8D076F0C}" dt="2019-11-06T19:00:43.520" v="5755" actId="1076"/>
          <ac:cxnSpMkLst>
            <pc:docMk/>
            <pc:sldMk cId="163523933" sldId="306"/>
            <ac:cxnSpMk id="640" creationId="{00000000-0000-0000-0000-000000000000}"/>
          </ac:cxnSpMkLst>
        </pc:cxnChg>
        <pc:cxnChg chg="mod">
          <ac:chgData name="Jim Hogg" userId="34797abe98eaa765" providerId="LiveId" clId="{B2ECD303-F8A1-4D78-A833-4E1B8D076F0C}" dt="2019-11-06T19:00:43.520" v="5755" actId="1076"/>
          <ac:cxnSpMkLst>
            <pc:docMk/>
            <pc:sldMk cId="163523933" sldId="306"/>
            <ac:cxnSpMk id="645" creationId="{00000000-0000-0000-0000-000000000000}"/>
          </ac:cxnSpMkLst>
        </pc:cxnChg>
        <pc:cxnChg chg="mod">
          <ac:chgData name="Jim Hogg" userId="34797abe98eaa765" providerId="LiveId" clId="{B2ECD303-F8A1-4D78-A833-4E1B8D076F0C}" dt="2019-11-06T19:00:43.520" v="5755" actId="1076"/>
          <ac:cxnSpMkLst>
            <pc:docMk/>
            <pc:sldMk cId="163523933" sldId="306"/>
            <ac:cxnSpMk id="646" creationId="{00000000-0000-0000-0000-000000000000}"/>
          </ac:cxnSpMkLst>
        </pc:cxnChg>
        <pc:cxnChg chg="mod">
          <ac:chgData name="Jim Hogg" userId="34797abe98eaa765" providerId="LiveId" clId="{B2ECD303-F8A1-4D78-A833-4E1B8D076F0C}" dt="2019-11-06T19:00:43.520" v="5755" actId="1076"/>
          <ac:cxnSpMkLst>
            <pc:docMk/>
            <pc:sldMk cId="163523933" sldId="306"/>
            <ac:cxnSpMk id="648" creationId="{00000000-0000-0000-0000-000000000000}"/>
          </ac:cxnSpMkLst>
        </pc:cxnChg>
        <pc:cxnChg chg="mod">
          <ac:chgData name="Jim Hogg" userId="34797abe98eaa765" providerId="LiveId" clId="{B2ECD303-F8A1-4D78-A833-4E1B8D076F0C}" dt="2019-11-06T19:00:43.520" v="5755" actId="1076"/>
          <ac:cxnSpMkLst>
            <pc:docMk/>
            <pc:sldMk cId="163523933" sldId="306"/>
            <ac:cxnSpMk id="653" creationId="{00000000-0000-0000-0000-000000000000}"/>
          </ac:cxnSpMkLst>
        </pc:cxnChg>
        <pc:cxnChg chg="mod">
          <ac:chgData name="Jim Hogg" userId="34797abe98eaa765" providerId="LiveId" clId="{B2ECD303-F8A1-4D78-A833-4E1B8D076F0C}" dt="2019-11-06T19:00:43.520" v="5755" actId="1076"/>
          <ac:cxnSpMkLst>
            <pc:docMk/>
            <pc:sldMk cId="163523933" sldId="306"/>
            <ac:cxnSpMk id="655" creationId="{00000000-0000-0000-0000-000000000000}"/>
          </ac:cxnSpMkLst>
        </pc:cxnChg>
      </pc:sldChg>
      <pc:sldChg chg="addSp modSp add">
        <pc:chgData name="Jim Hogg" userId="34797abe98eaa765" providerId="LiveId" clId="{B2ECD303-F8A1-4D78-A833-4E1B8D076F0C}" dt="2019-11-06T19:05:14.385" v="5958" actId="207"/>
        <pc:sldMkLst>
          <pc:docMk/>
          <pc:sldMk cId="337444300" sldId="307"/>
        </pc:sldMkLst>
        <pc:spChg chg="add mod">
          <ac:chgData name="Jim Hogg" userId="34797abe98eaa765" providerId="LiveId" clId="{B2ECD303-F8A1-4D78-A833-4E1B8D076F0C}" dt="2019-11-06T19:04:08.419" v="5952" actId="113"/>
          <ac:spMkLst>
            <pc:docMk/>
            <pc:sldMk cId="337444300" sldId="307"/>
            <ac:spMk id="43" creationId="{93258AE7-FF5F-4271-AD7E-8546D42746B1}"/>
          </ac:spMkLst>
        </pc:spChg>
        <pc:spChg chg="mod">
          <ac:chgData name="Jim Hogg" userId="34797abe98eaa765" providerId="LiveId" clId="{B2ECD303-F8A1-4D78-A833-4E1B8D076F0C}" dt="2019-11-06T19:03:05.495" v="5913" actId="6549"/>
          <ac:spMkLst>
            <pc:docMk/>
            <pc:sldMk cId="337444300" sldId="307"/>
            <ac:spMk id="664" creationId="{00000000-0000-0000-0000-000000000000}"/>
          </ac:spMkLst>
        </pc:spChg>
        <pc:grpChg chg="mod">
          <ac:chgData name="Jim Hogg" userId="34797abe98eaa765" providerId="LiveId" clId="{B2ECD303-F8A1-4D78-A833-4E1B8D076F0C}" dt="2019-11-06T19:05:14.385" v="5958" actId="207"/>
          <ac:grpSpMkLst>
            <pc:docMk/>
            <pc:sldMk cId="337444300" sldId="307"/>
            <ac:grpSpMk id="697" creationId="{00000000-0000-0000-0000-000000000000}"/>
          </ac:grpSpMkLst>
        </pc:grpChg>
      </pc:sldChg>
      <pc:sldChg chg="add">
        <pc:chgData name="Jim Hogg" userId="34797abe98eaa765" providerId="LiveId" clId="{B2ECD303-F8A1-4D78-A833-4E1B8D076F0C}" dt="2019-11-06T17:22:44.035" v="3322"/>
        <pc:sldMkLst>
          <pc:docMk/>
          <pc:sldMk cId="2069854357" sldId="308"/>
        </pc:sldMkLst>
      </pc:sldChg>
      <pc:sldChg chg="modSp del">
        <pc:chgData name="Jim Hogg" userId="34797abe98eaa765" providerId="LiveId" clId="{B2ECD303-F8A1-4D78-A833-4E1B8D076F0C}" dt="2019-11-06T17:22:32.673" v="3321" actId="2696"/>
        <pc:sldMkLst>
          <pc:docMk/>
          <pc:sldMk cId="3757455152" sldId="309"/>
        </pc:sldMkLst>
        <pc:spChg chg="mod">
          <ac:chgData name="Jim Hogg" userId="34797abe98eaa765" providerId="LiveId" clId="{B2ECD303-F8A1-4D78-A833-4E1B8D076F0C}" dt="2019-11-06T19:44:28.161" v="5983" actId="20577"/>
          <ac:spMkLst>
            <pc:docMk/>
            <pc:sldMk cId="3757455152" sldId="309"/>
            <ac:spMk id="765" creationId="{00000000-0000-0000-0000-000000000000}"/>
          </ac:spMkLst>
        </pc:spChg>
        <pc:spChg chg="mod">
          <ac:chgData name="Jim Hogg" userId="34797abe98eaa765" providerId="LiveId" clId="{B2ECD303-F8A1-4D78-A833-4E1B8D076F0C}" dt="2019-10-29T04:14:49.458" v="213" actId="207"/>
          <ac:spMkLst>
            <pc:docMk/>
            <pc:sldMk cId="3757455152" sldId="309"/>
            <ac:spMk id="766" creationId="{00000000-0000-0000-0000-000000000000}"/>
          </ac:spMkLst>
        </pc:spChg>
      </pc:sldChg>
      <pc:sldChg chg="modSp add">
        <pc:chgData name="Jim Hogg" userId="34797abe98eaa765" providerId="LiveId" clId="{B2ECD303-F8A1-4D78-A833-4E1B8D076F0C}" dt="2019-11-06T19:47:36.468" v="5984" actId="692"/>
        <pc:sldMkLst>
          <pc:docMk/>
          <pc:sldMk cId="3215471819" sldId="310"/>
        </pc:sldMkLst>
        <pc:spChg chg="mod">
          <ac:chgData name="Jim Hogg" userId="34797abe98eaa765" providerId="LiveId" clId="{B2ECD303-F8A1-4D78-A833-4E1B8D076F0C}" dt="2019-11-06T19:47:36.468" v="5984" actId="692"/>
          <ac:spMkLst>
            <pc:docMk/>
            <pc:sldMk cId="3215471819" sldId="310"/>
            <ac:spMk id="774" creationId="{00000000-0000-0000-0000-000000000000}"/>
          </ac:spMkLst>
        </pc:spChg>
      </pc:sldChg>
      <pc:sldChg chg="modSp add">
        <pc:chgData name="Jim Hogg" userId="34797abe98eaa765" providerId="LiveId" clId="{B2ECD303-F8A1-4D78-A833-4E1B8D076F0C}" dt="2019-11-06T19:48:04.556" v="5985" actId="404"/>
        <pc:sldMkLst>
          <pc:docMk/>
          <pc:sldMk cId="3074706831" sldId="311"/>
        </pc:sldMkLst>
        <pc:spChg chg="mod">
          <ac:chgData name="Jim Hogg" userId="34797abe98eaa765" providerId="LiveId" clId="{B2ECD303-F8A1-4D78-A833-4E1B8D076F0C}" dt="2019-11-06T19:48:04.556" v="5985" actId="404"/>
          <ac:spMkLst>
            <pc:docMk/>
            <pc:sldMk cId="3074706831" sldId="311"/>
            <ac:spMk id="782" creationId="{00000000-0000-0000-0000-000000000000}"/>
          </ac:spMkLst>
        </pc:spChg>
      </pc:sldChg>
      <pc:sldChg chg="del">
        <pc:chgData name="Jim Hogg" userId="34797abe98eaa765" providerId="LiveId" clId="{B2ECD303-F8A1-4D78-A833-4E1B8D076F0C}" dt="2019-11-06T17:22:32.673" v="3321" actId="2696"/>
        <pc:sldMkLst>
          <pc:docMk/>
          <pc:sldMk cId="3416883611" sldId="312"/>
        </pc:sldMkLst>
        <pc:spChg chg="mod">
          <ac:chgData name="Jim Hogg" userId="34797abe98eaa765" providerId="LiveId" clId="{B2ECD303-F8A1-4D78-A833-4E1B8D076F0C}" dt="2019-11-06T21:34:04.965" v="6539" actId="1076"/>
          <ac:spMkLst>
            <pc:docMk/>
            <pc:sldMk cId="3416883611" sldId="312"/>
            <ac:spMk id="788" creationId="{00000000-0000-0000-0000-000000000000}"/>
          </ac:spMkLst>
        </pc:spChg>
        <pc:spChg chg="mod">
          <ac:chgData name="Jim Hogg" userId="34797abe98eaa765" providerId="LiveId" clId="{B2ECD303-F8A1-4D78-A833-4E1B8D076F0C}" dt="2019-11-06T19:48:40.336" v="5987" actId="1076"/>
          <ac:spMkLst>
            <pc:docMk/>
            <pc:sldMk cId="3416883611" sldId="312"/>
            <ac:spMk id="795" creationId="{00000000-0000-0000-0000-000000000000}"/>
          </ac:spMkLst>
        </pc:spChg>
        <pc:spChg chg="mod">
          <ac:chgData name="Jim Hogg" userId="34797abe98eaa765" providerId="LiveId" clId="{B2ECD303-F8A1-4D78-A833-4E1B8D076F0C}" dt="2019-11-06T19:48:49.293" v="5988" actId="1076"/>
          <ac:spMkLst>
            <pc:docMk/>
            <pc:sldMk cId="3416883611" sldId="312"/>
            <ac:spMk id="798" creationId="{00000000-0000-0000-0000-000000000000}"/>
          </ac:spMkLst>
        </pc:spChg>
      </pc:sldChg>
      <pc:sldChg chg="del">
        <pc:chgData name="Jim Hogg" userId="34797abe98eaa765" providerId="LiveId" clId="{B2ECD303-F8A1-4D78-A833-4E1B8D076F0C}" dt="2019-11-06T17:22:32.673" v="3321" actId="2696"/>
        <pc:sldMkLst>
          <pc:docMk/>
          <pc:sldMk cId="3997883698" sldId="313"/>
        </pc:sldMkLst>
        <pc:spChg chg="mod">
          <ac:chgData name="Jim Hogg" userId="34797abe98eaa765" providerId="LiveId" clId="{B2ECD303-F8A1-4D78-A833-4E1B8D076F0C}" dt="2019-11-06T19:49:26.918" v="5990" actId="255"/>
          <ac:spMkLst>
            <pc:docMk/>
            <pc:sldMk cId="3997883698" sldId="313"/>
            <ac:spMk id="833" creationId="{00000000-0000-0000-0000-000000000000}"/>
          </ac:spMkLst>
        </pc:spChg>
      </pc:sldChg>
      <pc:sldChg chg="modSp del">
        <pc:chgData name="Jim Hogg" userId="34797abe98eaa765" providerId="LiveId" clId="{B2ECD303-F8A1-4D78-A833-4E1B8D076F0C}" dt="2019-11-06T17:22:32.673" v="3321" actId="2696"/>
        <pc:sldMkLst>
          <pc:docMk/>
          <pc:sldMk cId="1714893430" sldId="314"/>
        </pc:sldMkLst>
        <pc:spChg chg="add mod">
          <ac:chgData name="Jim Hogg" userId="34797abe98eaa765" providerId="LiveId" clId="{B2ECD303-F8A1-4D78-A833-4E1B8D076F0C}" dt="2019-11-06T21:34:29.552" v="6540" actId="14100"/>
          <ac:spMkLst>
            <pc:docMk/>
            <pc:sldMk cId="1714893430" sldId="314"/>
            <ac:spMk id="3" creationId="{0A22BBC3-3719-4B74-9895-BB3E3E4A7F2C}"/>
          </ac:spMkLst>
        </pc:spChg>
        <pc:spChg chg="add mod">
          <ac:chgData name="Jim Hogg" userId="34797abe98eaa765" providerId="LiveId" clId="{B2ECD303-F8A1-4D78-A833-4E1B8D076F0C}" dt="2019-11-06T20:44:25.308" v="6039" actId="20577"/>
          <ac:spMkLst>
            <pc:docMk/>
            <pc:sldMk cId="1714893430" sldId="314"/>
            <ac:spMk id="4" creationId="{0D851587-A67D-4659-B9CF-30F251BC65A9}"/>
          </ac:spMkLst>
        </pc:spChg>
        <pc:spChg chg="mod">
          <ac:chgData name="Jim Hogg" userId="34797abe98eaa765" providerId="LiveId" clId="{B2ECD303-F8A1-4D78-A833-4E1B8D076F0C}" dt="2019-11-06T19:49:51.322" v="5992" actId="1076"/>
          <ac:spMkLst>
            <pc:docMk/>
            <pc:sldMk cId="1714893430" sldId="314"/>
            <ac:spMk id="868" creationId="{00000000-0000-0000-0000-000000000000}"/>
          </ac:spMkLst>
        </pc:spChg>
        <pc:spChg chg="mod">
          <ac:chgData name="Jim Hogg" userId="34797abe98eaa765" providerId="LiveId" clId="{B2ECD303-F8A1-4D78-A833-4E1B8D076F0C}" dt="2019-10-29T04:17:06.947" v="245" actId="255"/>
          <ac:spMkLst>
            <pc:docMk/>
            <pc:sldMk cId="1714893430" sldId="314"/>
            <ac:spMk id="869" creationId="{00000000-0000-0000-0000-000000000000}"/>
          </ac:spMkLst>
        </pc:spChg>
        <pc:spChg chg="mod">
          <ac:chgData name="Jim Hogg" userId="34797abe98eaa765" providerId="LiveId" clId="{B2ECD303-F8A1-4D78-A833-4E1B8D076F0C}" dt="2019-10-29T04:17:06.947" v="245" actId="255"/>
          <ac:spMkLst>
            <pc:docMk/>
            <pc:sldMk cId="1714893430" sldId="314"/>
            <ac:spMk id="871" creationId="{00000000-0000-0000-0000-000000000000}"/>
          </ac:spMkLst>
        </pc:spChg>
        <pc:spChg chg="mod">
          <ac:chgData name="Jim Hogg" userId="34797abe98eaa765" providerId="LiveId" clId="{B2ECD303-F8A1-4D78-A833-4E1B8D076F0C}" dt="2019-10-29T04:17:06.947" v="245" actId="255"/>
          <ac:spMkLst>
            <pc:docMk/>
            <pc:sldMk cId="1714893430" sldId="314"/>
            <ac:spMk id="872" creationId="{00000000-0000-0000-0000-000000000000}"/>
          </ac:spMkLst>
        </pc:spChg>
        <pc:spChg chg="mod">
          <ac:chgData name="Jim Hogg" userId="34797abe98eaa765" providerId="LiveId" clId="{B2ECD303-F8A1-4D78-A833-4E1B8D076F0C}" dt="2019-10-29T04:17:06.947" v="245" actId="255"/>
          <ac:spMkLst>
            <pc:docMk/>
            <pc:sldMk cId="1714893430" sldId="314"/>
            <ac:spMk id="874" creationId="{00000000-0000-0000-0000-000000000000}"/>
          </ac:spMkLst>
        </pc:spChg>
        <pc:spChg chg="mod">
          <ac:chgData name="Jim Hogg" userId="34797abe98eaa765" providerId="LiveId" clId="{B2ECD303-F8A1-4D78-A833-4E1B8D076F0C}" dt="2019-10-29T04:17:06.947" v="245" actId="255"/>
          <ac:spMkLst>
            <pc:docMk/>
            <pc:sldMk cId="1714893430" sldId="314"/>
            <ac:spMk id="875" creationId="{00000000-0000-0000-0000-000000000000}"/>
          </ac:spMkLst>
        </pc:spChg>
        <pc:spChg chg="mod">
          <ac:chgData name="Jim Hogg" userId="34797abe98eaa765" providerId="LiveId" clId="{B2ECD303-F8A1-4D78-A833-4E1B8D076F0C}" dt="2019-10-29T04:17:06.947" v="245" actId="255"/>
          <ac:spMkLst>
            <pc:docMk/>
            <pc:sldMk cId="1714893430" sldId="314"/>
            <ac:spMk id="877" creationId="{00000000-0000-0000-0000-000000000000}"/>
          </ac:spMkLst>
        </pc:spChg>
        <pc:spChg chg="mod">
          <ac:chgData name="Jim Hogg" userId="34797abe98eaa765" providerId="LiveId" clId="{B2ECD303-F8A1-4D78-A833-4E1B8D076F0C}" dt="2019-10-29T04:17:06.947" v="245" actId="255"/>
          <ac:spMkLst>
            <pc:docMk/>
            <pc:sldMk cId="1714893430" sldId="314"/>
            <ac:spMk id="878" creationId="{00000000-0000-0000-0000-000000000000}"/>
          </ac:spMkLst>
        </pc:spChg>
        <pc:spChg chg="mod">
          <ac:chgData name="Jim Hogg" userId="34797abe98eaa765" providerId="LiveId" clId="{B2ECD303-F8A1-4D78-A833-4E1B8D076F0C}" dt="2019-10-29T04:17:06.947" v="245" actId="255"/>
          <ac:spMkLst>
            <pc:docMk/>
            <pc:sldMk cId="1714893430" sldId="314"/>
            <ac:spMk id="880" creationId="{00000000-0000-0000-0000-000000000000}"/>
          </ac:spMkLst>
        </pc:spChg>
        <pc:spChg chg="mod">
          <ac:chgData name="Jim Hogg" userId="34797abe98eaa765" providerId="LiveId" clId="{B2ECD303-F8A1-4D78-A833-4E1B8D076F0C}" dt="2019-10-29T04:17:06.947" v="245" actId="255"/>
          <ac:spMkLst>
            <pc:docMk/>
            <pc:sldMk cId="1714893430" sldId="314"/>
            <ac:spMk id="882" creationId="{00000000-0000-0000-0000-000000000000}"/>
          </ac:spMkLst>
        </pc:spChg>
        <pc:spChg chg="mod">
          <ac:chgData name="Jim Hogg" userId="34797abe98eaa765" providerId="LiveId" clId="{B2ECD303-F8A1-4D78-A833-4E1B8D076F0C}" dt="2019-10-29T04:17:06.947" v="245" actId="255"/>
          <ac:spMkLst>
            <pc:docMk/>
            <pc:sldMk cId="1714893430" sldId="314"/>
            <ac:spMk id="885" creationId="{00000000-0000-0000-0000-000000000000}"/>
          </ac:spMkLst>
        </pc:spChg>
        <pc:spChg chg="mod">
          <ac:chgData name="Jim Hogg" userId="34797abe98eaa765" providerId="LiveId" clId="{B2ECD303-F8A1-4D78-A833-4E1B8D076F0C}" dt="2019-10-29T04:17:06.947" v="245" actId="255"/>
          <ac:spMkLst>
            <pc:docMk/>
            <pc:sldMk cId="1714893430" sldId="314"/>
            <ac:spMk id="887" creationId="{00000000-0000-0000-0000-000000000000}"/>
          </ac:spMkLst>
        </pc:spChg>
        <pc:spChg chg="mod">
          <ac:chgData name="Jim Hogg" userId="34797abe98eaa765" providerId="LiveId" clId="{B2ECD303-F8A1-4D78-A833-4E1B8D076F0C}" dt="2019-10-29T04:17:06.947" v="245" actId="255"/>
          <ac:spMkLst>
            <pc:docMk/>
            <pc:sldMk cId="1714893430" sldId="314"/>
            <ac:spMk id="890" creationId="{00000000-0000-0000-0000-000000000000}"/>
          </ac:spMkLst>
        </pc:spChg>
        <pc:spChg chg="mod">
          <ac:chgData name="Jim Hogg" userId="34797abe98eaa765" providerId="LiveId" clId="{B2ECD303-F8A1-4D78-A833-4E1B8D076F0C}" dt="2019-10-29T04:17:06.947" v="245" actId="255"/>
          <ac:spMkLst>
            <pc:docMk/>
            <pc:sldMk cId="1714893430" sldId="314"/>
            <ac:spMk id="891" creationId="{00000000-0000-0000-0000-000000000000}"/>
          </ac:spMkLst>
        </pc:spChg>
        <pc:spChg chg="mod">
          <ac:chgData name="Jim Hogg" userId="34797abe98eaa765" providerId="LiveId" clId="{B2ECD303-F8A1-4D78-A833-4E1B8D076F0C}" dt="2019-10-29T04:17:06.947" v="245" actId="255"/>
          <ac:spMkLst>
            <pc:docMk/>
            <pc:sldMk cId="1714893430" sldId="314"/>
            <ac:spMk id="893" creationId="{00000000-0000-0000-0000-000000000000}"/>
          </ac:spMkLst>
        </pc:spChg>
        <pc:spChg chg="mod">
          <ac:chgData name="Jim Hogg" userId="34797abe98eaa765" providerId="LiveId" clId="{B2ECD303-F8A1-4D78-A833-4E1B8D076F0C}" dt="2019-10-29T04:17:06.947" v="245" actId="255"/>
          <ac:spMkLst>
            <pc:docMk/>
            <pc:sldMk cId="1714893430" sldId="314"/>
            <ac:spMk id="895" creationId="{00000000-0000-0000-0000-000000000000}"/>
          </ac:spMkLst>
        </pc:spChg>
        <pc:graphicFrameChg chg="del modGraphic">
          <ac:chgData name="Jim Hogg" userId="34797abe98eaa765" providerId="LiveId" clId="{B2ECD303-F8A1-4D78-A833-4E1B8D076F0C}" dt="2019-11-06T20:42:50.433" v="6000" actId="478"/>
          <ac:graphicFrameMkLst>
            <pc:docMk/>
            <pc:sldMk cId="1714893430" sldId="314"/>
            <ac:graphicFrameMk id="896" creationId="{00000000-0000-0000-0000-000000000000}"/>
          </ac:graphicFrameMkLst>
        </pc:graphicFrameChg>
      </pc:sldChg>
      <pc:sldChg chg="modSp del">
        <pc:chgData name="Jim Hogg" userId="34797abe98eaa765" providerId="LiveId" clId="{B2ECD303-F8A1-4D78-A833-4E1B8D076F0C}" dt="2019-11-06T17:22:32.673" v="3321" actId="2696"/>
        <pc:sldMkLst>
          <pc:docMk/>
          <pc:sldMk cId="2960175246" sldId="315"/>
        </pc:sldMkLst>
        <pc:spChg chg="mod">
          <ac:chgData name="Jim Hogg" userId="34797abe98eaa765" providerId="LiveId" clId="{B2ECD303-F8A1-4D78-A833-4E1B8D076F0C}" dt="2019-11-06T21:52:03.917" v="6944" actId="1076"/>
          <ac:spMkLst>
            <pc:docMk/>
            <pc:sldMk cId="2960175246" sldId="315"/>
            <ac:spMk id="903" creationId="{00000000-0000-0000-0000-000000000000}"/>
          </ac:spMkLst>
        </pc:spChg>
        <pc:spChg chg="mod">
          <ac:chgData name="Jim Hogg" userId="34797abe98eaa765" providerId="LiveId" clId="{B2ECD303-F8A1-4D78-A833-4E1B8D076F0C}" dt="2019-10-29T04:17:26.478" v="247" actId="255"/>
          <ac:spMkLst>
            <pc:docMk/>
            <pc:sldMk cId="2960175246" sldId="315"/>
            <ac:spMk id="905" creationId="{00000000-0000-0000-0000-000000000000}"/>
          </ac:spMkLst>
        </pc:spChg>
        <pc:spChg chg="mod">
          <ac:chgData name="Jim Hogg" userId="34797abe98eaa765" providerId="LiveId" clId="{B2ECD303-F8A1-4D78-A833-4E1B8D076F0C}" dt="2019-10-29T04:17:26.478" v="247" actId="255"/>
          <ac:spMkLst>
            <pc:docMk/>
            <pc:sldMk cId="2960175246" sldId="315"/>
            <ac:spMk id="906" creationId="{00000000-0000-0000-0000-000000000000}"/>
          </ac:spMkLst>
        </pc:spChg>
        <pc:spChg chg="mod">
          <ac:chgData name="Jim Hogg" userId="34797abe98eaa765" providerId="LiveId" clId="{B2ECD303-F8A1-4D78-A833-4E1B8D076F0C}" dt="2019-10-29T04:17:26.478" v="247" actId="255"/>
          <ac:spMkLst>
            <pc:docMk/>
            <pc:sldMk cId="2960175246" sldId="315"/>
            <ac:spMk id="907" creationId="{00000000-0000-0000-0000-000000000000}"/>
          </ac:spMkLst>
        </pc:spChg>
        <pc:spChg chg="mod">
          <ac:chgData name="Jim Hogg" userId="34797abe98eaa765" providerId="LiveId" clId="{B2ECD303-F8A1-4D78-A833-4E1B8D076F0C}" dt="2019-10-29T04:17:26.478" v="247" actId="255"/>
          <ac:spMkLst>
            <pc:docMk/>
            <pc:sldMk cId="2960175246" sldId="315"/>
            <ac:spMk id="909" creationId="{00000000-0000-0000-0000-000000000000}"/>
          </ac:spMkLst>
        </pc:spChg>
        <pc:spChg chg="mod">
          <ac:chgData name="Jim Hogg" userId="34797abe98eaa765" providerId="LiveId" clId="{B2ECD303-F8A1-4D78-A833-4E1B8D076F0C}" dt="2019-10-29T04:17:26.478" v="247" actId="255"/>
          <ac:spMkLst>
            <pc:docMk/>
            <pc:sldMk cId="2960175246" sldId="315"/>
            <ac:spMk id="910" creationId="{00000000-0000-0000-0000-000000000000}"/>
          </ac:spMkLst>
        </pc:spChg>
        <pc:spChg chg="mod">
          <ac:chgData name="Jim Hogg" userId="34797abe98eaa765" providerId="LiveId" clId="{B2ECD303-F8A1-4D78-A833-4E1B8D076F0C}" dt="2019-10-29T04:17:26.478" v="247" actId="255"/>
          <ac:spMkLst>
            <pc:docMk/>
            <pc:sldMk cId="2960175246" sldId="315"/>
            <ac:spMk id="911" creationId="{00000000-0000-0000-0000-000000000000}"/>
          </ac:spMkLst>
        </pc:spChg>
        <pc:spChg chg="mod">
          <ac:chgData name="Jim Hogg" userId="34797abe98eaa765" providerId="LiveId" clId="{B2ECD303-F8A1-4D78-A833-4E1B8D076F0C}" dt="2019-10-29T04:17:26.478" v="247" actId="255"/>
          <ac:spMkLst>
            <pc:docMk/>
            <pc:sldMk cId="2960175246" sldId="315"/>
            <ac:spMk id="912" creationId="{00000000-0000-0000-0000-000000000000}"/>
          </ac:spMkLst>
        </pc:spChg>
        <pc:spChg chg="mod">
          <ac:chgData name="Jim Hogg" userId="34797abe98eaa765" providerId="LiveId" clId="{B2ECD303-F8A1-4D78-A833-4E1B8D076F0C}" dt="2019-10-29T04:17:26.478" v="247" actId="255"/>
          <ac:spMkLst>
            <pc:docMk/>
            <pc:sldMk cId="2960175246" sldId="315"/>
            <ac:spMk id="913" creationId="{00000000-0000-0000-0000-000000000000}"/>
          </ac:spMkLst>
        </pc:spChg>
        <pc:spChg chg="mod">
          <ac:chgData name="Jim Hogg" userId="34797abe98eaa765" providerId="LiveId" clId="{B2ECD303-F8A1-4D78-A833-4E1B8D076F0C}" dt="2019-10-29T04:17:26.478" v="247" actId="255"/>
          <ac:spMkLst>
            <pc:docMk/>
            <pc:sldMk cId="2960175246" sldId="315"/>
            <ac:spMk id="915" creationId="{00000000-0000-0000-0000-000000000000}"/>
          </ac:spMkLst>
        </pc:spChg>
        <pc:spChg chg="mod">
          <ac:chgData name="Jim Hogg" userId="34797abe98eaa765" providerId="LiveId" clId="{B2ECD303-F8A1-4D78-A833-4E1B8D076F0C}" dt="2019-10-29T04:17:26.478" v="247" actId="255"/>
          <ac:spMkLst>
            <pc:docMk/>
            <pc:sldMk cId="2960175246" sldId="315"/>
            <ac:spMk id="919" creationId="{00000000-0000-0000-0000-000000000000}"/>
          </ac:spMkLst>
        </pc:spChg>
        <pc:spChg chg="mod">
          <ac:chgData name="Jim Hogg" userId="34797abe98eaa765" providerId="LiveId" clId="{B2ECD303-F8A1-4D78-A833-4E1B8D076F0C}" dt="2019-10-29T04:17:26.478" v="247" actId="255"/>
          <ac:spMkLst>
            <pc:docMk/>
            <pc:sldMk cId="2960175246" sldId="315"/>
            <ac:spMk id="920" creationId="{00000000-0000-0000-0000-000000000000}"/>
          </ac:spMkLst>
        </pc:spChg>
        <pc:spChg chg="mod">
          <ac:chgData name="Jim Hogg" userId="34797abe98eaa765" providerId="LiveId" clId="{B2ECD303-F8A1-4D78-A833-4E1B8D076F0C}" dt="2019-10-29T04:17:26.478" v="247" actId="255"/>
          <ac:spMkLst>
            <pc:docMk/>
            <pc:sldMk cId="2960175246" sldId="315"/>
            <ac:spMk id="922" creationId="{00000000-0000-0000-0000-000000000000}"/>
          </ac:spMkLst>
        </pc:spChg>
        <pc:spChg chg="mod">
          <ac:chgData name="Jim Hogg" userId="34797abe98eaa765" providerId="LiveId" clId="{B2ECD303-F8A1-4D78-A833-4E1B8D076F0C}" dt="2019-10-29T04:17:26.478" v="247" actId="255"/>
          <ac:spMkLst>
            <pc:docMk/>
            <pc:sldMk cId="2960175246" sldId="315"/>
            <ac:spMk id="924" creationId="{00000000-0000-0000-0000-000000000000}"/>
          </ac:spMkLst>
        </pc:spChg>
        <pc:spChg chg="mod">
          <ac:chgData name="Jim Hogg" userId="34797abe98eaa765" providerId="LiveId" clId="{B2ECD303-F8A1-4D78-A833-4E1B8D076F0C}" dt="2019-10-29T04:17:26.478" v="247" actId="255"/>
          <ac:spMkLst>
            <pc:docMk/>
            <pc:sldMk cId="2960175246" sldId="315"/>
            <ac:spMk id="926" creationId="{00000000-0000-0000-0000-000000000000}"/>
          </ac:spMkLst>
        </pc:spChg>
        <pc:spChg chg="mod">
          <ac:chgData name="Jim Hogg" userId="34797abe98eaa765" providerId="LiveId" clId="{B2ECD303-F8A1-4D78-A833-4E1B8D076F0C}" dt="2019-10-29T04:17:26.478" v="247" actId="255"/>
          <ac:spMkLst>
            <pc:docMk/>
            <pc:sldMk cId="2960175246" sldId="315"/>
            <ac:spMk id="927" creationId="{00000000-0000-0000-0000-000000000000}"/>
          </ac:spMkLst>
        </pc:spChg>
        <pc:spChg chg="mod">
          <ac:chgData name="Jim Hogg" userId="34797abe98eaa765" providerId="LiveId" clId="{B2ECD303-F8A1-4D78-A833-4E1B8D076F0C}" dt="2019-10-29T04:17:26.478" v="247" actId="255"/>
          <ac:spMkLst>
            <pc:docMk/>
            <pc:sldMk cId="2960175246" sldId="315"/>
            <ac:spMk id="928" creationId="{00000000-0000-0000-0000-000000000000}"/>
          </ac:spMkLst>
        </pc:spChg>
        <pc:spChg chg="mod">
          <ac:chgData name="Jim Hogg" userId="34797abe98eaa765" providerId="LiveId" clId="{B2ECD303-F8A1-4D78-A833-4E1B8D076F0C}" dt="2019-10-29T04:17:26.478" v="247" actId="255"/>
          <ac:spMkLst>
            <pc:docMk/>
            <pc:sldMk cId="2960175246" sldId="315"/>
            <ac:spMk id="929" creationId="{00000000-0000-0000-0000-000000000000}"/>
          </ac:spMkLst>
        </pc:spChg>
        <pc:spChg chg="mod">
          <ac:chgData name="Jim Hogg" userId="34797abe98eaa765" providerId="LiveId" clId="{B2ECD303-F8A1-4D78-A833-4E1B8D076F0C}" dt="2019-10-29T04:17:26.478" v="247" actId="255"/>
          <ac:spMkLst>
            <pc:docMk/>
            <pc:sldMk cId="2960175246" sldId="315"/>
            <ac:spMk id="930" creationId="{00000000-0000-0000-0000-000000000000}"/>
          </ac:spMkLst>
        </pc:spChg>
        <pc:spChg chg="mod">
          <ac:chgData name="Jim Hogg" userId="34797abe98eaa765" providerId="LiveId" clId="{B2ECD303-F8A1-4D78-A833-4E1B8D076F0C}" dt="2019-10-29T04:17:26.478" v="247" actId="255"/>
          <ac:spMkLst>
            <pc:docMk/>
            <pc:sldMk cId="2960175246" sldId="315"/>
            <ac:spMk id="931" creationId="{00000000-0000-0000-0000-000000000000}"/>
          </ac:spMkLst>
        </pc:spChg>
        <pc:spChg chg="mod">
          <ac:chgData name="Jim Hogg" userId="34797abe98eaa765" providerId="LiveId" clId="{B2ECD303-F8A1-4D78-A833-4E1B8D076F0C}" dt="2019-10-29T04:17:26.478" v="247" actId="255"/>
          <ac:spMkLst>
            <pc:docMk/>
            <pc:sldMk cId="2960175246" sldId="315"/>
            <ac:spMk id="932" creationId="{00000000-0000-0000-0000-000000000000}"/>
          </ac:spMkLst>
        </pc:spChg>
        <pc:spChg chg="mod">
          <ac:chgData name="Jim Hogg" userId="34797abe98eaa765" providerId="LiveId" clId="{B2ECD303-F8A1-4D78-A833-4E1B8D076F0C}" dt="2019-10-29T04:17:26.478" v="247" actId="255"/>
          <ac:spMkLst>
            <pc:docMk/>
            <pc:sldMk cId="2960175246" sldId="315"/>
            <ac:spMk id="933" creationId="{00000000-0000-0000-0000-000000000000}"/>
          </ac:spMkLst>
        </pc:spChg>
        <pc:spChg chg="mod">
          <ac:chgData name="Jim Hogg" userId="34797abe98eaa765" providerId="LiveId" clId="{B2ECD303-F8A1-4D78-A833-4E1B8D076F0C}" dt="2019-10-29T04:17:26.478" v="247" actId="255"/>
          <ac:spMkLst>
            <pc:docMk/>
            <pc:sldMk cId="2960175246" sldId="315"/>
            <ac:spMk id="934" creationId="{00000000-0000-0000-0000-000000000000}"/>
          </ac:spMkLst>
        </pc:spChg>
      </pc:sldChg>
      <pc:sldChg chg="modSp del">
        <pc:chgData name="Jim Hogg" userId="34797abe98eaa765" providerId="LiveId" clId="{B2ECD303-F8A1-4D78-A833-4E1B8D076F0C}" dt="2019-11-06T17:22:32.673" v="3321" actId="2696"/>
        <pc:sldMkLst>
          <pc:docMk/>
          <pc:sldMk cId="3457985697" sldId="316"/>
        </pc:sldMkLst>
        <pc:spChg chg="mod">
          <ac:chgData name="Jim Hogg" userId="34797abe98eaa765" providerId="LiveId" clId="{B2ECD303-F8A1-4D78-A833-4E1B8D076F0C}" dt="2019-11-06T21:52:18.152" v="6946" actId="1076"/>
          <ac:spMkLst>
            <pc:docMk/>
            <pc:sldMk cId="3457985697" sldId="316"/>
            <ac:spMk id="940" creationId="{00000000-0000-0000-0000-000000000000}"/>
          </ac:spMkLst>
        </pc:spChg>
        <pc:spChg chg="mod">
          <ac:chgData name="Jim Hogg" userId="34797abe98eaa765" providerId="LiveId" clId="{B2ECD303-F8A1-4D78-A833-4E1B8D076F0C}" dt="2019-10-29T04:17:39.627" v="249" actId="255"/>
          <ac:spMkLst>
            <pc:docMk/>
            <pc:sldMk cId="3457985697" sldId="316"/>
            <ac:spMk id="941" creationId="{00000000-0000-0000-0000-000000000000}"/>
          </ac:spMkLst>
        </pc:spChg>
        <pc:spChg chg="mod">
          <ac:chgData name="Jim Hogg" userId="34797abe98eaa765" providerId="LiveId" clId="{B2ECD303-F8A1-4D78-A833-4E1B8D076F0C}" dt="2019-10-29T04:17:39.627" v="249" actId="255"/>
          <ac:spMkLst>
            <pc:docMk/>
            <pc:sldMk cId="3457985697" sldId="316"/>
            <ac:spMk id="942" creationId="{00000000-0000-0000-0000-000000000000}"/>
          </ac:spMkLst>
        </pc:spChg>
        <pc:spChg chg="mod">
          <ac:chgData name="Jim Hogg" userId="34797abe98eaa765" providerId="LiveId" clId="{B2ECD303-F8A1-4D78-A833-4E1B8D076F0C}" dt="2019-10-29T04:17:39.627" v="249" actId="255"/>
          <ac:spMkLst>
            <pc:docMk/>
            <pc:sldMk cId="3457985697" sldId="316"/>
            <ac:spMk id="943" creationId="{00000000-0000-0000-0000-000000000000}"/>
          </ac:spMkLst>
        </pc:spChg>
        <pc:spChg chg="mod">
          <ac:chgData name="Jim Hogg" userId="34797abe98eaa765" providerId="LiveId" clId="{B2ECD303-F8A1-4D78-A833-4E1B8D076F0C}" dt="2019-10-29T04:17:39.627" v="249" actId="255"/>
          <ac:spMkLst>
            <pc:docMk/>
            <pc:sldMk cId="3457985697" sldId="316"/>
            <ac:spMk id="945" creationId="{00000000-0000-0000-0000-000000000000}"/>
          </ac:spMkLst>
        </pc:spChg>
        <pc:spChg chg="mod">
          <ac:chgData name="Jim Hogg" userId="34797abe98eaa765" providerId="LiveId" clId="{B2ECD303-F8A1-4D78-A833-4E1B8D076F0C}" dt="2019-10-29T04:17:39.627" v="249" actId="255"/>
          <ac:spMkLst>
            <pc:docMk/>
            <pc:sldMk cId="3457985697" sldId="316"/>
            <ac:spMk id="946" creationId="{00000000-0000-0000-0000-000000000000}"/>
          </ac:spMkLst>
        </pc:spChg>
        <pc:spChg chg="mod">
          <ac:chgData name="Jim Hogg" userId="34797abe98eaa765" providerId="LiveId" clId="{B2ECD303-F8A1-4D78-A833-4E1B8D076F0C}" dt="2019-10-29T04:17:39.627" v="249" actId="255"/>
          <ac:spMkLst>
            <pc:docMk/>
            <pc:sldMk cId="3457985697" sldId="316"/>
            <ac:spMk id="948" creationId="{00000000-0000-0000-0000-000000000000}"/>
          </ac:spMkLst>
        </pc:spChg>
        <pc:spChg chg="mod">
          <ac:chgData name="Jim Hogg" userId="34797abe98eaa765" providerId="LiveId" clId="{B2ECD303-F8A1-4D78-A833-4E1B8D076F0C}" dt="2019-10-29T04:17:39.627" v="249" actId="255"/>
          <ac:spMkLst>
            <pc:docMk/>
            <pc:sldMk cId="3457985697" sldId="316"/>
            <ac:spMk id="950" creationId="{00000000-0000-0000-0000-000000000000}"/>
          </ac:spMkLst>
        </pc:spChg>
        <pc:spChg chg="mod">
          <ac:chgData name="Jim Hogg" userId="34797abe98eaa765" providerId="LiveId" clId="{B2ECD303-F8A1-4D78-A833-4E1B8D076F0C}" dt="2019-11-06T21:52:37.023" v="6973" actId="6549"/>
          <ac:spMkLst>
            <pc:docMk/>
            <pc:sldMk cId="3457985697" sldId="316"/>
            <ac:spMk id="951" creationId="{00000000-0000-0000-0000-000000000000}"/>
          </ac:spMkLst>
        </pc:spChg>
        <pc:spChg chg="mod">
          <ac:chgData name="Jim Hogg" userId="34797abe98eaa765" providerId="LiveId" clId="{B2ECD303-F8A1-4D78-A833-4E1B8D076F0C}" dt="2019-10-29T04:17:39.627" v="249" actId="255"/>
          <ac:spMkLst>
            <pc:docMk/>
            <pc:sldMk cId="3457985697" sldId="316"/>
            <ac:spMk id="952" creationId="{00000000-0000-0000-0000-000000000000}"/>
          </ac:spMkLst>
        </pc:spChg>
        <pc:spChg chg="mod">
          <ac:chgData name="Jim Hogg" userId="34797abe98eaa765" providerId="LiveId" clId="{B2ECD303-F8A1-4D78-A833-4E1B8D076F0C}" dt="2019-10-29T04:17:39.627" v="249" actId="255"/>
          <ac:spMkLst>
            <pc:docMk/>
            <pc:sldMk cId="3457985697" sldId="316"/>
            <ac:spMk id="953" creationId="{00000000-0000-0000-0000-000000000000}"/>
          </ac:spMkLst>
        </pc:spChg>
        <pc:spChg chg="mod">
          <ac:chgData name="Jim Hogg" userId="34797abe98eaa765" providerId="LiveId" clId="{B2ECD303-F8A1-4D78-A833-4E1B8D076F0C}" dt="2019-10-29T04:17:39.627" v="249" actId="255"/>
          <ac:spMkLst>
            <pc:docMk/>
            <pc:sldMk cId="3457985697" sldId="316"/>
            <ac:spMk id="954" creationId="{00000000-0000-0000-0000-000000000000}"/>
          </ac:spMkLst>
        </pc:spChg>
      </pc:sldChg>
      <pc:sldChg chg="del">
        <pc:chgData name="Jim Hogg" userId="34797abe98eaa765" providerId="LiveId" clId="{B2ECD303-F8A1-4D78-A833-4E1B8D076F0C}" dt="2019-11-06T17:22:32.673" v="3321" actId="2696"/>
        <pc:sldMkLst>
          <pc:docMk/>
          <pc:sldMk cId="1533429345" sldId="317"/>
        </pc:sldMkLst>
        <pc:spChg chg="mod">
          <ac:chgData name="Jim Hogg" userId="34797abe98eaa765" providerId="LiveId" clId="{B2ECD303-F8A1-4D78-A833-4E1B8D076F0C}" dt="2019-11-06T21:56:17.024" v="6993" actId="255"/>
          <ac:spMkLst>
            <pc:docMk/>
            <pc:sldMk cId="1533429345" sldId="317"/>
            <ac:spMk id="960" creationId="{00000000-0000-0000-0000-000000000000}"/>
          </ac:spMkLst>
        </pc:spChg>
      </pc:sldChg>
      <pc:sldChg chg="modSp del">
        <pc:chgData name="Jim Hogg" userId="34797abe98eaa765" providerId="LiveId" clId="{B2ECD303-F8A1-4D78-A833-4E1B8D076F0C}" dt="2019-11-06T17:22:32.673" v="3321" actId="2696"/>
        <pc:sldMkLst>
          <pc:docMk/>
          <pc:sldMk cId="4237902905" sldId="318"/>
        </pc:sldMkLst>
        <pc:spChg chg="mod">
          <ac:chgData name="Jim Hogg" userId="34797abe98eaa765" providerId="LiveId" clId="{B2ECD303-F8A1-4D78-A833-4E1B8D076F0C}" dt="2019-11-06T21:53:06.733" v="6974" actId="1076"/>
          <ac:spMkLst>
            <pc:docMk/>
            <pc:sldMk cId="4237902905" sldId="318"/>
            <ac:spMk id="967" creationId="{00000000-0000-0000-0000-000000000000}"/>
          </ac:spMkLst>
        </pc:spChg>
        <pc:spChg chg="mod">
          <ac:chgData name="Jim Hogg" userId="34797abe98eaa765" providerId="LiveId" clId="{B2ECD303-F8A1-4D78-A833-4E1B8D076F0C}" dt="2019-10-29T04:17:57.143" v="251" actId="255"/>
          <ac:spMkLst>
            <pc:docMk/>
            <pc:sldMk cId="4237902905" sldId="318"/>
            <ac:spMk id="969" creationId="{00000000-0000-0000-0000-000000000000}"/>
          </ac:spMkLst>
        </pc:spChg>
        <pc:spChg chg="mod">
          <ac:chgData name="Jim Hogg" userId="34797abe98eaa765" providerId="LiveId" clId="{B2ECD303-F8A1-4D78-A833-4E1B8D076F0C}" dt="2019-10-29T04:17:57.143" v="251" actId="255"/>
          <ac:spMkLst>
            <pc:docMk/>
            <pc:sldMk cId="4237902905" sldId="318"/>
            <ac:spMk id="970" creationId="{00000000-0000-0000-0000-000000000000}"/>
          </ac:spMkLst>
        </pc:spChg>
        <pc:spChg chg="mod">
          <ac:chgData name="Jim Hogg" userId="34797abe98eaa765" providerId="LiveId" clId="{B2ECD303-F8A1-4D78-A833-4E1B8D076F0C}" dt="2019-10-29T04:17:57.143" v="251" actId="255"/>
          <ac:spMkLst>
            <pc:docMk/>
            <pc:sldMk cId="4237902905" sldId="318"/>
            <ac:spMk id="971" creationId="{00000000-0000-0000-0000-000000000000}"/>
          </ac:spMkLst>
        </pc:spChg>
        <pc:spChg chg="mod">
          <ac:chgData name="Jim Hogg" userId="34797abe98eaa765" providerId="LiveId" clId="{B2ECD303-F8A1-4D78-A833-4E1B8D076F0C}" dt="2019-10-29T04:17:57.143" v="251" actId="255"/>
          <ac:spMkLst>
            <pc:docMk/>
            <pc:sldMk cId="4237902905" sldId="318"/>
            <ac:spMk id="972" creationId="{00000000-0000-0000-0000-000000000000}"/>
          </ac:spMkLst>
        </pc:spChg>
        <pc:spChg chg="mod">
          <ac:chgData name="Jim Hogg" userId="34797abe98eaa765" providerId="LiveId" clId="{B2ECD303-F8A1-4D78-A833-4E1B8D076F0C}" dt="2019-10-29T04:17:57.143" v="251" actId="255"/>
          <ac:spMkLst>
            <pc:docMk/>
            <pc:sldMk cId="4237902905" sldId="318"/>
            <ac:spMk id="974" creationId="{00000000-0000-0000-0000-000000000000}"/>
          </ac:spMkLst>
        </pc:spChg>
        <pc:spChg chg="mod">
          <ac:chgData name="Jim Hogg" userId="34797abe98eaa765" providerId="LiveId" clId="{B2ECD303-F8A1-4D78-A833-4E1B8D076F0C}" dt="2019-10-29T04:17:57.143" v="251" actId="255"/>
          <ac:spMkLst>
            <pc:docMk/>
            <pc:sldMk cId="4237902905" sldId="318"/>
            <ac:spMk id="975" creationId="{00000000-0000-0000-0000-000000000000}"/>
          </ac:spMkLst>
        </pc:spChg>
        <pc:spChg chg="mod">
          <ac:chgData name="Jim Hogg" userId="34797abe98eaa765" providerId="LiveId" clId="{B2ECD303-F8A1-4D78-A833-4E1B8D076F0C}" dt="2019-10-29T04:17:57.143" v="251" actId="255"/>
          <ac:spMkLst>
            <pc:docMk/>
            <pc:sldMk cId="4237902905" sldId="318"/>
            <ac:spMk id="976" creationId="{00000000-0000-0000-0000-000000000000}"/>
          </ac:spMkLst>
        </pc:spChg>
        <pc:spChg chg="mod">
          <ac:chgData name="Jim Hogg" userId="34797abe98eaa765" providerId="LiveId" clId="{B2ECD303-F8A1-4D78-A833-4E1B8D076F0C}" dt="2019-10-29T04:17:57.143" v="251" actId="255"/>
          <ac:spMkLst>
            <pc:docMk/>
            <pc:sldMk cId="4237902905" sldId="318"/>
            <ac:spMk id="978" creationId="{00000000-0000-0000-0000-000000000000}"/>
          </ac:spMkLst>
        </pc:spChg>
        <pc:spChg chg="mod">
          <ac:chgData name="Jim Hogg" userId="34797abe98eaa765" providerId="LiveId" clId="{B2ECD303-F8A1-4D78-A833-4E1B8D076F0C}" dt="2019-10-29T04:17:57.143" v="251" actId="255"/>
          <ac:spMkLst>
            <pc:docMk/>
            <pc:sldMk cId="4237902905" sldId="318"/>
            <ac:spMk id="979" creationId="{00000000-0000-0000-0000-000000000000}"/>
          </ac:spMkLst>
        </pc:spChg>
        <pc:spChg chg="mod">
          <ac:chgData name="Jim Hogg" userId="34797abe98eaa765" providerId="LiveId" clId="{B2ECD303-F8A1-4D78-A833-4E1B8D076F0C}" dt="2019-10-29T04:17:57.143" v="251" actId="255"/>
          <ac:spMkLst>
            <pc:docMk/>
            <pc:sldMk cId="4237902905" sldId="318"/>
            <ac:spMk id="980" creationId="{00000000-0000-0000-0000-000000000000}"/>
          </ac:spMkLst>
        </pc:spChg>
        <pc:spChg chg="mod">
          <ac:chgData name="Jim Hogg" userId="34797abe98eaa765" providerId="LiveId" clId="{B2ECD303-F8A1-4D78-A833-4E1B8D076F0C}" dt="2019-10-29T04:17:57.143" v="251" actId="255"/>
          <ac:spMkLst>
            <pc:docMk/>
            <pc:sldMk cId="4237902905" sldId="318"/>
            <ac:spMk id="981" creationId="{00000000-0000-0000-0000-000000000000}"/>
          </ac:spMkLst>
        </pc:spChg>
        <pc:spChg chg="mod">
          <ac:chgData name="Jim Hogg" userId="34797abe98eaa765" providerId="LiveId" clId="{B2ECD303-F8A1-4D78-A833-4E1B8D076F0C}" dt="2019-10-29T04:17:57.143" v="251" actId="255"/>
          <ac:spMkLst>
            <pc:docMk/>
            <pc:sldMk cId="4237902905" sldId="318"/>
            <ac:spMk id="984" creationId="{00000000-0000-0000-0000-000000000000}"/>
          </ac:spMkLst>
        </pc:spChg>
        <pc:spChg chg="mod">
          <ac:chgData name="Jim Hogg" userId="34797abe98eaa765" providerId="LiveId" clId="{B2ECD303-F8A1-4D78-A833-4E1B8D076F0C}" dt="2019-10-29T04:17:57.143" v="251" actId="255"/>
          <ac:spMkLst>
            <pc:docMk/>
            <pc:sldMk cId="4237902905" sldId="318"/>
            <ac:spMk id="986" creationId="{00000000-0000-0000-0000-000000000000}"/>
          </ac:spMkLst>
        </pc:spChg>
        <pc:spChg chg="mod">
          <ac:chgData name="Jim Hogg" userId="34797abe98eaa765" providerId="LiveId" clId="{B2ECD303-F8A1-4D78-A833-4E1B8D076F0C}" dt="2019-10-29T04:17:57.143" v="251" actId="255"/>
          <ac:spMkLst>
            <pc:docMk/>
            <pc:sldMk cId="4237902905" sldId="318"/>
            <ac:spMk id="987" creationId="{00000000-0000-0000-0000-000000000000}"/>
          </ac:spMkLst>
        </pc:spChg>
        <pc:spChg chg="mod">
          <ac:chgData name="Jim Hogg" userId="34797abe98eaa765" providerId="LiveId" clId="{B2ECD303-F8A1-4D78-A833-4E1B8D076F0C}" dt="2019-10-29T04:17:57.143" v="251" actId="255"/>
          <ac:spMkLst>
            <pc:docMk/>
            <pc:sldMk cId="4237902905" sldId="318"/>
            <ac:spMk id="988" creationId="{00000000-0000-0000-0000-000000000000}"/>
          </ac:spMkLst>
        </pc:spChg>
        <pc:spChg chg="mod">
          <ac:chgData name="Jim Hogg" userId="34797abe98eaa765" providerId="LiveId" clId="{B2ECD303-F8A1-4D78-A833-4E1B8D076F0C}" dt="2019-10-29T04:17:57.143" v="251" actId="255"/>
          <ac:spMkLst>
            <pc:docMk/>
            <pc:sldMk cId="4237902905" sldId="318"/>
            <ac:spMk id="989" creationId="{00000000-0000-0000-0000-000000000000}"/>
          </ac:spMkLst>
        </pc:spChg>
        <pc:spChg chg="mod">
          <ac:chgData name="Jim Hogg" userId="34797abe98eaa765" providerId="LiveId" clId="{B2ECD303-F8A1-4D78-A833-4E1B8D076F0C}" dt="2019-10-29T04:17:57.143" v="251" actId="255"/>
          <ac:spMkLst>
            <pc:docMk/>
            <pc:sldMk cId="4237902905" sldId="318"/>
            <ac:spMk id="991" creationId="{00000000-0000-0000-0000-000000000000}"/>
          </ac:spMkLst>
        </pc:spChg>
        <pc:spChg chg="mod">
          <ac:chgData name="Jim Hogg" userId="34797abe98eaa765" providerId="LiveId" clId="{B2ECD303-F8A1-4D78-A833-4E1B8D076F0C}" dt="2019-10-29T04:17:57.143" v="251" actId="255"/>
          <ac:spMkLst>
            <pc:docMk/>
            <pc:sldMk cId="4237902905" sldId="318"/>
            <ac:spMk id="993" creationId="{00000000-0000-0000-0000-000000000000}"/>
          </ac:spMkLst>
        </pc:spChg>
        <pc:spChg chg="mod">
          <ac:chgData name="Jim Hogg" userId="34797abe98eaa765" providerId="LiveId" clId="{B2ECD303-F8A1-4D78-A833-4E1B8D076F0C}" dt="2019-10-29T04:17:57.143" v="251" actId="255"/>
          <ac:spMkLst>
            <pc:docMk/>
            <pc:sldMk cId="4237902905" sldId="318"/>
            <ac:spMk id="994" creationId="{00000000-0000-0000-0000-000000000000}"/>
          </ac:spMkLst>
        </pc:spChg>
        <pc:spChg chg="mod">
          <ac:chgData name="Jim Hogg" userId="34797abe98eaa765" providerId="LiveId" clId="{B2ECD303-F8A1-4D78-A833-4E1B8D076F0C}" dt="2019-10-29T04:17:57.143" v="251" actId="255"/>
          <ac:spMkLst>
            <pc:docMk/>
            <pc:sldMk cId="4237902905" sldId="318"/>
            <ac:spMk id="995" creationId="{00000000-0000-0000-0000-000000000000}"/>
          </ac:spMkLst>
        </pc:spChg>
        <pc:spChg chg="mod">
          <ac:chgData name="Jim Hogg" userId="34797abe98eaa765" providerId="LiveId" clId="{B2ECD303-F8A1-4D78-A833-4E1B8D076F0C}" dt="2019-10-29T04:17:57.143" v="251" actId="255"/>
          <ac:spMkLst>
            <pc:docMk/>
            <pc:sldMk cId="4237902905" sldId="318"/>
            <ac:spMk id="1000" creationId="{00000000-0000-0000-0000-000000000000}"/>
          </ac:spMkLst>
        </pc:spChg>
        <pc:spChg chg="mod">
          <ac:chgData name="Jim Hogg" userId="34797abe98eaa765" providerId="LiveId" clId="{B2ECD303-F8A1-4D78-A833-4E1B8D076F0C}" dt="2019-10-29T04:17:57.143" v="251" actId="255"/>
          <ac:spMkLst>
            <pc:docMk/>
            <pc:sldMk cId="4237902905" sldId="318"/>
            <ac:spMk id="1001" creationId="{00000000-0000-0000-0000-000000000000}"/>
          </ac:spMkLst>
        </pc:spChg>
        <pc:spChg chg="mod">
          <ac:chgData name="Jim Hogg" userId="34797abe98eaa765" providerId="LiveId" clId="{B2ECD303-F8A1-4D78-A833-4E1B8D076F0C}" dt="2019-10-29T04:17:57.143" v="251" actId="255"/>
          <ac:spMkLst>
            <pc:docMk/>
            <pc:sldMk cId="4237902905" sldId="318"/>
            <ac:spMk id="1005" creationId="{00000000-0000-0000-0000-000000000000}"/>
          </ac:spMkLst>
        </pc:spChg>
        <pc:graphicFrameChg chg="modGraphic">
          <ac:chgData name="Jim Hogg" userId="34797abe98eaa765" providerId="LiveId" clId="{B2ECD303-F8A1-4D78-A833-4E1B8D076F0C}" dt="2019-11-06T21:54:20.115" v="6988" actId="20577"/>
          <ac:graphicFrameMkLst>
            <pc:docMk/>
            <pc:sldMk cId="4237902905" sldId="318"/>
            <ac:graphicFrameMk id="1006" creationId="{00000000-0000-0000-0000-000000000000}"/>
          </ac:graphicFrameMkLst>
        </pc:graphicFrameChg>
      </pc:sldChg>
      <pc:sldChg chg="modSp add">
        <pc:chgData name="Jim Hogg" userId="34797abe98eaa765" providerId="LiveId" clId="{B2ECD303-F8A1-4D78-A833-4E1B8D076F0C}" dt="2019-11-06T21:54:58.343" v="6991" actId="20577"/>
        <pc:sldMkLst>
          <pc:docMk/>
          <pc:sldMk cId="4040027389" sldId="319"/>
        </pc:sldMkLst>
        <pc:spChg chg="mod">
          <ac:chgData name="Jim Hogg" userId="34797abe98eaa765" providerId="LiveId" clId="{B2ECD303-F8A1-4D78-A833-4E1B8D076F0C}" dt="2019-10-29T04:18:16.086" v="253" actId="255"/>
          <ac:spMkLst>
            <pc:docMk/>
            <pc:sldMk cId="4040027389" sldId="319"/>
            <ac:spMk id="1014" creationId="{00000000-0000-0000-0000-000000000000}"/>
          </ac:spMkLst>
        </pc:spChg>
        <pc:spChg chg="mod">
          <ac:chgData name="Jim Hogg" userId="34797abe98eaa765" providerId="LiveId" clId="{B2ECD303-F8A1-4D78-A833-4E1B8D076F0C}" dt="2019-10-29T04:18:16.086" v="253" actId="255"/>
          <ac:spMkLst>
            <pc:docMk/>
            <pc:sldMk cId="4040027389" sldId="319"/>
            <ac:spMk id="1015" creationId="{00000000-0000-0000-0000-000000000000}"/>
          </ac:spMkLst>
        </pc:spChg>
        <pc:spChg chg="mod">
          <ac:chgData name="Jim Hogg" userId="34797abe98eaa765" providerId="LiveId" clId="{B2ECD303-F8A1-4D78-A833-4E1B8D076F0C}" dt="2019-10-29T04:18:16.086" v="253" actId="255"/>
          <ac:spMkLst>
            <pc:docMk/>
            <pc:sldMk cId="4040027389" sldId="319"/>
            <ac:spMk id="1016" creationId="{00000000-0000-0000-0000-000000000000}"/>
          </ac:spMkLst>
        </pc:spChg>
        <pc:spChg chg="mod">
          <ac:chgData name="Jim Hogg" userId="34797abe98eaa765" providerId="LiveId" clId="{B2ECD303-F8A1-4D78-A833-4E1B8D076F0C}" dt="2019-10-29T04:18:16.086" v="253" actId="255"/>
          <ac:spMkLst>
            <pc:docMk/>
            <pc:sldMk cId="4040027389" sldId="319"/>
            <ac:spMk id="1017" creationId="{00000000-0000-0000-0000-000000000000}"/>
          </ac:spMkLst>
        </pc:spChg>
        <pc:spChg chg="mod">
          <ac:chgData name="Jim Hogg" userId="34797abe98eaa765" providerId="LiveId" clId="{B2ECD303-F8A1-4D78-A833-4E1B8D076F0C}" dt="2019-10-29T04:18:16.086" v="253" actId="255"/>
          <ac:spMkLst>
            <pc:docMk/>
            <pc:sldMk cId="4040027389" sldId="319"/>
            <ac:spMk id="1019" creationId="{00000000-0000-0000-0000-000000000000}"/>
          </ac:spMkLst>
        </pc:spChg>
        <pc:spChg chg="mod">
          <ac:chgData name="Jim Hogg" userId="34797abe98eaa765" providerId="LiveId" clId="{B2ECD303-F8A1-4D78-A833-4E1B8D076F0C}" dt="2019-10-29T04:18:16.086" v="253" actId="255"/>
          <ac:spMkLst>
            <pc:docMk/>
            <pc:sldMk cId="4040027389" sldId="319"/>
            <ac:spMk id="1020" creationId="{00000000-0000-0000-0000-000000000000}"/>
          </ac:spMkLst>
        </pc:spChg>
        <pc:spChg chg="mod">
          <ac:chgData name="Jim Hogg" userId="34797abe98eaa765" providerId="LiveId" clId="{B2ECD303-F8A1-4D78-A833-4E1B8D076F0C}" dt="2019-10-29T04:18:16.086" v="253" actId="255"/>
          <ac:spMkLst>
            <pc:docMk/>
            <pc:sldMk cId="4040027389" sldId="319"/>
            <ac:spMk id="1021" creationId="{00000000-0000-0000-0000-000000000000}"/>
          </ac:spMkLst>
        </pc:spChg>
        <pc:spChg chg="mod">
          <ac:chgData name="Jim Hogg" userId="34797abe98eaa765" providerId="LiveId" clId="{B2ECD303-F8A1-4D78-A833-4E1B8D076F0C}" dt="2019-10-29T04:18:16.086" v="253" actId="255"/>
          <ac:spMkLst>
            <pc:docMk/>
            <pc:sldMk cId="4040027389" sldId="319"/>
            <ac:spMk id="1023" creationId="{00000000-0000-0000-0000-000000000000}"/>
          </ac:spMkLst>
        </pc:spChg>
        <pc:spChg chg="mod">
          <ac:chgData name="Jim Hogg" userId="34797abe98eaa765" providerId="LiveId" clId="{B2ECD303-F8A1-4D78-A833-4E1B8D076F0C}" dt="2019-10-29T04:18:16.086" v="253" actId="255"/>
          <ac:spMkLst>
            <pc:docMk/>
            <pc:sldMk cId="4040027389" sldId="319"/>
            <ac:spMk id="1024" creationId="{00000000-0000-0000-0000-000000000000}"/>
          </ac:spMkLst>
        </pc:spChg>
        <pc:spChg chg="mod">
          <ac:chgData name="Jim Hogg" userId="34797abe98eaa765" providerId="LiveId" clId="{B2ECD303-F8A1-4D78-A833-4E1B8D076F0C}" dt="2019-10-29T04:18:16.086" v="253" actId="255"/>
          <ac:spMkLst>
            <pc:docMk/>
            <pc:sldMk cId="4040027389" sldId="319"/>
            <ac:spMk id="1025" creationId="{00000000-0000-0000-0000-000000000000}"/>
          </ac:spMkLst>
        </pc:spChg>
        <pc:spChg chg="mod">
          <ac:chgData name="Jim Hogg" userId="34797abe98eaa765" providerId="LiveId" clId="{B2ECD303-F8A1-4D78-A833-4E1B8D076F0C}" dt="2019-10-29T04:18:16.086" v="253" actId="255"/>
          <ac:spMkLst>
            <pc:docMk/>
            <pc:sldMk cId="4040027389" sldId="319"/>
            <ac:spMk id="1026" creationId="{00000000-0000-0000-0000-000000000000}"/>
          </ac:spMkLst>
        </pc:spChg>
        <pc:spChg chg="mod">
          <ac:chgData name="Jim Hogg" userId="34797abe98eaa765" providerId="LiveId" clId="{B2ECD303-F8A1-4D78-A833-4E1B8D076F0C}" dt="2019-10-29T04:18:16.086" v="253" actId="255"/>
          <ac:spMkLst>
            <pc:docMk/>
            <pc:sldMk cId="4040027389" sldId="319"/>
            <ac:spMk id="1029" creationId="{00000000-0000-0000-0000-000000000000}"/>
          </ac:spMkLst>
        </pc:spChg>
        <pc:spChg chg="mod">
          <ac:chgData name="Jim Hogg" userId="34797abe98eaa765" providerId="LiveId" clId="{B2ECD303-F8A1-4D78-A833-4E1B8D076F0C}" dt="2019-10-29T04:18:16.086" v="253" actId="255"/>
          <ac:spMkLst>
            <pc:docMk/>
            <pc:sldMk cId="4040027389" sldId="319"/>
            <ac:spMk id="1031" creationId="{00000000-0000-0000-0000-000000000000}"/>
          </ac:spMkLst>
        </pc:spChg>
        <pc:spChg chg="mod">
          <ac:chgData name="Jim Hogg" userId="34797abe98eaa765" providerId="LiveId" clId="{B2ECD303-F8A1-4D78-A833-4E1B8D076F0C}" dt="2019-10-29T04:18:16.086" v="253" actId="255"/>
          <ac:spMkLst>
            <pc:docMk/>
            <pc:sldMk cId="4040027389" sldId="319"/>
            <ac:spMk id="1032" creationId="{00000000-0000-0000-0000-000000000000}"/>
          </ac:spMkLst>
        </pc:spChg>
        <pc:spChg chg="mod">
          <ac:chgData name="Jim Hogg" userId="34797abe98eaa765" providerId="LiveId" clId="{B2ECD303-F8A1-4D78-A833-4E1B8D076F0C}" dt="2019-10-29T04:18:16.086" v="253" actId="255"/>
          <ac:spMkLst>
            <pc:docMk/>
            <pc:sldMk cId="4040027389" sldId="319"/>
            <ac:spMk id="1033" creationId="{00000000-0000-0000-0000-000000000000}"/>
          </ac:spMkLst>
        </pc:spChg>
        <pc:spChg chg="mod">
          <ac:chgData name="Jim Hogg" userId="34797abe98eaa765" providerId="LiveId" clId="{B2ECD303-F8A1-4D78-A833-4E1B8D076F0C}" dt="2019-10-29T04:18:16.086" v="253" actId="255"/>
          <ac:spMkLst>
            <pc:docMk/>
            <pc:sldMk cId="4040027389" sldId="319"/>
            <ac:spMk id="1034" creationId="{00000000-0000-0000-0000-000000000000}"/>
          </ac:spMkLst>
        </pc:spChg>
        <pc:spChg chg="mod">
          <ac:chgData name="Jim Hogg" userId="34797abe98eaa765" providerId="LiveId" clId="{B2ECD303-F8A1-4D78-A833-4E1B8D076F0C}" dt="2019-10-29T04:18:16.086" v="253" actId="255"/>
          <ac:spMkLst>
            <pc:docMk/>
            <pc:sldMk cId="4040027389" sldId="319"/>
            <ac:spMk id="1036" creationId="{00000000-0000-0000-0000-000000000000}"/>
          </ac:spMkLst>
        </pc:spChg>
        <pc:spChg chg="mod">
          <ac:chgData name="Jim Hogg" userId="34797abe98eaa765" providerId="LiveId" clId="{B2ECD303-F8A1-4D78-A833-4E1B8D076F0C}" dt="2019-10-29T04:18:16.086" v="253" actId="255"/>
          <ac:spMkLst>
            <pc:docMk/>
            <pc:sldMk cId="4040027389" sldId="319"/>
            <ac:spMk id="1038" creationId="{00000000-0000-0000-0000-000000000000}"/>
          </ac:spMkLst>
        </pc:spChg>
        <pc:spChg chg="mod">
          <ac:chgData name="Jim Hogg" userId="34797abe98eaa765" providerId="LiveId" clId="{B2ECD303-F8A1-4D78-A833-4E1B8D076F0C}" dt="2019-10-29T04:18:16.086" v="253" actId="255"/>
          <ac:spMkLst>
            <pc:docMk/>
            <pc:sldMk cId="4040027389" sldId="319"/>
            <ac:spMk id="1039" creationId="{00000000-0000-0000-0000-000000000000}"/>
          </ac:spMkLst>
        </pc:spChg>
        <pc:spChg chg="mod">
          <ac:chgData name="Jim Hogg" userId="34797abe98eaa765" providerId="LiveId" clId="{B2ECD303-F8A1-4D78-A833-4E1B8D076F0C}" dt="2019-10-29T04:18:16.086" v="253" actId="255"/>
          <ac:spMkLst>
            <pc:docMk/>
            <pc:sldMk cId="4040027389" sldId="319"/>
            <ac:spMk id="1040" creationId="{00000000-0000-0000-0000-000000000000}"/>
          </ac:spMkLst>
        </pc:spChg>
        <pc:spChg chg="mod">
          <ac:chgData name="Jim Hogg" userId="34797abe98eaa765" providerId="LiveId" clId="{B2ECD303-F8A1-4D78-A833-4E1B8D076F0C}" dt="2019-10-29T04:18:16.086" v="253" actId="255"/>
          <ac:spMkLst>
            <pc:docMk/>
            <pc:sldMk cId="4040027389" sldId="319"/>
            <ac:spMk id="1045" creationId="{00000000-0000-0000-0000-000000000000}"/>
          </ac:spMkLst>
        </pc:spChg>
        <pc:spChg chg="mod">
          <ac:chgData name="Jim Hogg" userId="34797abe98eaa765" providerId="LiveId" clId="{B2ECD303-F8A1-4D78-A833-4E1B8D076F0C}" dt="2019-10-29T04:18:16.086" v="253" actId="255"/>
          <ac:spMkLst>
            <pc:docMk/>
            <pc:sldMk cId="4040027389" sldId="319"/>
            <ac:spMk id="1046" creationId="{00000000-0000-0000-0000-000000000000}"/>
          </ac:spMkLst>
        </pc:spChg>
        <pc:spChg chg="mod">
          <ac:chgData name="Jim Hogg" userId="34797abe98eaa765" providerId="LiveId" clId="{B2ECD303-F8A1-4D78-A833-4E1B8D076F0C}" dt="2019-10-29T04:18:16.086" v="253" actId="255"/>
          <ac:spMkLst>
            <pc:docMk/>
            <pc:sldMk cId="4040027389" sldId="319"/>
            <ac:spMk id="1050" creationId="{00000000-0000-0000-0000-000000000000}"/>
          </ac:spMkLst>
        </pc:spChg>
        <pc:graphicFrameChg chg="modGraphic">
          <ac:chgData name="Jim Hogg" userId="34797abe98eaa765" providerId="LiveId" clId="{B2ECD303-F8A1-4D78-A833-4E1B8D076F0C}" dt="2019-11-06T21:54:58.343" v="6991" actId="20577"/>
          <ac:graphicFrameMkLst>
            <pc:docMk/>
            <pc:sldMk cId="4040027389" sldId="319"/>
            <ac:graphicFrameMk id="1051" creationId="{00000000-0000-0000-0000-000000000000}"/>
          </ac:graphicFrameMkLst>
        </pc:graphicFrameChg>
      </pc:sldChg>
      <pc:sldChg chg="modSp del">
        <pc:chgData name="Jim Hogg" userId="34797abe98eaa765" providerId="LiveId" clId="{B2ECD303-F8A1-4D78-A833-4E1B8D076F0C}" dt="2019-11-06T17:22:32.673" v="3321" actId="2696"/>
        <pc:sldMkLst>
          <pc:docMk/>
          <pc:sldMk cId="0" sldId="320"/>
        </pc:sldMkLst>
        <pc:spChg chg="mod">
          <ac:chgData name="Jim Hogg" userId="34797abe98eaa765" providerId="LiveId" clId="{B2ECD303-F8A1-4D78-A833-4E1B8D076F0C}" dt="2019-11-06T17:20:37.625" v="3312" actId="20577"/>
          <ac:spMkLst>
            <pc:docMk/>
            <pc:sldMk cId="0" sldId="320"/>
            <ac:spMk id="1073" creationId="{00000000-0000-0000-0000-000000000000}"/>
          </ac:spMkLst>
        </pc:spChg>
      </pc:sldChg>
      <pc:sldChg chg="add del">
        <pc:chgData name="Jim Hogg" userId="34797abe98eaa765" providerId="LiveId" clId="{B2ECD303-F8A1-4D78-A833-4E1B8D076F0C}" dt="2019-11-06T21:55:58.368" v="6992" actId="47"/>
        <pc:sldMkLst>
          <pc:docMk/>
          <pc:sldMk cId="149949768" sldId="320"/>
        </pc:sldMkLst>
      </pc:sldChg>
      <pc:sldChg chg="modSp del">
        <pc:chgData name="Jim Hogg" userId="34797abe98eaa765" providerId="LiveId" clId="{B2ECD303-F8A1-4D78-A833-4E1B8D076F0C}" dt="2019-11-06T17:22:32.673" v="3321" actId="2696"/>
        <pc:sldMkLst>
          <pc:docMk/>
          <pc:sldMk cId="0" sldId="321"/>
        </pc:sldMkLst>
        <pc:spChg chg="mod">
          <ac:chgData name="Jim Hogg" userId="34797abe98eaa765" providerId="LiveId" clId="{B2ECD303-F8A1-4D78-A833-4E1B8D076F0C}" dt="2019-10-29T15:59:51.929" v="298" actId="255"/>
          <ac:spMkLst>
            <pc:docMk/>
            <pc:sldMk cId="0" sldId="321"/>
            <ac:spMk id="1093" creationId="{00000000-0000-0000-0000-000000000000}"/>
          </ac:spMkLst>
        </pc:spChg>
        <pc:spChg chg="mod">
          <ac:chgData name="Jim Hogg" userId="34797abe98eaa765" providerId="LiveId" clId="{B2ECD303-F8A1-4D78-A833-4E1B8D076F0C}" dt="2019-10-29T15:59:51.929" v="298" actId="255"/>
          <ac:spMkLst>
            <pc:docMk/>
            <pc:sldMk cId="0" sldId="321"/>
            <ac:spMk id="1096" creationId="{00000000-0000-0000-0000-000000000000}"/>
          </ac:spMkLst>
        </pc:spChg>
        <pc:spChg chg="mod">
          <ac:chgData name="Jim Hogg" userId="34797abe98eaa765" providerId="LiveId" clId="{B2ECD303-F8A1-4D78-A833-4E1B8D076F0C}" dt="2019-10-29T15:59:51.929" v="298" actId="255"/>
          <ac:spMkLst>
            <pc:docMk/>
            <pc:sldMk cId="0" sldId="321"/>
            <ac:spMk id="1098" creationId="{00000000-0000-0000-0000-000000000000}"/>
          </ac:spMkLst>
        </pc:spChg>
        <pc:spChg chg="mod">
          <ac:chgData name="Jim Hogg" userId="34797abe98eaa765" providerId="LiveId" clId="{B2ECD303-F8A1-4D78-A833-4E1B8D076F0C}" dt="2019-10-29T15:59:51.929" v="298" actId="255"/>
          <ac:spMkLst>
            <pc:docMk/>
            <pc:sldMk cId="0" sldId="321"/>
            <ac:spMk id="1099" creationId="{00000000-0000-0000-0000-000000000000}"/>
          </ac:spMkLst>
        </pc:spChg>
        <pc:spChg chg="mod">
          <ac:chgData name="Jim Hogg" userId="34797abe98eaa765" providerId="LiveId" clId="{B2ECD303-F8A1-4D78-A833-4E1B8D076F0C}" dt="2019-10-29T15:59:51.929" v="298" actId="255"/>
          <ac:spMkLst>
            <pc:docMk/>
            <pc:sldMk cId="0" sldId="321"/>
            <ac:spMk id="1100" creationId="{00000000-0000-0000-0000-000000000000}"/>
          </ac:spMkLst>
        </pc:spChg>
        <pc:spChg chg="mod">
          <ac:chgData name="Jim Hogg" userId="34797abe98eaa765" providerId="LiveId" clId="{B2ECD303-F8A1-4D78-A833-4E1B8D076F0C}" dt="2019-10-29T15:59:51.929" v="298" actId="255"/>
          <ac:spMkLst>
            <pc:docMk/>
            <pc:sldMk cId="0" sldId="321"/>
            <ac:spMk id="1102" creationId="{00000000-0000-0000-0000-000000000000}"/>
          </ac:spMkLst>
        </pc:spChg>
        <pc:spChg chg="mod">
          <ac:chgData name="Jim Hogg" userId="34797abe98eaa765" providerId="LiveId" clId="{B2ECD303-F8A1-4D78-A833-4E1B8D076F0C}" dt="2019-10-29T15:59:51.929" v="298" actId="255"/>
          <ac:spMkLst>
            <pc:docMk/>
            <pc:sldMk cId="0" sldId="321"/>
            <ac:spMk id="1103" creationId="{00000000-0000-0000-0000-000000000000}"/>
          </ac:spMkLst>
        </pc:spChg>
        <pc:spChg chg="mod">
          <ac:chgData name="Jim Hogg" userId="34797abe98eaa765" providerId="LiveId" clId="{B2ECD303-F8A1-4D78-A833-4E1B8D076F0C}" dt="2019-10-29T15:59:51.929" v="298" actId="255"/>
          <ac:spMkLst>
            <pc:docMk/>
            <pc:sldMk cId="0" sldId="321"/>
            <ac:spMk id="1104" creationId="{00000000-0000-0000-0000-000000000000}"/>
          </ac:spMkLst>
        </pc:spChg>
        <pc:spChg chg="mod">
          <ac:chgData name="Jim Hogg" userId="34797abe98eaa765" providerId="LiveId" clId="{B2ECD303-F8A1-4D78-A833-4E1B8D076F0C}" dt="2019-10-29T15:59:51.929" v="298" actId="255"/>
          <ac:spMkLst>
            <pc:docMk/>
            <pc:sldMk cId="0" sldId="321"/>
            <ac:spMk id="1106" creationId="{00000000-0000-0000-0000-000000000000}"/>
          </ac:spMkLst>
        </pc:spChg>
        <pc:spChg chg="mod">
          <ac:chgData name="Jim Hogg" userId="34797abe98eaa765" providerId="LiveId" clId="{B2ECD303-F8A1-4D78-A833-4E1B8D076F0C}" dt="2019-10-29T15:59:51.929" v="298" actId="255"/>
          <ac:spMkLst>
            <pc:docMk/>
            <pc:sldMk cId="0" sldId="321"/>
            <ac:spMk id="1109" creationId="{00000000-0000-0000-0000-000000000000}"/>
          </ac:spMkLst>
        </pc:spChg>
        <pc:spChg chg="mod">
          <ac:chgData name="Jim Hogg" userId="34797abe98eaa765" providerId="LiveId" clId="{B2ECD303-F8A1-4D78-A833-4E1B8D076F0C}" dt="2019-10-29T15:59:51.929" v="298" actId="255"/>
          <ac:spMkLst>
            <pc:docMk/>
            <pc:sldMk cId="0" sldId="321"/>
            <ac:spMk id="1110" creationId="{00000000-0000-0000-0000-000000000000}"/>
          </ac:spMkLst>
        </pc:spChg>
        <pc:spChg chg="mod">
          <ac:chgData name="Jim Hogg" userId="34797abe98eaa765" providerId="LiveId" clId="{B2ECD303-F8A1-4D78-A833-4E1B8D076F0C}" dt="2019-10-29T15:59:51.929" v="298" actId="255"/>
          <ac:spMkLst>
            <pc:docMk/>
            <pc:sldMk cId="0" sldId="321"/>
            <ac:spMk id="1112" creationId="{00000000-0000-0000-0000-000000000000}"/>
          </ac:spMkLst>
        </pc:spChg>
        <pc:spChg chg="mod">
          <ac:chgData name="Jim Hogg" userId="34797abe98eaa765" providerId="LiveId" clId="{B2ECD303-F8A1-4D78-A833-4E1B8D076F0C}" dt="2019-10-29T15:59:51.929" v="298" actId="255"/>
          <ac:spMkLst>
            <pc:docMk/>
            <pc:sldMk cId="0" sldId="321"/>
            <ac:spMk id="1114" creationId="{00000000-0000-0000-0000-000000000000}"/>
          </ac:spMkLst>
        </pc:spChg>
        <pc:spChg chg="mod">
          <ac:chgData name="Jim Hogg" userId="34797abe98eaa765" providerId="LiveId" clId="{B2ECD303-F8A1-4D78-A833-4E1B8D076F0C}" dt="2019-10-29T15:59:51.929" v="298" actId="255"/>
          <ac:spMkLst>
            <pc:docMk/>
            <pc:sldMk cId="0" sldId="321"/>
            <ac:spMk id="1115" creationId="{00000000-0000-0000-0000-000000000000}"/>
          </ac:spMkLst>
        </pc:spChg>
        <pc:spChg chg="mod">
          <ac:chgData name="Jim Hogg" userId="34797abe98eaa765" providerId="LiveId" clId="{B2ECD303-F8A1-4D78-A833-4E1B8D076F0C}" dt="2019-10-29T15:59:51.929" v="298" actId="255"/>
          <ac:spMkLst>
            <pc:docMk/>
            <pc:sldMk cId="0" sldId="321"/>
            <ac:spMk id="1116" creationId="{00000000-0000-0000-0000-000000000000}"/>
          </ac:spMkLst>
        </pc:spChg>
        <pc:spChg chg="mod">
          <ac:chgData name="Jim Hogg" userId="34797abe98eaa765" providerId="LiveId" clId="{B2ECD303-F8A1-4D78-A833-4E1B8D076F0C}" dt="2019-10-29T15:59:51.929" v="298" actId="255"/>
          <ac:spMkLst>
            <pc:docMk/>
            <pc:sldMk cId="0" sldId="321"/>
            <ac:spMk id="1118" creationId="{00000000-0000-0000-0000-000000000000}"/>
          </ac:spMkLst>
        </pc:spChg>
        <pc:spChg chg="mod">
          <ac:chgData name="Jim Hogg" userId="34797abe98eaa765" providerId="LiveId" clId="{B2ECD303-F8A1-4D78-A833-4E1B8D076F0C}" dt="2019-10-29T15:59:51.929" v="298" actId="255"/>
          <ac:spMkLst>
            <pc:docMk/>
            <pc:sldMk cId="0" sldId="321"/>
            <ac:spMk id="1119" creationId="{00000000-0000-0000-0000-000000000000}"/>
          </ac:spMkLst>
        </pc:spChg>
        <pc:spChg chg="mod">
          <ac:chgData name="Jim Hogg" userId="34797abe98eaa765" providerId="LiveId" clId="{B2ECD303-F8A1-4D78-A833-4E1B8D076F0C}" dt="2019-10-29T15:59:51.929" v="298" actId="255"/>
          <ac:spMkLst>
            <pc:docMk/>
            <pc:sldMk cId="0" sldId="321"/>
            <ac:spMk id="1120" creationId="{00000000-0000-0000-0000-000000000000}"/>
          </ac:spMkLst>
        </pc:spChg>
        <pc:spChg chg="mod">
          <ac:chgData name="Jim Hogg" userId="34797abe98eaa765" providerId="LiveId" clId="{B2ECD303-F8A1-4D78-A833-4E1B8D076F0C}" dt="2019-10-29T15:59:51.929" v="298" actId="255"/>
          <ac:spMkLst>
            <pc:docMk/>
            <pc:sldMk cId="0" sldId="321"/>
            <ac:spMk id="1122" creationId="{00000000-0000-0000-0000-000000000000}"/>
          </ac:spMkLst>
        </pc:spChg>
        <pc:spChg chg="mod">
          <ac:chgData name="Jim Hogg" userId="34797abe98eaa765" providerId="LiveId" clId="{B2ECD303-F8A1-4D78-A833-4E1B8D076F0C}" dt="2019-10-29T15:59:51.929" v="298" actId="255"/>
          <ac:spMkLst>
            <pc:docMk/>
            <pc:sldMk cId="0" sldId="321"/>
            <ac:spMk id="1125" creationId="{00000000-0000-0000-0000-000000000000}"/>
          </ac:spMkLst>
        </pc:spChg>
      </pc:sldChg>
      <pc:sldChg chg="add del">
        <pc:chgData name="Jim Hogg" userId="34797abe98eaa765" providerId="LiveId" clId="{B2ECD303-F8A1-4D78-A833-4E1B8D076F0C}" dt="2019-11-06T21:55:58.368" v="6992" actId="47"/>
        <pc:sldMkLst>
          <pc:docMk/>
          <pc:sldMk cId="4135727155" sldId="321"/>
        </pc:sldMkLst>
      </pc:sldChg>
      <pc:sldChg chg="modSp del">
        <pc:chgData name="Jim Hogg" userId="34797abe98eaa765" providerId="LiveId" clId="{B2ECD303-F8A1-4D78-A833-4E1B8D076F0C}" dt="2019-11-06T17:22:32.673" v="3321" actId="2696"/>
        <pc:sldMkLst>
          <pc:docMk/>
          <pc:sldMk cId="0" sldId="322"/>
        </pc:sldMkLst>
        <pc:spChg chg="mod">
          <ac:chgData name="Jim Hogg" userId="34797abe98eaa765" providerId="LiveId" clId="{B2ECD303-F8A1-4D78-A833-4E1B8D076F0C}" dt="2019-11-06T17:21:33.236" v="3319" actId="14100"/>
          <ac:spMkLst>
            <pc:docMk/>
            <pc:sldMk cId="0" sldId="322"/>
            <ac:spMk id="1132" creationId="{00000000-0000-0000-0000-000000000000}"/>
          </ac:spMkLst>
        </pc:spChg>
        <pc:spChg chg="mod">
          <ac:chgData name="Jim Hogg" userId="34797abe98eaa765" providerId="LiveId" clId="{B2ECD303-F8A1-4D78-A833-4E1B8D076F0C}" dt="2019-10-29T16:00:07.211" v="300" actId="255"/>
          <ac:spMkLst>
            <pc:docMk/>
            <pc:sldMk cId="0" sldId="322"/>
            <ac:spMk id="1135" creationId="{00000000-0000-0000-0000-000000000000}"/>
          </ac:spMkLst>
        </pc:spChg>
        <pc:spChg chg="mod">
          <ac:chgData name="Jim Hogg" userId="34797abe98eaa765" providerId="LiveId" clId="{B2ECD303-F8A1-4D78-A833-4E1B8D076F0C}" dt="2019-11-06T17:21:24.124" v="3318" actId="14100"/>
          <ac:spMkLst>
            <pc:docMk/>
            <pc:sldMk cId="0" sldId="322"/>
            <ac:spMk id="1136" creationId="{00000000-0000-0000-0000-000000000000}"/>
          </ac:spMkLst>
        </pc:spChg>
        <pc:spChg chg="mod">
          <ac:chgData name="Jim Hogg" userId="34797abe98eaa765" providerId="LiveId" clId="{B2ECD303-F8A1-4D78-A833-4E1B8D076F0C}" dt="2019-10-29T16:00:07.211" v="300" actId="255"/>
          <ac:spMkLst>
            <pc:docMk/>
            <pc:sldMk cId="0" sldId="322"/>
            <ac:spMk id="1138" creationId="{00000000-0000-0000-0000-000000000000}"/>
          </ac:spMkLst>
        </pc:spChg>
        <pc:spChg chg="mod">
          <ac:chgData name="Jim Hogg" userId="34797abe98eaa765" providerId="LiveId" clId="{B2ECD303-F8A1-4D78-A833-4E1B8D076F0C}" dt="2019-10-29T16:00:07.211" v="300" actId="255"/>
          <ac:spMkLst>
            <pc:docMk/>
            <pc:sldMk cId="0" sldId="322"/>
            <ac:spMk id="1139" creationId="{00000000-0000-0000-0000-000000000000}"/>
          </ac:spMkLst>
        </pc:spChg>
        <pc:spChg chg="mod">
          <ac:chgData name="Jim Hogg" userId="34797abe98eaa765" providerId="LiveId" clId="{B2ECD303-F8A1-4D78-A833-4E1B8D076F0C}" dt="2019-10-29T16:00:07.211" v="300" actId="255"/>
          <ac:spMkLst>
            <pc:docMk/>
            <pc:sldMk cId="0" sldId="322"/>
            <ac:spMk id="1140" creationId="{00000000-0000-0000-0000-000000000000}"/>
          </ac:spMkLst>
        </pc:spChg>
        <pc:spChg chg="mod">
          <ac:chgData name="Jim Hogg" userId="34797abe98eaa765" providerId="LiveId" clId="{B2ECD303-F8A1-4D78-A833-4E1B8D076F0C}" dt="2019-10-29T16:00:07.211" v="300" actId="255"/>
          <ac:spMkLst>
            <pc:docMk/>
            <pc:sldMk cId="0" sldId="322"/>
            <ac:spMk id="1143" creationId="{00000000-0000-0000-0000-000000000000}"/>
          </ac:spMkLst>
        </pc:spChg>
        <pc:spChg chg="mod">
          <ac:chgData name="Jim Hogg" userId="34797abe98eaa765" providerId="LiveId" clId="{B2ECD303-F8A1-4D78-A833-4E1B8D076F0C}" dt="2019-10-29T16:00:07.211" v="300" actId="255"/>
          <ac:spMkLst>
            <pc:docMk/>
            <pc:sldMk cId="0" sldId="322"/>
            <ac:spMk id="1144" creationId="{00000000-0000-0000-0000-000000000000}"/>
          </ac:spMkLst>
        </pc:spChg>
        <pc:spChg chg="mod">
          <ac:chgData name="Jim Hogg" userId="34797abe98eaa765" providerId="LiveId" clId="{B2ECD303-F8A1-4D78-A833-4E1B8D076F0C}" dt="2019-10-29T16:00:07.211" v="300" actId="255"/>
          <ac:spMkLst>
            <pc:docMk/>
            <pc:sldMk cId="0" sldId="322"/>
            <ac:spMk id="1145" creationId="{00000000-0000-0000-0000-000000000000}"/>
          </ac:spMkLst>
        </pc:spChg>
      </pc:sldChg>
      <pc:sldChg chg="add del">
        <pc:chgData name="Jim Hogg" userId="34797abe98eaa765" providerId="LiveId" clId="{B2ECD303-F8A1-4D78-A833-4E1B8D076F0C}" dt="2019-11-06T21:55:58.368" v="6992" actId="47"/>
        <pc:sldMkLst>
          <pc:docMk/>
          <pc:sldMk cId="2765376386" sldId="322"/>
        </pc:sldMkLst>
      </pc:sldChg>
      <pc:sldChg chg="modSp del">
        <pc:chgData name="Jim Hogg" userId="34797abe98eaa765" providerId="LiveId" clId="{B2ECD303-F8A1-4D78-A833-4E1B8D076F0C}" dt="2019-11-06T17:22:32.673" v="3321" actId="2696"/>
        <pc:sldMkLst>
          <pc:docMk/>
          <pc:sldMk cId="0" sldId="323"/>
        </pc:sldMkLst>
        <pc:spChg chg="mod">
          <ac:chgData name="Jim Hogg" userId="34797abe98eaa765" providerId="LiveId" clId="{B2ECD303-F8A1-4D78-A833-4E1B8D076F0C}" dt="2019-10-29T04:18:45.888" v="255" actId="255"/>
          <ac:spMkLst>
            <pc:docMk/>
            <pc:sldMk cId="0" sldId="323"/>
            <ac:spMk id="1155" creationId="{00000000-0000-0000-0000-000000000000}"/>
          </ac:spMkLst>
        </pc:spChg>
        <pc:spChg chg="mod">
          <ac:chgData name="Jim Hogg" userId="34797abe98eaa765" providerId="LiveId" clId="{B2ECD303-F8A1-4D78-A833-4E1B8D076F0C}" dt="2019-10-29T04:18:45.888" v="255" actId="255"/>
          <ac:spMkLst>
            <pc:docMk/>
            <pc:sldMk cId="0" sldId="323"/>
            <ac:spMk id="1156" creationId="{00000000-0000-0000-0000-000000000000}"/>
          </ac:spMkLst>
        </pc:spChg>
        <pc:spChg chg="mod">
          <ac:chgData name="Jim Hogg" userId="34797abe98eaa765" providerId="LiveId" clId="{B2ECD303-F8A1-4D78-A833-4E1B8D076F0C}" dt="2019-10-29T04:18:45.888" v="255" actId="255"/>
          <ac:spMkLst>
            <pc:docMk/>
            <pc:sldMk cId="0" sldId="323"/>
            <ac:spMk id="1158" creationId="{00000000-0000-0000-0000-000000000000}"/>
          </ac:spMkLst>
        </pc:spChg>
        <pc:spChg chg="mod">
          <ac:chgData name="Jim Hogg" userId="34797abe98eaa765" providerId="LiveId" clId="{B2ECD303-F8A1-4D78-A833-4E1B8D076F0C}" dt="2019-10-29T04:18:45.888" v="255" actId="255"/>
          <ac:spMkLst>
            <pc:docMk/>
            <pc:sldMk cId="0" sldId="323"/>
            <ac:spMk id="1159" creationId="{00000000-0000-0000-0000-000000000000}"/>
          </ac:spMkLst>
        </pc:spChg>
        <pc:spChg chg="mod">
          <ac:chgData name="Jim Hogg" userId="34797abe98eaa765" providerId="LiveId" clId="{B2ECD303-F8A1-4D78-A833-4E1B8D076F0C}" dt="2019-10-29T04:18:45.888" v="255" actId="255"/>
          <ac:spMkLst>
            <pc:docMk/>
            <pc:sldMk cId="0" sldId="323"/>
            <ac:spMk id="1160" creationId="{00000000-0000-0000-0000-000000000000}"/>
          </ac:spMkLst>
        </pc:spChg>
        <pc:spChg chg="mod">
          <ac:chgData name="Jim Hogg" userId="34797abe98eaa765" providerId="LiveId" clId="{B2ECD303-F8A1-4D78-A833-4E1B8D076F0C}" dt="2019-10-29T04:18:45.888" v="255" actId="255"/>
          <ac:spMkLst>
            <pc:docMk/>
            <pc:sldMk cId="0" sldId="323"/>
            <ac:spMk id="1163" creationId="{00000000-0000-0000-0000-000000000000}"/>
          </ac:spMkLst>
        </pc:spChg>
        <pc:spChg chg="mod">
          <ac:chgData name="Jim Hogg" userId="34797abe98eaa765" providerId="LiveId" clId="{B2ECD303-F8A1-4D78-A833-4E1B8D076F0C}" dt="2019-10-29T04:18:45.888" v="255" actId="255"/>
          <ac:spMkLst>
            <pc:docMk/>
            <pc:sldMk cId="0" sldId="323"/>
            <ac:spMk id="1164" creationId="{00000000-0000-0000-0000-000000000000}"/>
          </ac:spMkLst>
        </pc:spChg>
        <pc:spChg chg="mod">
          <ac:chgData name="Jim Hogg" userId="34797abe98eaa765" providerId="LiveId" clId="{B2ECD303-F8A1-4D78-A833-4E1B8D076F0C}" dt="2019-11-06T17:21:52.231" v="3320" actId="403"/>
          <ac:spMkLst>
            <pc:docMk/>
            <pc:sldMk cId="0" sldId="323"/>
            <ac:spMk id="1165" creationId="{00000000-0000-0000-0000-000000000000}"/>
          </ac:spMkLst>
        </pc:spChg>
      </pc:sldChg>
      <pc:sldChg chg="add del">
        <pc:chgData name="Jim Hogg" userId="34797abe98eaa765" providerId="LiveId" clId="{B2ECD303-F8A1-4D78-A833-4E1B8D076F0C}" dt="2019-11-06T21:55:58.368" v="6992" actId="47"/>
        <pc:sldMkLst>
          <pc:docMk/>
          <pc:sldMk cId="1263653318" sldId="323"/>
        </pc:sldMkLst>
      </pc:sldChg>
      <pc:sldChg chg="delSp modSp add">
        <pc:chgData name="Jim Hogg" userId="34797abe98eaa765" providerId="LiveId" clId="{B2ECD303-F8A1-4D78-A833-4E1B8D076F0C}" dt="2019-11-05T04:44:48.104" v="1256" actId="14100"/>
        <pc:sldMkLst>
          <pc:docMk/>
          <pc:sldMk cId="0" sldId="324"/>
        </pc:sldMkLst>
        <pc:spChg chg="mod">
          <ac:chgData name="Jim Hogg" userId="34797abe98eaa765" providerId="LiveId" clId="{B2ECD303-F8A1-4D78-A833-4E1B8D076F0C}" dt="2019-11-05T04:44:48.104" v="1256" actId="14100"/>
          <ac:spMkLst>
            <pc:docMk/>
            <pc:sldMk cId="0" sldId="324"/>
            <ac:spMk id="792" creationId="{00000000-0000-0000-0000-000000000000}"/>
          </ac:spMkLst>
        </pc:spChg>
        <pc:spChg chg="del mod">
          <ac:chgData name="Jim Hogg" userId="34797abe98eaa765" providerId="LiveId" clId="{B2ECD303-F8A1-4D78-A833-4E1B8D076F0C}" dt="2019-11-05T04:44:36.820" v="1254" actId="478"/>
          <ac:spMkLst>
            <pc:docMk/>
            <pc:sldMk cId="0" sldId="324"/>
            <ac:spMk id="809" creationId="{00000000-0000-0000-0000-000000000000}"/>
          </ac:spMkLst>
        </pc:spChg>
      </pc:sldChg>
      <pc:sldChg chg="delSp modSp add">
        <pc:chgData name="Jim Hogg" userId="34797abe98eaa765" providerId="LiveId" clId="{B2ECD303-F8A1-4D78-A833-4E1B8D076F0C}" dt="2019-11-05T19:03:23.663" v="1470" actId="14100"/>
        <pc:sldMkLst>
          <pc:docMk/>
          <pc:sldMk cId="0" sldId="325"/>
        </pc:sldMkLst>
        <pc:spChg chg="mod">
          <ac:chgData name="Jim Hogg" userId="34797abe98eaa765" providerId="LiveId" clId="{B2ECD303-F8A1-4D78-A833-4E1B8D076F0C}" dt="2019-11-05T04:32:44.286" v="1112" actId="6549"/>
          <ac:spMkLst>
            <pc:docMk/>
            <pc:sldMk cId="0" sldId="325"/>
            <ac:spMk id="902" creationId="{00000000-0000-0000-0000-000000000000}"/>
          </ac:spMkLst>
        </pc:spChg>
        <pc:spChg chg="del">
          <ac:chgData name="Jim Hogg" userId="34797abe98eaa765" providerId="LiveId" clId="{B2ECD303-F8A1-4D78-A833-4E1B8D076F0C}" dt="2019-10-29T15:56:58.873" v="285" actId="478"/>
          <ac:spMkLst>
            <pc:docMk/>
            <pc:sldMk cId="0" sldId="325"/>
            <ac:spMk id="903" creationId="{00000000-0000-0000-0000-000000000000}"/>
          </ac:spMkLst>
        </pc:spChg>
        <pc:spChg chg="mod">
          <ac:chgData name="Jim Hogg" userId="34797abe98eaa765" providerId="LiveId" clId="{B2ECD303-F8A1-4D78-A833-4E1B8D076F0C}" dt="2019-11-05T19:03:20.298" v="1468" actId="1076"/>
          <ac:spMkLst>
            <pc:docMk/>
            <pc:sldMk cId="0" sldId="325"/>
            <ac:spMk id="904" creationId="{00000000-0000-0000-0000-000000000000}"/>
          </ac:spMkLst>
        </pc:spChg>
        <pc:spChg chg="mod">
          <ac:chgData name="Jim Hogg" userId="34797abe98eaa765" providerId="LiveId" clId="{B2ECD303-F8A1-4D78-A833-4E1B8D076F0C}" dt="2019-11-05T19:03:23.663" v="1470" actId="14100"/>
          <ac:spMkLst>
            <pc:docMk/>
            <pc:sldMk cId="0" sldId="325"/>
            <ac:spMk id="905" creationId="{00000000-0000-0000-0000-000000000000}"/>
          </ac:spMkLst>
        </pc:spChg>
        <pc:spChg chg="mod">
          <ac:chgData name="Jim Hogg" userId="34797abe98eaa765" providerId="LiveId" clId="{B2ECD303-F8A1-4D78-A833-4E1B8D076F0C}" dt="2019-11-05T19:03:14.128" v="1466" actId="1076"/>
          <ac:spMkLst>
            <pc:docMk/>
            <pc:sldMk cId="0" sldId="325"/>
            <ac:spMk id="906" creationId="{00000000-0000-0000-0000-000000000000}"/>
          </ac:spMkLst>
        </pc:spChg>
      </pc:sldChg>
      <pc:sldChg chg="modSp add">
        <pc:chgData name="Jim Hogg" userId="34797abe98eaa765" providerId="LiveId" clId="{B2ECD303-F8A1-4D78-A833-4E1B8D076F0C}" dt="2019-11-09T22:10:17.755" v="6996" actId="14100"/>
        <pc:sldMkLst>
          <pc:docMk/>
          <pc:sldMk cId="0" sldId="326"/>
        </pc:sldMkLst>
        <pc:spChg chg="mod">
          <ac:chgData name="Jim Hogg" userId="34797abe98eaa765" providerId="LiveId" clId="{B2ECD303-F8A1-4D78-A833-4E1B8D076F0C}" dt="2019-11-09T22:10:17.755" v="6996" actId="14100"/>
          <ac:spMkLst>
            <pc:docMk/>
            <pc:sldMk cId="0" sldId="326"/>
            <ac:spMk id="912" creationId="{00000000-0000-0000-0000-000000000000}"/>
          </ac:spMkLst>
        </pc:spChg>
        <pc:spChg chg="mod">
          <ac:chgData name="Jim Hogg" userId="34797abe98eaa765" providerId="LiveId" clId="{B2ECD303-F8A1-4D78-A833-4E1B8D076F0C}" dt="2019-10-29T03:58:26.399" v="75" actId="255"/>
          <ac:spMkLst>
            <pc:docMk/>
            <pc:sldMk cId="0" sldId="326"/>
            <ac:spMk id="914" creationId="{00000000-0000-0000-0000-000000000000}"/>
          </ac:spMkLst>
        </pc:spChg>
        <pc:spChg chg="mod">
          <ac:chgData name="Jim Hogg" userId="34797abe98eaa765" providerId="LiveId" clId="{B2ECD303-F8A1-4D78-A833-4E1B8D076F0C}" dt="2019-10-29T03:58:26.399" v="75" actId="255"/>
          <ac:spMkLst>
            <pc:docMk/>
            <pc:sldMk cId="0" sldId="326"/>
            <ac:spMk id="915" creationId="{00000000-0000-0000-0000-000000000000}"/>
          </ac:spMkLst>
        </pc:spChg>
        <pc:spChg chg="mod">
          <ac:chgData name="Jim Hogg" userId="34797abe98eaa765" providerId="LiveId" clId="{B2ECD303-F8A1-4D78-A833-4E1B8D076F0C}" dt="2019-10-29T03:58:26.399" v="75" actId="255"/>
          <ac:spMkLst>
            <pc:docMk/>
            <pc:sldMk cId="0" sldId="326"/>
            <ac:spMk id="916" creationId="{00000000-0000-0000-0000-000000000000}"/>
          </ac:spMkLst>
        </pc:spChg>
        <pc:spChg chg="mod">
          <ac:chgData name="Jim Hogg" userId="34797abe98eaa765" providerId="LiveId" clId="{B2ECD303-F8A1-4D78-A833-4E1B8D076F0C}" dt="2019-10-29T03:58:30.162" v="76" actId="20577"/>
          <ac:spMkLst>
            <pc:docMk/>
            <pc:sldMk cId="0" sldId="326"/>
            <ac:spMk id="917" creationId="{00000000-0000-0000-0000-000000000000}"/>
          </ac:spMkLst>
        </pc:spChg>
        <pc:spChg chg="mod">
          <ac:chgData name="Jim Hogg" userId="34797abe98eaa765" providerId="LiveId" clId="{B2ECD303-F8A1-4D78-A833-4E1B8D076F0C}" dt="2019-10-29T03:58:26.399" v="75" actId="255"/>
          <ac:spMkLst>
            <pc:docMk/>
            <pc:sldMk cId="0" sldId="326"/>
            <ac:spMk id="918" creationId="{00000000-0000-0000-0000-000000000000}"/>
          </ac:spMkLst>
        </pc:spChg>
        <pc:spChg chg="mod">
          <ac:chgData name="Jim Hogg" userId="34797abe98eaa765" providerId="LiveId" clId="{B2ECD303-F8A1-4D78-A833-4E1B8D076F0C}" dt="2019-10-29T03:58:26.399" v="75" actId="255"/>
          <ac:spMkLst>
            <pc:docMk/>
            <pc:sldMk cId="0" sldId="326"/>
            <ac:spMk id="919" creationId="{00000000-0000-0000-0000-000000000000}"/>
          </ac:spMkLst>
        </pc:spChg>
        <pc:spChg chg="mod">
          <ac:chgData name="Jim Hogg" userId="34797abe98eaa765" providerId="LiveId" clId="{B2ECD303-F8A1-4D78-A833-4E1B8D076F0C}" dt="2019-10-29T03:58:26.399" v="75" actId="255"/>
          <ac:spMkLst>
            <pc:docMk/>
            <pc:sldMk cId="0" sldId="326"/>
            <ac:spMk id="920" creationId="{00000000-0000-0000-0000-000000000000}"/>
          </ac:spMkLst>
        </pc:spChg>
        <pc:spChg chg="mod">
          <ac:chgData name="Jim Hogg" userId="34797abe98eaa765" providerId="LiveId" clId="{B2ECD303-F8A1-4D78-A833-4E1B8D076F0C}" dt="2019-10-29T03:58:26.399" v="75" actId="255"/>
          <ac:spMkLst>
            <pc:docMk/>
            <pc:sldMk cId="0" sldId="326"/>
            <ac:spMk id="921" creationId="{00000000-0000-0000-0000-000000000000}"/>
          </ac:spMkLst>
        </pc:spChg>
        <pc:spChg chg="mod">
          <ac:chgData name="Jim Hogg" userId="34797abe98eaa765" providerId="LiveId" clId="{B2ECD303-F8A1-4D78-A833-4E1B8D076F0C}" dt="2019-10-29T03:58:26.399" v="75" actId="255"/>
          <ac:spMkLst>
            <pc:docMk/>
            <pc:sldMk cId="0" sldId="326"/>
            <ac:spMk id="922" creationId="{00000000-0000-0000-0000-000000000000}"/>
          </ac:spMkLst>
        </pc:spChg>
        <pc:spChg chg="mod">
          <ac:chgData name="Jim Hogg" userId="34797abe98eaa765" providerId="LiveId" clId="{B2ECD303-F8A1-4D78-A833-4E1B8D076F0C}" dt="2019-10-29T03:58:26.399" v="75" actId="255"/>
          <ac:spMkLst>
            <pc:docMk/>
            <pc:sldMk cId="0" sldId="326"/>
            <ac:spMk id="923" creationId="{00000000-0000-0000-0000-000000000000}"/>
          </ac:spMkLst>
        </pc:spChg>
        <pc:spChg chg="mod">
          <ac:chgData name="Jim Hogg" userId="34797abe98eaa765" providerId="LiveId" clId="{B2ECD303-F8A1-4D78-A833-4E1B8D076F0C}" dt="2019-10-29T03:58:26.399" v="75" actId="255"/>
          <ac:spMkLst>
            <pc:docMk/>
            <pc:sldMk cId="0" sldId="326"/>
            <ac:spMk id="924" creationId="{00000000-0000-0000-0000-000000000000}"/>
          </ac:spMkLst>
        </pc:spChg>
      </pc:sldChg>
      <pc:sldChg chg="addSp delSp modSp add delAnim">
        <pc:chgData name="Jim Hogg" userId="34797abe98eaa765" providerId="LiveId" clId="{B2ECD303-F8A1-4D78-A833-4E1B8D076F0C}" dt="2019-11-05T04:38:58.079" v="1252" actId="113"/>
        <pc:sldMkLst>
          <pc:docMk/>
          <pc:sldMk cId="3478481412" sldId="327"/>
        </pc:sldMkLst>
        <pc:spChg chg="del">
          <ac:chgData name="Jim Hogg" userId="34797abe98eaa765" providerId="LiveId" clId="{B2ECD303-F8A1-4D78-A833-4E1B8D076F0C}" dt="2019-11-05T04:38:47.582" v="1250" actId="478"/>
          <ac:spMkLst>
            <pc:docMk/>
            <pc:sldMk cId="3478481412" sldId="327"/>
            <ac:spMk id="3" creationId="{B1B776CF-B867-4E1F-BF99-88E4FC7844C4}"/>
          </ac:spMkLst>
        </pc:spChg>
        <pc:spChg chg="add mod">
          <ac:chgData name="Jim Hogg" userId="34797abe98eaa765" providerId="LiveId" clId="{B2ECD303-F8A1-4D78-A833-4E1B8D076F0C}" dt="2019-11-05T04:38:58.079" v="1252" actId="113"/>
          <ac:spMkLst>
            <pc:docMk/>
            <pc:sldMk cId="3478481412" sldId="327"/>
            <ac:spMk id="4" creationId="{0A50ABE8-687F-4AEC-8D52-0F972D9CE79C}"/>
          </ac:spMkLst>
        </pc:spChg>
        <pc:spChg chg="add mod">
          <ac:chgData name="Jim Hogg" userId="34797abe98eaa765" providerId="LiveId" clId="{B2ECD303-F8A1-4D78-A833-4E1B8D076F0C}" dt="2019-11-05T04:38:55.040" v="1251" actId="113"/>
          <ac:spMkLst>
            <pc:docMk/>
            <pc:sldMk cId="3478481412" sldId="327"/>
            <ac:spMk id="18" creationId="{E96830F3-D34E-4A2D-88D5-17D91A90192B}"/>
          </ac:spMkLst>
        </pc:spChg>
        <pc:spChg chg="mod">
          <ac:chgData name="Jim Hogg" userId="34797abe98eaa765" providerId="LiveId" clId="{B2ECD303-F8A1-4D78-A833-4E1B8D076F0C}" dt="2019-11-04T20:37:17.031" v="365" actId="20577"/>
          <ac:spMkLst>
            <pc:docMk/>
            <pc:sldMk cId="3478481412" sldId="327"/>
            <ac:spMk id="139" creationId="{00000000-0000-0000-0000-000000000000}"/>
          </ac:spMkLst>
        </pc:spChg>
        <pc:spChg chg="del">
          <ac:chgData name="Jim Hogg" userId="34797abe98eaa765" providerId="LiveId" clId="{B2ECD303-F8A1-4D78-A833-4E1B8D076F0C}" dt="2019-11-04T20:29:38.406" v="317" actId="478"/>
          <ac:spMkLst>
            <pc:docMk/>
            <pc:sldMk cId="3478481412" sldId="327"/>
            <ac:spMk id="140" creationId="{00000000-0000-0000-0000-000000000000}"/>
          </ac:spMkLst>
        </pc:spChg>
        <pc:spChg chg="del">
          <ac:chgData name="Jim Hogg" userId="34797abe98eaa765" providerId="LiveId" clId="{B2ECD303-F8A1-4D78-A833-4E1B8D076F0C}" dt="2019-11-04T20:29:38.406" v="317" actId="478"/>
          <ac:spMkLst>
            <pc:docMk/>
            <pc:sldMk cId="3478481412" sldId="327"/>
            <ac:spMk id="141" creationId="{00000000-0000-0000-0000-000000000000}"/>
          </ac:spMkLst>
        </pc:spChg>
        <pc:spChg chg="del">
          <ac:chgData name="Jim Hogg" userId="34797abe98eaa765" providerId="LiveId" clId="{B2ECD303-F8A1-4D78-A833-4E1B8D076F0C}" dt="2019-11-04T20:29:38.406" v="317" actId="478"/>
          <ac:spMkLst>
            <pc:docMk/>
            <pc:sldMk cId="3478481412" sldId="327"/>
            <ac:spMk id="143" creationId="{00000000-0000-0000-0000-000000000000}"/>
          </ac:spMkLst>
        </pc:spChg>
        <pc:spChg chg="del">
          <ac:chgData name="Jim Hogg" userId="34797abe98eaa765" providerId="LiveId" clId="{B2ECD303-F8A1-4D78-A833-4E1B8D076F0C}" dt="2019-11-04T20:29:38.406" v="317" actId="478"/>
          <ac:spMkLst>
            <pc:docMk/>
            <pc:sldMk cId="3478481412" sldId="327"/>
            <ac:spMk id="144" creationId="{00000000-0000-0000-0000-000000000000}"/>
          </ac:spMkLst>
        </pc:spChg>
        <pc:spChg chg="del">
          <ac:chgData name="Jim Hogg" userId="34797abe98eaa765" providerId="LiveId" clId="{B2ECD303-F8A1-4D78-A833-4E1B8D076F0C}" dt="2019-11-04T20:29:38.406" v="317" actId="478"/>
          <ac:spMkLst>
            <pc:docMk/>
            <pc:sldMk cId="3478481412" sldId="327"/>
            <ac:spMk id="145" creationId="{00000000-0000-0000-0000-000000000000}"/>
          </ac:spMkLst>
        </pc:spChg>
        <pc:spChg chg="del">
          <ac:chgData name="Jim Hogg" userId="34797abe98eaa765" providerId="LiveId" clId="{B2ECD303-F8A1-4D78-A833-4E1B8D076F0C}" dt="2019-11-04T20:29:38.406" v="317" actId="478"/>
          <ac:spMkLst>
            <pc:docMk/>
            <pc:sldMk cId="3478481412" sldId="327"/>
            <ac:spMk id="146" creationId="{00000000-0000-0000-0000-000000000000}"/>
          </ac:spMkLst>
        </pc:spChg>
        <pc:spChg chg="del">
          <ac:chgData name="Jim Hogg" userId="34797abe98eaa765" providerId="LiveId" clId="{B2ECD303-F8A1-4D78-A833-4E1B8D076F0C}" dt="2019-11-04T20:29:38.406" v="317" actId="478"/>
          <ac:spMkLst>
            <pc:docMk/>
            <pc:sldMk cId="3478481412" sldId="327"/>
            <ac:spMk id="147" creationId="{00000000-0000-0000-0000-000000000000}"/>
          </ac:spMkLst>
        </pc:spChg>
        <pc:spChg chg="del">
          <ac:chgData name="Jim Hogg" userId="34797abe98eaa765" providerId="LiveId" clId="{B2ECD303-F8A1-4D78-A833-4E1B8D076F0C}" dt="2019-11-04T20:29:38.406" v="317" actId="478"/>
          <ac:spMkLst>
            <pc:docMk/>
            <pc:sldMk cId="3478481412" sldId="327"/>
            <ac:spMk id="148" creationId="{00000000-0000-0000-0000-000000000000}"/>
          </ac:spMkLst>
        </pc:spChg>
        <pc:spChg chg="del">
          <ac:chgData name="Jim Hogg" userId="34797abe98eaa765" providerId="LiveId" clId="{B2ECD303-F8A1-4D78-A833-4E1B8D076F0C}" dt="2019-11-04T20:29:38.406" v="317" actId="478"/>
          <ac:spMkLst>
            <pc:docMk/>
            <pc:sldMk cId="3478481412" sldId="327"/>
            <ac:spMk id="149" creationId="{00000000-0000-0000-0000-000000000000}"/>
          </ac:spMkLst>
        </pc:spChg>
        <pc:spChg chg="del">
          <ac:chgData name="Jim Hogg" userId="34797abe98eaa765" providerId="LiveId" clId="{B2ECD303-F8A1-4D78-A833-4E1B8D076F0C}" dt="2019-11-04T20:29:38.406" v="317" actId="478"/>
          <ac:spMkLst>
            <pc:docMk/>
            <pc:sldMk cId="3478481412" sldId="327"/>
            <ac:spMk id="150" creationId="{00000000-0000-0000-0000-000000000000}"/>
          </ac:spMkLst>
        </pc:spChg>
        <pc:spChg chg="del">
          <ac:chgData name="Jim Hogg" userId="34797abe98eaa765" providerId="LiveId" clId="{B2ECD303-F8A1-4D78-A833-4E1B8D076F0C}" dt="2019-11-04T20:29:38.406" v="317" actId="478"/>
          <ac:spMkLst>
            <pc:docMk/>
            <pc:sldMk cId="3478481412" sldId="327"/>
            <ac:spMk id="151" creationId="{00000000-0000-0000-0000-000000000000}"/>
          </ac:spMkLst>
        </pc:spChg>
      </pc:sldChg>
      <pc:sldChg chg="addSp delSp modSp add">
        <pc:chgData name="Jim Hogg" userId="34797abe98eaa765" providerId="LiveId" clId="{B2ECD303-F8A1-4D78-A833-4E1B8D076F0C}" dt="2019-11-05T04:32:04.493" v="1085" actId="1076"/>
        <pc:sldMkLst>
          <pc:docMk/>
          <pc:sldMk cId="2766995700" sldId="328"/>
        </pc:sldMkLst>
        <pc:spChg chg="mod">
          <ac:chgData name="Jim Hogg" userId="34797abe98eaa765" providerId="LiveId" clId="{B2ECD303-F8A1-4D78-A833-4E1B8D076F0C}" dt="2019-11-05T04:31:49.460" v="1083" actId="1076"/>
          <ac:spMkLst>
            <pc:docMk/>
            <pc:sldMk cId="2766995700" sldId="328"/>
            <ac:spMk id="3" creationId="{7BF05951-028A-45F1-A74D-FED9570D832B}"/>
          </ac:spMkLst>
        </pc:spChg>
        <pc:spChg chg="add mod">
          <ac:chgData name="Jim Hogg" userId="34797abe98eaa765" providerId="LiveId" clId="{B2ECD303-F8A1-4D78-A833-4E1B8D076F0C}" dt="2019-11-05T04:31:47.602" v="1082" actId="14100"/>
          <ac:spMkLst>
            <pc:docMk/>
            <pc:sldMk cId="2766995700" sldId="328"/>
            <ac:spMk id="37" creationId="{58EE0E16-40A0-4640-B0B4-F2F815AA77D4}"/>
          </ac:spMkLst>
        </pc:spChg>
        <pc:spChg chg="mod">
          <ac:chgData name="Jim Hogg" userId="34797abe98eaa765" providerId="LiveId" clId="{B2ECD303-F8A1-4D78-A833-4E1B8D076F0C}" dt="2019-11-05T04:32:04.493" v="1085" actId="1076"/>
          <ac:spMkLst>
            <pc:docMk/>
            <pc:sldMk cId="2766995700" sldId="328"/>
            <ac:spMk id="791" creationId="{00000000-0000-0000-0000-000000000000}"/>
          </ac:spMkLst>
        </pc:spChg>
        <pc:spChg chg="del">
          <ac:chgData name="Jim Hogg" userId="34797abe98eaa765" providerId="LiveId" clId="{B2ECD303-F8A1-4D78-A833-4E1B8D076F0C}" dt="2019-11-05T04:26:36.632" v="666" actId="478"/>
          <ac:spMkLst>
            <pc:docMk/>
            <pc:sldMk cId="2766995700" sldId="328"/>
            <ac:spMk id="792" creationId="{00000000-0000-0000-0000-000000000000}"/>
          </ac:spMkLst>
        </pc:spChg>
        <pc:spChg chg="mod">
          <ac:chgData name="Jim Hogg" userId="34797abe98eaa765" providerId="LiveId" clId="{B2ECD303-F8A1-4D78-A833-4E1B8D076F0C}" dt="2019-11-05T04:31:57.173" v="1084" actId="1076"/>
          <ac:spMkLst>
            <pc:docMk/>
            <pc:sldMk cId="2766995700" sldId="328"/>
            <ac:spMk id="809" creationId="{00000000-0000-0000-0000-000000000000}"/>
          </ac:spMkLst>
        </pc:spChg>
      </pc:sldChg>
      <pc:sldChg chg="addSp delSp modSp add">
        <pc:chgData name="Jim Hogg" userId="34797abe98eaa765" providerId="LiveId" clId="{B2ECD303-F8A1-4D78-A833-4E1B8D076F0C}" dt="2019-11-06T17:17:42.659" v="3271" actId="403"/>
        <pc:sldMkLst>
          <pc:docMk/>
          <pc:sldMk cId="4038646466" sldId="329"/>
        </pc:sldMkLst>
        <pc:spChg chg="add mod">
          <ac:chgData name="Jim Hogg" userId="34797abe98eaa765" providerId="LiveId" clId="{B2ECD303-F8A1-4D78-A833-4E1B8D076F0C}" dt="2019-11-05T19:27:21.723" v="1657" actId="1076"/>
          <ac:spMkLst>
            <pc:docMk/>
            <pc:sldMk cId="4038646466" sldId="329"/>
            <ac:spMk id="17" creationId="{F1A9484C-B584-4EB5-8500-7DB85C820E41}"/>
          </ac:spMkLst>
        </pc:spChg>
        <pc:spChg chg="add mod">
          <ac:chgData name="Jim Hogg" userId="34797abe98eaa765" providerId="LiveId" clId="{B2ECD303-F8A1-4D78-A833-4E1B8D076F0C}" dt="2019-11-05T19:27:21.723" v="1657" actId="1076"/>
          <ac:spMkLst>
            <pc:docMk/>
            <pc:sldMk cId="4038646466" sldId="329"/>
            <ac:spMk id="20" creationId="{214D70CB-D4B0-47CC-BA94-6E8797D7D492}"/>
          </ac:spMkLst>
        </pc:spChg>
        <pc:spChg chg="add del mod">
          <ac:chgData name="Jim Hogg" userId="34797abe98eaa765" providerId="LiveId" clId="{B2ECD303-F8A1-4D78-A833-4E1B8D076F0C}" dt="2019-11-05T19:25:40.582" v="1633" actId="478"/>
          <ac:spMkLst>
            <pc:docMk/>
            <pc:sldMk cId="4038646466" sldId="329"/>
            <ac:spMk id="21" creationId="{C3DDB335-205A-4AE3-8470-ACB59811AD1C}"/>
          </ac:spMkLst>
        </pc:spChg>
        <pc:spChg chg="add mod">
          <ac:chgData name="Jim Hogg" userId="34797abe98eaa765" providerId="LiveId" clId="{B2ECD303-F8A1-4D78-A833-4E1B8D076F0C}" dt="2019-11-05T19:27:21.723" v="1657" actId="1076"/>
          <ac:spMkLst>
            <pc:docMk/>
            <pc:sldMk cId="4038646466" sldId="329"/>
            <ac:spMk id="22" creationId="{DDC7E64C-FD15-4E53-B0D0-0A7B5F734563}"/>
          </ac:spMkLst>
        </pc:spChg>
        <pc:spChg chg="add del mod">
          <ac:chgData name="Jim Hogg" userId="34797abe98eaa765" providerId="LiveId" clId="{B2ECD303-F8A1-4D78-A833-4E1B8D076F0C}" dt="2019-11-05T19:26:11.999" v="1639" actId="478"/>
          <ac:spMkLst>
            <pc:docMk/>
            <pc:sldMk cId="4038646466" sldId="329"/>
            <ac:spMk id="23" creationId="{281A1AF7-22D9-4127-AC21-D4AC7E9EDFF5}"/>
          </ac:spMkLst>
        </pc:spChg>
        <pc:spChg chg="add mod">
          <ac:chgData name="Jim Hogg" userId="34797abe98eaa765" providerId="LiveId" clId="{B2ECD303-F8A1-4D78-A833-4E1B8D076F0C}" dt="2019-11-06T17:17:42.659" v="3271" actId="403"/>
          <ac:spMkLst>
            <pc:docMk/>
            <pc:sldMk cId="4038646466" sldId="329"/>
            <ac:spMk id="28" creationId="{CE2D8CA6-D2B0-40DF-8E27-F38695423117}"/>
          </ac:spMkLst>
        </pc:spChg>
        <pc:spChg chg="add mod">
          <ac:chgData name="Jim Hogg" userId="34797abe98eaa765" providerId="LiveId" clId="{B2ECD303-F8A1-4D78-A833-4E1B8D076F0C}" dt="2019-11-05T19:27:21.723" v="1657" actId="1076"/>
          <ac:spMkLst>
            <pc:docMk/>
            <pc:sldMk cId="4038646466" sldId="329"/>
            <ac:spMk id="42" creationId="{B6249396-4B9D-43FE-8033-6F06C5265331}"/>
          </ac:spMkLst>
        </pc:spChg>
        <pc:spChg chg="add mod">
          <ac:chgData name="Jim Hogg" userId="34797abe98eaa765" providerId="LiveId" clId="{B2ECD303-F8A1-4D78-A833-4E1B8D076F0C}" dt="2019-11-05T19:27:21.723" v="1657" actId="1076"/>
          <ac:spMkLst>
            <pc:docMk/>
            <pc:sldMk cId="4038646466" sldId="329"/>
            <ac:spMk id="43" creationId="{87E28647-E1B1-4B53-96B9-909F287760AC}"/>
          </ac:spMkLst>
        </pc:spChg>
        <pc:spChg chg="add mod">
          <ac:chgData name="Jim Hogg" userId="34797abe98eaa765" providerId="LiveId" clId="{B2ECD303-F8A1-4D78-A833-4E1B8D076F0C}" dt="2019-11-05T19:27:21.723" v="1657" actId="1076"/>
          <ac:spMkLst>
            <pc:docMk/>
            <pc:sldMk cId="4038646466" sldId="329"/>
            <ac:spMk id="44" creationId="{A80FBA21-DAC3-4010-A2C7-B0A8F4EF2A05}"/>
          </ac:spMkLst>
        </pc:spChg>
        <pc:spChg chg="add mod">
          <ac:chgData name="Jim Hogg" userId="34797abe98eaa765" providerId="LiveId" clId="{B2ECD303-F8A1-4D78-A833-4E1B8D076F0C}" dt="2019-11-05T19:27:21.723" v="1657" actId="1076"/>
          <ac:spMkLst>
            <pc:docMk/>
            <pc:sldMk cId="4038646466" sldId="329"/>
            <ac:spMk id="45" creationId="{2A010A58-2F53-4337-9ADB-3002BF4A2E30}"/>
          </ac:spMkLst>
        </pc:spChg>
        <pc:spChg chg="add del mod">
          <ac:chgData name="Jim Hogg" userId="34797abe98eaa765" providerId="LiveId" clId="{B2ECD303-F8A1-4D78-A833-4E1B8D076F0C}" dt="2019-11-05T19:26:07.064" v="1638" actId="478"/>
          <ac:spMkLst>
            <pc:docMk/>
            <pc:sldMk cId="4038646466" sldId="329"/>
            <ac:spMk id="46" creationId="{ECFBB32A-BD40-4E91-B03D-2EBB1BE8D42B}"/>
          </ac:spMkLst>
        </pc:spChg>
        <pc:spChg chg="add del mod">
          <ac:chgData name="Jim Hogg" userId="34797abe98eaa765" providerId="LiveId" clId="{B2ECD303-F8A1-4D78-A833-4E1B8D076F0C}" dt="2019-11-05T19:26:16.050" v="1640" actId="478"/>
          <ac:spMkLst>
            <pc:docMk/>
            <pc:sldMk cId="4038646466" sldId="329"/>
            <ac:spMk id="47" creationId="{6C56602F-0F29-4E45-8429-445DC9DA12F2}"/>
          </ac:spMkLst>
        </pc:spChg>
        <pc:spChg chg="add mod">
          <ac:chgData name="Jim Hogg" userId="34797abe98eaa765" providerId="LiveId" clId="{B2ECD303-F8A1-4D78-A833-4E1B8D076F0C}" dt="2019-11-05T19:25:51.560" v="1635"/>
          <ac:spMkLst>
            <pc:docMk/>
            <pc:sldMk cId="4038646466" sldId="329"/>
            <ac:spMk id="48" creationId="{6A374E28-6C2F-4972-A1D7-E4EDB3044FC3}"/>
          </ac:spMkLst>
        </pc:spChg>
        <pc:spChg chg="add mod">
          <ac:chgData name="Jim Hogg" userId="34797abe98eaa765" providerId="LiveId" clId="{B2ECD303-F8A1-4D78-A833-4E1B8D076F0C}" dt="2019-11-05T19:27:21.723" v="1657" actId="1076"/>
          <ac:spMkLst>
            <pc:docMk/>
            <pc:sldMk cId="4038646466" sldId="329"/>
            <ac:spMk id="49" creationId="{492080D7-202E-491E-A7C7-9348F4FB2F81}"/>
          </ac:spMkLst>
        </pc:spChg>
        <pc:spChg chg="add mod">
          <ac:chgData name="Jim Hogg" userId="34797abe98eaa765" providerId="LiveId" clId="{B2ECD303-F8A1-4D78-A833-4E1B8D076F0C}" dt="2019-11-05T19:27:21.723" v="1657" actId="1076"/>
          <ac:spMkLst>
            <pc:docMk/>
            <pc:sldMk cId="4038646466" sldId="329"/>
            <ac:spMk id="50" creationId="{38F67CD9-F1F6-44EF-B378-0DAE7931C8FE}"/>
          </ac:spMkLst>
        </pc:spChg>
        <pc:spChg chg="del mod">
          <ac:chgData name="Jim Hogg" userId="34797abe98eaa765" providerId="LiveId" clId="{B2ECD303-F8A1-4D78-A833-4E1B8D076F0C}" dt="2019-11-05T19:27:16.209" v="1656" actId="478"/>
          <ac:spMkLst>
            <pc:docMk/>
            <pc:sldMk cId="4038646466" sldId="329"/>
            <ac:spMk id="501" creationId="{00000000-0000-0000-0000-000000000000}"/>
          </ac:spMkLst>
        </pc:spChg>
        <pc:spChg chg="mod">
          <ac:chgData name="Jim Hogg" userId="34797abe98eaa765" providerId="LiveId" clId="{B2ECD303-F8A1-4D78-A833-4E1B8D076F0C}" dt="2019-11-05T19:20:59.046" v="1553" actId="313"/>
          <ac:spMkLst>
            <pc:docMk/>
            <pc:sldMk cId="4038646466" sldId="329"/>
            <ac:spMk id="502" creationId="{00000000-0000-0000-0000-000000000000}"/>
          </ac:spMkLst>
        </pc:spChg>
        <pc:spChg chg="del">
          <ac:chgData name="Jim Hogg" userId="34797abe98eaa765" providerId="LiveId" clId="{B2ECD303-F8A1-4D78-A833-4E1B8D076F0C}" dt="2019-11-05T19:21:07.886" v="1554" actId="478"/>
          <ac:spMkLst>
            <pc:docMk/>
            <pc:sldMk cId="4038646466" sldId="329"/>
            <ac:spMk id="503" creationId="{00000000-0000-0000-0000-000000000000}"/>
          </ac:spMkLst>
        </pc:spChg>
        <pc:spChg chg="mod">
          <ac:chgData name="Jim Hogg" userId="34797abe98eaa765" providerId="LiveId" clId="{B2ECD303-F8A1-4D78-A833-4E1B8D076F0C}" dt="2019-11-05T19:27:21.723" v="1657" actId="1076"/>
          <ac:spMkLst>
            <pc:docMk/>
            <pc:sldMk cId="4038646466" sldId="329"/>
            <ac:spMk id="504" creationId="{00000000-0000-0000-0000-000000000000}"/>
          </ac:spMkLst>
        </pc:spChg>
        <pc:spChg chg="mod">
          <ac:chgData name="Jim Hogg" userId="34797abe98eaa765" providerId="LiveId" clId="{B2ECD303-F8A1-4D78-A833-4E1B8D076F0C}" dt="2019-11-05T19:27:21.723" v="1657" actId="1076"/>
          <ac:spMkLst>
            <pc:docMk/>
            <pc:sldMk cId="4038646466" sldId="329"/>
            <ac:spMk id="505" creationId="{00000000-0000-0000-0000-000000000000}"/>
          </ac:spMkLst>
        </pc:spChg>
        <pc:spChg chg="mod">
          <ac:chgData name="Jim Hogg" userId="34797abe98eaa765" providerId="LiveId" clId="{B2ECD303-F8A1-4D78-A833-4E1B8D076F0C}" dt="2019-11-05T19:27:21.723" v="1657" actId="1076"/>
          <ac:spMkLst>
            <pc:docMk/>
            <pc:sldMk cId="4038646466" sldId="329"/>
            <ac:spMk id="506" creationId="{00000000-0000-0000-0000-000000000000}"/>
          </ac:spMkLst>
        </pc:spChg>
        <pc:spChg chg="del mod">
          <ac:chgData name="Jim Hogg" userId="34797abe98eaa765" providerId="LiveId" clId="{B2ECD303-F8A1-4D78-A833-4E1B8D076F0C}" dt="2019-11-05T19:21:34.655" v="1562" actId="478"/>
          <ac:spMkLst>
            <pc:docMk/>
            <pc:sldMk cId="4038646466" sldId="329"/>
            <ac:spMk id="508" creationId="{00000000-0000-0000-0000-000000000000}"/>
          </ac:spMkLst>
        </pc:spChg>
        <pc:spChg chg="mod">
          <ac:chgData name="Jim Hogg" userId="34797abe98eaa765" providerId="LiveId" clId="{B2ECD303-F8A1-4D78-A833-4E1B8D076F0C}" dt="2019-11-05T19:27:21.723" v="1657" actId="1076"/>
          <ac:spMkLst>
            <pc:docMk/>
            <pc:sldMk cId="4038646466" sldId="329"/>
            <ac:spMk id="509" creationId="{00000000-0000-0000-0000-000000000000}"/>
          </ac:spMkLst>
        </pc:spChg>
        <pc:spChg chg="del">
          <ac:chgData name="Jim Hogg" userId="34797abe98eaa765" providerId="LiveId" clId="{B2ECD303-F8A1-4D78-A833-4E1B8D076F0C}" dt="2019-11-05T19:27:26.344" v="1658" actId="478"/>
          <ac:spMkLst>
            <pc:docMk/>
            <pc:sldMk cId="4038646466" sldId="329"/>
            <ac:spMk id="510" creationId="{00000000-0000-0000-0000-000000000000}"/>
          </ac:spMkLst>
        </pc:spChg>
        <pc:cxnChg chg="add mod">
          <ac:chgData name="Jim Hogg" userId="34797abe98eaa765" providerId="LiveId" clId="{B2ECD303-F8A1-4D78-A833-4E1B8D076F0C}" dt="2019-11-05T19:27:21.723" v="1657" actId="1076"/>
          <ac:cxnSpMkLst>
            <pc:docMk/>
            <pc:sldMk cId="4038646466" sldId="329"/>
            <ac:cxnSpMk id="24" creationId="{297FF5DA-197D-4F4E-9E4A-2BCB7E0F7BF4}"/>
          </ac:cxnSpMkLst>
        </pc:cxnChg>
        <pc:cxnChg chg="add mod">
          <ac:chgData name="Jim Hogg" userId="34797abe98eaa765" providerId="LiveId" clId="{B2ECD303-F8A1-4D78-A833-4E1B8D076F0C}" dt="2019-11-05T19:27:21.723" v="1657" actId="1076"/>
          <ac:cxnSpMkLst>
            <pc:docMk/>
            <pc:sldMk cId="4038646466" sldId="329"/>
            <ac:cxnSpMk id="27" creationId="{F1F7F64E-4AA4-4D39-ACA7-D3034462147D}"/>
          </ac:cxnSpMkLst>
        </pc:cxnChg>
        <pc:cxnChg chg="add mod">
          <ac:chgData name="Jim Hogg" userId="34797abe98eaa765" providerId="LiveId" clId="{B2ECD303-F8A1-4D78-A833-4E1B8D076F0C}" dt="2019-11-05T19:27:21.723" v="1657" actId="1076"/>
          <ac:cxnSpMkLst>
            <pc:docMk/>
            <pc:sldMk cId="4038646466" sldId="329"/>
            <ac:cxnSpMk id="30" creationId="{8DF8A6D6-6708-4E0D-82AF-78DD5BE09A68}"/>
          </ac:cxnSpMkLst>
        </pc:cxnChg>
        <pc:cxnChg chg="add mod">
          <ac:chgData name="Jim Hogg" userId="34797abe98eaa765" providerId="LiveId" clId="{B2ECD303-F8A1-4D78-A833-4E1B8D076F0C}" dt="2019-11-05T19:27:21.723" v="1657" actId="1076"/>
          <ac:cxnSpMkLst>
            <pc:docMk/>
            <pc:sldMk cId="4038646466" sldId="329"/>
            <ac:cxnSpMk id="33" creationId="{DC622614-DB8C-4FCF-BF1D-31E68C152574}"/>
          </ac:cxnSpMkLst>
        </pc:cxnChg>
        <pc:cxnChg chg="add del mod">
          <ac:chgData name="Jim Hogg" userId="34797abe98eaa765" providerId="LiveId" clId="{B2ECD303-F8A1-4D78-A833-4E1B8D076F0C}" dt="2019-11-05T19:26:07.064" v="1638" actId="478"/>
          <ac:cxnSpMkLst>
            <pc:docMk/>
            <pc:sldMk cId="4038646466" sldId="329"/>
            <ac:cxnSpMk id="36" creationId="{208D6C1E-CDCD-4BEA-A840-177D4A5ACB21}"/>
          </ac:cxnSpMkLst>
        </pc:cxnChg>
        <pc:cxnChg chg="add del mod">
          <ac:chgData name="Jim Hogg" userId="34797abe98eaa765" providerId="LiveId" clId="{B2ECD303-F8A1-4D78-A833-4E1B8D076F0C}" dt="2019-11-05T19:26:19.012" v="1641" actId="478"/>
          <ac:cxnSpMkLst>
            <pc:docMk/>
            <pc:sldMk cId="4038646466" sldId="329"/>
            <ac:cxnSpMk id="39" creationId="{6909EA67-0308-499A-AC94-9D827CEAAF76}"/>
          </ac:cxnSpMkLst>
        </pc:cxnChg>
        <pc:cxnChg chg="mod">
          <ac:chgData name="Jim Hogg" userId="34797abe98eaa765" providerId="LiveId" clId="{B2ECD303-F8A1-4D78-A833-4E1B8D076F0C}" dt="2019-11-05T19:27:21.723" v="1657" actId="1076"/>
          <ac:cxnSpMkLst>
            <pc:docMk/>
            <pc:sldMk cId="4038646466" sldId="329"/>
            <ac:cxnSpMk id="507" creationId="{00000000-0000-0000-0000-000000000000}"/>
          </ac:cxnSpMkLst>
        </pc:cxnChg>
        <pc:cxnChg chg="del mod">
          <ac:chgData name="Jim Hogg" userId="34797abe98eaa765" providerId="LiveId" clId="{B2ECD303-F8A1-4D78-A833-4E1B8D076F0C}" dt="2019-11-05T19:21:34.655" v="1562" actId="478"/>
          <ac:cxnSpMkLst>
            <pc:docMk/>
            <pc:sldMk cId="4038646466" sldId="329"/>
            <ac:cxnSpMk id="511" creationId="{00000000-0000-0000-0000-000000000000}"/>
          </ac:cxnSpMkLst>
        </pc:cxnChg>
      </pc:sldChg>
      <pc:sldChg chg="delSp modSp add">
        <pc:chgData name="Jim Hogg" userId="34797abe98eaa765" providerId="LiveId" clId="{B2ECD303-F8A1-4D78-A833-4E1B8D076F0C}" dt="2019-11-05T19:52:51.949" v="2146" actId="1076"/>
        <pc:sldMkLst>
          <pc:docMk/>
          <pc:sldMk cId="4061579039" sldId="330"/>
        </pc:sldMkLst>
        <pc:spChg chg="del">
          <ac:chgData name="Jim Hogg" userId="34797abe98eaa765" providerId="LiveId" clId="{B2ECD303-F8A1-4D78-A833-4E1B8D076F0C}" dt="2019-11-05T19:40:47.202" v="1773" actId="478"/>
          <ac:spMkLst>
            <pc:docMk/>
            <pc:sldMk cId="4061579039" sldId="330"/>
            <ac:spMk id="17" creationId="{F1A9484C-B584-4EB5-8500-7DB85C820E41}"/>
          </ac:spMkLst>
        </pc:spChg>
        <pc:spChg chg="del">
          <ac:chgData name="Jim Hogg" userId="34797abe98eaa765" providerId="LiveId" clId="{B2ECD303-F8A1-4D78-A833-4E1B8D076F0C}" dt="2019-11-05T19:40:47.202" v="1773" actId="478"/>
          <ac:spMkLst>
            <pc:docMk/>
            <pc:sldMk cId="4061579039" sldId="330"/>
            <ac:spMk id="20" creationId="{214D70CB-D4B0-47CC-BA94-6E8797D7D492}"/>
          </ac:spMkLst>
        </pc:spChg>
        <pc:spChg chg="del">
          <ac:chgData name="Jim Hogg" userId="34797abe98eaa765" providerId="LiveId" clId="{B2ECD303-F8A1-4D78-A833-4E1B8D076F0C}" dt="2019-11-05T19:40:47.202" v="1773" actId="478"/>
          <ac:spMkLst>
            <pc:docMk/>
            <pc:sldMk cId="4061579039" sldId="330"/>
            <ac:spMk id="22" creationId="{DDC7E64C-FD15-4E53-B0D0-0A7B5F734563}"/>
          </ac:spMkLst>
        </pc:spChg>
        <pc:spChg chg="mod">
          <ac:chgData name="Jim Hogg" userId="34797abe98eaa765" providerId="LiveId" clId="{B2ECD303-F8A1-4D78-A833-4E1B8D076F0C}" dt="2019-11-05T19:52:51.949" v="2146" actId="1076"/>
          <ac:spMkLst>
            <pc:docMk/>
            <pc:sldMk cId="4061579039" sldId="330"/>
            <ac:spMk id="28" creationId="{CE2D8CA6-D2B0-40DF-8E27-F38695423117}"/>
          </ac:spMkLst>
        </pc:spChg>
        <pc:spChg chg="del">
          <ac:chgData name="Jim Hogg" userId="34797abe98eaa765" providerId="LiveId" clId="{B2ECD303-F8A1-4D78-A833-4E1B8D076F0C}" dt="2019-11-05T19:40:47.202" v="1773" actId="478"/>
          <ac:spMkLst>
            <pc:docMk/>
            <pc:sldMk cId="4061579039" sldId="330"/>
            <ac:spMk id="42" creationId="{B6249396-4B9D-43FE-8033-6F06C5265331}"/>
          </ac:spMkLst>
        </pc:spChg>
        <pc:spChg chg="del">
          <ac:chgData name="Jim Hogg" userId="34797abe98eaa765" providerId="LiveId" clId="{B2ECD303-F8A1-4D78-A833-4E1B8D076F0C}" dt="2019-11-05T19:40:47.202" v="1773" actId="478"/>
          <ac:spMkLst>
            <pc:docMk/>
            <pc:sldMk cId="4061579039" sldId="330"/>
            <ac:spMk id="43" creationId="{87E28647-E1B1-4B53-96B9-909F287760AC}"/>
          </ac:spMkLst>
        </pc:spChg>
        <pc:spChg chg="del">
          <ac:chgData name="Jim Hogg" userId="34797abe98eaa765" providerId="LiveId" clId="{B2ECD303-F8A1-4D78-A833-4E1B8D076F0C}" dt="2019-11-05T19:40:47.202" v="1773" actId="478"/>
          <ac:spMkLst>
            <pc:docMk/>
            <pc:sldMk cId="4061579039" sldId="330"/>
            <ac:spMk id="44" creationId="{A80FBA21-DAC3-4010-A2C7-B0A8F4EF2A05}"/>
          </ac:spMkLst>
        </pc:spChg>
        <pc:spChg chg="del">
          <ac:chgData name="Jim Hogg" userId="34797abe98eaa765" providerId="LiveId" clId="{B2ECD303-F8A1-4D78-A833-4E1B8D076F0C}" dt="2019-11-05T19:40:47.202" v="1773" actId="478"/>
          <ac:spMkLst>
            <pc:docMk/>
            <pc:sldMk cId="4061579039" sldId="330"/>
            <ac:spMk id="45" creationId="{2A010A58-2F53-4337-9ADB-3002BF4A2E30}"/>
          </ac:spMkLst>
        </pc:spChg>
        <pc:spChg chg="del">
          <ac:chgData name="Jim Hogg" userId="34797abe98eaa765" providerId="LiveId" clId="{B2ECD303-F8A1-4D78-A833-4E1B8D076F0C}" dt="2019-11-05T19:40:47.202" v="1773" actId="478"/>
          <ac:spMkLst>
            <pc:docMk/>
            <pc:sldMk cId="4061579039" sldId="330"/>
            <ac:spMk id="49" creationId="{492080D7-202E-491E-A7C7-9348F4FB2F81}"/>
          </ac:spMkLst>
        </pc:spChg>
        <pc:spChg chg="del">
          <ac:chgData name="Jim Hogg" userId="34797abe98eaa765" providerId="LiveId" clId="{B2ECD303-F8A1-4D78-A833-4E1B8D076F0C}" dt="2019-11-05T19:40:47.202" v="1773" actId="478"/>
          <ac:spMkLst>
            <pc:docMk/>
            <pc:sldMk cId="4061579039" sldId="330"/>
            <ac:spMk id="50" creationId="{38F67CD9-F1F6-44EF-B378-0DAE7931C8FE}"/>
          </ac:spMkLst>
        </pc:spChg>
        <pc:spChg chg="mod">
          <ac:chgData name="Jim Hogg" userId="34797abe98eaa765" providerId="LiveId" clId="{B2ECD303-F8A1-4D78-A833-4E1B8D076F0C}" dt="2019-11-05T19:40:41.175" v="1772" actId="20577"/>
          <ac:spMkLst>
            <pc:docMk/>
            <pc:sldMk cId="4061579039" sldId="330"/>
            <ac:spMk id="502" creationId="{00000000-0000-0000-0000-000000000000}"/>
          </ac:spMkLst>
        </pc:spChg>
        <pc:spChg chg="del">
          <ac:chgData name="Jim Hogg" userId="34797abe98eaa765" providerId="LiveId" clId="{B2ECD303-F8A1-4D78-A833-4E1B8D076F0C}" dt="2019-11-05T19:40:47.202" v="1773" actId="478"/>
          <ac:spMkLst>
            <pc:docMk/>
            <pc:sldMk cId="4061579039" sldId="330"/>
            <ac:spMk id="504" creationId="{00000000-0000-0000-0000-000000000000}"/>
          </ac:spMkLst>
        </pc:spChg>
        <pc:spChg chg="del">
          <ac:chgData name="Jim Hogg" userId="34797abe98eaa765" providerId="LiveId" clId="{B2ECD303-F8A1-4D78-A833-4E1B8D076F0C}" dt="2019-11-05T19:40:47.202" v="1773" actId="478"/>
          <ac:spMkLst>
            <pc:docMk/>
            <pc:sldMk cId="4061579039" sldId="330"/>
            <ac:spMk id="505" creationId="{00000000-0000-0000-0000-000000000000}"/>
          </ac:spMkLst>
        </pc:spChg>
        <pc:spChg chg="del">
          <ac:chgData name="Jim Hogg" userId="34797abe98eaa765" providerId="LiveId" clId="{B2ECD303-F8A1-4D78-A833-4E1B8D076F0C}" dt="2019-11-05T19:40:47.202" v="1773" actId="478"/>
          <ac:spMkLst>
            <pc:docMk/>
            <pc:sldMk cId="4061579039" sldId="330"/>
            <ac:spMk id="506" creationId="{00000000-0000-0000-0000-000000000000}"/>
          </ac:spMkLst>
        </pc:spChg>
        <pc:spChg chg="del">
          <ac:chgData name="Jim Hogg" userId="34797abe98eaa765" providerId="LiveId" clId="{B2ECD303-F8A1-4D78-A833-4E1B8D076F0C}" dt="2019-11-05T19:40:47.202" v="1773" actId="478"/>
          <ac:spMkLst>
            <pc:docMk/>
            <pc:sldMk cId="4061579039" sldId="330"/>
            <ac:spMk id="509" creationId="{00000000-0000-0000-0000-000000000000}"/>
          </ac:spMkLst>
        </pc:spChg>
        <pc:cxnChg chg="del mod">
          <ac:chgData name="Jim Hogg" userId="34797abe98eaa765" providerId="LiveId" clId="{B2ECD303-F8A1-4D78-A833-4E1B8D076F0C}" dt="2019-11-05T19:40:47.202" v="1773" actId="478"/>
          <ac:cxnSpMkLst>
            <pc:docMk/>
            <pc:sldMk cId="4061579039" sldId="330"/>
            <ac:cxnSpMk id="24" creationId="{297FF5DA-197D-4F4E-9E4A-2BCB7E0F7BF4}"/>
          </ac:cxnSpMkLst>
        </pc:cxnChg>
        <pc:cxnChg chg="del mod">
          <ac:chgData name="Jim Hogg" userId="34797abe98eaa765" providerId="LiveId" clId="{B2ECD303-F8A1-4D78-A833-4E1B8D076F0C}" dt="2019-11-05T19:40:47.202" v="1773" actId="478"/>
          <ac:cxnSpMkLst>
            <pc:docMk/>
            <pc:sldMk cId="4061579039" sldId="330"/>
            <ac:cxnSpMk id="27" creationId="{F1F7F64E-4AA4-4D39-ACA7-D3034462147D}"/>
          </ac:cxnSpMkLst>
        </pc:cxnChg>
        <pc:cxnChg chg="del mod">
          <ac:chgData name="Jim Hogg" userId="34797abe98eaa765" providerId="LiveId" clId="{B2ECD303-F8A1-4D78-A833-4E1B8D076F0C}" dt="2019-11-05T19:40:47.202" v="1773" actId="478"/>
          <ac:cxnSpMkLst>
            <pc:docMk/>
            <pc:sldMk cId="4061579039" sldId="330"/>
            <ac:cxnSpMk id="30" creationId="{8DF8A6D6-6708-4E0D-82AF-78DD5BE09A68}"/>
          </ac:cxnSpMkLst>
        </pc:cxnChg>
        <pc:cxnChg chg="del mod">
          <ac:chgData name="Jim Hogg" userId="34797abe98eaa765" providerId="LiveId" clId="{B2ECD303-F8A1-4D78-A833-4E1B8D076F0C}" dt="2019-11-05T19:40:47.202" v="1773" actId="478"/>
          <ac:cxnSpMkLst>
            <pc:docMk/>
            <pc:sldMk cId="4061579039" sldId="330"/>
            <ac:cxnSpMk id="33" creationId="{DC622614-DB8C-4FCF-BF1D-31E68C152574}"/>
          </ac:cxnSpMkLst>
        </pc:cxnChg>
        <pc:cxnChg chg="del mod">
          <ac:chgData name="Jim Hogg" userId="34797abe98eaa765" providerId="LiveId" clId="{B2ECD303-F8A1-4D78-A833-4E1B8D076F0C}" dt="2019-11-05T19:40:47.202" v="1773" actId="478"/>
          <ac:cxnSpMkLst>
            <pc:docMk/>
            <pc:sldMk cId="4061579039" sldId="330"/>
            <ac:cxnSpMk id="507" creationId="{00000000-0000-0000-0000-000000000000}"/>
          </ac:cxnSpMkLst>
        </pc:cxnChg>
      </pc:sldChg>
      <pc:sldChg chg="modSp add del">
        <pc:chgData name="Jim Hogg" userId="34797abe98eaa765" providerId="LiveId" clId="{B2ECD303-F8A1-4D78-A833-4E1B8D076F0C}" dt="2019-11-06T18:04:19.626" v="4506" actId="47"/>
        <pc:sldMkLst>
          <pc:docMk/>
          <pc:sldMk cId="4074993490" sldId="331"/>
        </pc:sldMkLst>
        <pc:spChg chg="mod">
          <ac:chgData name="Jim Hogg" userId="34797abe98eaa765" providerId="LiveId" clId="{B2ECD303-F8A1-4D78-A833-4E1B8D076F0C}" dt="2019-11-05T21:42:36.470" v="2609" actId="313"/>
          <ac:spMkLst>
            <pc:docMk/>
            <pc:sldMk cId="4074993490" sldId="331"/>
            <ac:spMk id="28" creationId="{CE2D8CA6-D2B0-40DF-8E27-F38695423117}"/>
          </ac:spMkLst>
        </pc:spChg>
        <pc:spChg chg="mod">
          <ac:chgData name="Jim Hogg" userId="34797abe98eaa765" providerId="LiveId" clId="{B2ECD303-F8A1-4D78-A833-4E1B8D076F0C}" dt="2019-11-06T17:18:34.985" v="3309" actId="20577"/>
          <ac:spMkLst>
            <pc:docMk/>
            <pc:sldMk cId="4074993490" sldId="331"/>
            <ac:spMk id="502" creationId="{00000000-0000-0000-0000-000000000000}"/>
          </ac:spMkLst>
        </pc:spChg>
      </pc:sldChg>
      <pc:sldChg chg="modSp add">
        <pc:chgData name="Jim Hogg" userId="34797abe98eaa765" providerId="LiveId" clId="{B2ECD303-F8A1-4D78-A833-4E1B8D076F0C}" dt="2019-11-06T18:29:23.439" v="4532" actId="947"/>
        <pc:sldMkLst>
          <pc:docMk/>
          <pc:sldMk cId="466707626" sldId="332"/>
        </pc:sldMkLst>
        <pc:spChg chg="mod">
          <ac:chgData name="Jim Hogg" userId="34797abe98eaa765" providerId="LiveId" clId="{B2ECD303-F8A1-4D78-A833-4E1B8D076F0C}" dt="2019-11-06T18:29:23.439" v="4532" actId="947"/>
          <ac:spMkLst>
            <pc:docMk/>
            <pc:sldMk cId="466707626" sldId="332"/>
            <ac:spMk id="272" creationId="{00000000-0000-0000-0000-000000000000}"/>
          </ac:spMkLst>
        </pc:spChg>
      </pc:sldChg>
      <pc:sldChg chg="modSp add del">
        <pc:chgData name="Jim Hogg" userId="34797abe98eaa765" providerId="LiveId" clId="{B2ECD303-F8A1-4D78-A833-4E1B8D076F0C}" dt="2019-11-06T17:25:17.674" v="3324" actId="2696"/>
        <pc:sldMkLst>
          <pc:docMk/>
          <pc:sldMk cId="1180499756" sldId="332"/>
        </pc:sldMkLst>
        <pc:spChg chg="mod">
          <ac:chgData name="Jim Hogg" userId="34797abe98eaa765" providerId="LiveId" clId="{B2ECD303-F8A1-4D78-A833-4E1B8D076F0C}" dt="2019-11-05T22:47:19.774" v="3001" actId="255"/>
          <ac:spMkLst>
            <pc:docMk/>
            <pc:sldMk cId="1180499756" sldId="332"/>
            <ac:spMk id="272" creationId="{00000000-0000-0000-0000-000000000000}"/>
          </ac:spMkLst>
        </pc:spChg>
      </pc:sldChg>
      <pc:sldChg chg="addSp delSp modSp add delAnim modAnim">
        <pc:chgData name="Jim Hogg" userId="34797abe98eaa765" providerId="LiveId" clId="{B2ECD303-F8A1-4D78-A833-4E1B8D076F0C}" dt="2019-11-06T17:41:52.588" v="4013" actId="6549"/>
        <pc:sldMkLst>
          <pc:docMk/>
          <pc:sldMk cId="2718183830" sldId="333"/>
        </pc:sldMkLst>
        <pc:spChg chg="mod">
          <ac:chgData name="Jim Hogg" userId="34797abe98eaa765" providerId="LiveId" clId="{B2ECD303-F8A1-4D78-A833-4E1B8D076F0C}" dt="2019-11-06T17:37:34.336" v="3855" actId="1076"/>
          <ac:spMkLst>
            <pc:docMk/>
            <pc:sldMk cId="2718183830" sldId="333"/>
            <ac:spMk id="3" creationId="{DC493AC0-080C-4ED8-A6FE-587E5459262E}"/>
          </ac:spMkLst>
        </pc:spChg>
        <pc:spChg chg="add mod">
          <ac:chgData name="Jim Hogg" userId="34797abe98eaa765" providerId="LiveId" clId="{B2ECD303-F8A1-4D78-A833-4E1B8D076F0C}" dt="2019-11-06T17:41:52.588" v="4013" actId="6549"/>
          <ac:spMkLst>
            <pc:docMk/>
            <pc:sldMk cId="2718183830" sldId="333"/>
            <ac:spMk id="4" creationId="{1A07A7E3-07D4-4AFA-8452-4201431228B9}"/>
          </ac:spMkLst>
        </pc:spChg>
        <pc:spChg chg="mod">
          <ac:chgData name="Jim Hogg" userId="34797abe98eaa765" providerId="LiveId" clId="{B2ECD303-F8A1-4D78-A833-4E1B8D076F0C}" dt="2019-11-06T17:38:03.890" v="3864" actId="20577"/>
          <ac:spMkLst>
            <pc:docMk/>
            <pc:sldMk cId="2718183830" sldId="333"/>
            <ac:spMk id="10" creationId="{E39F6E05-2EB6-4396-B84E-1D11B5002AF2}"/>
          </ac:spMkLst>
        </pc:spChg>
        <pc:spChg chg="add del mod">
          <ac:chgData name="Jim Hogg" userId="34797abe98eaa765" providerId="LiveId" clId="{B2ECD303-F8A1-4D78-A833-4E1B8D076F0C}" dt="2019-11-06T17:38:16.619" v="3866" actId="478"/>
          <ac:spMkLst>
            <pc:docMk/>
            <pc:sldMk cId="2718183830" sldId="333"/>
            <ac:spMk id="11" creationId="{B2791AEF-277B-41DA-86DB-5D07E461EBBB}"/>
          </ac:spMkLst>
        </pc:spChg>
        <pc:spChg chg="add mod">
          <ac:chgData name="Jim Hogg" userId="34797abe98eaa765" providerId="LiveId" clId="{B2ECD303-F8A1-4D78-A833-4E1B8D076F0C}" dt="2019-11-06T17:37:53.037" v="3861" actId="1076"/>
          <ac:spMkLst>
            <pc:docMk/>
            <pc:sldMk cId="2718183830" sldId="333"/>
            <ac:spMk id="12" creationId="{D6EFBDAC-ED52-4690-AC09-49C36773E4CE}"/>
          </ac:spMkLst>
        </pc:spChg>
        <pc:spChg chg="add mod">
          <ac:chgData name="Jim Hogg" userId="34797abe98eaa765" providerId="LiveId" clId="{B2ECD303-F8A1-4D78-A833-4E1B8D076F0C}" dt="2019-11-06T17:39:36.027" v="3884" actId="14100"/>
          <ac:spMkLst>
            <pc:docMk/>
            <pc:sldMk cId="2718183830" sldId="333"/>
            <ac:spMk id="13" creationId="{F59E3CCB-081E-47D1-9F90-010D989C19D9}"/>
          </ac:spMkLst>
        </pc:spChg>
        <pc:spChg chg="add mod">
          <ac:chgData name="Jim Hogg" userId="34797abe98eaa765" providerId="LiveId" clId="{B2ECD303-F8A1-4D78-A833-4E1B8D076F0C}" dt="2019-11-06T17:39:39.102" v="3885" actId="14100"/>
          <ac:spMkLst>
            <pc:docMk/>
            <pc:sldMk cId="2718183830" sldId="333"/>
            <ac:spMk id="14" creationId="{CBA6950C-C3C3-46F6-9A58-2542CC8CE100}"/>
          </ac:spMkLst>
        </pc:spChg>
        <pc:spChg chg="add mod">
          <ac:chgData name="Jim Hogg" userId="34797abe98eaa765" providerId="LiveId" clId="{B2ECD303-F8A1-4D78-A833-4E1B8D076F0C}" dt="2019-11-06T17:41:42.664" v="4009" actId="692"/>
          <ac:spMkLst>
            <pc:docMk/>
            <pc:sldMk cId="2718183830" sldId="333"/>
            <ac:spMk id="15" creationId="{6DE76ED4-A468-48FD-A7A8-40170E2E8389}"/>
          </ac:spMkLst>
        </pc:spChg>
        <pc:spChg chg="mod">
          <ac:chgData name="Jim Hogg" userId="34797abe98eaa765" providerId="LiveId" clId="{B2ECD303-F8A1-4D78-A833-4E1B8D076F0C}" dt="2019-11-06T17:33:22.769" v="3422" actId="20577"/>
          <ac:spMkLst>
            <pc:docMk/>
            <pc:sldMk cId="2718183830" sldId="333"/>
            <ac:spMk id="214" creationId="{00000000-0000-0000-0000-000000000000}"/>
          </ac:spMkLst>
        </pc:spChg>
        <pc:spChg chg="del">
          <ac:chgData name="Jim Hogg" userId="34797abe98eaa765" providerId="LiveId" clId="{B2ECD303-F8A1-4D78-A833-4E1B8D076F0C}" dt="2019-11-06T17:32:40.734" v="3389" actId="478"/>
          <ac:spMkLst>
            <pc:docMk/>
            <pc:sldMk cId="2718183830" sldId="333"/>
            <ac:spMk id="215" creationId="{00000000-0000-0000-0000-000000000000}"/>
          </ac:spMkLst>
        </pc:spChg>
        <pc:spChg chg="mod">
          <ac:chgData name="Jim Hogg" userId="34797abe98eaa765" providerId="LiveId" clId="{B2ECD303-F8A1-4D78-A833-4E1B8D076F0C}" dt="2019-11-06T17:37:32.395" v="3854" actId="14100"/>
          <ac:spMkLst>
            <pc:docMk/>
            <pc:sldMk cId="2718183830" sldId="333"/>
            <ac:spMk id="216" creationId="{00000000-0000-0000-0000-000000000000}"/>
          </ac:spMkLst>
        </pc:spChg>
      </pc:sldChg>
      <pc:sldChg chg="add ord">
        <pc:chgData name="Jim Hogg" userId="34797abe98eaa765" providerId="LiveId" clId="{B2ECD303-F8A1-4D78-A833-4E1B8D076F0C}" dt="2019-11-06T18:03:29.978" v="4505"/>
        <pc:sldMkLst>
          <pc:docMk/>
          <pc:sldMk cId="212532626" sldId="334"/>
        </pc:sldMkLst>
      </pc:sldChg>
      <pc:sldChg chg="addSp delSp modSp add del">
        <pc:chgData name="Jim Hogg" userId="34797abe98eaa765" providerId="LiveId" clId="{B2ECD303-F8A1-4D78-A833-4E1B8D076F0C}" dt="2019-11-06T18:36:50.008" v="4970" actId="1076"/>
        <pc:sldMkLst>
          <pc:docMk/>
          <pc:sldMk cId="1049107731" sldId="335"/>
        </pc:sldMkLst>
        <pc:spChg chg="add mod">
          <ac:chgData name="Jim Hogg" userId="34797abe98eaa765" providerId="LiveId" clId="{B2ECD303-F8A1-4D78-A833-4E1B8D076F0C}" dt="2019-11-06T18:35:10.983" v="4777" actId="1076"/>
          <ac:spMkLst>
            <pc:docMk/>
            <pc:sldMk cId="1049107731" sldId="335"/>
            <ac:spMk id="6" creationId="{BCA863A1-AAC6-48F2-AA68-705A22578473}"/>
          </ac:spMkLst>
        </pc:spChg>
        <pc:spChg chg="del mod">
          <ac:chgData name="Jim Hogg" userId="34797abe98eaa765" providerId="LiveId" clId="{B2ECD303-F8A1-4D78-A833-4E1B8D076F0C}" dt="2019-11-06T18:32:48.535" v="4551" actId="478"/>
          <ac:spMkLst>
            <pc:docMk/>
            <pc:sldMk cId="1049107731" sldId="335"/>
            <ac:spMk id="17" creationId="{F1A9484C-B584-4EB5-8500-7DB85C820E41}"/>
          </ac:spMkLst>
        </pc:spChg>
        <pc:spChg chg="del mod">
          <ac:chgData name="Jim Hogg" userId="34797abe98eaa765" providerId="LiveId" clId="{B2ECD303-F8A1-4D78-A833-4E1B8D076F0C}" dt="2019-11-06T18:32:48.535" v="4551" actId="478"/>
          <ac:spMkLst>
            <pc:docMk/>
            <pc:sldMk cId="1049107731" sldId="335"/>
            <ac:spMk id="20" creationId="{214D70CB-D4B0-47CC-BA94-6E8797D7D492}"/>
          </ac:spMkLst>
        </pc:spChg>
        <pc:spChg chg="del mod">
          <ac:chgData name="Jim Hogg" userId="34797abe98eaa765" providerId="LiveId" clId="{B2ECD303-F8A1-4D78-A833-4E1B8D076F0C}" dt="2019-11-06T18:32:48.535" v="4551" actId="478"/>
          <ac:spMkLst>
            <pc:docMk/>
            <pc:sldMk cId="1049107731" sldId="335"/>
            <ac:spMk id="22" creationId="{DDC7E64C-FD15-4E53-B0D0-0A7B5F734563}"/>
          </ac:spMkLst>
        </pc:spChg>
        <pc:spChg chg="add mod">
          <ac:chgData name="Jim Hogg" userId="34797abe98eaa765" providerId="LiveId" clId="{B2ECD303-F8A1-4D78-A833-4E1B8D076F0C}" dt="2019-11-06T18:32:43.932" v="4550" actId="14100"/>
          <ac:spMkLst>
            <pc:docMk/>
            <pc:sldMk cId="1049107731" sldId="335"/>
            <ac:spMk id="25" creationId="{303E2528-BB8D-404E-A0EF-555C317B1B31}"/>
          </ac:spMkLst>
        </pc:spChg>
        <pc:spChg chg="del">
          <ac:chgData name="Jim Hogg" userId="34797abe98eaa765" providerId="LiveId" clId="{B2ECD303-F8A1-4D78-A833-4E1B8D076F0C}" dt="2019-11-06T18:28:23.887" v="4527" actId="478"/>
          <ac:spMkLst>
            <pc:docMk/>
            <pc:sldMk cId="1049107731" sldId="335"/>
            <ac:spMk id="28" creationId="{CE2D8CA6-D2B0-40DF-8E27-F38695423117}"/>
          </ac:spMkLst>
        </pc:spChg>
        <pc:spChg chg="add mod">
          <ac:chgData name="Jim Hogg" userId="34797abe98eaa765" providerId="LiveId" clId="{B2ECD303-F8A1-4D78-A833-4E1B8D076F0C}" dt="2019-11-06T18:35:02.263" v="4776" actId="1076"/>
          <ac:spMkLst>
            <pc:docMk/>
            <pc:sldMk cId="1049107731" sldId="335"/>
            <ac:spMk id="29" creationId="{D927188C-53DB-4AB2-AC81-AD03510F991E}"/>
          </ac:spMkLst>
        </pc:spChg>
        <pc:spChg chg="add mod">
          <ac:chgData name="Jim Hogg" userId="34797abe98eaa765" providerId="LiveId" clId="{B2ECD303-F8A1-4D78-A833-4E1B8D076F0C}" dt="2019-11-06T18:35:02.263" v="4776" actId="1076"/>
          <ac:spMkLst>
            <pc:docMk/>
            <pc:sldMk cId="1049107731" sldId="335"/>
            <ac:spMk id="31" creationId="{5B434A8D-A542-41FD-962F-5981DB289083}"/>
          </ac:spMkLst>
        </pc:spChg>
        <pc:spChg chg="add mod">
          <ac:chgData name="Jim Hogg" userId="34797abe98eaa765" providerId="LiveId" clId="{B2ECD303-F8A1-4D78-A833-4E1B8D076F0C}" dt="2019-11-06T18:35:02.263" v="4776" actId="1076"/>
          <ac:spMkLst>
            <pc:docMk/>
            <pc:sldMk cId="1049107731" sldId="335"/>
            <ac:spMk id="32" creationId="{6B61B14C-AB83-41E1-BD43-6DD65BDA5919}"/>
          </ac:spMkLst>
        </pc:spChg>
        <pc:spChg chg="add mod">
          <ac:chgData name="Jim Hogg" userId="34797abe98eaa765" providerId="LiveId" clId="{B2ECD303-F8A1-4D78-A833-4E1B8D076F0C}" dt="2019-11-06T18:35:02.263" v="4776" actId="1076"/>
          <ac:spMkLst>
            <pc:docMk/>
            <pc:sldMk cId="1049107731" sldId="335"/>
            <ac:spMk id="35" creationId="{EBB6D7BC-F878-423F-86C9-813C73D2F25F}"/>
          </ac:spMkLst>
        </pc:spChg>
        <pc:spChg chg="add mod">
          <ac:chgData name="Jim Hogg" userId="34797abe98eaa765" providerId="LiveId" clId="{B2ECD303-F8A1-4D78-A833-4E1B8D076F0C}" dt="2019-11-06T18:35:02.263" v="4776" actId="1076"/>
          <ac:spMkLst>
            <pc:docMk/>
            <pc:sldMk cId="1049107731" sldId="335"/>
            <ac:spMk id="36" creationId="{6CDC6F4D-70B1-4E1B-A096-90C3472B55AF}"/>
          </ac:spMkLst>
        </pc:spChg>
        <pc:spChg chg="add mod">
          <ac:chgData name="Jim Hogg" userId="34797abe98eaa765" providerId="LiveId" clId="{B2ECD303-F8A1-4D78-A833-4E1B8D076F0C}" dt="2019-11-06T18:35:02.263" v="4776" actId="1076"/>
          <ac:spMkLst>
            <pc:docMk/>
            <pc:sldMk cId="1049107731" sldId="335"/>
            <ac:spMk id="37" creationId="{9905C1BA-C37B-4C71-9C14-3B45E9BC8EE3}"/>
          </ac:spMkLst>
        </pc:spChg>
        <pc:spChg chg="add mod">
          <ac:chgData name="Jim Hogg" userId="34797abe98eaa765" providerId="LiveId" clId="{B2ECD303-F8A1-4D78-A833-4E1B8D076F0C}" dt="2019-11-06T18:35:02.263" v="4776" actId="1076"/>
          <ac:spMkLst>
            <pc:docMk/>
            <pc:sldMk cId="1049107731" sldId="335"/>
            <ac:spMk id="38" creationId="{E4BBFBFC-07E3-4871-A433-822375446121}"/>
          </ac:spMkLst>
        </pc:spChg>
        <pc:spChg chg="del mod">
          <ac:chgData name="Jim Hogg" userId="34797abe98eaa765" providerId="LiveId" clId="{B2ECD303-F8A1-4D78-A833-4E1B8D076F0C}" dt="2019-11-06T18:31:29.251" v="4542" actId="478"/>
          <ac:spMkLst>
            <pc:docMk/>
            <pc:sldMk cId="1049107731" sldId="335"/>
            <ac:spMk id="42" creationId="{B6249396-4B9D-43FE-8033-6F06C5265331}"/>
          </ac:spMkLst>
        </pc:spChg>
        <pc:spChg chg="del mod">
          <ac:chgData name="Jim Hogg" userId="34797abe98eaa765" providerId="LiveId" clId="{B2ECD303-F8A1-4D78-A833-4E1B8D076F0C}" dt="2019-11-06T18:32:48.535" v="4551" actId="478"/>
          <ac:spMkLst>
            <pc:docMk/>
            <pc:sldMk cId="1049107731" sldId="335"/>
            <ac:spMk id="43" creationId="{87E28647-E1B1-4B53-96B9-909F287760AC}"/>
          </ac:spMkLst>
        </pc:spChg>
        <pc:spChg chg="del mod">
          <ac:chgData name="Jim Hogg" userId="34797abe98eaa765" providerId="LiveId" clId="{B2ECD303-F8A1-4D78-A833-4E1B8D076F0C}" dt="2019-11-06T18:31:39.926" v="4545" actId="478"/>
          <ac:spMkLst>
            <pc:docMk/>
            <pc:sldMk cId="1049107731" sldId="335"/>
            <ac:spMk id="44" creationId="{A80FBA21-DAC3-4010-A2C7-B0A8F4EF2A05}"/>
          </ac:spMkLst>
        </pc:spChg>
        <pc:spChg chg="del mod">
          <ac:chgData name="Jim Hogg" userId="34797abe98eaa765" providerId="LiveId" clId="{B2ECD303-F8A1-4D78-A833-4E1B8D076F0C}" dt="2019-11-06T18:32:48.535" v="4551" actId="478"/>
          <ac:spMkLst>
            <pc:docMk/>
            <pc:sldMk cId="1049107731" sldId="335"/>
            <ac:spMk id="45" creationId="{2A010A58-2F53-4337-9ADB-3002BF4A2E30}"/>
          </ac:spMkLst>
        </pc:spChg>
        <pc:spChg chg="add mod">
          <ac:chgData name="Jim Hogg" userId="34797abe98eaa765" providerId="LiveId" clId="{B2ECD303-F8A1-4D78-A833-4E1B8D076F0C}" dt="2019-11-06T18:35:02.263" v="4776" actId="1076"/>
          <ac:spMkLst>
            <pc:docMk/>
            <pc:sldMk cId="1049107731" sldId="335"/>
            <ac:spMk id="47" creationId="{DAFDB816-2E82-4AFE-A9AE-65BE48F811F9}"/>
          </ac:spMkLst>
        </pc:spChg>
        <pc:spChg chg="add mod">
          <ac:chgData name="Jim Hogg" userId="34797abe98eaa765" providerId="LiveId" clId="{B2ECD303-F8A1-4D78-A833-4E1B8D076F0C}" dt="2019-11-06T18:35:02.263" v="4776" actId="1076"/>
          <ac:spMkLst>
            <pc:docMk/>
            <pc:sldMk cId="1049107731" sldId="335"/>
            <ac:spMk id="48" creationId="{DE343DBF-67A6-474E-984E-40AFF846BD2D}"/>
          </ac:spMkLst>
        </pc:spChg>
        <pc:spChg chg="del mod">
          <ac:chgData name="Jim Hogg" userId="34797abe98eaa765" providerId="LiveId" clId="{B2ECD303-F8A1-4D78-A833-4E1B8D076F0C}" dt="2019-11-06T18:32:48.535" v="4551" actId="478"/>
          <ac:spMkLst>
            <pc:docMk/>
            <pc:sldMk cId="1049107731" sldId="335"/>
            <ac:spMk id="49" creationId="{492080D7-202E-491E-A7C7-9348F4FB2F81}"/>
          </ac:spMkLst>
        </pc:spChg>
        <pc:spChg chg="del mod">
          <ac:chgData name="Jim Hogg" userId="34797abe98eaa765" providerId="LiveId" clId="{B2ECD303-F8A1-4D78-A833-4E1B8D076F0C}" dt="2019-11-06T18:32:48.535" v="4551" actId="478"/>
          <ac:spMkLst>
            <pc:docMk/>
            <pc:sldMk cId="1049107731" sldId="335"/>
            <ac:spMk id="50" creationId="{38F67CD9-F1F6-44EF-B378-0DAE7931C8FE}"/>
          </ac:spMkLst>
        </pc:spChg>
        <pc:spChg chg="add mod">
          <ac:chgData name="Jim Hogg" userId="34797abe98eaa765" providerId="LiveId" clId="{B2ECD303-F8A1-4D78-A833-4E1B8D076F0C}" dt="2019-11-06T18:35:02.263" v="4776" actId="1076"/>
          <ac:spMkLst>
            <pc:docMk/>
            <pc:sldMk cId="1049107731" sldId="335"/>
            <ac:spMk id="51" creationId="{4349BC28-F73E-416B-9AA1-B64603639881}"/>
          </ac:spMkLst>
        </pc:spChg>
        <pc:spChg chg="add mod">
          <ac:chgData name="Jim Hogg" userId="34797abe98eaa765" providerId="LiveId" clId="{B2ECD303-F8A1-4D78-A833-4E1B8D076F0C}" dt="2019-11-06T18:35:02.263" v="4776" actId="1076"/>
          <ac:spMkLst>
            <pc:docMk/>
            <pc:sldMk cId="1049107731" sldId="335"/>
            <ac:spMk id="52" creationId="{858990BE-4B6C-446D-A230-568817FC2A57}"/>
          </ac:spMkLst>
        </pc:spChg>
        <pc:spChg chg="add mod">
          <ac:chgData name="Jim Hogg" userId="34797abe98eaa765" providerId="LiveId" clId="{B2ECD303-F8A1-4D78-A833-4E1B8D076F0C}" dt="2019-11-06T18:35:02.263" v="4776" actId="1076"/>
          <ac:spMkLst>
            <pc:docMk/>
            <pc:sldMk cId="1049107731" sldId="335"/>
            <ac:spMk id="53" creationId="{F0F192C8-3EA4-4FB2-A818-58F3A631D2E9}"/>
          </ac:spMkLst>
        </pc:spChg>
        <pc:spChg chg="add mod">
          <ac:chgData name="Jim Hogg" userId="34797abe98eaa765" providerId="LiveId" clId="{B2ECD303-F8A1-4D78-A833-4E1B8D076F0C}" dt="2019-11-06T18:35:02.263" v="4776" actId="1076"/>
          <ac:spMkLst>
            <pc:docMk/>
            <pc:sldMk cId="1049107731" sldId="335"/>
            <ac:spMk id="54" creationId="{35A26259-1ED9-4478-858A-13DFEB17CF40}"/>
          </ac:spMkLst>
        </pc:spChg>
        <pc:spChg chg="add mod">
          <ac:chgData name="Jim Hogg" userId="34797abe98eaa765" providerId="LiveId" clId="{B2ECD303-F8A1-4D78-A833-4E1B8D076F0C}" dt="2019-11-06T18:36:50.008" v="4970" actId="1076"/>
          <ac:spMkLst>
            <pc:docMk/>
            <pc:sldMk cId="1049107731" sldId="335"/>
            <ac:spMk id="55" creationId="{4290B2D9-C026-484E-8B38-4B89509CF870}"/>
          </ac:spMkLst>
        </pc:spChg>
        <pc:spChg chg="mod">
          <ac:chgData name="Jim Hogg" userId="34797abe98eaa765" providerId="LiveId" clId="{B2ECD303-F8A1-4D78-A833-4E1B8D076F0C}" dt="2019-11-06T18:30:16.142" v="4534" actId="1076"/>
          <ac:spMkLst>
            <pc:docMk/>
            <pc:sldMk cId="1049107731" sldId="335"/>
            <ac:spMk id="502" creationId="{00000000-0000-0000-0000-000000000000}"/>
          </ac:spMkLst>
        </pc:spChg>
        <pc:spChg chg="del mod">
          <ac:chgData name="Jim Hogg" userId="34797abe98eaa765" providerId="LiveId" clId="{B2ECD303-F8A1-4D78-A833-4E1B8D076F0C}" dt="2019-11-06T18:32:48.535" v="4551" actId="478"/>
          <ac:spMkLst>
            <pc:docMk/>
            <pc:sldMk cId="1049107731" sldId="335"/>
            <ac:spMk id="504" creationId="{00000000-0000-0000-0000-000000000000}"/>
          </ac:spMkLst>
        </pc:spChg>
        <pc:spChg chg="del mod">
          <ac:chgData name="Jim Hogg" userId="34797abe98eaa765" providerId="LiveId" clId="{B2ECD303-F8A1-4D78-A833-4E1B8D076F0C}" dt="2019-11-06T18:32:48.535" v="4551" actId="478"/>
          <ac:spMkLst>
            <pc:docMk/>
            <pc:sldMk cId="1049107731" sldId="335"/>
            <ac:spMk id="505" creationId="{00000000-0000-0000-0000-000000000000}"/>
          </ac:spMkLst>
        </pc:spChg>
        <pc:spChg chg="del mod">
          <ac:chgData name="Jim Hogg" userId="34797abe98eaa765" providerId="LiveId" clId="{B2ECD303-F8A1-4D78-A833-4E1B8D076F0C}" dt="2019-11-06T18:32:48.535" v="4551" actId="478"/>
          <ac:spMkLst>
            <pc:docMk/>
            <pc:sldMk cId="1049107731" sldId="335"/>
            <ac:spMk id="506" creationId="{00000000-0000-0000-0000-000000000000}"/>
          </ac:spMkLst>
        </pc:spChg>
        <pc:spChg chg="del mod">
          <ac:chgData name="Jim Hogg" userId="34797abe98eaa765" providerId="LiveId" clId="{B2ECD303-F8A1-4D78-A833-4E1B8D076F0C}" dt="2019-11-06T18:32:48.535" v="4551" actId="478"/>
          <ac:spMkLst>
            <pc:docMk/>
            <pc:sldMk cId="1049107731" sldId="335"/>
            <ac:spMk id="509" creationId="{00000000-0000-0000-0000-000000000000}"/>
          </ac:spMkLst>
        </pc:spChg>
        <pc:cxnChg chg="del mod">
          <ac:chgData name="Jim Hogg" userId="34797abe98eaa765" providerId="LiveId" clId="{B2ECD303-F8A1-4D78-A833-4E1B8D076F0C}" dt="2019-11-06T18:31:31.991" v="4543" actId="478"/>
          <ac:cxnSpMkLst>
            <pc:docMk/>
            <pc:sldMk cId="1049107731" sldId="335"/>
            <ac:cxnSpMk id="24" creationId="{297FF5DA-197D-4F4E-9E4A-2BCB7E0F7BF4}"/>
          </ac:cxnSpMkLst>
        </pc:cxnChg>
        <pc:cxnChg chg="del mod">
          <ac:chgData name="Jim Hogg" userId="34797abe98eaa765" providerId="LiveId" clId="{B2ECD303-F8A1-4D78-A833-4E1B8D076F0C}" dt="2019-11-06T18:32:48.535" v="4551" actId="478"/>
          <ac:cxnSpMkLst>
            <pc:docMk/>
            <pc:sldMk cId="1049107731" sldId="335"/>
            <ac:cxnSpMk id="27" creationId="{F1F7F64E-4AA4-4D39-ACA7-D3034462147D}"/>
          </ac:cxnSpMkLst>
        </pc:cxnChg>
        <pc:cxnChg chg="del mod">
          <ac:chgData name="Jim Hogg" userId="34797abe98eaa765" providerId="LiveId" clId="{B2ECD303-F8A1-4D78-A833-4E1B8D076F0C}" dt="2019-11-06T18:32:48.535" v="4551" actId="478"/>
          <ac:cxnSpMkLst>
            <pc:docMk/>
            <pc:sldMk cId="1049107731" sldId="335"/>
            <ac:cxnSpMk id="30" creationId="{8DF8A6D6-6708-4E0D-82AF-78DD5BE09A68}"/>
          </ac:cxnSpMkLst>
        </pc:cxnChg>
        <pc:cxnChg chg="del mod">
          <ac:chgData name="Jim Hogg" userId="34797abe98eaa765" providerId="LiveId" clId="{B2ECD303-F8A1-4D78-A833-4E1B8D076F0C}" dt="2019-11-06T18:31:34.398" v="4544" actId="478"/>
          <ac:cxnSpMkLst>
            <pc:docMk/>
            <pc:sldMk cId="1049107731" sldId="335"/>
            <ac:cxnSpMk id="33" creationId="{DC622614-DB8C-4FCF-BF1D-31E68C152574}"/>
          </ac:cxnSpMkLst>
        </pc:cxnChg>
        <pc:cxnChg chg="add mod">
          <ac:chgData name="Jim Hogg" userId="34797abe98eaa765" providerId="LiveId" clId="{B2ECD303-F8A1-4D78-A833-4E1B8D076F0C}" dt="2019-11-06T18:35:02.263" v="4776" actId="1076"/>
          <ac:cxnSpMkLst>
            <pc:docMk/>
            <pc:sldMk cId="1049107731" sldId="335"/>
            <ac:cxnSpMk id="34" creationId="{501BBCE0-476E-40F3-B154-F74081CA4A31}"/>
          </ac:cxnSpMkLst>
        </pc:cxnChg>
        <pc:cxnChg chg="add mod">
          <ac:chgData name="Jim Hogg" userId="34797abe98eaa765" providerId="LiveId" clId="{B2ECD303-F8A1-4D78-A833-4E1B8D076F0C}" dt="2019-11-06T18:35:02.263" v="4776" actId="1076"/>
          <ac:cxnSpMkLst>
            <pc:docMk/>
            <pc:sldMk cId="1049107731" sldId="335"/>
            <ac:cxnSpMk id="39" creationId="{0EDA01D6-B9D6-490B-8B0A-B4F369E05A77}"/>
          </ac:cxnSpMkLst>
        </pc:cxnChg>
        <pc:cxnChg chg="add mod">
          <ac:chgData name="Jim Hogg" userId="34797abe98eaa765" providerId="LiveId" clId="{B2ECD303-F8A1-4D78-A833-4E1B8D076F0C}" dt="2019-11-06T18:35:02.263" v="4776" actId="1076"/>
          <ac:cxnSpMkLst>
            <pc:docMk/>
            <pc:sldMk cId="1049107731" sldId="335"/>
            <ac:cxnSpMk id="40" creationId="{84621E72-35B2-4586-86B5-E84350C41FC1}"/>
          </ac:cxnSpMkLst>
        </pc:cxnChg>
        <pc:cxnChg chg="add mod">
          <ac:chgData name="Jim Hogg" userId="34797abe98eaa765" providerId="LiveId" clId="{B2ECD303-F8A1-4D78-A833-4E1B8D076F0C}" dt="2019-11-06T18:35:02.263" v="4776" actId="1076"/>
          <ac:cxnSpMkLst>
            <pc:docMk/>
            <pc:sldMk cId="1049107731" sldId="335"/>
            <ac:cxnSpMk id="41" creationId="{BCE0FF11-9D8B-4893-B767-5C660A6D698D}"/>
          </ac:cxnSpMkLst>
        </pc:cxnChg>
        <pc:cxnChg chg="add mod">
          <ac:chgData name="Jim Hogg" userId="34797abe98eaa765" providerId="LiveId" clId="{B2ECD303-F8A1-4D78-A833-4E1B8D076F0C}" dt="2019-11-06T18:35:02.263" v="4776" actId="1076"/>
          <ac:cxnSpMkLst>
            <pc:docMk/>
            <pc:sldMk cId="1049107731" sldId="335"/>
            <ac:cxnSpMk id="46" creationId="{06C03B28-CF29-4502-A6C6-1256B832547C}"/>
          </ac:cxnSpMkLst>
        </pc:cxnChg>
        <pc:cxnChg chg="del mod">
          <ac:chgData name="Jim Hogg" userId="34797abe98eaa765" providerId="LiveId" clId="{B2ECD303-F8A1-4D78-A833-4E1B8D076F0C}" dt="2019-11-06T18:32:48.535" v="4551" actId="478"/>
          <ac:cxnSpMkLst>
            <pc:docMk/>
            <pc:sldMk cId="1049107731" sldId="335"/>
            <ac:cxnSpMk id="507" creationId="{00000000-0000-0000-0000-000000000000}"/>
          </ac:cxnSpMkLst>
        </pc:cxnChg>
      </pc:sldChg>
      <pc:sldChg chg="addSp delSp modSp add del">
        <pc:chgData name="Jim Hogg" userId="34797abe98eaa765" providerId="LiveId" clId="{B2ECD303-F8A1-4D78-A833-4E1B8D076F0C}" dt="2019-11-06T18:49:41.964" v="5179" actId="47"/>
        <pc:sldMkLst>
          <pc:docMk/>
          <pc:sldMk cId="1168736515" sldId="336"/>
        </pc:sldMkLst>
        <pc:spChg chg="add del mod">
          <ac:chgData name="Jim Hogg" userId="34797abe98eaa765" providerId="LiveId" clId="{B2ECD303-F8A1-4D78-A833-4E1B8D076F0C}" dt="2019-11-06T18:49:32.396" v="5176"/>
          <ac:spMkLst>
            <pc:docMk/>
            <pc:sldMk cId="1168736515" sldId="336"/>
            <ac:spMk id="3" creationId="{7EB5207D-1233-4AFF-A398-46EC63116171}"/>
          </ac:spMkLst>
        </pc:spChg>
        <pc:spChg chg="del">
          <ac:chgData name="Jim Hogg" userId="34797abe98eaa765" providerId="LiveId" clId="{B2ECD303-F8A1-4D78-A833-4E1B8D076F0C}" dt="2019-11-06T18:38:45.874" v="4999" actId="478"/>
          <ac:spMkLst>
            <pc:docMk/>
            <pc:sldMk cId="1168736515" sldId="336"/>
            <ac:spMk id="522" creationId="{00000000-0000-0000-0000-000000000000}"/>
          </ac:spMkLst>
        </pc:spChg>
        <pc:spChg chg="mod">
          <ac:chgData name="Jim Hogg" userId="34797abe98eaa765" providerId="LiveId" clId="{B2ECD303-F8A1-4D78-A833-4E1B8D076F0C}" dt="2019-11-06T18:47:55.837" v="5173" actId="1076"/>
          <ac:spMkLst>
            <pc:docMk/>
            <pc:sldMk cId="1168736515" sldId="336"/>
            <ac:spMk id="523" creationId="{00000000-0000-0000-0000-000000000000}"/>
          </ac:spMkLst>
        </pc:spChg>
        <pc:spChg chg="del">
          <ac:chgData name="Jim Hogg" userId="34797abe98eaa765" providerId="LiveId" clId="{B2ECD303-F8A1-4D78-A833-4E1B8D076F0C}" dt="2019-11-06T18:38:30.452" v="4997" actId="478"/>
          <ac:spMkLst>
            <pc:docMk/>
            <pc:sldMk cId="1168736515" sldId="336"/>
            <ac:spMk id="524" creationId="{00000000-0000-0000-0000-000000000000}"/>
          </ac:spMkLst>
        </pc:spChg>
        <pc:spChg chg="mod">
          <ac:chgData name="Jim Hogg" userId="34797abe98eaa765" providerId="LiveId" clId="{B2ECD303-F8A1-4D78-A833-4E1B8D076F0C}" dt="2019-11-06T18:47:55.837" v="5173" actId="1076"/>
          <ac:spMkLst>
            <pc:docMk/>
            <pc:sldMk cId="1168736515" sldId="336"/>
            <ac:spMk id="526" creationId="{00000000-0000-0000-0000-000000000000}"/>
          </ac:spMkLst>
        </pc:spChg>
        <pc:spChg chg="del">
          <ac:chgData name="Jim Hogg" userId="34797abe98eaa765" providerId="LiveId" clId="{B2ECD303-F8A1-4D78-A833-4E1B8D076F0C}" dt="2019-11-06T18:38:30.452" v="4997" actId="478"/>
          <ac:spMkLst>
            <pc:docMk/>
            <pc:sldMk cId="1168736515" sldId="336"/>
            <ac:spMk id="527" creationId="{00000000-0000-0000-0000-000000000000}"/>
          </ac:spMkLst>
        </pc:spChg>
        <pc:spChg chg="del">
          <ac:chgData name="Jim Hogg" userId="34797abe98eaa765" providerId="LiveId" clId="{B2ECD303-F8A1-4D78-A833-4E1B8D076F0C}" dt="2019-11-06T18:38:30.452" v="4997" actId="478"/>
          <ac:spMkLst>
            <pc:docMk/>
            <pc:sldMk cId="1168736515" sldId="336"/>
            <ac:spMk id="530" creationId="{00000000-0000-0000-0000-000000000000}"/>
          </ac:spMkLst>
        </pc:spChg>
        <pc:spChg chg="del">
          <ac:chgData name="Jim Hogg" userId="34797abe98eaa765" providerId="LiveId" clId="{B2ECD303-F8A1-4D78-A833-4E1B8D076F0C}" dt="2019-11-06T18:38:30.452" v="4997" actId="478"/>
          <ac:spMkLst>
            <pc:docMk/>
            <pc:sldMk cId="1168736515" sldId="336"/>
            <ac:spMk id="534" creationId="{00000000-0000-0000-0000-000000000000}"/>
          </ac:spMkLst>
        </pc:spChg>
        <pc:spChg chg="del">
          <ac:chgData name="Jim Hogg" userId="34797abe98eaa765" providerId="LiveId" clId="{B2ECD303-F8A1-4D78-A833-4E1B8D076F0C}" dt="2019-11-06T18:38:30.452" v="4997" actId="478"/>
          <ac:spMkLst>
            <pc:docMk/>
            <pc:sldMk cId="1168736515" sldId="336"/>
            <ac:spMk id="537" creationId="{00000000-0000-0000-0000-000000000000}"/>
          </ac:spMkLst>
        </pc:spChg>
        <pc:spChg chg="del">
          <ac:chgData name="Jim Hogg" userId="34797abe98eaa765" providerId="LiveId" clId="{B2ECD303-F8A1-4D78-A833-4E1B8D076F0C}" dt="2019-11-06T18:38:30.452" v="4997" actId="478"/>
          <ac:spMkLst>
            <pc:docMk/>
            <pc:sldMk cId="1168736515" sldId="336"/>
            <ac:spMk id="541" creationId="{00000000-0000-0000-0000-000000000000}"/>
          </ac:spMkLst>
        </pc:spChg>
        <pc:spChg chg="del">
          <ac:chgData name="Jim Hogg" userId="34797abe98eaa765" providerId="LiveId" clId="{B2ECD303-F8A1-4D78-A833-4E1B8D076F0C}" dt="2019-11-06T18:38:30.452" v="4997" actId="478"/>
          <ac:spMkLst>
            <pc:docMk/>
            <pc:sldMk cId="1168736515" sldId="336"/>
            <ac:spMk id="542" creationId="{00000000-0000-0000-0000-000000000000}"/>
          </ac:spMkLst>
        </pc:spChg>
        <pc:spChg chg="mod">
          <ac:chgData name="Jim Hogg" userId="34797abe98eaa765" providerId="LiveId" clId="{B2ECD303-F8A1-4D78-A833-4E1B8D076F0C}" dt="2019-11-06T18:47:55.837" v="5173" actId="1076"/>
          <ac:spMkLst>
            <pc:docMk/>
            <pc:sldMk cId="1168736515" sldId="336"/>
            <ac:spMk id="543" creationId="{00000000-0000-0000-0000-000000000000}"/>
          </ac:spMkLst>
        </pc:spChg>
        <pc:spChg chg="mod">
          <ac:chgData name="Jim Hogg" userId="34797abe98eaa765" providerId="LiveId" clId="{B2ECD303-F8A1-4D78-A833-4E1B8D076F0C}" dt="2019-11-06T18:47:55.837" v="5173" actId="1076"/>
          <ac:spMkLst>
            <pc:docMk/>
            <pc:sldMk cId="1168736515" sldId="336"/>
            <ac:spMk id="545" creationId="{00000000-0000-0000-0000-000000000000}"/>
          </ac:spMkLst>
        </pc:spChg>
        <pc:spChg chg="mod">
          <ac:chgData name="Jim Hogg" userId="34797abe98eaa765" providerId="LiveId" clId="{B2ECD303-F8A1-4D78-A833-4E1B8D076F0C}" dt="2019-11-06T18:47:55.837" v="5173" actId="1076"/>
          <ac:spMkLst>
            <pc:docMk/>
            <pc:sldMk cId="1168736515" sldId="336"/>
            <ac:spMk id="547" creationId="{00000000-0000-0000-0000-000000000000}"/>
          </ac:spMkLst>
        </pc:spChg>
        <pc:spChg chg="mod">
          <ac:chgData name="Jim Hogg" userId="34797abe98eaa765" providerId="LiveId" clId="{B2ECD303-F8A1-4D78-A833-4E1B8D076F0C}" dt="2019-11-06T18:47:55.837" v="5173" actId="1076"/>
          <ac:spMkLst>
            <pc:docMk/>
            <pc:sldMk cId="1168736515" sldId="336"/>
            <ac:spMk id="550" creationId="{00000000-0000-0000-0000-000000000000}"/>
          </ac:spMkLst>
        </pc:spChg>
        <pc:spChg chg="mod">
          <ac:chgData name="Jim Hogg" userId="34797abe98eaa765" providerId="LiveId" clId="{B2ECD303-F8A1-4D78-A833-4E1B8D076F0C}" dt="2019-11-06T18:47:55.837" v="5173" actId="1076"/>
          <ac:spMkLst>
            <pc:docMk/>
            <pc:sldMk cId="1168736515" sldId="336"/>
            <ac:spMk id="552" creationId="{00000000-0000-0000-0000-000000000000}"/>
          </ac:spMkLst>
        </pc:spChg>
        <pc:spChg chg="mod">
          <ac:chgData name="Jim Hogg" userId="34797abe98eaa765" providerId="LiveId" clId="{B2ECD303-F8A1-4D78-A833-4E1B8D076F0C}" dt="2019-11-06T18:47:55.837" v="5173" actId="1076"/>
          <ac:spMkLst>
            <pc:docMk/>
            <pc:sldMk cId="1168736515" sldId="336"/>
            <ac:spMk id="555" creationId="{00000000-0000-0000-0000-000000000000}"/>
          </ac:spMkLst>
        </pc:spChg>
        <pc:spChg chg="del">
          <ac:chgData name="Jim Hogg" userId="34797abe98eaa765" providerId="LiveId" clId="{B2ECD303-F8A1-4D78-A833-4E1B8D076F0C}" dt="2019-11-06T18:38:45.874" v="4999" actId="478"/>
          <ac:spMkLst>
            <pc:docMk/>
            <pc:sldMk cId="1168736515" sldId="336"/>
            <ac:spMk id="556" creationId="{00000000-0000-0000-0000-000000000000}"/>
          </ac:spMkLst>
        </pc:spChg>
        <pc:spChg chg="del">
          <ac:chgData name="Jim Hogg" userId="34797abe98eaa765" providerId="LiveId" clId="{B2ECD303-F8A1-4D78-A833-4E1B8D076F0C}" dt="2019-11-06T18:38:45.874" v="4999" actId="478"/>
          <ac:spMkLst>
            <pc:docMk/>
            <pc:sldMk cId="1168736515" sldId="336"/>
            <ac:spMk id="557" creationId="{00000000-0000-0000-0000-000000000000}"/>
          </ac:spMkLst>
        </pc:spChg>
        <pc:spChg chg="del">
          <ac:chgData name="Jim Hogg" userId="34797abe98eaa765" providerId="LiveId" clId="{B2ECD303-F8A1-4D78-A833-4E1B8D076F0C}" dt="2019-11-06T18:38:45.874" v="4999" actId="478"/>
          <ac:spMkLst>
            <pc:docMk/>
            <pc:sldMk cId="1168736515" sldId="336"/>
            <ac:spMk id="559" creationId="{00000000-0000-0000-0000-000000000000}"/>
          </ac:spMkLst>
        </pc:spChg>
        <pc:spChg chg="del">
          <ac:chgData name="Jim Hogg" userId="34797abe98eaa765" providerId="LiveId" clId="{B2ECD303-F8A1-4D78-A833-4E1B8D076F0C}" dt="2019-11-06T18:38:45.874" v="4999" actId="478"/>
          <ac:spMkLst>
            <pc:docMk/>
            <pc:sldMk cId="1168736515" sldId="336"/>
            <ac:spMk id="560" creationId="{00000000-0000-0000-0000-000000000000}"/>
          </ac:spMkLst>
        </pc:spChg>
        <pc:spChg chg="del">
          <ac:chgData name="Jim Hogg" userId="34797abe98eaa765" providerId="LiveId" clId="{B2ECD303-F8A1-4D78-A833-4E1B8D076F0C}" dt="2019-11-06T18:38:45.874" v="4999" actId="478"/>
          <ac:spMkLst>
            <pc:docMk/>
            <pc:sldMk cId="1168736515" sldId="336"/>
            <ac:spMk id="562" creationId="{00000000-0000-0000-0000-000000000000}"/>
          </ac:spMkLst>
        </pc:spChg>
        <pc:spChg chg="del">
          <ac:chgData name="Jim Hogg" userId="34797abe98eaa765" providerId="LiveId" clId="{B2ECD303-F8A1-4D78-A833-4E1B8D076F0C}" dt="2019-11-06T18:38:45.874" v="4999" actId="478"/>
          <ac:spMkLst>
            <pc:docMk/>
            <pc:sldMk cId="1168736515" sldId="336"/>
            <ac:spMk id="563" creationId="{00000000-0000-0000-0000-000000000000}"/>
          </ac:spMkLst>
        </pc:spChg>
        <pc:spChg chg="del">
          <ac:chgData name="Jim Hogg" userId="34797abe98eaa765" providerId="LiveId" clId="{B2ECD303-F8A1-4D78-A833-4E1B8D076F0C}" dt="2019-11-06T18:38:45.874" v="4999" actId="478"/>
          <ac:spMkLst>
            <pc:docMk/>
            <pc:sldMk cId="1168736515" sldId="336"/>
            <ac:spMk id="565" creationId="{00000000-0000-0000-0000-000000000000}"/>
          </ac:spMkLst>
        </pc:spChg>
        <pc:spChg chg="del">
          <ac:chgData name="Jim Hogg" userId="34797abe98eaa765" providerId="LiveId" clId="{B2ECD303-F8A1-4D78-A833-4E1B8D076F0C}" dt="2019-11-06T18:38:45.874" v="4999" actId="478"/>
          <ac:spMkLst>
            <pc:docMk/>
            <pc:sldMk cId="1168736515" sldId="336"/>
            <ac:spMk id="566" creationId="{00000000-0000-0000-0000-000000000000}"/>
          </ac:spMkLst>
        </pc:spChg>
        <pc:spChg chg="del">
          <ac:chgData name="Jim Hogg" userId="34797abe98eaa765" providerId="LiveId" clId="{B2ECD303-F8A1-4D78-A833-4E1B8D076F0C}" dt="2019-11-06T18:38:45.874" v="4999" actId="478"/>
          <ac:spMkLst>
            <pc:docMk/>
            <pc:sldMk cId="1168736515" sldId="336"/>
            <ac:spMk id="569" creationId="{00000000-0000-0000-0000-000000000000}"/>
          </ac:spMkLst>
        </pc:spChg>
        <pc:spChg chg="del">
          <ac:chgData name="Jim Hogg" userId="34797abe98eaa765" providerId="LiveId" clId="{B2ECD303-F8A1-4D78-A833-4E1B8D076F0C}" dt="2019-11-06T18:38:45.874" v="4999" actId="478"/>
          <ac:spMkLst>
            <pc:docMk/>
            <pc:sldMk cId="1168736515" sldId="336"/>
            <ac:spMk id="575" creationId="{00000000-0000-0000-0000-000000000000}"/>
          </ac:spMkLst>
        </pc:spChg>
        <pc:spChg chg="del">
          <ac:chgData name="Jim Hogg" userId="34797abe98eaa765" providerId="LiveId" clId="{B2ECD303-F8A1-4D78-A833-4E1B8D076F0C}" dt="2019-11-06T18:38:45.874" v="4999" actId="478"/>
          <ac:spMkLst>
            <pc:docMk/>
            <pc:sldMk cId="1168736515" sldId="336"/>
            <ac:spMk id="576" creationId="{00000000-0000-0000-0000-000000000000}"/>
          </ac:spMkLst>
        </pc:spChg>
        <pc:spChg chg="del">
          <ac:chgData name="Jim Hogg" userId="34797abe98eaa765" providerId="LiveId" clId="{B2ECD303-F8A1-4D78-A833-4E1B8D076F0C}" dt="2019-11-06T18:38:45.874" v="4999" actId="478"/>
          <ac:spMkLst>
            <pc:docMk/>
            <pc:sldMk cId="1168736515" sldId="336"/>
            <ac:spMk id="577" creationId="{00000000-0000-0000-0000-000000000000}"/>
          </ac:spMkLst>
        </pc:spChg>
        <pc:grpChg chg="del">
          <ac:chgData name="Jim Hogg" userId="34797abe98eaa765" providerId="LiveId" clId="{B2ECD303-F8A1-4D78-A833-4E1B8D076F0C}" dt="2019-11-06T18:38:30.452" v="4997" actId="478"/>
          <ac:grpSpMkLst>
            <pc:docMk/>
            <pc:sldMk cId="1168736515" sldId="336"/>
            <ac:grpSpMk id="532" creationId="{00000000-0000-0000-0000-000000000000}"/>
          </ac:grpSpMkLst>
        </pc:grpChg>
        <pc:grpChg chg="del">
          <ac:chgData name="Jim Hogg" userId="34797abe98eaa765" providerId="LiveId" clId="{B2ECD303-F8A1-4D78-A833-4E1B8D076F0C}" dt="2019-11-06T18:38:30.452" v="4997" actId="478"/>
          <ac:grpSpMkLst>
            <pc:docMk/>
            <pc:sldMk cId="1168736515" sldId="336"/>
            <ac:grpSpMk id="539" creationId="{00000000-0000-0000-0000-000000000000}"/>
          </ac:grpSpMkLst>
        </pc:grpChg>
        <pc:grpChg chg="mod">
          <ac:chgData name="Jim Hogg" userId="34797abe98eaa765" providerId="LiveId" clId="{B2ECD303-F8A1-4D78-A833-4E1B8D076F0C}" dt="2019-11-06T18:47:55.837" v="5173" actId="1076"/>
          <ac:grpSpMkLst>
            <pc:docMk/>
            <pc:sldMk cId="1168736515" sldId="336"/>
            <ac:grpSpMk id="553" creationId="{00000000-0000-0000-0000-000000000000}"/>
          </ac:grpSpMkLst>
        </pc:grpChg>
        <pc:grpChg chg="del">
          <ac:chgData name="Jim Hogg" userId="34797abe98eaa765" providerId="LiveId" clId="{B2ECD303-F8A1-4D78-A833-4E1B8D076F0C}" dt="2019-11-06T18:38:45.874" v="4999" actId="478"/>
          <ac:grpSpMkLst>
            <pc:docMk/>
            <pc:sldMk cId="1168736515" sldId="336"/>
            <ac:grpSpMk id="571" creationId="{00000000-0000-0000-0000-000000000000}"/>
          </ac:grpSpMkLst>
        </pc:grpChg>
        <pc:cxnChg chg="del mod">
          <ac:chgData name="Jim Hogg" userId="34797abe98eaa765" providerId="LiveId" clId="{B2ECD303-F8A1-4D78-A833-4E1B8D076F0C}" dt="2019-11-06T18:38:30.452" v="4997" actId="478"/>
          <ac:cxnSpMkLst>
            <pc:docMk/>
            <pc:sldMk cId="1168736515" sldId="336"/>
            <ac:cxnSpMk id="528" creationId="{00000000-0000-0000-0000-000000000000}"/>
          </ac:cxnSpMkLst>
        </pc:cxnChg>
        <pc:cxnChg chg="del mod">
          <ac:chgData name="Jim Hogg" userId="34797abe98eaa765" providerId="LiveId" clId="{B2ECD303-F8A1-4D78-A833-4E1B8D076F0C}" dt="2019-11-06T18:38:30.452" v="4997" actId="478"/>
          <ac:cxnSpMkLst>
            <pc:docMk/>
            <pc:sldMk cId="1168736515" sldId="336"/>
            <ac:cxnSpMk id="531" creationId="{00000000-0000-0000-0000-000000000000}"/>
          </ac:cxnSpMkLst>
        </pc:cxnChg>
        <pc:cxnChg chg="del mod">
          <ac:chgData name="Jim Hogg" userId="34797abe98eaa765" providerId="LiveId" clId="{B2ECD303-F8A1-4D78-A833-4E1B8D076F0C}" dt="2019-11-06T18:38:30.452" v="4997" actId="478"/>
          <ac:cxnSpMkLst>
            <pc:docMk/>
            <pc:sldMk cId="1168736515" sldId="336"/>
            <ac:cxnSpMk id="535" creationId="{00000000-0000-0000-0000-000000000000}"/>
          </ac:cxnSpMkLst>
        </pc:cxnChg>
        <pc:cxnChg chg="del mod">
          <ac:chgData name="Jim Hogg" userId="34797abe98eaa765" providerId="LiveId" clId="{B2ECD303-F8A1-4D78-A833-4E1B8D076F0C}" dt="2019-11-06T18:38:30.452" v="4997" actId="478"/>
          <ac:cxnSpMkLst>
            <pc:docMk/>
            <pc:sldMk cId="1168736515" sldId="336"/>
            <ac:cxnSpMk id="538" creationId="{00000000-0000-0000-0000-000000000000}"/>
          </ac:cxnSpMkLst>
        </pc:cxnChg>
        <pc:cxnChg chg="mod">
          <ac:chgData name="Jim Hogg" userId="34797abe98eaa765" providerId="LiveId" clId="{B2ECD303-F8A1-4D78-A833-4E1B8D076F0C}" dt="2019-11-06T18:47:55.837" v="5173" actId="1076"/>
          <ac:cxnSpMkLst>
            <pc:docMk/>
            <pc:sldMk cId="1168736515" sldId="336"/>
            <ac:cxnSpMk id="544" creationId="{00000000-0000-0000-0000-000000000000}"/>
          </ac:cxnSpMkLst>
        </pc:cxnChg>
        <pc:cxnChg chg="mod">
          <ac:chgData name="Jim Hogg" userId="34797abe98eaa765" providerId="LiveId" clId="{B2ECD303-F8A1-4D78-A833-4E1B8D076F0C}" dt="2019-11-06T18:47:55.837" v="5173" actId="1076"/>
          <ac:cxnSpMkLst>
            <pc:docMk/>
            <pc:sldMk cId="1168736515" sldId="336"/>
            <ac:cxnSpMk id="546" creationId="{00000000-0000-0000-0000-000000000000}"/>
          </ac:cxnSpMkLst>
        </pc:cxnChg>
        <pc:cxnChg chg="mod">
          <ac:chgData name="Jim Hogg" userId="34797abe98eaa765" providerId="LiveId" clId="{B2ECD303-F8A1-4D78-A833-4E1B8D076F0C}" dt="2019-11-06T18:47:55.837" v="5173" actId="1076"/>
          <ac:cxnSpMkLst>
            <pc:docMk/>
            <pc:sldMk cId="1168736515" sldId="336"/>
            <ac:cxnSpMk id="548" creationId="{00000000-0000-0000-0000-000000000000}"/>
          </ac:cxnSpMkLst>
        </pc:cxnChg>
        <pc:cxnChg chg="mod">
          <ac:chgData name="Jim Hogg" userId="34797abe98eaa765" providerId="LiveId" clId="{B2ECD303-F8A1-4D78-A833-4E1B8D076F0C}" dt="2019-11-06T18:47:55.837" v="5173" actId="1076"/>
          <ac:cxnSpMkLst>
            <pc:docMk/>
            <pc:sldMk cId="1168736515" sldId="336"/>
            <ac:cxnSpMk id="551" creationId="{00000000-0000-0000-0000-000000000000}"/>
          </ac:cxnSpMkLst>
        </pc:cxnChg>
        <pc:cxnChg chg="del mod">
          <ac:chgData name="Jim Hogg" userId="34797abe98eaa765" providerId="LiveId" clId="{B2ECD303-F8A1-4D78-A833-4E1B8D076F0C}" dt="2019-11-06T18:38:45.874" v="4999" actId="478"/>
          <ac:cxnSpMkLst>
            <pc:docMk/>
            <pc:sldMk cId="1168736515" sldId="336"/>
            <ac:cxnSpMk id="558" creationId="{00000000-0000-0000-0000-000000000000}"/>
          </ac:cxnSpMkLst>
        </pc:cxnChg>
        <pc:cxnChg chg="del mod">
          <ac:chgData name="Jim Hogg" userId="34797abe98eaa765" providerId="LiveId" clId="{B2ECD303-F8A1-4D78-A833-4E1B8D076F0C}" dt="2019-11-06T18:38:45.874" v="4999" actId="478"/>
          <ac:cxnSpMkLst>
            <pc:docMk/>
            <pc:sldMk cId="1168736515" sldId="336"/>
            <ac:cxnSpMk id="561" creationId="{00000000-0000-0000-0000-000000000000}"/>
          </ac:cxnSpMkLst>
        </pc:cxnChg>
        <pc:cxnChg chg="del mod">
          <ac:chgData name="Jim Hogg" userId="34797abe98eaa765" providerId="LiveId" clId="{B2ECD303-F8A1-4D78-A833-4E1B8D076F0C}" dt="2019-11-06T18:38:45.874" v="4999" actId="478"/>
          <ac:cxnSpMkLst>
            <pc:docMk/>
            <pc:sldMk cId="1168736515" sldId="336"/>
            <ac:cxnSpMk id="564" creationId="{00000000-0000-0000-0000-000000000000}"/>
          </ac:cxnSpMkLst>
        </pc:cxnChg>
        <pc:cxnChg chg="del mod">
          <ac:chgData name="Jim Hogg" userId="34797abe98eaa765" providerId="LiveId" clId="{B2ECD303-F8A1-4D78-A833-4E1B8D076F0C}" dt="2019-11-06T18:38:45.874" v="4999" actId="478"/>
          <ac:cxnSpMkLst>
            <pc:docMk/>
            <pc:sldMk cId="1168736515" sldId="336"/>
            <ac:cxnSpMk id="567" creationId="{00000000-0000-0000-0000-000000000000}"/>
          </ac:cxnSpMkLst>
        </pc:cxnChg>
        <pc:cxnChg chg="del mod">
          <ac:chgData name="Jim Hogg" userId="34797abe98eaa765" providerId="LiveId" clId="{B2ECD303-F8A1-4D78-A833-4E1B8D076F0C}" dt="2019-11-06T18:38:45.874" v="4999" actId="478"/>
          <ac:cxnSpMkLst>
            <pc:docMk/>
            <pc:sldMk cId="1168736515" sldId="336"/>
            <ac:cxnSpMk id="570" creationId="{00000000-0000-0000-0000-000000000000}"/>
          </ac:cxnSpMkLst>
        </pc:cxnChg>
        <pc:cxnChg chg="del mod">
          <ac:chgData name="Jim Hogg" userId="34797abe98eaa765" providerId="LiveId" clId="{B2ECD303-F8A1-4D78-A833-4E1B8D076F0C}" dt="2019-11-06T18:38:45.874" v="4999" actId="478"/>
          <ac:cxnSpMkLst>
            <pc:docMk/>
            <pc:sldMk cId="1168736515" sldId="336"/>
            <ac:cxnSpMk id="573" creationId="{00000000-0000-0000-0000-000000000000}"/>
          </ac:cxnSpMkLst>
        </pc:cxnChg>
        <pc:cxnChg chg="del mod">
          <ac:chgData name="Jim Hogg" userId="34797abe98eaa765" providerId="LiveId" clId="{B2ECD303-F8A1-4D78-A833-4E1B8D076F0C}" dt="2019-11-06T18:38:45.874" v="4999" actId="478"/>
          <ac:cxnSpMkLst>
            <pc:docMk/>
            <pc:sldMk cId="1168736515" sldId="336"/>
            <ac:cxnSpMk id="574" creationId="{00000000-0000-0000-0000-000000000000}"/>
          </ac:cxnSpMkLst>
        </pc:cxnChg>
      </pc:sldChg>
      <pc:sldChg chg="add">
        <pc:chgData name="Jim Hogg" userId="34797abe98eaa765" providerId="LiveId" clId="{B2ECD303-F8A1-4D78-A833-4E1B8D076F0C}" dt="2019-11-06T18:49:13.735" v="5174"/>
        <pc:sldMkLst>
          <pc:docMk/>
          <pc:sldMk cId="1400712584" sldId="337"/>
        </pc:sldMkLst>
      </pc:sldChg>
      <pc:sldChg chg="addSp delSp modSp add">
        <pc:chgData name="Jim Hogg" userId="34797abe98eaa765" providerId="LiveId" clId="{B2ECD303-F8A1-4D78-A833-4E1B8D076F0C}" dt="2019-11-06T19:00:11.926" v="5754" actId="692"/>
        <pc:sldMkLst>
          <pc:docMk/>
          <pc:sldMk cId="3055330695" sldId="338"/>
        </pc:sldMkLst>
        <pc:spChg chg="add mod">
          <ac:chgData name="Jim Hogg" userId="34797abe98eaa765" providerId="LiveId" clId="{B2ECD303-F8A1-4D78-A833-4E1B8D076F0C}" dt="2019-11-06T18:50:50.361" v="5206" actId="255"/>
          <ac:spMkLst>
            <pc:docMk/>
            <pc:sldMk cId="3055330695" sldId="338"/>
            <ac:spMk id="4" creationId="{D4C8D0EB-E1FA-4D59-94E0-918939895CB7}"/>
          </ac:spMkLst>
        </pc:spChg>
        <pc:spChg chg="add mod">
          <ac:chgData name="Jim Hogg" userId="34797abe98eaa765" providerId="LiveId" clId="{B2ECD303-F8A1-4D78-A833-4E1B8D076F0C}" dt="2019-11-06T18:53:13.695" v="5220" actId="20577"/>
          <ac:spMkLst>
            <pc:docMk/>
            <pc:sldMk cId="3055330695" sldId="338"/>
            <ac:spMk id="5" creationId="{308353CD-B894-4AC7-9F60-7A3DFDEC63D3}"/>
          </ac:spMkLst>
        </pc:spChg>
        <pc:spChg chg="add mod">
          <ac:chgData name="Jim Hogg" userId="34797abe98eaa765" providerId="LiveId" clId="{B2ECD303-F8A1-4D78-A833-4E1B8D076F0C}" dt="2019-11-06T18:52:12.651" v="5211" actId="1076"/>
          <ac:spMkLst>
            <pc:docMk/>
            <pc:sldMk cId="3055330695" sldId="338"/>
            <ac:spMk id="6" creationId="{E766BAAD-8409-4CC0-90DF-7EC3ED536CA9}"/>
          </ac:spMkLst>
        </pc:spChg>
        <pc:spChg chg="add mod">
          <ac:chgData name="Jim Hogg" userId="34797abe98eaa765" providerId="LiveId" clId="{B2ECD303-F8A1-4D78-A833-4E1B8D076F0C}" dt="2019-11-06T18:52:25.439" v="5215" actId="20577"/>
          <ac:spMkLst>
            <pc:docMk/>
            <pc:sldMk cId="3055330695" sldId="338"/>
            <ac:spMk id="7" creationId="{6651DF7E-FCED-4CF2-B131-1C824B1E1D23}"/>
          </ac:spMkLst>
        </pc:spChg>
        <pc:spChg chg="add mod">
          <ac:chgData name="Jim Hogg" userId="34797abe98eaa765" providerId="LiveId" clId="{B2ECD303-F8A1-4D78-A833-4E1B8D076F0C}" dt="2019-11-06T18:52:12.651" v="5211" actId="1076"/>
          <ac:spMkLst>
            <pc:docMk/>
            <pc:sldMk cId="3055330695" sldId="338"/>
            <ac:spMk id="9" creationId="{C7B4EB51-5D18-4446-9F7C-AFFCA449CC82}"/>
          </ac:spMkLst>
        </pc:spChg>
        <pc:spChg chg="add mod">
          <ac:chgData name="Jim Hogg" userId="34797abe98eaa765" providerId="LiveId" clId="{B2ECD303-F8A1-4D78-A833-4E1B8D076F0C}" dt="2019-11-06T18:52:35.271" v="5217" actId="20577"/>
          <ac:spMkLst>
            <pc:docMk/>
            <pc:sldMk cId="3055330695" sldId="338"/>
            <ac:spMk id="11" creationId="{E6555121-31BD-4851-BDF5-24E2BE760B6F}"/>
          </ac:spMkLst>
        </pc:spChg>
        <pc:spChg chg="add mod">
          <ac:chgData name="Jim Hogg" userId="34797abe98eaa765" providerId="LiveId" clId="{B2ECD303-F8A1-4D78-A833-4E1B8D076F0C}" dt="2019-11-06T18:52:12.651" v="5211" actId="1076"/>
          <ac:spMkLst>
            <pc:docMk/>
            <pc:sldMk cId="3055330695" sldId="338"/>
            <ac:spMk id="13" creationId="{DA3A4885-5351-4DFC-9210-0933770D8B83}"/>
          </ac:spMkLst>
        </pc:spChg>
        <pc:spChg chg="add mod">
          <ac:chgData name="Jim Hogg" userId="34797abe98eaa765" providerId="LiveId" clId="{B2ECD303-F8A1-4D78-A833-4E1B8D076F0C}" dt="2019-11-06T18:52:12.651" v="5211" actId="1076"/>
          <ac:spMkLst>
            <pc:docMk/>
            <pc:sldMk cId="3055330695" sldId="338"/>
            <ac:spMk id="15" creationId="{0AB1A397-4B0B-42FE-80F9-5933E074A1F7}"/>
          </ac:spMkLst>
        </pc:spChg>
        <pc:spChg chg="add mod">
          <ac:chgData name="Jim Hogg" userId="34797abe98eaa765" providerId="LiveId" clId="{B2ECD303-F8A1-4D78-A833-4E1B8D076F0C}" dt="2019-11-06T18:52:22.516" v="5214" actId="20577"/>
          <ac:spMkLst>
            <pc:docMk/>
            <pc:sldMk cId="3055330695" sldId="338"/>
            <ac:spMk id="16" creationId="{5A8DB928-5F2F-4717-9791-7822B68287A3}"/>
          </ac:spMkLst>
        </pc:spChg>
        <pc:spChg chg="add mod">
          <ac:chgData name="Jim Hogg" userId="34797abe98eaa765" providerId="LiveId" clId="{B2ECD303-F8A1-4D78-A833-4E1B8D076F0C}" dt="2019-11-06T18:52:30.082" v="5216" actId="20577"/>
          <ac:spMkLst>
            <pc:docMk/>
            <pc:sldMk cId="3055330695" sldId="338"/>
            <ac:spMk id="18" creationId="{12365262-F69B-4369-9721-251D837A3108}"/>
          </ac:spMkLst>
        </pc:spChg>
        <pc:spChg chg="add mod">
          <ac:chgData name="Jim Hogg" userId="34797abe98eaa765" providerId="LiveId" clId="{B2ECD303-F8A1-4D78-A833-4E1B8D076F0C}" dt="2019-11-06T18:52:37.840" v="5218" actId="20577"/>
          <ac:spMkLst>
            <pc:docMk/>
            <pc:sldMk cId="3055330695" sldId="338"/>
            <ac:spMk id="23" creationId="{0021A9A5-BA42-4732-A90E-6034B500AFC4}"/>
          </ac:spMkLst>
        </pc:spChg>
        <pc:spChg chg="add mod">
          <ac:chgData name="Jim Hogg" userId="34797abe98eaa765" providerId="LiveId" clId="{B2ECD303-F8A1-4D78-A833-4E1B8D076F0C}" dt="2019-11-06T18:52:12.651" v="5211" actId="1076"/>
          <ac:spMkLst>
            <pc:docMk/>
            <pc:sldMk cId="3055330695" sldId="338"/>
            <ac:spMk id="25" creationId="{A93EC751-F740-46A9-B934-94B433FF1B4A}"/>
          </ac:spMkLst>
        </pc:spChg>
        <pc:spChg chg="add mod">
          <ac:chgData name="Jim Hogg" userId="34797abe98eaa765" providerId="LiveId" clId="{B2ECD303-F8A1-4D78-A833-4E1B8D076F0C}" dt="2019-11-06T18:52:12.651" v="5211" actId="1076"/>
          <ac:spMkLst>
            <pc:docMk/>
            <pc:sldMk cId="3055330695" sldId="338"/>
            <ac:spMk id="26" creationId="{9CFC38DF-AE47-4431-8D23-D44D2AFE2316}"/>
          </ac:spMkLst>
        </pc:spChg>
        <pc:spChg chg="add mod">
          <ac:chgData name="Jim Hogg" userId="34797abe98eaa765" providerId="LiveId" clId="{B2ECD303-F8A1-4D78-A833-4E1B8D076F0C}" dt="2019-11-06T18:52:12.651" v="5211" actId="1076"/>
          <ac:spMkLst>
            <pc:docMk/>
            <pc:sldMk cId="3055330695" sldId="338"/>
            <ac:spMk id="27" creationId="{A294C9E7-38D9-4626-9AC2-F93E6B19BA96}"/>
          </ac:spMkLst>
        </pc:spChg>
        <pc:spChg chg="add mod">
          <ac:chgData name="Jim Hogg" userId="34797abe98eaa765" providerId="LiveId" clId="{B2ECD303-F8A1-4D78-A833-4E1B8D076F0C}" dt="2019-11-06T19:00:11.926" v="5754" actId="692"/>
          <ac:spMkLst>
            <pc:docMk/>
            <pc:sldMk cId="3055330695" sldId="338"/>
            <ac:spMk id="28" creationId="{4CB8712E-144D-4301-996C-4B60C03FE2B5}"/>
          </ac:spMkLst>
        </pc:spChg>
        <pc:spChg chg="add mod">
          <ac:chgData name="Jim Hogg" userId="34797abe98eaa765" providerId="LiveId" clId="{B2ECD303-F8A1-4D78-A833-4E1B8D076F0C}" dt="2019-11-06T18:58:03.798" v="5507" actId="1076"/>
          <ac:spMkLst>
            <pc:docMk/>
            <pc:sldMk cId="3055330695" sldId="338"/>
            <ac:spMk id="29" creationId="{4516BF8D-CDE6-4690-8E02-B1B8DA44FD66}"/>
          </ac:spMkLst>
        </pc:spChg>
        <pc:grpChg chg="add del mod">
          <ac:chgData name="Jim Hogg" userId="34797abe98eaa765" providerId="LiveId" clId="{B2ECD303-F8A1-4D78-A833-4E1B8D076F0C}" dt="2019-11-06T18:55:00.136" v="5225" actId="1076"/>
          <ac:grpSpMkLst>
            <pc:docMk/>
            <pc:sldMk cId="3055330695" sldId="338"/>
            <ac:grpSpMk id="19" creationId="{6B67EA8B-B3B0-4BC2-8664-23ADB50EDFA5}"/>
          </ac:grpSpMkLst>
        </pc:grpChg>
        <pc:cxnChg chg="add mod">
          <ac:chgData name="Jim Hogg" userId="34797abe98eaa765" providerId="LiveId" clId="{B2ECD303-F8A1-4D78-A833-4E1B8D076F0C}" dt="2019-11-06T18:52:12.651" v="5211" actId="1076"/>
          <ac:cxnSpMkLst>
            <pc:docMk/>
            <pc:sldMk cId="3055330695" sldId="338"/>
            <ac:cxnSpMk id="8" creationId="{479EF9E8-4548-4C8D-96D5-348C898B8EE0}"/>
          </ac:cxnSpMkLst>
        </pc:cxnChg>
        <pc:cxnChg chg="add mod">
          <ac:chgData name="Jim Hogg" userId="34797abe98eaa765" providerId="LiveId" clId="{B2ECD303-F8A1-4D78-A833-4E1B8D076F0C}" dt="2019-11-06T18:52:12.651" v="5211" actId="1076"/>
          <ac:cxnSpMkLst>
            <pc:docMk/>
            <pc:sldMk cId="3055330695" sldId="338"/>
            <ac:cxnSpMk id="10" creationId="{3959D962-F5BB-4CB1-9B60-3E20A9458B4B}"/>
          </ac:cxnSpMkLst>
        </pc:cxnChg>
        <pc:cxnChg chg="add mod">
          <ac:chgData name="Jim Hogg" userId="34797abe98eaa765" providerId="LiveId" clId="{B2ECD303-F8A1-4D78-A833-4E1B8D076F0C}" dt="2019-11-06T18:52:12.651" v="5211" actId="1076"/>
          <ac:cxnSpMkLst>
            <pc:docMk/>
            <pc:sldMk cId="3055330695" sldId="338"/>
            <ac:cxnSpMk id="12" creationId="{77ECE633-DF87-4C47-8D20-26A670250901}"/>
          </ac:cxnSpMkLst>
        </pc:cxnChg>
        <pc:cxnChg chg="add mod">
          <ac:chgData name="Jim Hogg" userId="34797abe98eaa765" providerId="LiveId" clId="{B2ECD303-F8A1-4D78-A833-4E1B8D076F0C}" dt="2019-11-06T18:55:00.136" v="5225" actId="1076"/>
          <ac:cxnSpMkLst>
            <pc:docMk/>
            <pc:sldMk cId="3055330695" sldId="338"/>
            <ac:cxnSpMk id="14" creationId="{B0A03DA8-FC77-4EBE-A16D-6DB2904DE447}"/>
          </ac:cxnSpMkLst>
        </pc:cxnChg>
        <pc:cxnChg chg="add mod">
          <ac:chgData name="Jim Hogg" userId="34797abe98eaa765" providerId="LiveId" clId="{B2ECD303-F8A1-4D78-A833-4E1B8D076F0C}" dt="2019-11-06T18:52:12.651" v="5211" actId="1076"/>
          <ac:cxnSpMkLst>
            <pc:docMk/>
            <pc:sldMk cId="3055330695" sldId="338"/>
            <ac:cxnSpMk id="17" creationId="{880FB8ED-DB01-4395-A48A-A26C4EB42AAC}"/>
          </ac:cxnSpMkLst>
        </pc:cxnChg>
        <pc:cxnChg chg="add mod">
          <ac:chgData name="Jim Hogg" userId="34797abe98eaa765" providerId="LiveId" clId="{B2ECD303-F8A1-4D78-A833-4E1B8D076F0C}" dt="2019-11-06T18:55:00.136" v="5225" actId="1076"/>
          <ac:cxnSpMkLst>
            <pc:docMk/>
            <pc:sldMk cId="3055330695" sldId="338"/>
            <ac:cxnSpMk id="22" creationId="{40E2913A-FE8D-4E6C-8241-94AEBC4E342A}"/>
          </ac:cxnSpMkLst>
        </pc:cxnChg>
        <pc:cxnChg chg="add mod">
          <ac:chgData name="Jim Hogg" userId="34797abe98eaa765" providerId="LiveId" clId="{B2ECD303-F8A1-4D78-A833-4E1B8D076F0C}" dt="2019-11-06T18:52:12.651" v="5211" actId="1076"/>
          <ac:cxnSpMkLst>
            <pc:docMk/>
            <pc:sldMk cId="3055330695" sldId="338"/>
            <ac:cxnSpMk id="24" creationId="{17D61C15-9234-4C26-A5A9-93C7E290C23A}"/>
          </ac:cxnSpMkLst>
        </pc:cxnChg>
      </pc:sldChg>
      <pc:sldChg chg="add del">
        <pc:chgData name="Jim Hogg" userId="34797abe98eaa765" providerId="LiveId" clId="{B2ECD303-F8A1-4D78-A833-4E1B8D076F0C}" dt="2019-11-06T20:47:59.224" v="6108" actId="47"/>
        <pc:sldMkLst>
          <pc:docMk/>
          <pc:sldMk cId="2246196950" sldId="339"/>
        </pc:sldMkLst>
      </pc:sldChg>
      <pc:sldChg chg="modSp add">
        <pc:chgData name="Jim Hogg" userId="34797abe98eaa765" providerId="LiveId" clId="{B2ECD303-F8A1-4D78-A833-4E1B8D076F0C}" dt="2019-11-06T21:46:15.900" v="6748" actId="20577"/>
        <pc:sldMkLst>
          <pc:docMk/>
          <pc:sldMk cId="2922265681" sldId="340"/>
        </pc:sldMkLst>
        <pc:spChg chg="mod">
          <ac:chgData name="Jim Hogg" userId="34797abe98eaa765" providerId="LiveId" clId="{B2ECD303-F8A1-4D78-A833-4E1B8D076F0C}" dt="2019-11-06T21:46:15.900" v="6748" actId="20577"/>
          <ac:spMkLst>
            <pc:docMk/>
            <pc:sldMk cId="2922265681" sldId="340"/>
            <ac:spMk id="868" creationId="{00000000-0000-0000-0000-000000000000}"/>
          </ac:spMkLst>
        </pc:spChg>
      </pc:sldChg>
      <pc:sldChg chg="addSp delSp modSp add">
        <pc:chgData name="Jim Hogg" userId="34797abe98eaa765" providerId="LiveId" clId="{B2ECD303-F8A1-4D78-A833-4E1B8D076F0C}" dt="2019-11-06T21:35:54.302" v="6544"/>
        <pc:sldMkLst>
          <pc:docMk/>
          <pc:sldMk cId="1513111427" sldId="341"/>
        </pc:sldMkLst>
        <pc:spChg chg="mod">
          <ac:chgData name="Jim Hogg" userId="34797abe98eaa765" providerId="LiveId" clId="{B2ECD303-F8A1-4D78-A833-4E1B8D076F0C}" dt="2019-11-06T20:47:36.994" v="6104" actId="692"/>
          <ac:spMkLst>
            <pc:docMk/>
            <pc:sldMk cId="1513111427" sldId="341"/>
            <ac:spMk id="3" creationId="{0A22BBC3-3719-4B74-9895-BB3E3E4A7F2C}"/>
          </ac:spMkLst>
        </pc:spChg>
        <pc:spChg chg="del">
          <ac:chgData name="Jim Hogg" userId="34797abe98eaa765" providerId="LiveId" clId="{B2ECD303-F8A1-4D78-A833-4E1B8D076F0C}" dt="2019-11-06T20:47:22.510" v="6102" actId="478"/>
          <ac:spMkLst>
            <pc:docMk/>
            <pc:sldMk cId="1513111427" sldId="341"/>
            <ac:spMk id="4" creationId="{0D851587-A67D-4659-B9CF-30F251BC65A9}"/>
          </ac:spMkLst>
        </pc:spChg>
        <pc:spChg chg="add mod">
          <ac:chgData name="Jim Hogg" userId="34797abe98eaa765" providerId="LiveId" clId="{B2ECD303-F8A1-4D78-A833-4E1B8D076F0C}" dt="2019-11-06T21:04:52.197" v="6462" actId="692"/>
          <ac:spMkLst>
            <pc:docMk/>
            <pc:sldMk cId="1513111427" sldId="341"/>
            <ac:spMk id="5" creationId="{B478D921-A8E9-4E66-8DA7-498AAA41BD45}"/>
          </ac:spMkLst>
        </pc:spChg>
        <pc:spChg chg="mod">
          <ac:chgData name="Jim Hogg" userId="34797abe98eaa765" providerId="LiveId" clId="{B2ECD303-F8A1-4D78-A833-4E1B8D076F0C}" dt="2019-11-06T21:35:54.302" v="6544"/>
          <ac:spMkLst>
            <pc:docMk/>
            <pc:sldMk cId="1513111427" sldId="341"/>
            <ac:spMk id="868" creationId="{00000000-0000-0000-0000-000000000000}"/>
          </ac:spMkLst>
        </pc:spChg>
        <pc:spChg chg="mod">
          <ac:chgData name="Jim Hogg" userId="34797abe98eaa765" providerId="LiveId" clId="{B2ECD303-F8A1-4D78-A833-4E1B8D076F0C}" dt="2019-11-06T20:45:29.550" v="6051" actId="207"/>
          <ac:spMkLst>
            <pc:docMk/>
            <pc:sldMk cId="1513111427" sldId="341"/>
            <ac:spMk id="869" creationId="{00000000-0000-0000-0000-000000000000}"/>
          </ac:spMkLst>
        </pc:spChg>
        <pc:spChg chg="mod">
          <ac:chgData name="Jim Hogg" userId="34797abe98eaa765" providerId="LiveId" clId="{B2ECD303-F8A1-4D78-A833-4E1B8D076F0C}" dt="2019-11-06T20:45:29.550" v="6051" actId="207"/>
          <ac:spMkLst>
            <pc:docMk/>
            <pc:sldMk cId="1513111427" sldId="341"/>
            <ac:spMk id="874" creationId="{00000000-0000-0000-0000-000000000000}"/>
          </ac:spMkLst>
        </pc:spChg>
        <pc:spChg chg="mod">
          <ac:chgData name="Jim Hogg" userId="34797abe98eaa765" providerId="LiveId" clId="{B2ECD303-F8A1-4D78-A833-4E1B8D076F0C}" dt="2019-11-06T20:45:29.550" v="6051" actId="207"/>
          <ac:spMkLst>
            <pc:docMk/>
            <pc:sldMk cId="1513111427" sldId="341"/>
            <ac:spMk id="875" creationId="{00000000-0000-0000-0000-000000000000}"/>
          </ac:spMkLst>
        </pc:spChg>
        <pc:spChg chg="mod">
          <ac:chgData name="Jim Hogg" userId="34797abe98eaa765" providerId="LiveId" clId="{B2ECD303-F8A1-4D78-A833-4E1B8D076F0C}" dt="2019-11-06T20:45:29.550" v="6051" actId="207"/>
          <ac:spMkLst>
            <pc:docMk/>
            <pc:sldMk cId="1513111427" sldId="341"/>
            <ac:spMk id="882" creationId="{00000000-0000-0000-0000-000000000000}"/>
          </ac:spMkLst>
        </pc:spChg>
        <pc:spChg chg="mod">
          <ac:chgData name="Jim Hogg" userId="34797abe98eaa765" providerId="LiveId" clId="{B2ECD303-F8A1-4D78-A833-4E1B8D076F0C}" dt="2019-11-06T20:45:29.550" v="6051" actId="207"/>
          <ac:spMkLst>
            <pc:docMk/>
            <pc:sldMk cId="1513111427" sldId="341"/>
            <ac:spMk id="887" creationId="{00000000-0000-0000-0000-000000000000}"/>
          </ac:spMkLst>
        </pc:spChg>
        <pc:spChg chg="mod">
          <ac:chgData name="Jim Hogg" userId="34797abe98eaa765" providerId="LiveId" clId="{B2ECD303-F8A1-4D78-A833-4E1B8D076F0C}" dt="2019-11-06T20:49:36.276" v="6126" actId="207"/>
          <ac:spMkLst>
            <pc:docMk/>
            <pc:sldMk cId="1513111427" sldId="341"/>
            <ac:spMk id="891" creationId="{00000000-0000-0000-0000-000000000000}"/>
          </ac:spMkLst>
        </pc:spChg>
        <pc:spChg chg="mod">
          <ac:chgData name="Jim Hogg" userId="34797abe98eaa765" providerId="LiveId" clId="{B2ECD303-F8A1-4D78-A833-4E1B8D076F0C}" dt="2019-11-06T20:45:29.550" v="6051" actId="207"/>
          <ac:spMkLst>
            <pc:docMk/>
            <pc:sldMk cId="1513111427" sldId="341"/>
            <ac:spMk id="895" creationId="{00000000-0000-0000-0000-000000000000}"/>
          </ac:spMkLst>
        </pc:spChg>
      </pc:sldChg>
      <pc:sldChg chg="modSp add del">
        <pc:chgData name="Jim Hogg" userId="34797abe98eaa765" providerId="LiveId" clId="{B2ECD303-F8A1-4D78-A833-4E1B8D076F0C}" dt="2019-11-06T21:40:19.567" v="6619" actId="47"/>
        <pc:sldMkLst>
          <pc:docMk/>
          <pc:sldMk cId="1363102417" sldId="342"/>
        </pc:sldMkLst>
        <pc:spChg chg="mod">
          <ac:chgData name="Jim Hogg" userId="34797abe98eaa765" providerId="LiveId" clId="{B2ECD303-F8A1-4D78-A833-4E1B8D076F0C}" dt="2019-11-06T21:02:17.475" v="6322" actId="20577"/>
          <ac:spMkLst>
            <pc:docMk/>
            <pc:sldMk cId="1363102417" sldId="342"/>
            <ac:spMk id="3" creationId="{0A22BBC3-3719-4B74-9895-BB3E3E4A7F2C}"/>
          </ac:spMkLst>
        </pc:spChg>
        <pc:spChg chg="mod">
          <ac:chgData name="Jim Hogg" userId="34797abe98eaa765" providerId="LiveId" clId="{B2ECD303-F8A1-4D78-A833-4E1B8D076F0C}" dt="2019-11-06T21:01:59.476" v="6316" actId="207"/>
          <ac:spMkLst>
            <pc:docMk/>
            <pc:sldMk cId="1363102417" sldId="342"/>
            <ac:spMk id="869" creationId="{00000000-0000-0000-0000-000000000000}"/>
          </ac:spMkLst>
        </pc:spChg>
        <pc:spChg chg="mod">
          <ac:chgData name="Jim Hogg" userId="34797abe98eaa765" providerId="LiveId" clId="{B2ECD303-F8A1-4D78-A833-4E1B8D076F0C}" dt="2019-11-06T21:01:59.476" v="6316" actId="207"/>
          <ac:spMkLst>
            <pc:docMk/>
            <pc:sldMk cId="1363102417" sldId="342"/>
            <ac:spMk id="871" creationId="{00000000-0000-0000-0000-000000000000}"/>
          </ac:spMkLst>
        </pc:spChg>
        <pc:spChg chg="mod">
          <ac:chgData name="Jim Hogg" userId="34797abe98eaa765" providerId="LiveId" clId="{B2ECD303-F8A1-4D78-A833-4E1B8D076F0C}" dt="2019-11-06T21:01:59.476" v="6316" actId="207"/>
          <ac:spMkLst>
            <pc:docMk/>
            <pc:sldMk cId="1363102417" sldId="342"/>
            <ac:spMk id="874" creationId="{00000000-0000-0000-0000-000000000000}"/>
          </ac:spMkLst>
        </pc:spChg>
        <pc:spChg chg="mod">
          <ac:chgData name="Jim Hogg" userId="34797abe98eaa765" providerId="LiveId" clId="{B2ECD303-F8A1-4D78-A833-4E1B8D076F0C}" dt="2019-11-06T21:01:59.476" v="6316" actId="207"/>
          <ac:spMkLst>
            <pc:docMk/>
            <pc:sldMk cId="1363102417" sldId="342"/>
            <ac:spMk id="875" creationId="{00000000-0000-0000-0000-000000000000}"/>
          </ac:spMkLst>
        </pc:spChg>
        <pc:spChg chg="mod">
          <ac:chgData name="Jim Hogg" userId="34797abe98eaa765" providerId="LiveId" clId="{B2ECD303-F8A1-4D78-A833-4E1B8D076F0C}" dt="2019-11-06T21:01:59.476" v="6316" actId="207"/>
          <ac:spMkLst>
            <pc:docMk/>
            <pc:sldMk cId="1363102417" sldId="342"/>
            <ac:spMk id="877" creationId="{00000000-0000-0000-0000-000000000000}"/>
          </ac:spMkLst>
        </pc:spChg>
        <pc:spChg chg="mod">
          <ac:chgData name="Jim Hogg" userId="34797abe98eaa765" providerId="LiveId" clId="{B2ECD303-F8A1-4D78-A833-4E1B8D076F0C}" dt="2019-11-06T21:01:59.476" v="6316" actId="207"/>
          <ac:spMkLst>
            <pc:docMk/>
            <pc:sldMk cId="1363102417" sldId="342"/>
            <ac:spMk id="880" creationId="{00000000-0000-0000-0000-000000000000}"/>
          </ac:spMkLst>
        </pc:spChg>
        <pc:spChg chg="mod">
          <ac:chgData name="Jim Hogg" userId="34797abe98eaa765" providerId="LiveId" clId="{B2ECD303-F8A1-4D78-A833-4E1B8D076F0C}" dt="2019-11-06T20:54:27.465" v="6168" actId="207"/>
          <ac:spMkLst>
            <pc:docMk/>
            <pc:sldMk cId="1363102417" sldId="342"/>
            <ac:spMk id="882" creationId="{00000000-0000-0000-0000-000000000000}"/>
          </ac:spMkLst>
        </pc:spChg>
        <pc:spChg chg="mod">
          <ac:chgData name="Jim Hogg" userId="34797abe98eaa765" providerId="LiveId" clId="{B2ECD303-F8A1-4D78-A833-4E1B8D076F0C}" dt="2019-11-06T20:54:27.465" v="6168" actId="207"/>
          <ac:spMkLst>
            <pc:docMk/>
            <pc:sldMk cId="1363102417" sldId="342"/>
            <ac:spMk id="887" creationId="{00000000-0000-0000-0000-000000000000}"/>
          </ac:spMkLst>
        </pc:spChg>
        <pc:spChg chg="mod">
          <ac:chgData name="Jim Hogg" userId="34797abe98eaa765" providerId="LiveId" clId="{B2ECD303-F8A1-4D78-A833-4E1B8D076F0C}" dt="2019-11-06T21:01:59.476" v="6316" actId="207"/>
          <ac:spMkLst>
            <pc:docMk/>
            <pc:sldMk cId="1363102417" sldId="342"/>
            <ac:spMk id="895" creationId="{00000000-0000-0000-0000-000000000000}"/>
          </ac:spMkLst>
        </pc:spChg>
        <pc:cxnChg chg="mod">
          <ac:chgData name="Jim Hogg" userId="34797abe98eaa765" providerId="LiveId" clId="{B2ECD303-F8A1-4D78-A833-4E1B8D076F0C}" dt="2019-11-06T20:54:49.085" v="6170" actId="207"/>
          <ac:cxnSpMkLst>
            <pc:docMk/>
            <pc:sldMk cId="1363102417" sldId="342"/>
            <ac:cxnSpMk id="897" creationId="{00000000-0000-0000-0000-000000000000}"/>
          </ac:cxnSpMkLst>
        </pc:cxnChg>
      </pc:sldChg>
      <pc:sldChg chg="add del">
        <pc:chgData name="Jim Hogg" userId="34797abe98eaa765" providerId="LiveId" clId="{B2ECD303-F8A1-4D78-A833-4E1B8D076F0C}" dt="2019-11-06T21:40:19.567" v="6619" actId="47"/>
        <pc:sldMkLst>
          <pc:docMk/>
          <pc:sldMk cId="753090139" sldId="343"/>
        </pc:sldMkLst>
      </pc:sldChg>
      <pc:sldChg chg="modSp add del">
        <pc:chgData name="Jim Hogg" userId="34797abe98eaa765" providerId="LiveId" clId="{B2ECD303-F8A1-4D78-A833-4E1B8D076F0C}" dt="2019-11-06T20:59:52.237" v="6258" actId="47"/>
        <pc:sldMkLst>
          <pc:docMk/>
          <pc:sldMk cId="4292842398" sldId="343"/>
        </pc:sldMkLst>
        <pc:spChg chg="mod">
          <ac:chgData name="Jim Hogg" userId="34797abe98eaa765" providerId="LiveId" clId="{B2ECD303-F8A1-4D78-A833-4E1B8D076F0C}" dt="2019-11-06T20:57:09.364" v="6189" actId="1076"/>
          <ac:spMkLst>
            <pc:docMk/>
            <pc:sldMk cId="4292842398" sldId="343"/>
            <ac:spMk id="3" creationId="{0A22BBC3-3719-4B74-9895-BB3E3E4A7F2C}"/>
          </ac:spMkLst>
        </pc:spChg>
        <pc:spChg chg="mod">
          <ac:chgData name="Jim Hogg" userId="34797abe98eaa765" providerId="LiveId" clId="{B2ECD303-F8A1-4D78-A833-4E1B8D076F0C}" dt="2019-11-06T20:56:52.509" v="6188" actId="207"/>
          <ac:spMkLst>
            <pc:docMk/>
            <pc:sldMk cId="4292842398" sldId="343"/>
            <ac:spMk id="869" creationId="{00000000-0000-0000-0000-000000000000}"/>
          </ac:spMkLst>
        </pc:spChg>
        <pc:spChg chg="mod">
          <ac:chgData name="Jim Hogg" userId="34797abe98eaa765" providerId="LiveId" clId="{B2ECD303-F8A1-4D78-A833-4E1B8D076F0C}" dt="2019-11-06T20:56:05.653" v="6179" actId="207"/>
          <ac:spMkLst>
            <pc:docMk/>
            <pc:sldMk cId="4292842398" sldId="343"/>
            <ac:spMk id="871" creationId="{00000000-0000-0000-0000-000000000000}"/>
          </ac:spMkLst>
        </pc:spChg>
        <pc:spChg chg="mod">
          <ac:chgData name="Jim Hogg" userId="34797abe98eaa765" providerId="LiveId" clId="{B2ECD303-F8A1-4D78-A833-4E1B8D076F0C}" dt="2019-11-06T20:56:52.509" v="6188" actId="207"/>
          <ac:spMkLst>
            <pc:docMk/>
            <pc:sldMk cId="4292842398" sldId="343"/>
            <ac:spMk id="874" creationId="{00000000-0000-0000-0000-000000000000}"/>
          </ac:spMkLst>
        </pc:spChg>
        <pc:spChg chg="mod">
          <ac:chgData name="Jim Hogg" userId="34797abe98eaa765" providerId="LiveId" clId="{B2ECD303-F8A1-4D78-A833-4E1B8D076F0C}" dt="2019-11-06T20:56:28.831" v="6186" actId="207"/>
          <ac:spMkLst>
            <pc:docMk/>
            <pc:sldMk cId="4292842398" sldId="343"/>
            <ac:spMk id="875" creationId="{00000000-0000-0000-0000-000000000000}"/>
          </ac:spMkLst>
        </pc:spChg>
        <pc:spChg chg="mod">
          <ac:chgData name="Jim Hogg" userId="34797abe98eaa765" providerId="LiveId" clId="{B2ECD303-F8A1-4D78-A833-4E1B8D076F0C}" dt="2019-11-06T20:56:52.509" v="6188" actId="207"/>
          <ac:spMkLst>
            <pc:docMk/>
            <pc:sldMk cId="4292842398" sldId="343"/>
            <ac:spMk id="877" creationId="{00000000-0000-0000-0000-000000000000}"/>
          </ac:spMkLst>
        </pc:spChg>
        <pc:spChg chg="mod">
          <ac:chgData name="Jim Hogg" userId="34797abe98eaa765" providerId="LiveId" clId="{B2ECD303-F8A1-4D78-A833-4E1B8D076F0C}" dt="2019-11-06T20:56:52.509" v="6188" actId="207"/>
          <ac:spMkLst>
            <pc:docMk/>
            <pc:sldMk cId="4292842398" sldId="343"/>
            <ac:spMk id="880" creationId="{00000000-0000-0000-0000-000000000000}"/>
          </ac:spMkLst>
        </pc:spChg>
        <pc:spChg chg="mod">
          <ac:chgData name="Jim Hogg" userId="34797abe98eaa765" providerId="LiveId" clId="{B2ECD303-F8A1-4D78-A833-4E1B8D076F0C}" dt="2019-11-06T20:56:52.509" v="6188" actId="207"/>
          <ac:spMkLst>
            <pc:docMk/>
            <pc:sldMk cId="4292842398" sldId="343"/>
            <ac:spMk id="895" creationId="{00000000-0000-0000-0000-000000000000}"/>
          </ac:spMkLst>
        </pc:spChg>
      </pc:sldChg>
      <pc:sldChg chg="add del">
        <pc:chgData name="Jim Hogg" userId="34797abe98eaa765" providerId="LiveId" clId="{B2ECD303-F8A1-4D78-A833-4E1B8D076F0C}" dt="2019-11-06T21:40:19.567" v="6619" actId="47"/>
        <pc:sldMkLst>
          <pc:docMk/>
          <pc:sldMk cId="4291213637" sldId="344"/>
        </pc:sldMkLst>
      </pc:sldChg>
      <pc:sldChg chg="delSp modSp add">
        <pc:chgData name="Jim Hogg" userId="34797abe98eaa765" providerId="LiveId" clId="{B2ECD303-F8A1-4D78-A833-4E1B8D076F0C}" dt="2019-11-06T21:45:28.036" v="6734" actId="207"/>
        <pc:sldMkLst>
          <pc:docMk/>
          <pc:sldMk cId="347152859" sldId="345"/>
        </pc:sldMkLst>
        <pc:spChg chg="mod">
          <ac:chgData name="Jim Hogg" userId="34797abe98eaa765" providerId="LiveId" clId="{B2ECD303-F8A1-4D78-A833-4E1B8D076F0C}" dt="2019-11-06T21:45:28.036" v="6734" actId="207"/>
          <ac:spMkLst>
            <pc:docMk/>
            <pc:sldMk cId="347152859" sldId="345"/>
            <ac:spMk id="3" creationId="{0A22BBC3-3719-4B74-9895-BB3E3E4A7F2C}"/>
          </ac:spMkLst>
        </pc:spChg>
        <pc:spChg chg="del">
          <ac:chgData name="Jim Hogg" userId="34797abe98eaa765" providerId="LiveId" clId="{B2ECD303-F8A1-4D78-A833-4E1B8D076F0C}" dt="2019-11-06T21:07:37.284" v="6501" actId="478"/>
          <ac:spMkLst>
            <pc:docMk/>
            <pc:sldMk cId="347152859" sldId="345"/>
            <ac:spMk id="5" creationId="{B478D921-A8E9-4E66-8DA7-498AAA41BD45}"/>
          </ac:spMkLst>
        </pc:spChg>
        <pc:spChg chg="mod">
          <ac:chgData name="Jim Hogg" userId="34797abe98eaa765" providerId="LiveId" clId="{B2ECD303-F8A1-4D78-A833-4E1B8D076F0C}" dt="2019-11-06T21:36:32.407" v="6554" actId="20577"/>
          <ac:spMkLst>
            <pc:docMk/>
            <pc:sldMk cId="347152859" sldId="345"/>
            <ac:spMk id="868" creationId="{00000000-0000-0000-0000-000000000000}"/>
          </ac:spMkLst>
        </pc:spChg>
        <pc:spChg chg="mod">
          <ac:chgData name="Jim Hogg" userId="34797abe98eaa765" providerId="LiveId" clId="{B2ECD303-F8A1-4D78-A833-4E1B8D076F0C}" dt="2019-11-06T21:08:01.010" v="6502" actId="207"/>
          <ac:spMkLst>
            <pc:docMk/>
            <pc:sldMk cId="347152859" sldId="345"/>
            <ac:spMk id="869" creationId="{00000000-0000-0000-0000-000000000000}"/>
          </ac:spMkLst>
        </pc:spChg>
        <pc:spChg chg="mod">
          <ac:chgData name="Jim Hogg" userId="34797abe98eaa765" providerId="LiveId" clId="{B2ECD303-F8A1-4D78-A833-4E1B8D076F0C}" dt="2019-11-06T21:08:01.010" v="6502" actId="207"/>
          <ac:spMkLst>
            <pc:docMk/>
            <pc:sldMk cId="347152859" sldId="345"/>
            <ac:spMk id="874" creationId="{00000000-0000-0000-0000-000000000000}"/>
          </ac:spMkLst>
        </pc:spChg>
        <pc:spChg chg="mod">
          <ac:chgData name="Jim Hogg" userId="34797abe98eaa765" providerId="LiveId" clId="{B2ECD303-F8A1-4D78-A833-4E1B8D076F0C}" dt="2019-11-06T21:08:01.010" v="6502" actId="207"/>
          <ac:spMkLst>
            <pc:docMk/>
            <pc:sldMk cId="347152859" sldId="345"/>
            <ac:spMk id="875" creationId="{00000000-0000-0000-0000-000000000000}"/>
          </ac:spMkLst>
        </pc:spChg>
        <pc:spChg chg="mod">
          <ac:chgData name="Jim Hogg" userId="34797abe98eaa765" providerId="LiveId" clId="{B2ECD303-F8A1-4D78-A833-4E1B8D076F0C}" dt="2019-11-06T21:08:01.010" v="6502" actId="207"/>
          <ac:spMkLst>
            <pc:docMk/>
            <pc:sldMk cId="347152859" sldId="345"/>
            <ac:spMk id="882" creationId="{00000000-0000-0000-0000-000000000000}"/>
          </ac:spMkLst>
        </pc:spChg>
        <pc:spChg chg="mod">
          <ac:chgData name="Jim Hogg" userId="34797abe98eaa765" providerId="LiveId" clId="{B2ECD303-F8A1-4D78-A833-4E1B8D076F0C}" dt="2019-11-06T21:08:01.010" v="6502" actId="207"/>
          <ac:spMkLst>
            <pc:docMk/>
            <pc:sldMk cId="347152859" sldId="345"/>
            <ac:spMk id="887" creationId="{00000000-0000-0000-0000-000000000000}"/>
          </ac:spMkLst>
        </pc:spChg>
        <pc:spChg chg="mod">
          <ac:chgData name="Jim Hogg" userId="34797abe98eaa765" providerId="LiveId" clId="{B2ECD303-F8A1-4D78-A833-4E1B8D076F0C}" dt="2019-11-06T21:06:47.398" v="6500" actId="207"/>
          <ac:spMkLst>
            <pc:docMk/>
            <pc:sldMk cId="347152859" sldId="345"/>
            <ac:spMk id="891" creationId="{00000000-0000-0000-0000-000000000000}"/>
          </ac:spMkLst>
        </pc:spChg>
        <pc:spChg chg="mod">
          <ac:chgData name="Jim Hogg" userId="34797abe98eaa765" providerId="LiveId" clId="{B2ECD303-F8A1-4D78-A833-4E1B8D076F0C}" dt="2019-11-06T21:08:01.010" v="6502" actId="207"/>
          <ac:spMkLst>
            <pc:docMk/>
            <pc:sldMk cId="347152859" sldId="345"/>
            <ac:spMk id="895" creationId="{00000000-0000-0000-0000-000000000000}"/>
          </ac:spMkLst>
        </pc:spChg>
      </pc:sldChg>
      <pc:sldChg chg="modSp add">
        <pc:chgData name="Jim Hogg" userId="34797abe98eaa765" providerId="LiveId" clId="{B2ECD303-F8A1-4D78-A833-4E1B8D076F0C}" dt="2019-11-06T21:45:36.513" v="6735" actId="207"/>
        <pc:sldMkLst>
          <pc:docMk/>
          <pc:sldMk cId="292003188" sldId="346"/>
        </pc:sldMkLst>
        <pc:spChg chg="mod">
          <ac:chgData name="Jim Hogg" userId="34797abe98eaa765" providerId="LiveId" clId="{B2ECD303-F8A1-4D78-A833-4E1B8D076F0C}" dt="2019-11-06T21:45:36.513" v="6735" actId="207"/>
          <ac:spMkLst>
            <pc:docMk/>
            <pc:sldMk cId="292003188" sldId="346"/>
            <ac:spMk id="3" creationId="{0A22BBC3-3719-4B74-9895-BB3E3E4A7F2C}"/>
          </ac:spMkLst>
        </pc:spChg>
        <pc:spChg chg="mod">
          <ac:chgData name="Jim Hogg" userId="34797abe98eaa765" providerId="LiveId" clId="{B2ECD303-F8A1-4D78-A833-4E1B8D076F0C}" dt="2019-11-06T21:36:54.836" v="6555"/>
          <ac:spMkLst>
            <pc:docMk/>
            <pc:sldMk cId="292003188" sldId="346"/>
            <ac:spMk id="868" creationId="{00000000-0000-0000-0000-000000000000}"/>
          </ac:spMkLst>
        </pc:spChg>
        <pc:spChg chg="mod">
          <ac:chgData name="Jim Hogg" userId="34797abe98eaa765" providerId="LiveId" clId="{B2ECD303-F8A1-4D78-A833-4E1B8D076F0C}" dt="2019-11-06T21:09:08.647" v="6506" actId="207"/>
          <ac:spMkLst>
            <pc:docMk/>
            <pc:sldMk cId="292003188" sldId="346"/>
            <ac:spMk id="871" creationId="{00000000-0000-0000-0000-000000000000}"/>
          </ac:spMkLst>
        </pc:spChg>
        <pc:spChg chg="mod">
          <ac:chgData name="Jim Hogg" userId="34797abe98eaa765" providerId="LiveId" clId="{B2ECD303-F8A1-4D78-A833-4E1B8D076F0C}" dt="2019-11-06T21:09:08.647" v="6506" actId="207"/>
          <ac:spMkLst>
            <pc:docMk/>
            <pc:sldMk cId="292003188" sldId="346"/>
            <ac:spMk id="874" creationId="{00000000-0000-0000-0000-000000000000}"/>
          </ac:spMkLst>
        </pc:spChg>
        <pc:spChg chg="mod">
          <ac:chgData name="Jim Hogg" userId="34797abe98eaa765" providerId="LiveId" clId="{B2ECD303-F8A1-4D78-A833-4E1B8D076F0C}" dt="2019-11-06T21:09:08.647" v="6506" actId="207"/>
          <ac:spMkLst>
            <pc:docMk/>
            <pc:sldMk cId="292003188" sldId="346"/>
            <ac:spMk id="875" creationId="{00000000-0000-0000-0000-000000000000}"/>
          </ac:spMkLst>
        </pc:spChg>
        <pc:spChg chg="mod">
          <ac:chgData name="Jim Hogg" userId="34797abe98eaa765" providerId="LiveId" clId="{B2ECD303-F8A1-4D78-A833-4E1B8D076F0C}" dt="2019-11-06T21:09:08.647" v="6506" actId="207"/>
          <ac:spMkLst>
            <pc:docMk/>
            <pc:sldMk cId="292003188" sldId="346"/>
            <ac:spMk id="880" creationId="{00000000-0000-0000-0000-000000000000}"/>
          </ac:spMkLst>
        </pc:spChg>
        <pc:spChg chg="mod">
          <ac:chgData name="Jim Hogg" userId="34797abe98eaa765" providerId="LiveId" clId="{B2ECD303-F8A1-4D78-A833-4E1B8D076F0C}" dt="2019-11-06T21:08:51.189" v="6504" actId="207"/>
          <ac:spMkLst>
            <pc:docMk/>
            <pc:sldMk cId="292003188" sldId="346"/>
            <ac:spMk id="882" creationId="{00000000-0000-0000-0000-000000000000}"/>
          </ac:spMkLst>
        </pc:spChg>
        <pc:spChg chg="mod">
          <ac:chgData name="Jim Hogg" userId="34797abe98eaa765" providerId="LiveId" clId="{B2ECD303-F8A1-4D78-A833-4E1B8D076F0C}" dt="2019-11-06T21:08:51.189" v="6504" actId="207"/>
          <ac:spMkLst>
            <pc:docMk/>
            <pc:sldMk cId="292003188" sldId="346"/>
            <ac:spMk id="887" creationId="{00000000-0000-0000-0000-000000000000}"/>
          </ac:spMkLst>
        </pc:spChg>
        <pc:spChg chg="mod">
          <ac:chgData name="Jim Hogg" userId="34797abe98eaa765" providerId="LiveId" clId="{B2ECD303-F8A1-4D78-A833-4E1B8D076F0C}" dt="2019-11-06T21:09:08.647" v="6506" actId="207"/>
          <ac:spMkLst>
            <pc:docMk/>
            <pc:sldMk cId="292003188" sldId="346"/>
            <ac:spMk id="895" creationId="{00000000-0000-0000-0000-000000000000}"/>
          </ac:spMkLst>
        </pc:spChg>
      </pc:sldChg>
      <pc:sldChg chg="add del">
        <pc:chgData name="Jim Hogg" userId="34797abe98eaa765" providerId="LiveId" clId="{B2ECD303-F8A1-4D78-A833-4E1B8D076F0C}" dt="2019-11-06T21:40:19.567" v="6619" actId="47"/>
        <pc:sldMkLst>
          <pc:docMk/>
          <pc:sldMk cId="3513505297" sldId="347"/>
        </pc:sldMkLst>
      </pc:sldChg>
      <pc:sldChg chg="modSp add">
        <pc:chgData name="Jim Hogg" userId="34797abe98eaa765" providerId="LiveId" clId="{B2ECD303-F8A1-4D78-A833-4E1B8D076F0C}" dt="2019-11-06T21:45:43.294" v="6736" actId="207"/>
        <pc:sldMkLst>
          <pc:docMk/>
          <pc:sldMk cId="82960835" sldId="348"/>
        </pc:sldMkLst>
        <pc:spChg chg="mod">
          <ac:chgData name="Jim Hogg" userId="34797abe98eaa765" providerId="LiveId" clId="{B2ECD303-F8A1-4D78-A833-4E1B8D076F0C}" dt="2019-11-06T21:45:43.294" v="6736" actId="207"/>
          <ac:spMkLst>
            <pc:docMk/>
            <pc:sldMk cId="82960835" sldId="348"/>
            <ac:spMk id="3" creationId="{0A22BBC3-3719-4B74-9895-BB3E3E4A7F2C}"/>
          </ac:spMkLst>
        </pc:spChg>
        <pc:spChg chg="mod">
          <ac:chgData name="Jim Hogg" userId="34797abe98eaa765" providerId="LiveId" clId="{B2ECD303-F8A1-4D78-A833-4E1B8D076F0C}" dt="2019-11-06T21:37:21.787" v="6558" actId="20577"/>
          <ac:spMkLst>
            <pc:docMk/>
            <pc:sldMk cId="82960835" sldId="348"/>
            <ac:spMk id="868" creationId="{00000000-0000-0000-0000-000000000000}"/>
          </ac:spMkLst>
        </pc:spChg>
      </pc:sldChg>
      <pc:sldChg chg="modSp add">
        <pc:chgData name="Jim Hogg" userId="34797abe98eaa765" providerId="LiveId" clId="{B2ECD303-F8A1-4D78-A833-4E1B8D076F0C}" dt="2019-11-06T21:45:50.624" v="6737" actId="207"/>
        <pc:sldMkLst>
          <pc:docMk/>
          <pc:sldMk cId="1063435121" sldId="349"/>
        </pc:sldMkLst>
        <pc:spChg chg="mod">
          <ac:chgData name="Jim Hogg" userId="34797abe98eaa765" providerId="LiveId" clId="{B2ECD303-F8A1-4D78-A833-4E1B8D076F0C}" dt="2019-11-06T21:45:50.624" v="6737" actId="207"/>
          <ac:spMkLst>
            <pc:docMk/>
            <pc:sldMk cId="1063435121" sldId="349"/>
            <ac:spMk id="3" creationId="{0A22BBC3-3719-4B74-9895-BB3E3E4A7F2C}"/>
          </ac:spMkLst>
        </pc:spChg>
        <pc:spChg chg="mod">
          <ac:chgData name="Jim Hogg" userId="34797abe98eaa765" providerId="LiveId" clId="{B2ECD303-F8A1-4D78-A833-4E1B8D076F0C}" dt="2019-11-06T21:38:46.735" v="6581" actId="207"/>
          <ac:spMkLst>
            <pc:docMk/>
            <pc:sldMk cId="1063435121" sldId="349"/>
            <ac:spMk id="869" creationId="{00000000-0000-0000-0000-000000000000}"/>
          </ac:spMkLst>
        </pc:spChg>
        <pc:spChg chg="mod">
          <ac:chgData name="Jim Hogg" userId="34797abe98eaa765" providerId="LiveId" clId="{B2ECD303-F8A1-4D78-A833-4E1B8D076F0C}" dt="2019-11-06T21:38:46.735" v="6581" actId="207"/>
          <ac:spMkLst>
            <pc:docMk/>
            <pc:sldMk cId="1063435121" sldId="349"/>
            <ac:spMk id="874" creationId="{00000000-0000-0000-0000-000000000000}"/>
          </ac:spMkLst>
        </pc:spChg>
        <pc:spChg chg="mod">
          <ac:chgData name="Jim Hogg" userId="34797abe98eaa765" providerId="LiveId" clId="{B2ECD303-F8A1-4D78-A833-4E1B8D076F0C}" dt="2019-11-06T21:38:46.735" v="6581" actId="207"/>
          <ac:spMkLst>
            <pc:docMk/>
            <pc:sldMk cId="1063435121" sldId="349"/>
            <ac:spMk id="877" creationId="{00000000-0000-0000-0000-000000000000}"/>
          </ac:spMkLst>
        </pc:spChg>
        <pc:spChg chg="mod">
          <ac:chgData name="Jim Hogg" userId="34797abe98eaa765" providerId="LiveId" clId="{B2ECD303-F8A1-4D78-A833-4E1B8D076F0C}" dt="2019-11-06T21:38:46.735" v="6581" actId="207"/>
          <ac:spMkLst>
            <pc:docMk/>
            <pc:sldMk cId="1063435121" sldId="349"/>
            <ac:spMk id="880" creationId="{00000000-0000-0000-0000-000000000000}"/>
          </ac:spMkLst>
        </pc:spChg>
        <pc:spChg chg="mod">
          <ac:chgData name="Jim Hogg" userId="34797abe98eaa765" providerId="LiveId" clId="{B2ECD303-F8A1-4D78-A833-4E1B8D076F0C}" dt="2019-11-06T21:38:30.013" v="6579" actId="207"/>
          <ac:spMkLst>
            <pc:docMk/>
            <pc:sldMk cId="1063435121" sldId="349"/>
            <ac:spMk id="882" creationId="{00000000-0000-0000-0000-000000000000}"/>
          </ac:spMkLst>
        </pc:spChg>
        <pc:spChg chg="mod">
          <ac:chgData name="Jim Hogg" userId="34797abe98eaa765" providerId="LiveId" clId="{B2ECD303-F8A1-4D78-A833-4E1B8D076F0C}" dt="2019-11-06T21:38:30.013" v="6579" actId="207"/>
          <ac:spMkLst>
            <pc:docMk/>
            <pc:sldMk cId="1063435121" sldId="349"/>
            <ac:spMk id="887" creationId="{00000000-0000-0000-0000-000000000000}"/>
          </ac:spMkLst>
        </pc:spChg>
        <pc:spChg chg="mod">
          <ac:chgData name="Jim Hogg" userId="34797abe98eaa765" providerId="LiveId" clId="{B2ECD303-F8A1-4D78-A833-4E1B8D076F0C}" dt="2019-11-06T21:38:46.735" v="6581" actId="207"/>
          <ac:spMkLst>
            <pc:docMk/>
            <pc:sldMk cId="1063435121" sldId="349"/>
            <ac:spMk id="895" creationId="{00000000-0000-0000-0000-000000000000}"/>
          </ac:spMkLst>
        </pc:spChg>
      </pc:sldChg>
      <pc:sldChg chg="modSp add">
        <pc:chgData name="Jim Hogg" userId="34797abe98eaa765" providerId="LiveId" clId="{B2ECD303-F8A1-4D78-A833-4E1B8D076F0C}" dt="2019-11-06T21:46:00.581" v="6738" actId="207"/>
        <pc:sldMkLst>
          <pc:docMk/>
          <pc:sldMk cId="2560414354" sldId="350"/>
        </pc:sldMkLst>
        <pc:spChg chg="mod">
          <ac:chgData name="Jim Hogg" userId="34797abe98eaa765" providerId="LiveId" clId="{B2ECD303-F8A1-4D78-A833-4E1B8D076F0C}" dt="2019-11-06T21:46:00.581" v="6738" actId="207"/>
          <ac:spMkLst>
            <pc:docMk/>
            <pc:sldMk cId="2560414354" sldId="350"/>
            <ac:spMk id="3" creationId="{0A22BBC3-3719-4B74-9895-BB3E3E4A7F2C}"/>
          </ac:spMkLst>
        </pc:spChg>
        <pc:spChg chg="mod">
          <ac:chgData name="Jim Hogg" userId="34797abe98eaa765" providerId="LiveId" clId="{B2ECD303-F8A1-4D78-A833-4E1B8D076F0C}" dt="2019-11-06T21:44:09.493" v="6688" actId="20577"/>
          <ac:spMkLst>
            <pc:docMk/>
            <pc:sldMk cId="2560414354" sldId="350"/>
            <ac:spMk id="868" creationId="{00000000-0000-0000-0000-000000000000}"/>
          </ac:spMkLst>
        </pc:spChg>
        <pc:spChg chg="mod">
          <ac:chgData name="Jim Hogg" userId="34797abe98eaa765" providerId="LiveId" clId="{B2ECD303-F8A1-4D78-A833-4E1B8D076F0C}" dt="2019-11-06T21:41:25.389" v="6629" actId="207"/>
          <ac:spMkLst>
            <pc:docMk/>
            <pc:sldMk cId="2560414354" sldId="350"/>
            <ac:spMk id="869" creationId="{00000000-0000-0000-0000-000000000000}"/>
          </ac:spMkLst>
        </pc:spChg>
        <pc:spChg chg="mod">
          <ac:chgData name="Jim Hogg" userId="34797abe98eaa765" providerId="LiveId" clId="{B2ECD303-F8A1-4D78-A833-4E1B8D076F0C}" dt="2019-11-06T21:41:25.389" v="6629" actId="207"/>
          <ac:spMkLst>
            <pc:docMk/>
            <pc:sldMk cId="2560414354" sldId="350"/>
            <ac:spMk id="871" creationId="{00000000-0000-0000-0000-000000000000}"/>
          </ac:spMkLst>
        </pc:spChg>
        <pc:spChg chg="mod">
          <ac:chgData name="Jim Hogg" userId="34797abe98eaa765" providerId="LiveId" clId="{B2ECD303-F8A1-4D78-A833-4E1B8D076F0C}" dt="2019-11-06T21:41:25.389" v="6629" actId="207"/>
          <ac:spMkLst>
            <pc:docMk/>
            <pc:sldMk cId="2560414354" sldId="350"/>
            <ac:spMk id="874" creationId="{00000000-0000-0000-0000-000000000000}"/>
          </ac:spMkLst>
        </pc:spChg>
        <pc:spChg chg="mod">
          <ac:chgData name="Jim Hogg" userId="34797abe98eaa765" providerId="LiveId" clId="{B2ECD303-F8A1-4D78-A833-4E1B8D076F0C}" dt="2019-11-06T21:41:25.389" v="6629" actId="207"/>
          <ac:spMkLst>
            <pc:docMk/>
            <pc:sldMk cId="2560414354" sldId="350"/>
            <ac:spMk id="875" creationId="{00000000-0000-0000-0000-000000000000}"/>
          </ac:spMkLst>
        </pc:spChg>
        <pc:spChg chg="mod">
          <ac:chgData name="Jim Hogg" userId="34797abe98eaa765" providerId="LiveId" clId="{B2ECD303-F8A1-4D78-A833-4E1B8D076F0C}" dt="2019-11-06T21:40:50.152" v="6623" actId="207"/>
          <ac:spMkLst>
            <pc:docMk/>
            <pc:sldMk cId="2560414354" sldId="350"/>
            <ac:spMk id="877" creationId="{00000000-0000-0000-0000-000000000000}"/>
          </ac:spMkLst>
        </pc:spChg>
        <pc:spChg chg="mod">
          <ac:chgData name="Jim Hogg" userId="34797abe98eaa765" providerId="LiveId" clId="{B2ECD303-F8A1-4D78-A833-4E1B8D076F0C}" dt="2019-11-06T21:41:25.389" v="6629" actId="207"/>
          <ac:spMkLst>
            <pc:docMk/>
            <pc:sldMk cId="2560414354" sldId="350"/>
            <ac:spMk id="880" creationId="{00000000-0000-0000-0000-000000000000}"/>
          </ac:spMkLst>
        </pc:spChg>
        <pc:spChg chg="mod">
          <ac:chgData name="Jim Hogg" userId="34797abe98eaa765" providerId="LiveId" clId="{B2ECD303-F8A1-4D78-A833-4E1B8D076F0C}" dt="2019-11-06T21:41:25.389" v="6629" actId="207"/>
          <ac:spMkLst>
            <pc:docMk/>
            <pc:sldMk cId="2560414354" sldId="350"/>
            <ac:spMk id="895" creationId="{00000000-0000-0000-0000-000000000000}"/>
          </ac:spMkLst>
        </pc:spChg>
      </pc:sldChg>
      <pc:sldChg chg="modSp add del">
        <pc:chgData name="Jim Hogg" userId="34797abe98eaa765" providerId="LiveId" clId="{B2ECD303-F8A1-4D78-A833-4E1B8D076F0C}" dt="2019-11-06T21:51:45.504" v="6942" actId="47"/>
        <pc:sldMkLst>
          <pc:docMk/>
          <pc:sldMk cId="2161508982" sldId="351"/>
        </pc:sldMkLst>
        <pc:spChg chg="mod">
          <ac:chgData name="Jim Hogg" userId="34797abe98eaa765" providerId="LiveId" clId="{B2ECD303-F8A1-4D78-A833-4E1B8D076F0C}" dt="2019-11-06T21:51:27.085" v="6941" actId="20577"/>
          <ac:spMkLst>
            <pc:docMk/>
            <pc:sldMk cId="2161508982" sldId="351"/>
            <ac:spMk id="868" creationId="{00000000-0000-0000-0000-000000000000}"/>
          </ac:spMkLst>
        </pc:spChg>
        <pc:graphicFrameChg chg="modGraphic">
          <ac:chgData name="Jim Hogg" userId="34797abe98eaa765" providerId="LiveId" clId="{B2ECD303-F8A1-4D78-A833-4E1B8D076F0C}" dt="2019-11-06T21:51:00.815" v="6915" actId="207"/>
          <ac:graphicFrameMkLst>
            <pc:docMk/>
            <pc:sldMk cId="2161508982" sldId="351"/>
            <ac:graphicFrameMk id="896" creationId="{00000000-0000-0000-0000-000000000000}"/>
          </ac:graphicFrameMkLst>
        </pc:graphicFrameChg>
      </pc:sldChg>
      <pc:sldChg chg="addSp modSp add">
        <pc:chgData name="Jim Hogg" userId="34797abe98eaa765" providerId="LiveId" clId="{B2ECD303-F8A1-4D78-A833-4E1B8D076F0C}" dt="2019-11-09T23:17:15.330" v="7296" actId="403"/>
        <pc:sldMkLst>
          <pc:docMk/>
          <pc:sldMk cId="2634259476" sldId="351"/>
        </pc:sldMkLst>
        <pc:spChg chg="add mod">
          <ac:chgData name="Jim Hogg" userId="34797abe98eaa765" providerId="LiveId" clId="{B2ECD303-F8A1-4D78-A833-4E1B8D076F0C}" dt="2019-11-09T23:03:56.230" v="7103" actId="14100"/>
          <ac:spMkLst>
            <pc:docMk/>
            <pc:sldMk cId="2634259476" sldId="351"/>
            <ac:spMk id="4" creationId="{760E93A5-1B28-4BA7-94E6-69818C674DF1}"/>
          </ac:spMkLst>
        </pc:spChg>
        <pc:spChg chg="add mod">
          <ac:chgData name="Jim Hogg" userId="34797abe98eaa765" providerId="LiveId" clId="{B2ECD303-F8A1-4D78-A833-4E1B8D076F0C}" dt="2019-11-09T23:17:04.302" v="7292" actId="14100"/>
          <ac:spMkLst>
            <pc:docMk/>
            <pc:sldMk cId="2634259476" sldId="351"/>
            <ac:spMk id="5" creationId="{DD8B0593-E398-45C2-9C7A-C32BD6DA4D33}"/>
          </ac:spMkLst>
        </pc:spChg>
        <pc:spChg chg="add mod">
          <ac:chgData name="Jim Hogg" userId="34797abe98eaa765" providerId="LiveId" clId="{B2ECD303-F8A1-4D78-A833-4E1B8D076F0C}" dt="2019-11-09T23:17:15.330" v="7296" actId="403"/>
          <ac:spMkLst>
            <pc:docMk/>
            <pc:sldMk cId="2634259476" sldId="351"/>
            <ac:spMk id="6" creationId="{697A39BD-634D-40A8-8C7A-819516680B59}"/>
          </ac:spMkLst>
        </pc:spChg>
      </pc:sldChg>
      <pc:sldChg chg="addSp delSp modSp add">
        <pc:chgData name="Jim Hogg" userId="34797abe98eaa765" providerId="LiveId" clId="{B2ECD303-F8A1-4D78-A833-4E1B8D076F0C}" dt="2019-11-09T23:39:01.159" v="7489" actId="1076"/>
        <pc:sldMkLst>
          <pc:docMk/>
          <pc:sldMk cId="1410060315" sldId="352"/>
        </pc:sldMkLst>
        <pc:spChg chg="mod">
          <ac:chgData name="Jim Hogg" userId="34797abe98eaa765" providerId="LiveId" clId="{B2ECD303-F8A1-4D78-A833-4E1B8D076F0C}" dt="2019-11-09T23:19:19.177" v="7358" actId="20577"/>
          <ac:spMkLst>
            <pc:docMk/>
            <pc:sldMk cId="1410060315" sldId="352"/>
            <ac:spMk id="4" creationId="{760E93A5-1B28-4BA7-94E6-69818C674DF1}"/>
          </ac:spMkLst>
        </pc:spChg>
        <pc:spChg chg="mod">
          <ac:chgData name="Jim Hogg" userId="34797abe98eaa765" providerId="LiveId" clId="{B2ECD303-F8A1-4D78-A833-4E1B8D076F0C}" dt="2019-11-09T23:38:39.023" v="7485" actId="207"/>
          <ac:spMkLst>
            <pc:docMk/>
            <pc:sldMk cId="1410060315" sldId="352"/>
            <ac:spMk id="5" creationId="{DD8B0593-E398-45C2-9C7A-C32BD6DA4D33}"/>
          </ac:spMkLst>
        </pc:spChg>
        <pc:spChg chg="del">
          <ac:chgData name="Jim Hogg" userId="34797abe98eaa765" providerId="LiveId" clId="{B2ECD303-F8A1-4D78-A833-4E1B8D076F0C}" dt="2019-11-09T23:08:57.926" v="7239" actId="478"/>
          <ac:spMkLst>
            <pc:docMk/>
            <pc:sldMk cId="1410060315" sldId="352"/>
            <ac:spMk id="6" creationId="{697A39BD-634D-40A8-8C7A-819516680B59}"/>
          </ac:spMkLst>
        </pc:spChg>
        <pc:spChg chg="add del mod">
          <ac:chgData name="Jim Hogg" userId="34797abe98eaa765" providerId="LiveId" clId="{B2ECD303-F8A1-4D78-A833-4E1B8D076F0C}" dt="2019-11-09T23:14:28.867" v="7263" actId="478"/>
          <ac:spMkLst>
            <pc:docMk/>
            <pc:sldMk cId="1410060315" sldId="352"/>
            <ac:spMk id="7" creationId="{B6F5B8CA-AB22-432B-99AC-5628A0125383}"/>
          </ac:spMkLst>
        </pc:spChg>
        <pc:spChg chg="add mod">
          <ac:chgData name="Jim Hogg" userId="34797abe98eaa765" providerId="LiveId" clId="{B2ECD303-F8A1-4D78-A833-4E1B8D076F0C}" dt="2019-11-09T23:38:43.816" v="7486" actId="207"/>
          <ac:spMkLst>
            <pc:docMk/>
            <pc:sldMk cId="1410060315" sldId="352"/>
            <ac:spMk id="8" creationId="{DF5FD494-857D-44E9-919D-F275B056373D}"/>
          </ac:spMkLst>
        </pc:spChg>
        <pc:spChg chg="add mod">
          <ac:chgData name="Jim Hogg" userId="34797abe98eaa765" providerId="LiveId" clId="{B2ECD303-F8A1-4D78-A833-4E1B8D076F0C}" dt="2019-11-09T23:39:01.159" v="7489" actId="1076"/>
          <ac:spMkLst>
            <pc:docMk/>
            <pc:sldMk cId="1410060315" sldId="352"/>
            <ac:spMk id="9" creationId="{52502352-56A7-4ACC-ABE3-A378964E8F04}"/>
          </ac:spMkLst>
        </pc:spChg>
      </pc:sldChg>
      <pc:sldChg chg="addSp modSp add">
        <pc:chgData name="Jim Hogg" userId="34797abe98eaa765" providerId="LiveId" clId="{B2ECD303-F8A1-4D78-A833-4E1B8D076F0C}" dt="2019-11-09T23:33:57.261" v="7392" actId="6549"/>
        <pc:sldMkLst>
          <pc:docMk/>
          <pc:sldMk cId="1873861765" sldId="353"/>
        </pc:sldMkLst>
        <pc:spChg chg="add mod">
          <ac:chgData name="Jim Hogg" userId="34797abe98eaa765" providerId="LiveId" clId="{B2ECD303-F8A1-4D78-A833-4E1B8D076F0C}" dt="2019-11-09T23:19:00.061" v="7336" actId="20577"/>
          <ac:spMkLst>
            <pc:docMk/>
            <pc:sldMk cId="1873861765" sldId="353"/>
            <ac:spMk id="4" creationId="{213D7071-2D32-4C7A-91F8-B5B0A84A9DE7}"/>
          </ac:spMkLst>
        </pc:spChg>
        <pc:spChg chg="add mod">
          <ac:chgData name="Jim Hogg" userId="34797abe98eaa765" providerId="LiveId" clId="{B2ECD303-F8A1-4D78-A833-4E1B8D076F0C}" dt="2019-11-09T23:33:57.261" v="7392" actId="6549"/>
          <ac:spMkLst>
            <pc:docMk/>
            <pc:sldMk cId="1873861765" sldId="353"/>
            <ac:spMk id="5" creationId="{B237C37F-364D-4861-BD3A-EB4698897273}"/>
          </ac:spMkLst>
        </pc:spChg>
      </pc:sldChg>
      <pc:sldChg chg="addSp delSp modSp add">
        <pc:chgData name="Jim Hogg" userId="34797abe98eaa765" providerId="LiveId" clId="{B2ECD303-F8A1-4D78-A833-4E1B8D076F0C}" dt="2019-11-09T23:42:48.905" v="7556" actId="1076"/>
        <pc:sldMkLst>
          <pc:docMk/>
          <pc:sldMk cId="4251905809" sldId="354"/>
        </pc:sldMkLst>
        <pc:spChg chg="add del mod">
          <ac:chgData name="Jim Hogg" userId="34797abe98eaa765" providerId="LiveId" clId="{B2ECD303-F8A1-4D78-A833-4E1B8D076F0C}" dt="2019-11-09T23:27:01.055" v="7366"/>
          <ac:spMkLst>
            <pc:docMk/>
            <pc:sldMk cId="4251905809" sldId="354"/>
            <ac:spMk id="4" creationId="{4F2AE691-DEEF-44ED-AE57-63F3E663F6BC}"/>
          </ac:spMkLst>
        </pc:spChg>
        <pc:spChg chg="add del mod">
          <ac:chgData name="Jim Hogg" userId="34797abe98eaa765" providerId="LiveId" clId="{B2ECD303-F8A1-4D78-A833-4E1B8D076F0C}" dt="2019-11-09T23:33:43.515" v="7386" actId="478"/>
          <ac:spMkLst>
            <pc:docMk/>
            <pc:sldMk cId="4251905809" sldId="354"/>
            <ac:spMk id="5" creationId="{09CD19D8-EA43-49C7-82FD-0B49928C8B0B}"/>
          </ac:spMkLst>
        </pc:spChg>
        <pc:spChg chg="add mod">
          <ac:chgData name="Jim Hogg" userId="34797abe98eaa765" providerId="LiveId" clId="{B2ECD303-F8A1-4D78-A833-4E1B8D076F0C}" dt="2019-11-09T23:40:45.542" v="7537" actId="14100"/>
          <ac:spMkLst>
            <pc:docMk/>
            <pc:sldMk cId="4251905809" sldId="354"/>
            <ac:spMk id="6" creationId="{02728B9A-5E60-4265-B11B-380F97E322E5}"/>
          </ac:spMkLst>
        </pc:spChg>
        <pc:spChg chg="add mod">
          <ac:chgData name="Jim Hogg" userId="34797abe98eaa765" providerId="LiveId" clId="{B2ECD303-F8A1-4D78-A833-4E1B8D076F0C}" dt="2019-11-09T23:39:34.924" v="7527" actId="255"/>
          <ac:spMkLst>
            <pc:docMk/>
            <pc:sldMk cId="4251905809" sldId="354"/>
            <ac:spMk id="7" creationId="{4D93DF72-837B-4960-A526-8D745C09C39B}"/>
          </ac:spMkLst>
        </pc:spChg>
        <pc:spChg chg="add mod">
          <ac:chgData name="Jim Hogg" userId="34797abe98eaa765" providerId="LiveId" clId="{B2ECD303-F8A1-4D78-A833-4E1B8D076F0C}" dt="2019-11-09T23:41:29.021" v="7542" actId="6549"/>
          <ac:spMkLst>
            <pc:docMk/>
            <pc:sldMk cId="4251905809" sldId="354"/>
            <ac:spMk id="8" creationId="{18C1A82C-CB46-48C8-9658-B0B52E036CC3}"/>
          </ac:spMkLst>
        </pc:spChg>
        <pc:spChg chg="add mod">
          <ac:chgData name="Jim Hogg" userId="34797abe98eaa765" providerId="LiveId" clId="{B2ECD303-F8A1-4D78-A833-4E1B8D076F0C}" dt="2019-11-09T23:42:04.724" v="7548" actId="6549"/>
          <ac:spMkLst>
            <pc:docMk/>
            <pc:sldMk cId="4251905809" sldId="354"/>
            <ac:spMk id="9" creationId="{A8303AA4-AFBD-45B3-9D1D-6B3CFF3DB325}"/>
          </ac:spMkLst>
        </pc:spChg>
        <pc:spChg chg="add mod">
          <ac:chgData name="Jim Hogg" userId="34797abe98eaa765" providerId="LiveId" clId="{B2ECD303-F8A1-4D78-A833-4E1B8D076F0C}" dt="2019-11-09T23:42:48.905" v="7556" actId="1076"/>
          <ac:spMkLst>
            <pc:docMk/>
            <pc:sldMk cId="4251905809" sldId="354"/>
            <ac:spMk id="10" creationId="{78C1DF4A-F2B2-4EDB-A4C0-90A1917E74CA}"/>
          </ac:spMkLst>
        </pc:spChg>
        <pc:spChg chg="add mod">
          <ac:chgData name="Jim Hogg" userId="34797abe98eaa765" providerId="LiveId" clId="{B2ECD303-F8A1-4D78-A833-4E1B8D076F0C}" dt="2019-11-09T23:42:46.269" v="7555" actId="1076"/>
          <ac:spMkLst>
            <pc:docMk/>
            <pc:sldMk cId="4251905809" sldId="354"/>
            <ac:spMk id="11" creationId="{50B11FED-E999-4E17-9475-7B814686C9C2}"/>
          </ac:spMkLst>
        </pc:spChg>
      </pc:sldChg>
      <pc:sldChg chg="addSp modSp add">
        <pc:chgData name="Jim Hogg" userId="34797abe98eaa765" providerId="LiveId" clId="{B2ECD303-F8A1-4D78-A833-4E1B8D076F0C}" dt="2019-11-10T02:17:12.823" v="8228" actId="20577"/>
        <pc:sldMkLst>
          <pc:docMk/>
          <pc:sldMk cId="1246051108" sldId="355"/>
        </pc:sldMkLst>
        <pc:spChg chg="add mod">
          <ac:chgData name="Jim Hogg" userId="34797abe98eaa765" providerId="LiveId" clId="{B2ECD303-F8A1-4D78-A833-4E1B8D076F0C}" dt="2019-11-09T23:44:21.410" v="7595" actId="6549"/>
          <ac:spMkLst>
            <pc:docMk/>
            <pc:sldMk cId="1246051108" sldId="355"/>
            <ac:spMk id="4" creationId="{8C2C82F9-3645-4077-BE1C-3CA0633C42C9}"/>
          </ac:spMkLst>
        </pc:spChg>
        <pc:spChg chg="add mod">
          <ac:chgData name="Jim Hogg" userId="34797abe98eaa765" providerId="LiveId" clId="{B2ECD303-F8A1-4D78-A833-4E1B8D076F0C}" dt="2019-11-10T02:11:31.650" v="7800" actId="692"/>
          <ac:spMkLst>
            <pc:docMk/>
            <pc:sldMk cId="1246051108" sldId="355"/>
            <ac:spMk id="5" creationId="{B8CDAC49-F4A9-47A4-802C-9CCE45DD9EE9}"/>
          </ac:spMkLst>
        </pc:spChg>
        <pc:spChg chg="add mod">
          <ac:chgData name="Jim Hogg" userId="34797abe98eaa765" providerId="LiveId" clId="{B2ECD303-F8A1-4D78-A833-4E1B8D076F0C}" dt="2019-11-10T02:15:40.146" v="8080" actId="1076"/>
          <ac:spMkLst>
            <pc:docMk/>
            <pc:sldMk cId="1246051108" sldId="355"/>
            <ac:spMk id="6" creationId="{71FC6769-9863-4A52-9B6D-1131CF238589}"/>
          </ac:spMkLst>
        </pc:spChg>
        <pc:spChg chg="add mod">
          <ac:chgData name="Jim Hogg" userId="34797abe98eaa765" providerId="LiveId" clId="{B2ECD303-F8A1-4D78-A833-4E1B8D076F0C}" dt="2019-11-10T02:15:43.082" v="8081" actId="1076"/>
          <ac:spMkLst>
            <pc:docMk/>
            <pc:sldMk cId="1246051108" sldId="355"/>
            <ac:spMk id="7" creationId="{348E65D8-8395-487D-89D0-B3E0F217A7D5}"/>
          </ac:spMkLst>
        </pc:spChg>
        <pc:spChg chg="add mod">
          <ac:chgData name="Jim Hogg" userId="34797abe98eaa765" providerId="LiveId" clId="{B2ECD303-F8A1-4D78-A833-4E1B8D076F0C}" dt="2019-11-10T02:17:12.823" v="8228" actId="20577"/>
          <ac:spMkLst>
            <pc:docMk/>
            <pc:sldMk cId="1246051108" sldId="355"/>
            <ac:spMk id="8" creationId="{A446A1EB-783C-4BCC-84EE-CDE72850BEBB}"/>
          </ac:spMkLst>
        </pc:spChg>
      </pc:sldChg>
      <pc:sldChg chg="addSp modSp add del">
        <pc:chgData name="Jim Hogg" userId="34797abe98eaa765" providerId="LiveId" clId="{B2ECD303-F8A1-4D78-A833-4E1B8D076F0C}" dt="2019-11-09T23:35:50.787" v="7434" actId="47"/>
        <pc:sldMkLst>
          <pc:docMk/>
          <pc:sldMk cId="3260166347" sldId="355"/>
        </pc:sldMkLst>
        <pc:spChg chg="add mod">
          <ac:chgData name="Jim Hogg" userId="34797abe98eaa765" providerId="LiveId" clId="{B2ECD303-F8A1-4D78-A833-4E1B8D076F0C}" dt="2019-11-09T23:34:46.173" v="7429" actId="1076"/>
          <ac:spMkLst>
            <pc:docMk/>
            <pc:sldMk cId="3260166347" sldId="355"/>
            <ac:spMk id="4" creationId="{0502D2DE-D954-4E98-93C5-455A259872E5}"/>
          </ac:spMkLst>
        </pc:spChg>
      </pc:sldChg>
      <pc:sldMasterChg chg="delSp modSp">
        <pc:chgData name="Jim Hogg" userId="34797abe98eaa765" providerId="LiveId" clId="{B2ECD303-F8A1-4D78-A833-4E1B8D076F0C}" dt="2019-10-29T03:44:22.156" v="65" actId="20577"/>
        <pc:sldMasterMkLst>
          <pc:docMk/>
          <pc:sldMasterMk cId="4198823136" sldId="2147483648"/>
        </pc:sldMasterMkLst>
        <pc:spChg chg="mod">
          <ac:chgData name="Jim Hogg" userId="34797abe98eaa765" providerId="LiveId" clId="{B2ECD303-F8A1-4D78-A833-4E1B8D076F0C}" dt="2019-10-29T03:43:54.673" v="4" actId="1076"/>
          <ac:spMkLst>
            <pc:docMk/>
            <pc:sldMasterMk cId="4198823136" sldId="2147483648"/>
            <ac:spMk id="2" creationId="{3516F715-09F4-4196-BB23-512F0B347154}"/>
          </ac:spMkLst>
        </pc:spChg>
        <pc:spChg chg="del">
          <ac:chgData name="Jim Hogg" userId="34797abe98eaa765" providerId="LiveId" clId="{B2ECD303-F8A1-4D78-A833-4E1B8D076F0C}" dt="2019-10-29T03:44:00.712" v="5" actId="478"/>
          <ac:spMkLst>
            <pc:docMk/>
            <pc:sldMasterMk cId="4198823136" sldId="2147483648"/>
            <ac:spMk id="4" creationId="{02D48CFD-DD78-46DD-ABC5-1626ACB4B72C}"/>
          </ac:spMkLst>
        </pc:spChg>
        <pc:spChg chg="mod">
          <ac:chgData name="Jim Hogg" userId="34797abe98eaa765" providerId="LiveId" clId="{B2ECD303-F8A1-4D78-A833-4E1B8D076F0C}" dt="2019-10-29T03:44:22.156" v="65" actId="20577"/>
          <ac:spMkLst>
            <pc:docMk/>
            <pc:sldMasterMk cId="4198823136" sldId="2147483648"/>
            <ac:spMk id="5" creationId="{FE71A7B4-DA08-4D91-B44E-1C7E826ABF12}"/>
          </ac:spMkLst>
        </pc:spChg>
      </pc:sldMasterChg>
    </pc:docChg>
  </pc:docChgLst>
  <pc:docChgLst>
    <pc:chgData name="Jim Hogg" userId="34797abe98eaa765" providerId="LiveId" clId="{3ABA7F60-A06B-4943-B5D9-74F31144F43B}"/>
    <pc:docChg chg="custSel addSld modSld sldOrd">
      <pc:chgData name="Jim Hogg" userId="34797abe98eaa765" providerId="LiveId" clId="{3ABA7F60-A06B-4943-B5D9-74F31144F43B}" dt="2019-12-14T19:52:39.629" v="1903" actId="20577"/>
      <pc:docMkLst>
        <pc:docMk/>
      </pc:docMkLst>
      <pc:sldChg chg="modSp">
        <pc:chgData name="Jim Hogg" userId="34797abe98eaa765" providerId="LiveId" clId="{3ABA7F60-A06B-4943-B5D9-74F31144F43B}" dt="2019-12-14T19:31:18.045" v="1600" actId="20577"/>
        <pc:sldMkLst>
          <pc:docMk/>
          <pc:sldMk cId="0" sldId="256"/>
        </pc:sldMkLst>
        <pc:spChg chg="mod">
          <ac:chgData name="Jim Hogg" userId="34797abe98eaa765" providerId="LiveId" clId="{3ABA7F60-A06B-4943-B5D9-74F31144F43B}" dt="2019-12-14T19:31:18.045" v="1600" actId="20577"/>
          <ac:spMkLst>
            <pc:docMk/>
            <pc:sldMk cId="0" sldId="256"/>
            <ac:spMk id="68" creationId="{00000000-0000-0000-0000-000000000000}"/>
          </ac:spMkLst>
        </pc:spChg>
      </pc:sldChg>
      <pc:sldChg chg="modSp modAnim">
        <pc:chgData name="Jim Hogg" userId="34797abe98eaa765" providerId="LiveId" clId="{3ABA7F60-A06B-4943-B5D9-74F31144F43B}" dt="2019-12-14T18:16:01.252" v="120" actId="207"/>
        <pc:sldMkLst>
          <pc:docMk/>
          <pc:sldMk cId="0" sldId="261"/>
        </pc:sldMkLst>
        <pc:spChg chg="mod">
          <ac:chgData name="Jim Hogg" userId="34797abe98eaa765" providerId="LiveId" clId="{3ABA7F60-A06B-4943-B5D9-74F31144F43B}" dt="2019-12-14T18:16:01.252" v="120" actId="207"/>
          <ac:spMkLst>
            <pc:docMk/>
            <pc:sldMk cId="0" sldId="261"/>
            <ac:spMk id="123" creationId="{00000000-0000-0000-0000-000000000000}"/>
          </ac:spMkLst>
        </pc:spChg>
      </pc:sldChg>
      <pc:sldChg chg="modSp">
        <pc:chgData name="Jim Hogg" userId="34797abe98eaa765" providerId="LiveId" clId="{3ABA7F60-A06B-4943-B5D9-74F31144F43B}" dt="2019-12-14T18:17:32.916" v="128" actId="14100"/>
        <pc:sldMkLst>
          <pc:docMk/>
          <pc:sldMk cId="0" sldId="262"/>
        </pc:sldMkLst>
        <pc:spChg chg="mod">
          <ac:chgData name="Jim Hogg" userId="34797abe98eaa765" providerId="LiveId" clId="{3ABA7F60-A06B-4943-B5D9-74F31144F43B}" dt="2019-12-14T18:16:08.026" v="121" actId="207"/>
          <ac:spMkLst>
            <pc:docMk/>
            <pc:sldMk cId="0" sldId="262"/>
            <ac:spMk id="132" creationId="{00000000-0000-0000-0000-000000000000}"/>
          </ac:spMkLst>
        </pc:spChg>
        <pc:spChg chg="mod">
          <ac:chgData name="Jim Hogg" userId="34797abe98eaa765" providerId="LiveId" clId="{3ABA7F60-A06B-4943-B5D9-74F31144F43B}" dt="2019-12-14T18:17:00.225" v="126" actId="1076"/>
          <ac:spMkLst>
            <pc:docMk/>
            <pc:sldMk cId="0" sldId="262"/>
            <ac:spMk id="133" creationId="{00000000-0000-0000-0000-000000000000}"/>
          </ac:spMkLst>
        </pc:spChg>
        <pc:spChg chg="mod">
          <ac:chgData name="Jim Hogg" userId="34797abe98eaa765" providerId="LiveId" clId="{3ABA7F60-A06B-4943-B5D9-74F31144F43B}" dt="2019-12-14T18:17:32.916" v="128" actId="14100"/>
          <ac:spMkLst>
            <pc:docMk/>
            <pc:sldMk cId="0" sldId="262"/>
            <ac:spMk id="134" creationId="{00000000-0000-0000-0000-000000000000}"/>
          </ac:spMkLst>
        </pc:spChg>
      </pc:sldChg>
      <pc:sldChg chg="delSp modAnim">
        <pc:chgData name="Jim Hogg" userId="34797abe98eaa765" providerId="LiveId" clId="{3ABA7F60-A06B-4943-B5D9-74F31144F43B}" dt="2019-12-14T19:32:13.467" v="1604"/>
        <pc:sldMkLst>
          <pc:docMk/>
          <pc:sldMk cId="0" sldId="263"/>
        </pc:sldMkLst>
        <pc:spChg chg="del">
          <ac:chgData name="Jim Hogg" userId="34797abe98eaa765" providerId="LiveId" clId="{3ABA7F60-A06B-4943-B5D9-74F31144F43B}" dt="2019-12-14T18:18:21.685" v="129" actId="478"/>
          <ac:spMkLst>
            <pc:docMk/>
            <pc:sldMk cId="0" sldId="263"/>
            <ac:spMk id="142" creationId="{00000000-0000-0000-0000-000000000000}"/>
          </ac:spMkLst>
        </pc:spChg>
      </pc:sldChg>
      <pc:sldChg chg="modSp modAnim">
        <pc:chgData name="Jim Hogg" userId="34797abe98eaa765" providerId="LiveId" clId="{3ABA7F60-A06B-4943-B5D9-74F31144F43B}" dt="2019-12-14T19:36:10.995" v="1672" actId="1076"/>
        <pc:sldMkLst>
          <pc:docMk/>
          <pc:sldMk cId="0" sldId="264"/>
        </pc:sldMkLst>
        <pc:spChg chg="mod">
          <ac:chgData name="Jim Hogg" userId="34797abe98eaa765" providerId="LiveId" clId="{3ABA7F60-A06B-4943-B5D9-74F31144F43B}" dt="2019-12-14T19:34:15.326" v="1634" actId="404"/>
          <ac:spMkLst>
            <pc:docMk/>
            <pc:sldMk cId="0" sldId="264"/>
            <ac:spMk id="156" creationId="{00000000-0000-0000-0000-000000000000}"/>
          </ac:spMkLst>
        </pc:spChg>
        <pc:spChg chg="mod">
          <ac:chgData name="Jim Hogg" userId="34797abe98eaa765" providerId="LiveId" clId="{3ABA7F60-A06B-4943-B5D9-74F31144F43B}" dt="2019-12-14T19:36:03.761" v="1671" actId="14100"/>
          <ac:spMkLst>
            <pc:docMk/>
            <pc:sldMk cId="0" sldId="264"/>
            <ac:spMk id="157" creationId="{00000000-0000-0000-0000-000000000000}"/>
          </ac:spMkLst>
        </pc:spChg>
        <pc:spChg chg="mod">
          <ac:chgData name="Jim Hogg" userId="34797abe98eaa765" providerId="LiveId" clId="{3ABA7F60-A06B-4943-B5D9-74F31144F43B}" dt="2019-12-14T19:36:10.995" v="1672" actId="1076"/>
          <ac:spMkLst>
            <pc:docMk/>
            <pc:sldMk cId="0" sldId="264"/>
            <ac:spMk id="159" creationId="{00000000-0000-0000-0000-000000000000}"/>
          </ac:spMkLst>
        </pc:spChg>
      </pc:sldChg>
      <pc:sldChg chg="modSp setBg">
        <pc:chgData name="Jim Hogg" userId="34797abe98eaa765" providerId="LiveId" clId="{3ABA7F60-A06B-4943-B5D9-74F31144F43B}" dt="2019-12-14T19:42:22.104" v="1883" actId="207"/>
        <pc:sldMkLst>
          <pc:docMk/>
          <pc:sldMk cId="0" sldId="265"/>
        </pc:sldMkLst>
        <pc:spChg chg="mod">
          <ac:chgData name="Jim Hogg" userId="34797abe98eaa765" providerId="LiveId" clId="{3ABA7F60-A06B-4943-B5D9-74F31144F43B}" dt="2019-12-14T19:42:22.104" v="1883" actId="207"/>
          <ac:spMkLst>
            <pc:docMk/>
            <pc:sldMk cId="0" sldId="265"/>
            <ac:spMk id="166" creationId="{00000000-0000-0000-0000-000000000000}"/>
          </ac:spMkLst>
        </pc:spChg>
      </pc:sldChg>
      <pc:sldChg chg="modSp">
        <pc:chgData name="Jim Hogg" userId="34797abe98eaa765" providerId="LiveId" clId="{3ABA7F60-A06B-4943-B5D9-74F31144F43B}" dt="2019-12-14T18:28:58.448" v="295" actId="14100"/>
        <pc:sldMkLst>
          <pc:docMk/>
          <pc:sldMk cId="0" sldId="267"/>
        </pc:sldMkLst>
        <pc:spChg chg="mod">
          <ac:chgData name="Jim Hogg" userId="34797abe98eaa765" providerId="LiveId" clId="{3ABA7F60-A06B-4943-B5D9-74F31144F43B}" dt="2019-12-14T18:28:58.448" v="295" actId="14100"/>
          <ac:spMkLst>
            <pc:docMk/>
            <pc:sldMk cId="0" sldId="267"/>
            <ac:spMk id="178" creationId="{00000000-0000-0000-0000-000000000000}"/>
          </ac:spMkLst>
        </pc:spChg>
      </pc:sldChg>
      <pc:sldChg chg="modSp">
        <pc:chgData name="Jim Hogg" userId="34797abe98eaa765" providerId="LiveId" clId="{3ABA7F60-A06B-4943-B5D9-74F31144F43B}" dt="2019-12-14T18:29:27.864" v="297" actId="207"/>
        <pc:sldMkLst>
          <pc:docMk/>
          <pc:sldMk cId="0" sldId="268"/>
        </pc:sldMkLst>
        <pc:spChg chg="mod">
          <ac:chgData name="Jim Hogg" userId="34797abe98eaa765" providerId="LiveId" clId="{3ABA7F60-A06B-4943-B5D9-74F31144F43B}" dt="2019-12-14T18:29:27.864" v="297" actId="207"/>
          <ac:spMkLst>
            <pc:docMk/>
            <pc:sldMk cId="0" sldId="268"/>
            <ac:spMk id="185" creationId="{00000000-0000-0000-0000-000000000000}"/>
          </ac:spMkLst>
        </pc:spChg>
      </pc:sldChg>
      <pc:sldChg chg="modSp">
        <pc:chgData name="Jim Hogg" userId="34797abe98eaa765" providerId="LiveId" clId="{3ABA7F60-A06B-4943-B5D9-74F31144F43B}" dt="2019-12-14T18:29:41.183" v="298" actId="207"/>
        <pc:sldMkLst>
          <pc:docMk/>
          <pc:sldMk cId="0" sldId="269"/>
        </pc:sldMkLst>
        <pc:spChg chg="mod">
          <ac:chgData name="Jim Hogg" userId="34797abe98eaa765" providerId="LiveId" clId="{3ABA7F60-A06B-4943-B5D9-74F31144F43B}" dt="2019-12-14T18:29:41.183" v="298" actId="207"/>
          <ac:spMkLst>
            <pc:docMk/>
            <pc:sldMk cId="0" sldId="269"/>
            <ac:spMk id="192" creationId="{00000000-0000-0000-0000-000000000000}"/>
          </ac:spMkLst>
        </pc:spChg>
      </pc:sldChg>
      <pc:sldChg chg="modSp">
        <pc:chgData name="Jim Hogg" userId="34797abe98eaa765" providerId="LiveId" clId="{3ABA7F60-A06B-4943-B5D9-74F31144F43B}" dt="2019-12-14T18:33:46.482" v="315" actId="207"/>
        <pc:sldMkLst>
          <pc:docMk/>
          <pc:sldMk cId="0" sldId="270"/>
        </pc:sldMkLst>
        <pc:spChg chg="mod">
          <ac:chgData name="Jim Hogg" userId="34797abe98eaa765" providerId="LiveId" clId="{3ABA7F60-A06B-4943-B5D9-74F31144F43B}" dt="2019-12-14T18:33:46.482" v="315" actId="207"/>
          <ac:spMkLst>
            <pc:docMk/>
            <pc:sldMk cId="0" sldId="270"/>
            <ac:spMk id="199" creationId="{00000000-0000-0000-0000-000000000000}"/>
          </ac:spMkLst>
        </pc:spChg>
        <pc:spChg chg="mod">
          <ac:chgData name="Jim Hogg" userId="34797abe98eaa765" providerId="LiveId" clId="{3ABA7F60-A06B-4943-B5D9-74F31144F43B}" dt="2019-12-14T18:33:30.152" v="312" actId="20577"/>
          <ac:spMkLst>
            <pc:docMk/>
            <pc:sldMk cId="0" sldId="270"/>
            <ac:spMk id="200" creationId="{00000000-0000-0000-0000-000000000000}"/>
          </ac:spMkLst>
        </pc:spChg>
      </pc:sldChg>
      <pc:sldChg chg="modSp">
        <pc:chgData name="Jim Hogg" userId="34797abe98eaa765" providerId="LiveId" clId="{3ABA7F60-A06B-4943-B5D9-74F31144F43B}" dt="2019-12-14T18:34:28.224" v="322" actId="1076"/>
        <pc:sldMkLst>
          <pc:docMk/>
          <pc:sldMk cId="0" sldId="271"/>
        </pc:sldMkLst>
        <pc:spChg chg="mod">
          <ac:chgData name="Jim Hogg" userId="34797abe98eaa765" providerId="LiveId" clId="{3ABA7F60-A06B-4943-B5D9-74F31144F43B}" dt="2019-12-14T18:34:28.224" v="322" actId="1076"/>
          <ac:spMkLst>
            <pc:docMk/>
            <pc:sldMk cId="0" sldId="271"/>
            <ac:spMk id="206" creationId="{00000000-0000-0000-0000-000000000000}"/>
          </ac:spMkLst>
        </pc:spChg>
        <pc:spChg chg="mod">
          <ac:chgData name="Jim Hogg" userId="34797abe98eaa765" providerId="LiveId" clId="{3ABA7F60-A06B-4943-B5D9-74F31144F43B}" dt="2019-12-14T18:34:23.180" v="321" actId="113"/>
          <ac:spMkLst>
            <pc:docMk/>
            <pc:sldMk cId="0" sldId="271"/>
            <ac:spMk id="207" creationId="{00000000-0000-0000-0000-000000000000}"/>
          </ac:spMkLst>
        </pc:spChg>
        <pc:spChg chg="mod">
          <ac:chgData name="Jim Hogg" userId="34797abe98eaa765" providerId="LiveId" clId="{3ABA7F60-A06B-4943-B5D9-74F31144F43B}" dt="2019-12-14T18:34:10.359" v="319" actId="14100"/>
          <ac:spMkLst>
            <pc:docMk/>
            <pc:sldMk cId="0" sldId="271"/>
            <ac:spMk id="209" creationId="{00000000-0000-0000-0000-000000000000}"/>
          </ac:spMkLst>
        </pc:spChg>
      </pc:sldChg>
      <pc:sldChg chg="modSp">
        <pc:chgData name="Jim Hogg" userId="34797abe98eaa765" providerId="LiveId" clId="{3ABA7F60-A06B-4943-B5D9-74F31144F43B}" dt="2019-12-14T18:35:12.073" v="326" actId="14100"/>
        <pc:sldMkLst>
          <pc:docMk/>
          <pc:sldMk cId="0" sldId="272"/>
        </pc:sldMkLst>
        <pc:spChg chg="mod">
          <ac:chgData name="Jim Hogg" userId="34797abe98eaa765" providerId="LiveId" clId="{3ABA7F60-A06B-4943-B5D9-74F31144F43B}" dt="2019-12-14T18:35:12.073" v="326" actId="14100"/>
          <ac:spMkLst>
            <pc:docMk/>
            <pc:sldMk cId="0" sldId="272"/>
            <ac:spMk id="215" creationId="{00000000-0000-0000-0000-000000000000}"/>
          </ac:spMkLst>
        </pc:spChg>
      </pc:sldChg>
      <pc:sldChg chg="modSp">
        <pc:chgData name="Jim Hogg" userId="34797abe98eaa765" providerId="LiveId" clId="{3ABA7F60-A06B-4943-B5D9-74F31144F43B}" dt="2019-12-14T18:38:54.309" v="360" actId="313"/>
        <pc:sldMkLst>
          <pc:docMk/>
          <pc:sldMk cId="0" sldId="273"/>
        </pc:sldMkLst>
        <pc:spChg chg="mod">
          <ac:chgData name="Jim Hogg" userId="34797abe98eaa765" providerId="LiveId" clId="{3ABA7F60-A06B-4943-B5D9-74F31144F43B}" dt="2019-12-14T18:38:54.309" v="360" actId="313"/>
          <ac:spMkLst>
            <pc:docMk/>
            <pc:sldMk cId="0" sldId="273"/>
            <ac:spMk id="11" creationId="{AAE5B25A-66C6-43AA-9D1A-28601C55E2B0}"/>
          </ac:spMkLst>
        </pc:spChg>
      </pc:sldChg>
      <pc:sldChg chg="modSp">
        <pc:chgData name="Jim Hogg" userId="34797abe98eaa765" providerId="LiveId" clId="{3ABA7F60-A06B-4943-B5D9-74F31144F43B}" dt="2019-12-14T19:52:15.560" v="1902" actId="20577"/>
        <pc:sldMkLst>
          <pc:docMk/>
          <pc:sldMk cId="0" sldId="274"/>
        </pc:sldMkLst>
        <pc:spChg chg="mod">
          <ac:chgData name="Jim Hogg" userId="34797abe98eaa765" providerId="LiveId" clId="{3ABA7F60-A06B-4943-B5D9-74F31144F43B}" dt="2019-12-14T19:52:15.560" v="1902" actId="20577"/>
          <ac:spMkLst>
            <pc:docMk/>
            <pc:sldMk cId="0" sldId="274"/>
            <ac:spMk id="237" creationId="{00000000-0000-0000-0000-000000000000}"/>
          </ac:spMkLst>
        </pc:spChg>
      </pc:sldChg>
      <pc:sldChg chg="addSp modSp modAnim">
        <pc:chgData name="Jim Hogg" userId="34797abe98eaa765" providerId="LiveId" clId="{3ABA7F60-A06B-4943-B5D9-74F31144F43B}" dt="2019-12-14T19:09:38.592" v="786" actId="14100"/>
        <pc:sldMkLst>
          <pc:docMk/>
          <pc:sldMk cId="3423635134" sldId="276"/>
        </pc:sldMkLst>
        <pc:spChg chg="add mod">
          <ac:chgData name="Jim Hogg" userId="34797abe98eaa765" providerId="LiveId" clId="{3ABA7F60-A06B-4943-B5D9-74F31144F43B}" dt="2019-12-14T19:09:38.592" v="786" actId="14100"/>
          <ac:spMkLst>
            <pc:docMk/>
            <pc:sldMk cId="3423635134" sldId="276"/>
            <ac:spMk id="6" creationId="{BB559583-EF92-40C0-BFC9-82BF8B83F757}"/>
          </ac:spMkLst>
        </pc:spChg>
        <pc:spChg chg="mod">
          <ac:chgData name="Jim Hogg" userId="34797abe98eaa765" providerId="LiveId" clId="{3ABA7F60-A06B-4943-B5D9-74F31144F43B}" dt="2019-12-14T19:09:25.368" v="784" actId="1076"/>
          <ac:spMkLst>
            <pc:docMk/>
            <pc:sldMk cId="3423635134" sldId="276"/>
            <ac:spMk id="248" creationId="{00000000-0000-0000-0000-000000000000}"/>
          </ac:spMkLst>
        </pc:spChg>
      </pc:sldChg>
      <pc:sldChg chg="delSp modSp ord">
        <pc:chgData name="Jim Hogg" userId="34797abe98eaa765" providerId="LiveId" clId="{3ABA7F60-A06B-4943-B5D9-74F31144F43B}" dt="2019-12-14T19:22:47.940" v="1545"/>
        <pc:sldMkLst>
          <pc:docMk/>
          <pc:sldMk cId="3192911840" sldId="278"/>
        </pc:sldMkLst>
        <pc:spChg chg="del">
          <ac:chgData name="Jim Hogg" userId="34797abe98eaa765" providerId="LiveId" clId="{3ABA7F60-A06B-4943-B5D9-74F31144F43B}" dt="2019-12-14T19:10:22.439" v="788" actId="478"/>
          <ac:spMkLst>
            <pc:docMk/>
            <pc:sldMk cId="3192911840" sldId="278"/>
            <ac:spMk id="265" creationId="{00000000-0000-0000-0000-000000000000}"/>
          </ac:spMkLst>
        </pc:spChg>
        <pc:graphicFrameChg chg="mod modGraphic">
          <ac:chgData name="Jim Hogg" userId="34797abe98eaa765" providerId="LiveId" clId="{3ABA7F60-A06B-4943-B5D9-74F31144F43B}" dt="2019-12-14T19:10:50.876" v="794" actId="14734"/>
          <ac:graphicFrameMkLst>
            <pc:docMk/>
            <pc:sldMk cId="3192911840" sldId="278"/>
            <ac:graphicFrameMk id="264" creationId="{00000000-0000-0000-0000-000000000000}"/>
          </ac:graphicFrameMkLst>
        </pc:graphicFrameChg>
      </pc:sldChg>
      <pc:sldChg chg="modSp">
        <pc:chgData name="Jim Hogg" userId="34797abe98eaa765" providerId="LiveId" clId="{3ABA7F60-A06B-4943-B5D9-74F31144F43B}" dt="2019-12-14T19:23:25.772" v="1546" actId="114"/>
        <pc:sldMkLst>
          <pc:docMk/>
          <pc:sldMk cId="3594999026" sldId="279"/>
        </pc:sldMkLst>
        <pc:spChg chg="mod">
          <ac:chgData name="Jim Hogg" userId="34797abe98eaa765" providerId="LiveId" clId="{3ABA7F60-A06B-4943-B5D9-74F31144F43B}" dt="2019-12-14T19:23:25.772" v="1546" actId="114"/>
          <ac:spMkLst>
            <pc:docMk/>
            <pc:sldMk cId="3594999026" sldId="279"/>
            <ac:spMk id="272" creationId="{00000000-0000-0000-0000-000000000000}"/>
          </ac:spMkLst>
        </pc:spChg>
      </pc:sldChg>
      <pc:sldChg chg="modSp">
        <pc:chgData name="Jim Hogg" userId="34797abe98eaa765" providerId="LiveId" clId="{3ABA7F60-A06B-4943-B5D9-74F31144F43B}" dt="2019-12-14T19:25:14.623" v="1553" actId="207"/>
        <pc:sldMkLst>
          <pc:docMk/>
          <pc:sldMk cId="441243311" sldId="282"/>
        </pc:sldMkLst>
        <pc:spChg chg="mod">
          <ac:chgData name="Jim Hogg" userId="34797abe98eaa765" providerId="LiveId" clId="{3ABA7F60-A06B-4943-B5D9-74F31144F43B}" dt="2019-12-14T19:25:14.623" v="1553" actId="207"/>
          <ac:spMkLst>
            <pc:docMk/>
            <pc:sldMk cId="441243311" sldId="282"/>
            <ac:spMk id="292" creationId="{00000000-0000-0000-0000-000000000000}"/>
          </ac:spMkLst>
        </pc:spChg>
        <pc:spChg chg="mod">
          <ac:chgData name="Jim Hogg" userId="34797abe98eaa765" providerId="LiveId" clId="{3ABA7F60-A06B-4943-B5D9-74F31144F43B}" dt="2019-12-14T19:25:08.696" v="1552" actId="207"/>
          <ac:spMkLst>
            <pc:docMk/>
            <pc:sldMk cId="441243311" sldId="282"/>
            <ac:spMk id="293" creationId="{00000000-0000-0000-0000-000000000000}"/>
          </ac:spMkLst>
        </pc:spChg>
        <pc:spChg chg="mod">
          <ac:chgData name="Jim Hogg" userId="34797abe98eaa765" providerId="LiveId" clId="{3ABA7F60-A06B-4943-B5D9-74F31144F43B}" dt="2019-12-14T19:25:08.696" v="1552" actId="207"/>
          <ac:spMkLst>
            <pc:docMk/>
            <pc:sldMk cId="441243311" sldId="282"/>
            <ac:spMk id="295" creationId="{00000000-0000-0000-0000-000000000000}"/>
          </ac:spMkLst>
        </pc:spChg>
      </pc:sldChg>
      <pc:sldChg chg="modSp">
        <pc:chgData name="Jim Hogg" userId="34797abe98eaa765" providerId="LiveId" clId="{3ABA7F60-A06B-4943-B5D9-74F31144F43B}" dt="2019-12-14T19:24:49.841" v="1550" actId="207"/>
        <pc:sldMkLst>
          <pc:docMk/>
          <pc:sldMk cId="3268734379" sldId="283"/>
        </pc:sldMkLst>
        <pc:spChg chg="mod">
          <ac:chgData name="Jim Hogg" userId="34797abe98eaa765" providerId="LiveId" clId="{3ABA7F60-A06B-4943-B5D9-74F31144F43B}" dt="2019-12-14T19:24:49.841" v="1550" actId="207"/>
          <ac:spMkLst>
            <pc:docMk/>
            <pc:sldMk cId="3268734379" sldId="283"/>
            <ac:spMk id="309" creationId="{00000000-0000-0000-0000-000000000000}"/>
          </ac:spMkLst>
        </pc:spChg>
      </pc:sldChg>
      <pc:sldChg chg="modSp">
        <pc:chgData name="Jim Hogg" userId="34797abe98eaa765" providerId="LiveId" clId="{3ABA7F60-A06B-4943-B5D9-74F31144F43B}" dt="2019-12-14T19:25:57.641" v="1556" actId="207"/>
        <pc:sldMkLst>
          <pc:docMk/>
          <pc:sldMk cId="750221696" sldId="284"/>
        </pc:sldMkLst>
        <pc:spChg chg="mod">
          <ac:chgData name="Jim Hogg" userId="34797abe98eaa765" providerId="LiveId" clId="{3ABA7F60-A06B-4943-B5D9-74F31144F43B}" dt="2019-12-14T19:25:57.641" v="1556" actId="207"/>
          <ac:spMkLst>
            <pc:docMk/>
            <pc:sldMk cId="750221696" sldId="284"/>
            <ac:spMk id="320" creationId="{00000000-0000-0000-0000-000000000000}"/>
          </ac:spMkLst>
        </pc:spChg>
      </pc:sldChg>
      <pc:sldChg chg="modSp">
        <pc:chgData name="Jim Hogg" userId="34797abe98eaa765" providerId="LiveId" clId="{3ABA7F60-A06B-4943-B5D9-74F31144F43B}" dt="2019-12-14T19:28:56.429" v="1564" actId="207"/>
        <pc:sldMkLst>
          <pc:docMk/>
          <pc:sldMk cId="4164367992" sldId="286"/>
        </pc:sldMkLst>
        <pc:spChg chg="mod">
          <ac:chgData name="Jim Hogg" userId="34797abe98eaa765" providerId="LiveId" clId="{3ABA7F60-A06B-4943-B5D9-74F31144F43B}" dt="2019-12-14T19:28:56.429" v="1564" actId="207"/>
          <ac:spMkLst>
            <pc:docMk/>
            <pc:sldMk cId="4164367992" sldId="286"/>
            <ac:spMk id="349" creationId="{00000000-0000-0000-0000-000000000000}"/>
          </ac:spMkLst>
        </pc:spChg>
      </pc:sldChg>
      <pc:sldChg chg="modSp">
        <pc:chgData name="Jim Hogg" userId="34797abe98eaa765" providerId="LiveId" clId="{3ABA7F60-A06B-4943-B5D9-74F31144F43B}" dt="2019-12-14T19:27:36.651" v="1561" actId="113"/>
        <pc:sldMkLst>
          <pc:docMk/>
          <pc:sldMk cId="3966746354" sldId="288"/>
        </pc:sldMkLst>
        <pc:spChg chg="mod">
          <ac:chgData name="Jim Hogg" userId="34797abe98eaa765" providerId="LiveId" clId="{3ABA7F60-A06B-4943-B5D9-74F31144F43B}" dt="2019-12-14T19:27:36.651" v="1561" actId="113"/>
          <ac:spMkLst>
            <pc:docMk/>
            <pc:sldMk cId="3966746354" sldId="288"/>
            <ac:spMk id="366" creationId="{00000000-0000-0000-0000-000000000000}"/>
          </ac:spMkLst>
        </pc:spChg>
      </pc:sldChg>
      <pc:sldChg chg="modSp">
        <pc:chgData name="Jim Hogg" userId="34797abe98eaa765" providerId="LiveId" clId="{3ABA7F60-A06B-4943-B5D9-74F31144F43B}" dt="2019-12-14T19:27:45.634" v="1563" actId="207"/>
        <pc:sldMkLst>
          <pc:docMk/>
          <pc:sldMk cId="2402312385" sldId="289"/>
        </pc:sldMkLst>
        <pc:spChg chg="mod">
          <ac:chgData name="Jim Hogg" userId="34797abe98eaa765" providerId="LiveId" clId="{3ABA7F60-A06B-4943-B5D9-74F31144F43B}" dt="2019-12-14T19:27:45.634" v="1563" actId="207"/>
          <ac:spMkLst>
            <pc:docMk/>
            <pc:sldMk cId="2402312385" sldId="289"/>
            <ac:spMk id="372" creationId="{00000000-0000-0000-0000-000000000000}"/>
          </ac:spMkLst>
        </pc:spChg>
      </pc:sldChg>
      <pc:sldChg chg="addSp delSp modSp">
        <pc:chgData name="Jim Hogg" userId="34797abe98eaa765" providerId="LiveId" clId="{3ABA7F60-A06B-4943-B5D9-74F31144F43B}" dt="2019-12-14T19:29:36.542" v="1571" actId="1076"/>
        <pc:sldMkLst>
          <pc:docMk/>
          <pc:sldMk cId="1844748355" sldId="290"/>
        </pc:sldMkLst>
        <pc:spChg chg="add del mod">
          <ac:chgData name="Jim Hogg" userId="34797abe98eaa765" providerId="LiveId" clId="{3ABA7F60-A06B-4943-B5D9-74F31144F43B}" dt="2019-12-14T19:29:20.128" v="1567" actId="478"/>
          <ac:spMkLst>
            <pc:docMk/>
            <pc:sldMk cId="1844748355" sldId="290"/>
            <ac:spMk id="6" creationId="{5A12E8E4-08EB-4CAC-B0E8-FDC42629B9C9}"/>
          </ac:spMkLst>
        </pc:spChg>
        <pc:spChg chg="mod">
          <ac:chgData name="Jim Hogg" userId="34797abe98eaa765" providerId="LiveId" clId="{3ABA7F60-A06B-4943-B5D9-74F31144F43B}" dt="2019-12-14T19:29:36.542" v="1571" actId="1076"/>
          <ac:spMkLst>
            <pc:docMk/>
            <pc:sldMk cId="1844748355" sldId="290"/>
            <ac:spMk id="378" creationId="{00000000-0000-0000-0000-000000000000}"/>
          </ac:spMkLst>
        </pc:spChg>
      </pc:sldChg>
      <pc:sldChg chg="modSp">
        <pc:chgData name="Jim Hogg" userId="34797abe98eaa765" providerId="LiveId" clId="{3ABA7F60-A06B-4943-B5D9-74F31144F43B}" dt="2019-12-14T19:29:47.528" v="1573" actId="113"/>
        <pc:sldMkLst>
          <pc:docMk/>
          <pc:sldMk cId="2369175256" sldId="291"/>
        </pc:sldMkLst>
        <pc:spChg chg="mod">
          <ac:chgData name="Jim Hogg" userId="34797abe98eaa765" providerId="LiveId" clId="{3ABA7F60-A06B-4943-B5D9-74F31144F43B}" dt="2019-12-14T19:29:47.528" v="1573" actId="113"/>
          <ac:spMkLst>
            <pc:docMk/>
            <pc:sldMk cId="2369175256" sldId="291"/>
            <ac:spMk id="384" creationId="{00000000-0000-0000-0000-000000000000}"/>
          </ac:spMkLst>
        </pc:spChg>
        <pc:spChg chg="mod">
          <ac:chgData name="Jim Hogg" userId="34797abe98eaa765" providerId="LiveId" clId="{3ABA7F60-A06B-4943-B5D9-74F31144F43B}" dt="2019-12-14T19:29:47.528" v="1573" actId="113"/>
          <ac:spMkLst>
            <pc:docMk/>
            <pc:sldMk cId="2369175256" sldId="291"/>
            <ac:spMk id="385" creationId="{00000000-0000-0000-0000-000000000000}"/>
          </ac:spMkLst>
        </pc:spChg>
      </pc:sldChg>
      <pc:sldChg chg="modSp">
        <pc:chgData name="Jim Hogg" userId="34797abe98eaa765" providerId="LiveId" clId="{3ABA7F60-A06B-4943-B5D9-74F31144F43B}" dt="2019-12-14T19:30:26.202" v="1576" actId="14100"/>
        <pc:sldMkLst>
          <pc:docMk/>
          <pc:sldMk cId="10894246" sldId="294"/>
        </pc:sldMkLst>
        <pc:spChg chg="mod">
          <ac:chgData name="Jim Hogg" userId="34797abe98eaa765" providerId="LiveId" clId="{3ABA7F60-A06B-4943-B5D9-74F31144F43B}" dt="2019-12-14T19:30:26.202" v="1576" actId="14100"/>
          <ac:spMkLst>
            <pc:docMk/>
            <pc:sldMk cId="10894246" sldId="294"/>
            <ac:spMk id="404" creationId="{00000000-0000-0000-0000-000000000000}"/>
          </ac:spMkLst>
        </pc:spChg>
      </pc:sldChg>
      <pc:sldChg chg="addSp modSp">
        <pc:chgData name="Jim Hogg" userId="34797abe98eaa765" providerId="LiveId" clId="{3ABA7F60-A06B-4943-B5D9-74F31144F43B}" dt="2019-12-14T18:08:56.283" v="43" actId="242"/>
        <pc:sldMkLst>
          <pc:docMk/>
          <pc:sldMk cId="0" sldId="324"/>
        </pc:sldMkLst>
        <pc:spChg chg="add mod">
          <ac:chgData name="Jim Hogg" userId="34797abe98eaa765" providerId="LiveId" clId="{3ABA7F60-A06B-4943-B5D9-74F31144F43B}" dt="2019-12-14T18:08:56.283" v="43" actId="242"/>
          <ac:spMkLst>
            <pc:docMk/>
            <pc:sldMk cId="0" sldId="324"/>
            <ac:spMk id="24" creationId="{2E993ADF-775D-41D1-895F-DA678C198D3A}"/>
          </ac:spMkLst>
        </pc:spChg>
        <pc:spChg chg="mod">
          <ac:chgData name="Jim Hogg" userId="34797abe98eaa765" providerId="LiveId" clId="{3ABA7F60-A06B-4943-B5D9-74F31144F43B}" dt="2019-12-14T18:07:40.750" v="25" actId="1076"/>
          <ac:spMkLst>
            <pc:docMk/>
            <pc:sldMk cId="0" sldId="324"/>
            <ac:spMk id="792" creationId="{00000000-0000-0000-0000-000000000000}"/>
          </ac:spMkLst>
        </pc:spChg>
      </pc:sldChg>
      <pc:sldChg chg="addSp modSp modAnim">
        <pc:chgData name="Jim Hogg" userId="34797abe98eaa765" providerId="LiveId" clId="{3ABA7F60-A06B-4943-B5D9-74F31144F43B}" dt="2019-12-14T18:14:00.913" v="114"/>
        <pc:sldMkLst>
          <pc:docMk/>
          <pc:sldMk cId="0" sldId="325"/>
        </pc:sldMkLst>
        <pc:spChg chg="add mod">
          <ac:chgData name="Jim Hogg" userId="34797abe98eaa765" providerId="LiveId" clId="{3ABA7F60-A06B-4943-B5D9-74F31144F43B}" dt="2019-12-14T18:13:11.707" v="106" actId="1076"/>
          <ac:spMkLst>
            <pc:docMk/>
            <pc:sldMk cId="0" sldId="325"/>
            <ac:spMk id="8" creationId="{A73D6E73-2E9B-4981-BA77-FFF5C3E2BF7B}"/>
          </ac:spMkLst>
        </pc:spChg>
        <pc:spChg chg="mod">
          <ac:chgData name="Jim Hogg" userId="34797abe98eaa765" providerId="LiveId" clId="{3ABA7F60-A06B-4943-B5D9-74F31144F43B}" dt="2019-12-14T18:09:57.684" v="50" actId="14100"/>
          <ac:spMkLst>
            <pc:docMk/>
            <pc:sldMk cId="0" sldId="325"/>
            <ac:spMk id="904" creationId="{00000000-0000-0000-0000-000000000000}"/>
          </ac:spMkLst>
        </pc:spChg>
        <pc:spChg chg="mod">
          <ac:chgData name="Jim Hogg" userId="34797abe98eaa765" providerId="LiveId" clId="{3ABA7F60-A06B-4943-B5D9-74F31144F43B}" dt="2019-12-14T18:12:40.034" v="52" actId="1076"/>
          <ac:spMkLst>
            <pc:docMk/>
            <pc:sldMk cId="0" sldId="325"/>
            <ac:spMk id="905" creationId="{00000000-0000-0000-0000-000000000000}"/>
          </ac:spMkLst>
        </pc:spChg>
        <pc:spChg chg="mod">
          <ac:chgData name="Jim Hogg" userId="34797abe98eaa765" providerId="LiveId" clId="{3ABA7F60-A06B-4943-B5D9-74F31144F43B}" dt="2019-12-14T18:12:42.980" v="53" actId="1076"/>
          <ac:spMkLst>
            <pc:docMk/>
            <pc:sldMk cId="0" sldId="325"/>
            <ac:spMk id="906" creationId="{00000000-0000-0000-0000-000000000000}"/>
          </ac:spMkLst>
        </pc:spChg>
      </pc:sldChg>
      <pc:sldChg chg="modSp">
        <pc:chgData name="Jim Hogg" userId="34797abe98eaa765" providerId="LiveId" clId="{3ABA7F60-A06B-4943-B5D9-74F31144F43B}" dt="2019-12-14T19:32:50.894" v="1605" actId="207"/>
        <pc:sldMkLst>
          <pc:docMk/>
          <pc:sldMk cId="3478481412" sldId="327"/>
        </pc:sldMkLst>
        <pc:spChg chg="mod">
          <ac:chgData name="Jim Hogg" userId="34797abe98eaa765" providerId="LiveId" clId="{3ABA7F60-A06B-4943-B5D9-74F31144F43B}" dt="2019-12-14T19:32:50.894" v="1605" actId="207"/>
          <ac:spMkLst>
            <pc:docMk/>
            <pc:sldMk cId="3478481412" sldId="327"/>
            <ac:spMk id="4" creationId="{0A50ABE8-687F-4AEC-8D52-0F972D9CE79C}"/>
          </ac:spMkLst>
        </pc:spChg>
        <pc:spChg chg="mod">
          <ac:chgData name="Jim Hogg" userId="34797abe98eaa765" providerId="LiveId" clId="{3ABA7F60-A06B-4943-B5D9-74F31144F43B}" dt="2019-12-14T19:32:50.894" v="1605" actId="207"/>
          <ac:spMkLst>
            <pc:docMk/>
            <pc:sldMk cId="3478481412" sldId="327"/>
            <ac:spMk id="18" creationId="{E96830F3-D34E-4A2D-88D5-17D91A90192B}"/>
          </ac:spMkLst>
        </pc:spChg>
      </pc:sldChg>
      <pc:sldChg chg="modAnim">
        <pc:chgData name="Jim Hogg" userId="34797abe98eaa765" providerId="LiveId" clId="{3ABA7F60-A06B-4943-B5D9-74F31144F43B}" dt="2019-12-14T18:09:35.899" v="45"/>
        <pc:sldMkLst>
          <pc:docMk/>
          <pc:sldMk cId="2766995700" sldId="328"/>
        </pc:sldMkLst>
      </pc:sldChg>
      <pc:sldChg chg="modSp modAnim">
        <pc:chgData name="Jim Hogg" userId="34797abe98eaa765" providerId="LiveId" clId="{3ABA7F60-A06B-4943-B5D9-74F31144F43B}" dt="2019-12-14T18:37:32.944" v="358"/>
        <pc:sldMkLst>
          <pc:docMk/>
          <pc:sldMk cId="2718183830" sldId="333"/>
        </pc:sldMkLst>
        <pc:spChg chg="mod">
          <ac:chgData name="Jim Hogg" userId="34797abe98eaa765" providerId="LiveId" clId="{3ABA7F60-A06B-4943-B5D9-74F31144F43B}" dt="2019-12-14T18:36:08.619" v="329" actId="20577"/>
          <ac:spMkLst>
            <pc:docMk/>
            <pc:sldMk cId="2718183830" sldId="333"/>
            <ac:spMk id="10" creationId="{E39F6E05-2EB6-4396-B84E-1D11B5002AF2}"/>
          </ac:spMkLst>
        </pc:spChg>
        <pc:spChg chg="mod">
          <ac:chgData name="Jim Hogg" userId="34797abe98eaa765" providerId="LiveId" clId="{3ABA7F60-A06B-4943-B5D9-74F31144F43B}" dt="2019-12-14T18:35:59.528" v="328" actId="207"/>
          <ac:spMkLst>
            <pc:docMk/>
            <pc:sldMk cId="2718183830" sldId="333"/>
            <ac:spMk id="12" creationId="{D6EFBDAC-ED52-4690-AC09-49C36773E4CE}"/>
          </ac:spMkLst>
        </pc:spChg>
        <pc:spChg chg="mod">
          <ac:chgData name="Jim Hogg" userId="34797abe98eaa765" providerId="LiveId" clId="{3ABA7F60-A06B-4943-B5D9-74F31144F43B}" dt="2019-12-14T18:35:59.528" v="328" actId="207"/>
          <ac:spMkLst>
            <pc:docMk/>
            <pc:sldMk cId="2718183830" sldId="333"/>
            <ac:spMk id="13" creationId="{F59E3CCB-081E-47D1-9F90-010D989C19D9}"/>
          </ac:spMkLst>
        </pc:spChg>
        <pc:spChg chg="mod">
          <ac:chgData name="Jim Hogg" userId="34797abe98eaa765" providerId="LiveId" clId="{3ABA7F60-A06B-4943-B5D9-74F31144F43B}" dt="2019-12-14T18:35:59.528" v="328" actId="207"/>
          <ac:spMkLst>
            <pc:docMk/>
            <pc:sldMk cId="2718183830" sldId="333"/>
            <ac:spMk id="14" creationId="{CBA6950C-C3C3-46F6-9A58-2542CC8CE100}"/>
          </ac:spMkLst>
        </pc:spChg>
        <pc:spChg chg="mod">
          <ac:chgData name="Jim Hogg" userId="34797abe98eaa765" providerId="LiveId" clId="{3ABA7F60-A06B-4943-B5D9-74F31144F43B}" dt="2019-12-14T18:36:26.225" v="346" actId="20577"/>
          <ac:spMkLst>
            <pc:docMk/>
            <pc:sldMk cId="2718183830" sldId="333"/>
            <ac:spMk id="15" creationId="{6DE76ED4-A468-48FD-A7A8-40170E2E8389}"/>
          </ac:spMkLst>
        </pc:spChg>
        <pc:spChg chg="mod">
          <ac:chgData name="Jim Hogg" userId="34797abe98eaa765" providerId="LiveId" clId="{3ABA7F60-A06B-4943-B5D9-74F31144F43B}" dt="2019-12-14T18:35:59.528" v="328" actId="207"/>
          <ac:spMkLst>
            <pc:docMk/>
            <pc:sldMk cId="2718183830" sldId="333"/>
            <ac:spMk id="216" creationId="{00000000-0000-0000-0000-000000000000}"/>
          </ac:spMkLst>
        </pc:spChg>
      </pc:sldChg>
      <pc:sldChg chg="modSp">
        <pc:chgData name="Jim Hogg" userId="34797abe98eaa765" providerId="LiveId" clId="{3ABA7F60-A06B-4943-B5D9-74F31144F43B}" dt="2019-12-14T19:42:37.492" v="1885" actId="1076"/>
        <pc:sldMkLst>
          <pc:docMk/>
          <pc:sldMk cId="2634259476" sldId="351"/>
        </pc:sldMkLst>
        <pc:spChg chg="mod">
          <ac:chgData name="Jim Hogg" userId="34797abe98eaa765" providerId="LiveId" clId="{3ABA7F60-A06B-4943-B5D9-74F31144F43B}" dt="2019-12-14T19:42:37.492" v="1885" actId="1076"/>
          <ac:spMkLst>
            <pc:docMk/>
            <pc:sldMk cId="2634259476" sldId="351"/>
            <ac:spMk id="4" creationId="{760E93A5-1B28-4BA7-94E6-69818C674DF1}"/>
          </ac:spMkLst>
        </pc:spChg>
        <pc:spChg chg="mod">
          <ac:chgData name="Jim Hogg" userId="34797abe98eaa765" providerId="LiveId" clId="{3ABA7F60-A06B-4943-B5D9-74F31144F43B}" dt="2019-12-14T18:21:08.461" v="163" actId="20577"/>
          <ac:spMkLst>
            <pc:docMk/>
            <pc:sldMk cId="2634259476" sldId="351"/>
            <ac:spMk id="5" creationId="{DD8B0593-E398-45C2-9C7A-C32BD6DA4D33}"/>
          </ac:spMkLst>
        </pc:spChg>
        <pc:spChg chg="mod">
          <ac:chgData name="Jim Hogg" userId="34797abe98eaa765" providerId="LiveId" clId="{3ABA7F60-A06B-4943-B5D9-74F31144F43B}" dt="2019-12-14T18:21:54.668" v="186" actId="207"/>
          <ac:spMkLst>
            <pc:docMk/>
            <pc:sldMk cId="2634259476" sldId="351"/>
            <ac:spMk id="6" creationId="{697A39BD-634D-40A8-8C7A-819516680B59}"/>
          </ac:spMkLst>
        </pc:spChg>
      </pc:sldChg>
      <pc:sldChg chg="modSp">
        <pc:chgData name="Jim Hogg" userId="34797abe98eaa765" providerId="LiveId" clId="{3ABA7F60-A06B-4943-B5D9-74F31144F43B}" dt="2019-12-14T18:24:36.178" v="251" actId="14100"/>
        <pc:sldMkLst>
          <pc:docMk/>
          <pc:sldMk cId="1410060315" sldId="352"/>
        </pc:sldMkLst>
        <pc:spChg chg="mod">
          <ac:chgData name="Jim Hogg" userId="34797abe98eaa765" providerId="LiveId" clId="{3ABA7F60-A06B-4943-B5D9-74F31144F43B}" dt="2019-12-14T18:22:58.955" v="192" actId="113"/>
          <ac:spMkLst>
            <pc:docMk/>
            <pc:sldMk cId="1410060315" sldId="352"/>
            <ac:spMk id="5" creationId="{DD8B0593-E398-45C2-9C7A-C32BD6DA4D33}"/>
          </ac:spMkLst>
        </pc:spChg>
        <pc:spChg chg="mod">
          <ac:chgData name="Jim Hogg" userId="34797abe98eaa765" providerId="LiveId" clId="{3ABA7F60-A06B-4943-B5D9-74F31144F43B}" dt="2019-12-14T18:23:01.023" v="193" actId="113"/>
          <ac:spMkLst>
            <pc:docMk/>
            <pc:sldMk cId="1410060315" sldId="352"/>
            <ac:spMk id="8" creationId="{DF5FD494-857D-44E9-919D-F275B056373D}"/>
          </ac:spMkLst>
        </pc:spChg>
        <pc:spChg chg="mod">
          <ac:chgData name="Jim Hogg" userId="34797abe98eaa765" providerId="LiveId" clId="{3ABA7F60-A06B-4943-B5D9-74F31144F43B}" dt="2019-12-14T18:24:36.178" v="251" actId="14100"/>
          <ac:spMkLst>
            <pc:docMk/>
            <pc:sldMk cId="1410060315" sldId="352"/>
            <ac:spMk id="9" creationId="{52502352-56A7-4ACC-ABE3-A378964E8F04}"/>
          </ac:spMkLst>
        </pc:spChg>
      </pc:sldChg>
      <pc:sldChg chg="modSp">
        <pc:chgData name="Jim Hogg" userId="34797abe98eaa765" providerId="LiveId" clId="{3ABA7F60-A06B-4943-B5D9-74F31144F43B}" dt="2019-12-14T18:22:36.134" v="190" actId="207"/>
        <pc:sldMkLst>
          <pc:docMk/>
          <pc:sldMk cId="1873861765" sldId="353"/>
        </pc:sldMkLst>
        <pc:spChg chg="mod">
          <ac:chgData name="Jim Hogg" userId="34797abe98eaa765" providerId="LiveId" clId="{3ABA7F60-A06B-4943-B5D9-74F31144F43B}" dt="2019-12-14T18:22:36.134" v="190" actId="207"/>
          <ac:spMkLst>
            <pc:docMk/>
            <pc:sldMk cId="1873861765" sldId="353"/>
            <ac:spMk id="5" creationId="{B237C37F-364D-4861-BD3A-EB4698897273}"/>
          </ac:spMkLst>
        </pc:spChg>
      </pc:sldChg>
      <pc:sldChg chg="addSp modSp">
        <pc:chgData name="Jim Hogg" userId="34797abe98eaa765" providerId="LiveId" clId="{3ABA7F60-A06B-4943-B5D9-74F31144F43B}" dt="2019-12-14T18:27:14.825" v="274" actId="1076"/>
        <pc:sldMkLst>
          <pc:docMk/>
          <pc:sldMk cId="4251905809" sldId="354"/>
        </pc:sldMkLst>
        <pc:spChg chg="mod">
          <ac:chgData name="Jim Hogg" userId="34797abe98eaa765" providerId="LiveId" clId="{3ABA7F60-A06B-4943-B5D9-74F31144F43B}" dt="2019-12-14T18:25:30.415" v="252" actId="14100"/>
          <ac:spMkLst>
            <pc:docMk/>
            <pc:sldMk cId="4251905809" sldId="354"/>
            <ac:spMk id="6" creationId="{02728B9A-5E60-4265-B11B-380F97E322E5}"/>
          </ac:spMkLst>
        </pc:spChg>
        <pc:spChg chg="mod">
          <ac:chgData name="Jim Hogg" userId="34797abe98eaa765" providerId="LiveId" clId="{3ABA7F60-A06B-4943-B5D9-74F31144F43B}" dt="2019-12-14T18:25:48.451" v="257" actId="1076"/>
          <ac:spMkLst>
            <pc:docMk/>
            <pc:sldMk cId="4251905809" sldId="354"/>
            <ac:spMk id="8" creationId="{18C1A82C-CB46-48C8-9658-B0B52E036CC3}"/>
          </ac:spMkLst>
        </pc:spChg>
        <pc:spChg chg="mod">
          <ac:chgData name="Jim Hogg" userId="34797abe98eaa765" providerId="LiveId" clId="{3ABA7F60-A06B-4943-B5D9-74F31144F43B}" dt="2019-12-14T18:25:55.306" v="258" actId="1076"/>
          <ac:spMkLst>
            <pc:docMk/>
            <pc:sldMk cId="4251905809" sldId="354"/>
            <ac:spMk id="9" creationId="{A8303AA4-AFBD-45B3-9D1D-6B3CFF3DB325}"/>
          </ac:spMkLst>
        </pc:spChg>
        <pc:spChg chg="mod">
          <ac:chgData name="Jim Hogg" userId="34797abe98eaa765" providerId="LiveId" clId="{3ABA7F60-A06B-4943-B5D9-74F31144F43B}" dt="2019-12-14T18:26:03.306" v="259" actId="1076"/>
          <ac:spMkLst>
            <pc:docMk/>
            <pc:sldMk cId="4251905809" sldId="354"/>
            <ac:spMk id="10" creationId="{78C1DF4A-F2B2-4EDB-A4C0-90A1917E74CA}"/>
          </ac:spMkLst>
        </pc:spChg>
        <pc:spChg chg="mod">
          <ac:chgData name="Jim Hogg" userId="34797abe98eaa765" providerId="LiveId" clId="{3ABA7F60-A06B-4943-B5D9-74F31144F43B}" dt="2019-12-14T18:26:09.058" v="260" actId="1076"/>
          <ac:spMkLst>
            <pc:docMk/>
            <pc:sldMk cId="4251905809" sldId="354"/>
            <ac:spMk id="11" creationId="{50B11FED-E999-4E17-9475-7B814686C9C2}"/>
          </ac:spMkLst>
        </pc:spChg>
        <pc:spChg chg="add mod">
          <ac:chgData name="Jim Hogg" userId="34797abe98eaa765" providerId="LiveId" clId="{3ABA7F60-A06B-4943-B5D9-74F31144F43B}" dt="2019-12-14T18:27:14.825" v="274" actId="1076"/>
          <ac:spMkLst>
            <pc:docMk/>
            <pc:sldMk cId="4251905809" sldId="354"/>
            <ac:spMk id="12" creationId="{E859E9A9-1A5D-4FE8-B6F8-782A08ABBE35}"/>
          </ac:spMkLst>
        </pc:spChg>
      </pc:sldChg>
      <pc:sldChg chg="addSp modSp">
        <pc:chgData name="Jim Hogg" userId="34797abe98eaa765" providerId="LiveId" clId="{3ABA7F60-A06B-4943-B5D9-74F31144F43B}" dt="2019-12-14T19:49:59.105" v="1888" actId="20577"/>
        <pc:sldMkLst>
          <pc:docMk/>
          <pc:sldMk cId="1246051108" sldId="355"/>
        </pc:sldMkLst>
        <pc:spChg chg="mod">
          <ac:chgData name="Jim Hogg" userId="34797abe98eaa765" providerId="LiveId" clId="{3ABA7F60-A06B-4943-B5D9-74F31144F43B}" dt="2019-12-14T19:49:59.105" v="1888" actId="20577"/>
          <ac:spMkLst>
            <pc:docMk/>
            <pc:sldMk cId="1246051108" sldId="355"/>
            <ac:spMk id="4" creationId="{8C2C82F9-3645-4077-BE1C-3CA0633C42C9}"/>
          </ac:spMkLst>
        </pc:spChg>
        <pc:spChg chg="mod">
          <ac:chgData name="Jim Hogg" userId="34797abe98eaa765" providerId="LiveId" clId="{3ABA7F60-A06B-4943-B5D9-74F31144F43B}" dt="2019-12-14T18:28:22.216" v="290" actId="6549"/>
          <ac:spMkLst>
            <pc:docMk/>
            <pc:sldMk cId="1246051108" sldId="355"/>
            <ac:spMk id="5" creationId="{B8CDAC49-F4A9-47A4-802C-9CCE45DD9EE9}"/>
          </ac:spMkLst>
        </pc:spChg>
        <pc:spChg chg="add mod">
          <ac:chgData name="Jim Hogg" userId="34797abe98eaa765" providerId="LiveId" clId="{3ABA7F60-A06B-4943-B5D9-74F31144F43B}" dt="2019-12-14T18:28:28.018" v="291" actId="1076"/>
          <ac:spMkLst>
            <pc:docMk/>
            <pc:sldMk cId="1246051108" sldId="355"/>
            <ac:spMk id="9" creationId="{38755EFD-3A7F-4B16-898F-05456EAA99F0}"/>
          </ac:spMkLst>
        </pc:spChg>
      </pc:sldChg>
      <pc:sldChg chg="modSp add ord">
        <pc:chgData name="Jim Hogg" userId="34797abe98eaa765" providerId="LiveId" clId="{3ABA7F60-A06B-4943-B5D9-74F31144F43B}" dt="2019-12-14T19:52:39.629" v="1903" actId="20577"/>
        <pc:sldMkLst>
          <pc:docMk/>
          <pc:sldMk cId="3887476944" sldId="356"/>
        </pc:sldMkLst>
        <pc:spChg chg="mod">
          <ac:chgData name="Jim Hogg" userId="34797abe98eaa765" providerId="LiveId" clId="{3ABA7F60-A06B-4943-B5D9-74F31144F43B}" dt="2019-12-14T19:11:03.380" v="806" actId="20577"/>
          <ac:spMkLst>
            <pc:docMk/>
            <pc:sldMk cId="3887476944" sldId="356"/>
            <ac:spMk id="263" creationId="{00000000-0000-0000-0000-000000000000}"/>
          </ac:spMkLst>
        </pc:spChg>
        <pc:graphicFrameChg chg="mod modGraphic">
          <ac:chgData name="Jim Hogg" userId="34797abe98eaa765" providerId="LiveId" clId="{3ABA7F60-A06B-4943-B5D9-74F31144F43B}" dt="2019-12-14T19:52:39.629" v="1903" actId="20577"/>
          <ac:graphicFrameMkLst>
            <pc:docMk/>
            <pc:sldMk cId="3887476944" sldId="356"/>
            <ac:graphicFrameMk id="264" creationId="{00000000-0000-0000-0000-000000000000}"/>
          </ac:graphicFrameMkLst>
        </pc:graphicFrameChg>
      </pc:sldChg>
      <pc:sldChg chg="addSp delSp modSp add delAnim modAnim">
        <pc:chgData name="Jim Hogg" userId="34797abe98eaa765" providerId="LiveId" clId="{3ABA7F60-A06B-4943-B5D9-74F31144F43B}" dt="2019-12-14T19:41:52.882" v="1878" actId="6549"/>
        <pc:sldMkLst>
          <pc:docMk/>
          <pc:sldMk cId="2044119983" sldId="357"/>
        </pc:sldMkLst>
        <pc:spChg chg="add mod">
          <ac:chgData name="Jim Hogg" userId="34797abe98eaa765" providerId="LiveId" clId="{3ABA7F60-A06B-4943-B5D9-74F31144F43B}" dt="2019-12-14T19:41:52.882" v="1878" actId="6549"/>
          <ac:spMkLst>
            <pc:docMk/>
            <pc:sldMk cId="2044119983" sldId="357"/>
            <ac:spMk id="8" creationId="{0B91C246-C171-4FA2-BF9D-40AC5EB2D075}"/>
          </ac:spMkLst>
        </pc:spChg>
        <pc:spChg chg="add mod">
          <ac:chgData name="Jim Hogg" userId="34797abe98eaa765" providerId="LiveId" clId="{3ABA7F60-A06B-4943-B5D9-74F31144F43B}" dt="2019-12-14T19:38:03.728" v="1705" actId="14100"/>
          <ac:spMkLst>
            <pc:docMk/>
            <pc:sldMk cId="2044119983" sldId="357"/>
            <ac:spMk id="9" creationId="{02998962-A5E3-49D6-BAD5-8FFF24A37BFE}"/>
          </ac:spMkLst>
        </pc:spChg>
        <pc:spChg chg="add mod">
          <ac:chgData name="Jim Hogg" userId="34797abe98eaa765" providerId="LiveId" clId="{3ABA7F60-A06B-4943-B5D9-74F31144F43B}" dt="2019-12-14T19:38:10.864" v="1707" actId="1076"/>
          <ac:spMkLst>
            <pc:docMk/>
            <pc:sldMk cId="2044119983" sldId="357"/>
            <ac:spMk id="10" creationId="{7F32F4ED-4728-42DE-8DD6-AD0C5D703632}"/>
          </ac:spMkLst>
        </pc:spChg>
        <pc:spChg chg="add mod">
          <ac:chgData name="Jim Hogg" userId="34797abe98eaa765" providerId="LiveId" clId="{3ABA7F60-A06B-4943-B5D9-74F31144F43B}" dt="2019-12-14T19:38:17.653" v="1709" actId="14100"/>
          <ac:spMkLst>
            <pc:docMk/>
            <pc:sldMk cId="2044119983" sldId="357"/>
            <ac:spMk id="11" creationId="{CA730A95-A77D-4610-BC2F-140B91E15E21}"/>
          </ac:spMkLst>
        </pc:spChg>
        <pc:spChg chg="add mod">
          <ac:chgData name="Jim Hogg" userId="34797abe98eaa765" providerId="LiveId" clId="{3ABA7F60-A06B-4943-B5D9-74F31144F43B}" dt="2019-12-14T19:41:37.652" v="1869" actId="1076"/>
          <ac:spMkLst>
            <pc:docMk/>
            <pc:sldMk cId="2044119983" sldId="357"/>
            <ac:spMk id="12" creationId="{95AF8EA1-FDE0-4295-8838-31C4107DB5BC}"/>
          </ac:spMkLst>
        </pc:spChg>
        <pc:spChg chg="del">
          <ac:chgData name="Jim Hogg" userId="34797abe98eaa765" providerId="LiveId" clId="{3ABA7F60-A06B-4943-B5D9-74F31144F43B}" dt="2019-12-14T19:34:25.167" v="1635" actId="478"/>
          <ac:spMkLst>
            <pc:docMk/>
            <pc:sldMk cId="2044119983" sldId="357"/>
            <ac:spMk id="156" creationId="{00000000-0000-0000-0000-000000000000}"/>
          </ac:spMkLst>
        </pc:spChg>
        <pc:spChg chg="mod">
          <ac:chgData name="Jim Hogg" userId="34797abe98eaa765" providerId="LiveId" clId="{3ABA7F60-A06B-4943-B5D9-74F31144F43B}" dt="2019-12-14T19:35:47.969" v="1667" actId="1076"/>
          <ac:spMkLst>
            <pc:docMk/>
            <pc:sldMk cId="2044119983" sldId="357"/>
            <ac:spMk id="157" creationId="{00000000-0000-0000-0000-000000000000}"/>
          </ac:spMkLst>
        </pc:spChg>
        <pc:spChg chg="mod">
          <ac:chgData name="Jim Hogg" userId="34797abe98eaa765" providerId="LiveId" clId="{3ABA7F60-A06B-4943-B5D9-74F31144F43B}" dt="2019-12-14T19:35:43.674" v="1666" actId="1076"/>
          <ac:spMkLst>
            <pc:docMk/>
            <pc:sldMk cId="2044119983" sldId="357"/>
            <ac:spMk id="159" creationId="{00000000-0000-0000-0000-000000000000}"/>
          </ac:spMkLst>
        </pc:spChg>
        <pc:spChg chg="del">
          <ac:chgData name="Jim Hogg" userId="34797abe98eaa765" providerId="LiveId" clId="{3ABA7F60-A06B-4943-B5D9-74F31144F43B}" dt="2019-12-14T19:34:42.927" v="1645" actId="478"/>
          <ac:spMkLst>
            <pc:docMk/>
            <pc:sldMk cId="2044119983" sldId="357"/>
            <ac:spMk id="160" creationId="{00000000-0000-0000-0000-000000000000}"/>
          </ac:spMkLst>
        </pc:spChg>
      </pc:sldChg>
    </pc:docChg>
  </pc:docChgLst>
  <pc:docChgLst>
    <pc:chgData name="Jim Hogg" userId="34797abe98eaa765" providerId="LiveId" clId="{855D6229-E7BC-403B-9D71-7E761BD44E82}"/>
    <pc:docChg chg="custSel addSld delSld modSld sldOrd">
      <pc:chgData name="Jim Hogg" userId="34797abe98eaa765" providerId="LiveId" clId="{855D6229-E7BC-403B-9D71-7E761BD44E82}" dt="2019-11-11T20:17:58.708" v="88" actId="1076"/>
      <pc:docMkLst>
        <pc:docMk/>
      </pc:docMkLst>
      <pc:sldChg chg="modSp">
        <pc:chgData name="Jim Hogg" userId="34797abe98eaa765" providerId="LiveId" clId="{855D6229-E7BC-403B-9D71-7E761BD44E82}" dt="2019-11-11T20:17:58.708" v="88" actId="1076"/>
        <pc:sldMkLst>
          <pc:docMk/>
          <pc:sldMk cId="0" sldId="256"/>
        </pc:sldMkLst>
        <pc:spChg chg="mod">
          <ac:chgData name="Jim Hogg" userId="34797abe98eaa765" providerId="LiveId" clId="{855D6229-E7BC-403B-9D71-7E761BD44E82}" dt="2019-11-11T20:17:58.708" v="88" actId="1076"/>
          <ac:spMkLst>
            <pc:docMk/>
            <pc:sldMk cId="0" sldId="256"/>
            <ac:spMk id="68" creationId="{00000000-0000-0000-0000-000000000000}"/>
          </ac:spMkLst>
        </pc:spChg>
      </pc:sldChg>
      <pc:sldChg chg="modSp">
        <pc:chgData name="Jim Hogg" userId="34797abe98eaa765" providerId="LiveId" clId="{855D6229-E7BC-403B-9D71-7E761BD44E82}" dt="2019-11-11T20:11:15.257" v="11" actId="255"/>
        <pc:sldMkLst>
          <pc:docMk/>
          <pc:sldMk cId="4164367992" sldId="286"/>
        </pc:sldMkLst>
        <pc:spChg chg="mod">
          <ac:chgData name="Jim Hogg" userId="34797abe98eaa765" providerId="LiveId" clId="{855D6229-E7BC-403B-9D71-7E761BD44E82}" dt="2019-11-11T20:11:15.257" v="11" actId="255"/>
          <ac:spMkLst>
            <pc:docMk/>
            <pc:sldMk cId="4164367992" sldId="286"/>
            <ac:spMk id="348" creationId="{00000000-0000-0000-0000-000000000000}"/>
          </ac:spMkLst>
        </pc:spChg>
      </pc:sldChg>
      <pc:sldChg chg="ord">
        <pc:chgData name="Jim Hogg" userId="34797abe98eaa765" providerId="LiveId" clId="{855D6229-E7BC-403B-9D71-7E761BD44E82}" dt="2019-11-11T20:15:16.416" v="15"/>
        <pc:sldMkLst>
          <pc:docMk/>
          <pc:sldMk cId="1533429345" sldId="317"/>
        </pc:sldMkLst>
      </pc:sldChg>
      <pc:sldChg chg="modSp">
        <pc:chgData name="Jim Hogg" userId="34797abe98eaa765" providerId="LiveId" clId="{855D6229-E7BC-403B-9D71-7E761BD44E82}" dt="2019-11-11T20:16:08.769" v="21" actId="20577"/>
        <pc:sldMkLst>
          <pc:docMk/>
          <pc:sldMk cId="4237902905" sldId="318"/>
        </pc:sldMkLst>
        <pc:spChg chg="mod">
          <ac:chgData name="Jim Hogg" userId="34797abe98eaa765" providerId="LiveId" clId="{855D6229-E7BC-403B-9D71-7E761BD44E82}" dt="2019-11-11T20:16:08.769" v="21" actId="20577"/>
          <ac:spMkLst>
            <pc:docMk/>
            <pc:sldMk cId="4237902905" sldId="318"/>
            <ac:spMk id="967" creationId="{00000000-0000-0000-0000-000000000000}"/>
          </ac:spMkLst>
        </pc:spChg>
      </pc:sldChg>
      <pc:sldChg chg="modSp">
        <pc:chgData name="Jim Hogg" userId="34797abe98eaa765" providerId="LiveId" clId="{855D6229-E7BC-403B-9D71-7E761BD44E82}" dt="2019-11-11T20:15:55.440" v="16" actId="1076"/>
        <pc:sldMkLst>
          <pc:docMk/>
          <pc:sldMk cId="4040027389" sldId="319"/>
        </pc:sldMkLst>
        <pc:spChg chg="mod">
          <ac:chgData name="Jim Hogg" userId="34797abe98eaa765" providerId="LiveId" clId="{855D6229-E7BC-403B-9D71-7E761BD44E82}" dt="2019-11-11T20:15:55.440" v="16" actId="1076"/>
          <ac:spMkLst>
            <pc:docMk/>
            <pc:sldMk cId="4040027389" sldId="319"/>
            <ac:spMk id="1012" creationId="{00000000-0000-0000-0000-000000000000}"/>
          </ac:spMkLst>
        </pc:spChg>
      </pc:sldChg>
      <pc:sldChg chg="add">
        <pc:chgData name="Jim Hogg" userId="34797abe98eaa765" providerId="LiveId" clId="{855D6229-E7BC-403B-9D71-7E761BD44E82}" dt="2019-11-11T20:16:30.783" v="23"/>
        <pc:sldMkLst>
          <pc:docMk/>
          <pc:sldMk cId="105820467" sldId="356"/>
        </pc:sldMkLst>
      </pc:sldChg>
      <pc:sldChg chg="add del setBg">
        <pc:chgData name="Jim Hogg" userId="34797abe98eaa765" providerId="LiveId" clId="{855D6229-E7BC-403B-9D71-7E761BD44E82}" dt="2019-11-11T20:16:23.614" v="22" actId="47"/>
        <pc:sldMkLst>
          <pc:docMk/>
          <pc:sldMk cId="3533344029" sldId="356"/>
        </pc:sldMkLst>
      </pc:sldChg>
    </pc:docChg>
  </pc:docChgLst>
  <pc:docChgLst>
    <pc:chgData name="Jim Hogg" userId="34797abe98eaa765" providerId="LiveId" clId="{59329F22-4287-4348-90ED-75EC3DF5E5AF}"/>
    <pc:docChg chg="undo custSel modSld sldOrd">
      <pc:chgData name="Jim Hogg" userId="34797abe98eaa765" providerId="LiveId" clId="{59329F22-4287-4348-90ED-75EC3DF5E5AF}" dt="2020-01-16T20:32:04.601" v="1368" actId="1076"/>
      <pc:docMkLst>
        <pc:docMk/>
      </pc:docMkLst>
      <pc:sldChg chg="modSp">
        <pc:chgData name="Jim Hogg" userId="34797abe98eaa765" providerId="LiveId" clId="{59329F22-4287-4348-90ED-75EC3DF5E5AF}" dt="2020-01-10T17:02:37.599" v="4" actId="1076"/>
        <pc:sldMkLst>
          <pc:docMk/>
          <pc:sldMk cId="0" sldId="260"/>
        </pc:sldMkLst>
        <pc:spChg chg="mod">
          <ac:chgData name="Jim Hogg" userId="34797abe98eaa765" providerId="LiveId" clId="{59329F22-4287-4348-90ED-75EC3DF5E5AF}" dt="2020-01-10T17:02:37.599" v="4" actId="1076"/>
          <ac:spMkLst>
            <pc:docMk/>
            <pc:sldMk cId="0" sldId="260"/>
            <ac:spMk id="115" creationId="{00000000-0000-0000-0000-000000000000}"/>
          </ac:spMkLst>
        </pc:spChg>
      </pc:sldChg>
      <pc:sldChg chg="addSp modSp modAnim">
        <pc:chgData name="Jim Hogg" userId="34797abe98eaa765" providerId="LiveId" clId="{59329F22-4287-4348-90ED-75EC3DF5E5AF}" dt="2020-01-16T02:17:37.758" v="634"/>
        <pc:sldMkLst>
          <pc:docMk/>
          <pc:sldMk cId="0" sldId="261"/>
        </pc:sldMkLst>
        <pc:spChg chg="add mod">
          <ac:chgData name="Jim Hogg" userId="34797abe98eaa765" providerId="LiveId" clId="{59329F22-4287-4348-90ED-75EC3DF5E5AF}" dt="2020-01-16T02:16:10.055" v="576" actId="1076"/>
          <ac:spMkLst>
            <pc:docMk/>
            <pc:sldMk cId="0" sldId="261"/>
            <ac:spMk id="6" creationId="{A71F36DE-696A-4DC5-AF63-F679A934456A}"/>
          </ac:spMkLst>
        </pc:spChg>
        <pc:spChg chg="add mod">
          <ac:chgData name="Jim Hogg" userId="34797abe98eaa765" providerId="LiveId" clId="{59329F22-4287-4348-90ED-75EC3DF5E5AF}" dt="2020-01-16T02:16:07.423" v="575" actId="1076"/>
          <ac:spMkLst>
            <pc:docMk/>
            <pc:sldMk cId="0" sldId="261"/>
            <ac:spMk id="7" creationId="{6A53FFF5-87FC-4C62-9D40-BDC256B3B5DF}"/>
          </ac:spMkLst>
        </pc:spChg>
        <pc:spChg chg="add mod">
          <ac:chgData name="Jim Hogg" userId="34797abe98eaa765" providerId="LiveId" clId="{59329F22-4287-4348-90ED-75EC3DF5E5AF}" dt="2020-01-16T02:16:41.666" v="622" actId="20577"/>
          <ac:spMkLst>
            <pc:docMk/>
            <pc:sldMk cId="0" sldId="261"/>
            <ac:spMk id="8" creationId="{E126217D-55ED-423F-AA91-81D11B0AD23B}"/>
          </ac:spMkLst>
        </pc:spChg>
        <pc:spChg chg="mod">
          <ac:chgData name="Jim Hogg" userId="34797abe98eaa765" providerId="LiveId" clId="{59329F22-4287-4348-90ED-75EC3DF5E5AF}" dt="2020-01-16T02:16:01.745" v="574" actId="14100"/>
          <ac:spMkLst>
            <pc:docMk/>
            <pc:sldMk cId="0" sldId="261"/>
            <ac:spMk id="120" creationId="{00000000-0000-0000-0000-000000000000}"/>
          </ac:spMkLst>
        </pc:spChg>
        <pc:spChg chg="mod">
          <ac:chgData name="Jim Hogg" userId="34797abe98eaa765" providerId="LiveId" clId="{59329F22-4287-4348-90ED-75EC3DF5E5AF}" dt="2020-01-16T02:15:40.992" v="569" actId="1076"/>
          <ac:spMkLst>
            <pc:docMk/>
            <pc:sldMk cId="0" sldId="261"/>
            <ac:spMk id="123" creationId="{00000000-0000-0000-0000-000000000000}"/>
          </ac:spMkLst>
        </pc:spChg>
      </pc:sldChg>
      <pc:sldChg chg="modSp">
        <pc:chgData name="Jim Hogg" userId="34797abe98eaa765" providerId="LiveId" clId="{59329F22-4287-4348-90ED-75EC3DF5E5AF}" dt="2020-01-10T17:03:12.499" v="10" actId="14100"/>
        <pc:sldMkLst>
          <pc:docMk/>
          <pc:sldMk cId="0" sldId="262"/>
        </pc:sldMkLst>
        <pc:spChg chg="mod">
          <ac:chgData name="Jim Hogg" userId="34797abe98eaa765" providerId="LiveId" clId="{59329F22-4287-4348-90ED-75EC3DF5E5AF}" dt="2020-01-10T17:02:57.001" v="6" actId="1076"/>
          <ac:spMkLst>
            <pc:docMk/>
            <pc:sldMk cId="0" sldId="262"/>
            <ac:spMk id="129" creationId="{00000000-0000-0000-0000-000000000000}"/>
          </ac:spMkLst>
        </pc:spChg>
        <pc:spChg chg="mod">
          <ac:chgData name="Jim Hogg" userId="34797abe98eaa765" providerId="LiveId" clId="{59329F22-4287-4348-90ED-75EC3DF5E5AF}" dt="2020-01-10T17:03:12.499" v="10" actId="14100"/>
          <ac:spMkLst>
            <pc:docMk/>
            <pc:sldMk cId="0" sldId="262"/>
            <ac:spMk id="132" creationId="{00000000-0000-0000-0000-000000000000}"/>
          </ac:spMkLst>
        </pc:spChg>
      </pc:sldChg>
      <pc:sldChg chg="modSp">
        <pc:chgData name="Jim Hogg" userId="34797abe98eaa765" providerId="LiveId" clId="{59329F22-4287-4348-90ED-75EC3DF5E5AF}" dt="2020-01-16T02:50:39.022" v="652" actId="20577"/>
        <pc:sldMkLst>
          <pc:docMk/>
          <pc:sldMk cId="0" sldId="265"/>
        </pc:sldMkLst>
        <pc:spChg chg="mod">
          <ac:chgData name="Jim Hogg" userId="34797abe98eaa765" providerId="LiveId" clId="{59329F22-4287-4348-90ED-75EC3DF5E5AF}" dt="2020-01-16T02:50:39.022" v="652" actId="20577"/>
          <ac:spMkLst>
            <pc:docMk/>
            <pc:sldMk cId="0" sldId="265"/>
            <ac:spMk id="165" creationId="{00000000-0000-0000-0000-000000000000}"/>
          </ac:spMkLst>
        </pc:spChg>
      </pc:sldChg>
      <pc:sldChg chg="addSp delSp modSp">
        <pc:chgData name="Jim Hogg" userId="34797abe98eaa765" providerId="LiveId" clId="{59329F22-4287-4348-90ED-75EC3DF5E5AF}" dt="2020-01-16T20:32:04.601" v="1368" actId="1076"/>
        <pc:sldMkLst>
          <pc:docMk/>
          <pc:sldMk cId="0" sldId="267"/>
        </pc:sldMkLst>
        <pc:spChg chg="add del mod">
          <ac:chgData name="Jim Hogg" userId="34797abe98eaa765" providerId="LiveId" clId="{59329F22-4287-4348-90ED-75EC3DF5E5AF}" dt="2020-01-16T20:27:51.575" v="1140" actId="478"/>
          <ac:spMkLst>
            <pc:docMk/>
            <pc:sldMk cId="0" sldId="267"/>
            <ac:spMk id="3" creationId="{7ACE7A25-4195-427B-B59A-CAD72FF9FD01}"/>
          </ac:spMkLst>
        </pc:spChg>
        <pc:spChg chg="add mod">
          <ac:chgData name="Jim Hogg" userId="34797abe98eaa765" providerId="LiveId" clId="{59329F22-4287-4348-90ED-75EC3DF5E5AF}" dt="2020-01-16T20:32:04.601" v="1368" actId="1076"/>
          <ac:spMkLst>
            <pc:docMk/>
            <pc:sldMk cId="0" sldId="267"/>
            <ac:spMk id="4" creationId="{8BBF0807-7638-4EDC-B07E-7D3B012C8532}"/>
          </ac:spMkLst>
        </pc:spChg>
        <pc:spChg chg="mod">
          <ac:chgData name="Jim Hogg" userId="34797abe98eaa765" providerId="LiveId" clId="{59329F22-4287-4348-90ED-75EC3DF5E5AF}" dt="2020-01-16T20:31:23.579" v="1347" actId="1076"/>
          <ac:spMkLst>
            <pc:docMk/>
            <pc:sldMk cId="0" sldId="267"/>
            <ac:spMk id="178" creationId="{00000000-0000-0000-0000-000000000000}"/>
          </ac:spMkLst>
        </pc:spChg>
      </pc:sldChg>
      <pc:sldChg chg="modSp">
        <pc:chgData name="Jim Hogg" userId="34797abe98eaa765" providerId="LiveId" clId="{59329F22-4287-4348-90ED-75EC3DF5E5AF}" dt="2020-01-16T02:59:16.496" v="895" actId="14100"/>
        <pc:sldMkLst>
          <pc:docMk/>
          <pc:sldMk cId="0" sldId="269"/>
        </pc:sldMkLst>
        <pc:spChg chg="mod">
          <ac:chgData name="Jim Hogg" userId="34797abe98eaa765" providerId="LiveId" clId="{59329F22-4287-4348-90ED-75EC3DF5E5AF}" dt="2020-01-16T02:59:16.496" v="895" actId="14100"/>
          <ac:spMkLst>
            <pc:docMk/>
            <pc:sldMk cId="0" sldId="269"/>
            <ac:spMk id="192" creationId="{00000000-0000-0000-0000-000000000000}"/>
          </ac:spMkLst>
        </pc:spChg>
      </pc:sldChg>
      <pc:sldChg chg="modSp">
        <pc:chgData name="Jim Hogg" userId="34797abe98eaa765" providerId="LiveId" clId="{59329F22-4287-4348-90ED-75EC3DF5E5AF}" dt="2020-01-14T05:28:37.719" v="133" actId="20577"/>
        <pc:sldMkLst>
          <pc:docMk/>
          <pc:sldMk cId="0" sldId="270"/>
        </pc:sldMkLst>
        <pc:spChg chg="mod">
          <ac:chgData name="Jim Hogg" userId="34797abe98eaa765" providerId="LiveId" clId="{59329F22-4287-4348-90ED-75EC3DF5E5AF}" dt="2020-01-14T05:28:37.719" v="133" actId="20577"/>
          <ac:spMkLst>
            <pc:docMk/>
            <pc:sldMk cId="0" sldId="270"/>
            <ac:spMk id="199" creationId="{00000000-0000-0000-0000-000000000000}"/>
          </ac:spMkLst>
        </pc:spChg>
      </pc:sldChg>
      <pc:sldChg chg="addSp modSp">
        <pc:chgData name="Jim Hogg" userId="34797abe98eaa765" providerId="LiveId" clId="{59329F22-4287-4348-90ED-75EC3DF5E5AF}" dt="2020-01-16T03:01:52.843" v="924" actId="1076"/>
        <pc:sldMkLst>
          <pc:docMk/>
          <pc:sldMk cId="0" sldId="271"/>
        </pc:sldMkLst>
        <pc:spChg chg="add mod">
          <ac:chgData name="Jim Hogg" userId="34797abe98eaa765" providerId="LiveId" clId="{59329F22-4287-4348-90ED-75EC3DF5E5AF}" dt="2020-01-16T03:01:52.843" v="924" actId="1076"/>
          <ac:spMkLst>
            <pc:docMk/>
            <pc:sldMk cId="0" sldId="271"/>
            <ac:spMk id="7" creationId="{B28033D6-75E4-46A6-AA7B-F5B6B7EBA6A6}"/>
          </ac:spMkLst>
        </pc:spChg>
        <pc:spChg chg="mod">
          <ac:chgData name="Jim Hogg" userId="34797abe98eaa765" providerId="LiveId" clId="{59329F22-4287-4348-90ED-75EC3DF5E5AF}" dt="2020-01-14T15:51:25.787" v="193" actId="207"/>
          <ac:spMkLst>
            <pc:docMk/>
            <pc:sldMk cId="0" sldId="271"/>
            <ac:spMk id="209" creationId="{00000000-0000-0000-0000-000000000000}"/>
          </ac:spMkLst>
        </pc:spChg>
      </pc:sldChg>
      <pc:sldChg chg="modSp ord">
        <pc:chgData name="Jim Hogg" userId="34797abe98eaa765" providerId="LiveId" clId="{59329F22-4287-4348-90ED-75EC3DF5E5AF}" dt="2020-01-16T03:34:09.188" v="1088" actId="20577"/>
        <pc:sldMkLst>
          <pc:docMk/>
          <pc:sldMk cId="0" sldId="272"/>
        </pc:sldMkLst>
        <pc:spChg chg="mod">
          <ac:chgData name="Jim Hogg" userId="34797abe98eaa765" providerId="LiveId" clId="{59329F22-4287-4348-90ED-75EC3DF5E5AF}" dt="2020-01-16T03:34:09.188" v="1088" actId="20577"/>
          <ac:spMkLst>
            <pc:docMk/>
            <pc:sldMk cId="0" sldId="272"/>
            <ac:spMk id="214" creationId="{00000000-0000-0000-0000-000000000000}"/>
          </ac:spMkLst>
        </pc:spChg>
        <pc:spChg chg="mod">
          <ac:chgData name="Jim Hogg" userId="34797abe98eaa765" providerId="LiveId" clId="{59329F22-4287-4348-90ED-75EC3DF5E5AF}" dt="2020-01-16T03:02:47.908" v="931" actId="113"/>
          <ac:spMkLst>
            <pc:docMk/>
            <pc:sldMk cId="0" sldId="272"/>
            <ac:spMk id="215" creationId="{00000000-0000-0000-0000-000000000000}"/>
          </ac:spMkLst>
        </pc:spChg>
      </pc:sldChg>
      <pc:sldChg chg="modSp">
        <pc:chgData name="Jim Hogg" userId="34797abe98eaa765" providerId="LiveId" clId="{59329F22-4287-4348-90ED-75EC3DF5E5AF}" dt="2020-01-16T03:07:54.755" v="1019" actId="20577"/>
        <pc:sldMkLst>
          <pc:docMk/>
          <pc:sldMk cId="0" sldId="273"/>
        </pc:sldMkLst>
        <pc:spChg chg="mod">
          <ac:chgData name="Jim Hogg" userId="34797abe98eaa765" providerId="LiveId" clId="{59329F22-4287-4348-90ED-75EC3DF5E5AF}" dt="2020-01-16T03:07:54.755" v="1019" actId="20577"/>
          <ac:spMkLst>
            <pc:docMk/>
            <pc:sldMk cId="0" sldId="273"/>
            <ac:spMk id="225" creationId="{00000000-0000-0000-0000-000000000000}"/>
          </ac:spMkLst>
        </pc:spChg>
        <pc:spChg chg="mod">
          <ac:chgData name="Jim Hogg" userId="34797abe98eaa765" providerId="LiveId" clId="{59329F22-4287-4348-90ED-75EC3DF5E5AF}" dt="2020-01-16T03:07:50.419" v="1016" actId="20577"/>
          <ac:spMkLst>
            <pc:docMk/>
            <pc:sldMk cId="0" sldId="273"/>
            <ac:spMk id="226" creationId="{00000000-0000-0000-0000-000000000000}"/>
          </ac:spMkLst>
        </pc:spChg>
      </pc:sldChg>
      <pc:sldChg chg="modSp">
        <pc:chgData name="Jim Hogg" userId="34797abe98eaa765" providerId="LiveId" clId="{59329F22-4287-4348-90ED-75EC3DF5E5AF}" dt="2020-01-10T17:04:42.986" v="13" actId="14100"/>
        <pc:sldMkLst>
          <pc:docMk/>
          <pc:sldMk cId="0" sldId="274"/>
        </pc:sldMkLst>
        <pc:spChg chg="mod">
          <ac:chgData name="Jim Hogg" userId="34797abe98eaa765" providerId="LiveId" clId="{59329F22-4287-4348-90ED-75EC3DF5E5AF}" dt="2020-01-10T17:04:42.986" v="13" actId="14100"/>
          <ac:spMkLst>
            <pc:docMk/>
            <pc:sldMk cId="0" sldId="274"/>
            <ac:spMk id="237" creationId="{00000000-0000-0000-0000-000000000000}"/>
          </ac:spMkLst>
        </pc:spChg>
      </pc:sldChg>
      <pc:sldChg chg="modSp">
        <pc:chgData name="Jim Hogg" userId="34797abe98eaa765" providerId="LiveId" clId="{59329F22-4287-4348-90ED-75EC3DF5E5AF}" dt="2020-01-10T17:04:52.750" v="14" actId="1076"/>
        <pc:sldMkLst>
          <pc:docMk/>
          <pc:sldMk cId="4120337285" sldId="275"/>
        </pc:sldMkLst>
        <pc:spChg chg="mod">
          <ac:chgData name="Jim Hogg" userId="34797abe98eaa765" providerId="LiveId" clId="{59329F22-4287-4348-90ED-75EC3DF5E5AF}" dt="2020-01-10T17:04:52.750" v="14" actId="1076"/>
          <ac:spMkLst>
            <pc:docMk/>
            <pc:sldMk cId="4120337285" sldId="275"/>
            <ac:spMk id="242" creationId="{00000000-0000-0000-0000-000000000000}"/>
          </ac:spMkLst>
        </pc:spChg>
      </pc:sldChg>
      <pc:sldChg chg="modSp">
        <pc:chgData name="Jim Hogg" userId="34797abe98eaa765" providerId="LiveId" clId="{59329F22-4287-4348-90ED-75EC3DF5E5AF}" dt="2020-01-10T17:05:10.799" v="16" actId="14100"/>
        <pc:sldMkLst>
          <pc:docMk/>
          <pc:sldMk cId="3423635134" sldId="276"/>
        </pc:sldMkLst>
        <pc:spChg chg="mod">
          <ac:chgData name="Jim Hogg" userId="34797abe98eaa765" providerId="LiveId" clId="{59329F22-4287-4348-90ED-75EC3DF5E5AF}" dt="2020-01-10T17:05:10.799" v="16" actId="14100"/>
          <ac:spMkLst>
            <pc:docMk/>
            <pc:sldMk cId="3423635134" sldId="276"/>
            <ac:spMk id="6" creationId="{BB559583-EF92-40C0-BFC9-82BF8B83F757}"/>
          </ac:spMkLst>
        </pc:spChg>
        <pc:spChg chg="mod">
          <ac:chgData name="Jim Hogg" userId="34797abe98eaa765" providerId="LiveId" clId="{59329F22-4287-4348-90ED-75EC3DF5E5AF}" dt="2020-01-10T17:05:10.799" v="16" actId="14100"/>
          <ac:spMkLst>
            <pc:docMk/>
            <pc:sldMk cId="3423635134" sldId="276"/>
            <ac:spMk id="248" creationId="{00000000-0000-0000-0000-000000000000}"/>
          </ac:spMkLst>
        </pc:spChg>
      </pc:sldChg>
      <pc:sldChg chg="modSp">
        <pc:chgData name="Jim Hogg" userId="34797abe98eaa765" providerId="LiveId" clId="{59329F22-4287-4348-90ED-75EC3DF5E5AF}" dt="2020-01-10T17:05:45.690" v="21" actId="1076"/>
        <pc:sldMkLst>
          <pc:docMk/>
          <pc:sldMk cId="2650981987" sldId="277"/>
        </pc:sldMkLst>
        <pc:spChg chg="mod">
          <ac:chgData name="Jim Hogg" userId="34797abe98eaa765" providerId="LiveId" clId="{59329F22-4287-4348-90ED-75EC3DF5E5AF}" dt="2020-01-10T17:05:38.284" v="20" actId="14100"/>
          <ac:spMkLst>
            <pc:docMk/>
            <pc:sldMk cId="2650981987" sldId="277"/>
            <ac:spMk id="254" creationId="{00000000-0000-0000-0000-000000000000}"/>
          </ac:spMkLst>
        </pc:spChg>
        <pc:spChg chg="mod">
          <ac:chgData name="Jim Hogg" userId="34797abe98eaa765" providerId="LiveId" clId="{59329F22-4287-4348-90ED-75EC3DF5E5AF}" dt="2020-01-10T17:05:23.283" v="17" actId="14100"/>
          <ac:spMkLst>
            <pc:docMk/>
            <pc:sldMk cId="2650981987" sldId="277"/>
            <ac:spMk id="256" creationId="{00000000-0000-0000-0000-000000000000}"/>
          </ac:spMkLst>
        </pc:spChg>
        <pc:graphicFrameChg chg="mod">
          <ac:chgData name="Jim Hogg" userId="34797abe98eaa765" providerId="LiveId" clId="{59329F22-4287-4348-90ED-75EC3DF5E5AF}" dt="2020-01-10T17:05:28.083" v="18" actId="1076"/>
          <ac:graphicFrameMkLst>
            <pc:docMk/>
            <pc:sldMk cId="2650981987" sldId="277"/>
            <ac:graphicFrameMk id="255" creationId="{00000000-0000-0000-0000-000000000000}"/>
          </ac:graphicFrameMkLst>
        </pc:graphicFrameChg>
        <pc:graphicFrameChg chg="mod">
          <ac:chgData name="Jim Hogg" userId="34797abe98eaa765" providerId="LiveId" clId="{59329F22-4287-4348-90ED-75EC3DF5E5AF}" dt="2020-01-10T17:05:45.690" v="21" actId="1076"/>
          <ac:graphicFrameMkLst>
            <pc:docMk/>
            <pc:sldMk cId="2650981987" sldId="277"/>
            <ac:graphicFrameMk id="257" creationId="{00000000-0000-0000-0000-000000000000}"/>
          </ac:graphicFrameMkLst>
        </pc:graphicFrameChg>
      </pc:sldChg>
      <pc:sldChg chg="addSp delSp modSp modAnim">
        <pc:chgData name="Jim Hogg" userId="34797abe98eaa765" providerId="LiveId" clId="{59329F22-4287-4348-90ED-75EC3DF5E5AF}" dt="2020-01-16T03:10:02.946" v="1028" actId="21"/>
        <pc:sldMkLst>
          <pc:docMk/>
          <pc:sldMk cId="3192911840" sldId="278"/>
        </pc:sldMkLst>
        <pc:spChg chg="add del mod">
          <ac:chgData name="Jim Hogg" userId="34797abe98eaa765" providerId="LiveId" clId="{59329F22-4287-4348-90ED-75EC3DF5E5AF}" dt="2020-01-16T03:10:02.946" v="1028" actId="21"/>
          <ac:spMkLst>
            <pc:docMk/>
            <pc:sldMk cId="3192911840" sldId="278"/>
            <ac:spMk id="6" creationId="{D928009F-1DCA-47E4-8A25-B60EE1B264F1}"/>
          </ac:spMkLst>
        </pc:spChg>
        <pc:graphicFrameChg chg="modGraphic">
          <ac:chgData name="Jim Hogg" userId="34797abe98eaa765" providerId="LiveId" clId="{59329F22-4287-4348-90ED-75EC3DF5E5AF}" dt="2020-01-14T15:52:51.341" v="197" actId="20577"/>
          <ac:graphicFrameMkLst>
            <pc:docMk/>
            <pc:sldMk cId="3192911840" sldId="278"/>
            <ac:graphicFrameMk id="264" creationId="{00000000-0000-0000-0000-000000000000}"/>
          </ac:graphicFrameMkLst>
        </pc:graphicFrameChg>
      </pc:sldChg>
      <pc:sldChg chg="modSp">
        <pc:chgData name="Jim Hogg" userId="34797abe98eaa765" providerId="LiveId" clId="{59329F22-4287-4348-90ED-75EC3DF5E5AF}" dt="2020-01-14T05:32:05.782" v="153" actId="20577"/>
        <pc:sldMkLst>
          <pc:docMk/>
          <pc:sldMk cId="3594999026" sldId="279"/>
        </pc:sldMkLst>
        <pc:spChg chg="mod">
          <ac:chgData name="Jim Hogg" userId="34797abe98eaa765" providerId="LiveId" clId="{59329F22-4287-4348-90ED-75EC3DF5E5AF}" dt="2020-01-14T05:32:05.782" v="153" actId="20577"/>
          <ac:spMkLst>
            <pc:docMk/>
            <pc:sldMk cId="3594999026" sldId="279"/>
            <ac:spMk id="272" creationId="{00000000-0000-0000-0000-000000000000}"/>
          </ac:spMkLst>
        </pc:spChg>
      </pc:sldChg>
      <pc:sldChg chg="modSp">
        <pc:chgData name="Jim Hogg" userId="34797abe98eaa765" providerId="LiveId" clId="{59329F22-4287-4348-90ED-75EC3DF5E5AF}" dt="2020-01-14T15:55:09.042" v="269" actId="207"/>
        <pc:sldMkLst>
          <pc:docMk/>
          <pc:sldMk cId="1531618057" sldId="280"/>
        </pc:sldMkLst>
        <pc:spChg chg="mod">
          <ac:chgData name="Jim Hogg" userId="34797abe98eaa765" providerId="LiveId" clId="{59329F22-4287-4348-90ED-75EC3DF5E5AF}" dt="2020-01-14T15:55:09.042" v="269" actId="207"/>
          <ac:spMkLst>
            <pc:docMk/>
            <pc:sldMk cId="1531618057" sldId="280"/>
            <ac:spMk id="279" creationId="{00000000-0000-0000-0000-000000000000}"/>
          </ac:spMkLst>
        </pc:spChg>
      </pc:sldChg>
      <pc:sldChg chg="addSp delSp modSp">
        <pc:chgData name="Jim Hogg" userId="34797abe98eaa765" providerId="LiveId" clId="{59329F22-4287-4348-90ED-75EC3DF5E5AF}" dt="2020-01-16T03:15:26.548" v="1082" actId="1076"/>
        <pc:sldMkLst>
          <pc:docMk/>
          <pc:sldMk cId="750221696" sldId="284"/>
        </pc:sldMkLst>
        <pc:spChg chg="add mod">
          <ac:chgData name="Jim Hogg" userId="34797abe98eaa765" providerId="LiveId" clId="{59329F22-4287-4348-90ED-75EC3DF5E5AF}" dt="2020-01-16T03:15:26.548" v="1082" actId="1076"/>
          <ac:spMkLst>
            <pc:docMk/>
            <pc:sldMk cId="750221696" sldId="284"/>
            <ac:spMk id="4" creationId="{D001118B-F4EF-4C1D-B83A-A4A7F1F16FAC}"/>
          </ac:spMkLst>
        </pc:spChg>
        <pc:spChg chg="del">
          <ac:chgData name="Jim Hogg" userId="34797abe98eaa765" providerId="LiveId" clId="{59329F22-4287-4348-90ED-75EC3DF5E5AF}" dt="2020-01-16T03:14:58.010" v="1063" actId="478"/>
          <ac:spMkLst>
            <pc:docMk/>
            <pc:sldMk cId="750221696" sldId="284"/>
            <ac:spMk id="6" creationId="{29B1A556-4098-4A04-9E81-1D4EB39169C8}"/>
          </ac:spMkLst>
        </pc:spChg>
        <pc:spChg chg="mod">
          <ac:chgData name="Jim Hogg" userId="34797abe98eaa765" providerId="LiveId" clId="{59329F22-4287-4348-90ED-75EC3DF5E5AF}" dt="2020-01-10T17:06:16.779" v="23" actId="14100"/>
          <ac:spMkLst>
            <pc:docMk/>
            <pc:sldMk cId="750221696" sldId="284"/>
            <ac:spMk id="320" creationId="{00000000-0000-0000-0000-000000000000}"/>
          </ac:spMkLst>
        </pc:spChg>
        <pc:spChg chg="mod">
          <ac:chgData name="Jim Hogg" userId="34797abe98eaa765" providerId="LiveId" clId="{59329F22-4287-4348-90ED-75EC3DF5E5AF}" dt="2020-01-10T17:06:10.299" v="22" actId="1076"/>
          <ac:spMkLst>
            <pc:docMk/>
            <pc:sldMk cId="750221696" sldId="284"/>
            <ac:spMk id="322" creationId="{00000000-0000-0000-0000-000000000000}"/>
          </ac:spMkLst>
        </pc:spChg>
        <pc:spChg chg="mod">
          <ac:chgData name="Jim Hogg" userId="34797abe98eaa765" providerId="LiveId" clId="{59329F22-4287-4348-90ED-75EC3DF5E5AF}" dt="2020-01-10T17:06:10.299" v="22" actId="1076"/>
          <ac:spMkLst>
            <pc:docMk/>
            <pc:sldMk cId="750221696" sldId="284"/>
            <ac:spMk id="323" creationId="{00000000-0000-0000-0000-000000000000}"/>
          </ac:spMkLst>
        </pc:spChg>
      </pc:sldChg>
      <pc:sldChg chg="modSp">
        <pc:chgData name="Jim Hogg" userId="34797abe98eaa765" providerId="LiveId" clId="{59329F22-4287-4348-90ED-75EC3DF5E5AF}" dt="2020-01-16T03:15:53.284" v="1083" actId="20577"/>
        <pc:sldMkLst>
          <pc:docMk/>
          <pc:sldMk cId="1721203163" sldId="285"/>
        </pc:sldMkLst>
        <pc:spChg chg="mod">
          <ac:chgData name="Jim Hogg" userId="34797abe98eaa765" providerId="LiveId" clId="{59329F22-4287-4348-90ED-75EC3DF5E5AF}" dt="2020-01-16T03:15:53.284" v="1083" actId="20577"/>
          <ac:spMkLst>
            <pc:docMk/>
            <pc:sldMk cId="1721203163" sldId="285"/>
            <ac:spMk id="332" creationId="{00000000-0000-0000-0000-000000000000}"/>
          </ac:spMkLst>
        </pc:spChg>
      </pc:sldChg>
      <pc:sldChg chg="modSp">
        <pc:chgData name="Jim Hogg" userId="34797abe98eaa765" providerId="LiveId" clId="{59329F22-4287-4348-90ED-75EC3DF5E5AF}" dt="2020-01-10T17:06:40.077" v="24" actId="1076"/>
        <pc:sldMkLst>
          <pc:docMk/>
          <pc:sldMk cId="2369175256" sldId="291"/>
        </pc:sldMkLst>
        <pc:spChg chg="mod">
          <ac:chgData name="Jim Hogg" userId="34797abe98eaa765" providerId="LiveId" clId="{59329F22-4287-4348-90ED-75EC3DF5E5AF}" dt="2020-01-10T17:06:40.077" v="24" actId="1076"/>
          <ac:spMkLst>
            <pc:docMk/>
            <pc:sldMk cId="2369175256" sldId="291"/>
            <ac:spMk id="384" creationId="{00000000-0000-0000-0000-000000000000}"/>
          </ac:spMkLst>
        </pc:spChg>
      </pc:sldChg>
      <pc:sldChg chg="modSp">
        <pc:chgData name="Jim Hogg" userId="34797abe98eaa765" providerId="LiveId" clId="{59329F22-4287-4348-90ED-75EC3DF5E5AF}" dt="2020-01-14T15:59:04.119" v="455" actId="20577"/>
        <pc:sldMkLst>
          <pc:docMk/>
          <pc:sldMk cId="10894246" sldId="294"/>
        </pc:sldMkLst>
        <pc:spChg chg="mod">
          <ac:chgData name="Jim Hogg" userId="34797abe98eaa765" providerId="LiveId" clId="{59329F22-4287-4348-90ED-75EC3DF5E5AF}" dt="2020-01-14T15:59:04.119" v="455" actId="20577"/>
          <ac:spMkLst>
            <pc:docMk/>
            <pc:sldMk cId="10894246" sldId="294"/>
            <ac:spMk id="405" creationId="{00000000-0000-0000-0000-000000000000}"/>
          </ac:spMkLst>
        </pc:spChg>
      </pc:sldChg>
      <pc:sldChg chg="addSp modSp modAnim">
        <pc:chgData name="Jim Hogg" userId="34797abe98eaa765" providerId="LiveId" clId="{59329F22-4287-4348-90ED-75EC3DF5E5AF}" dt="2020-01-16T02:12:48.091" v="502" actId="207"/>
        <pc:sldMkLst>
          <pc:docMk/>
          <pc:sldMk cId="0" sldId="325"/>
        </pc:sldMkLst>
        <pc:spChg chg="mod">
          <ac:chgData name="Jim Hogg" userId="34797abe98eaa765" providerId="LiveId" clId="{59329F22-4287-4348-90ED-75EC3DF5E5AF}" dt="2020-01-16T02:12:07.595" v="468" actId="1076"/>
          <ac:spMkLst>
            <pc:docMk/>
            <pc:sldMk cId="0" sldId="325"/>
            <ac:spMk id="2" creationId="{646DCD34-253E-4DD1-A938-B4BDC011E10A}"/>
          </ac:spMkLst>
        </pc:spChg>
        <pc:spChg chg="mod">
          <ac:chgData name="Jim Hogg" userId="34797abe98eaa765" providerId="LiveId" clId="{59329F22-4287-4348-90ED-75EC3DF5E5AF}" dt="2020-01-16T02:12:48.091" v="502" actId="207"/>
          <ac:spMkLst>
            <pc:docMk/>
            <pc:sldMk cId="0" sldId="325"/>
            <ac:spMk id="8" creationId="{A73D6E73-2E9B-4981-BA77-FFF5C3E2BF7B}"/>
          </ac:spMkLst>
        </pc:spChg>
        <pc:spChg chg="add mod">
          <ac:chgData name="Jim Hogg" userId="34797abe98eaa765" providerId="LiveId" clId="{59329F22-4287-4348-90ED-75EC3DF5E5AF}" dt="2020-01-16T02:12:25.650" v="471" actId="1076"/>
          <ac:spMkLst>
            <pc:docMk/>
            <pc:sldMk cId="0" sldId="325"/>
            <ac:spMk id="9" creationId="{E033A5E0-4402-4D64-B1D0-0642C9AC644A}"/>
          </ac:spMkLst>
        </pc:spChg>
        <pc:spChg chg="mod">
          <ac:chgData name="Jim Hogg" userId="34797abe98eaa765" providerId="LiveId" clId="{59329F22-4287-4348-90ED-75EC3DF5E5AF}" dt="2020-01-16T02:11:16.367" v="467" actId="20577"/>
          <ac:spMkLst>
            <pc:docMk/>
            <pc:sldMk cId="0" sldId="325"/>
            <ac:spMk id="905" creationId="{00000000-0000-0000-0000-000000000000}"/>
          </ac:spMkLst>
        </pc:spChg>
      </pc:sldChg>
      <pc:sldChg chg="addSp modSp modAnim">
        <pc:chgData name="Jim Hogg" userId="34797abe98eaa765" providerId="LiveId" clId="{59329F22-4287-4348-90ED-75EC3DF5E5AF}" dt="2020-01-14T05:06:49.985" v="60" actId="20577"/>
        <pc:sldMkLst>
          <pc:docMk/>
          <pc:sldMk cId="0" sldId="326"/>
        </pc:sldMkLst>
        <pc:spChg chg="add mod">
          <ac:chgData name="Jim Hogg" userId="34797abe98eaa765" providerId="LiveId" clId="{59329F22-4287-4348-90ED-75EC3DF5E5AF}" dt="2020-01-14T05:06:49.985" v="60" actId="20577"/>
          <ac:spMkLst>
            <pc:docMk/>
            <pc:sldMk cId="0" sldId="326"/>
            <ac:spMk id="17" creationId="{3ED9629E-EB35-4CDD-B668-34138DAE18E1}"/>
          </ac:spMkLst>
        </pc:spChg>
        <pc:spChg chg="mod">
          <ac:chgData name="Jim Hogg" userId="34797abe98eaa765" providerId="LiveId" clId="{59329F22-4287-4348-90ED-75EC3DF5E5AF}" dt="2020-01-10T17:02:08.771" v="3" actId="14100"/>
          <ac:spMkLst>
            <pc:docMk/>
            <pc:sldMk cId="0" sldId="326"/>
            <ac:spMk id="912" creationId="{00000000-0000-0000-0000-000000000000}"/>
          </ac:spMkLst>
        </pc:spChg>
        <pc:spChg chg="mod">
          <ac:chgData name="Jim Hogg" userId="34797abe98eaa765" providerId="LiveId" clId="{59329F22-4287-4348-90ED-75EC3DF5E5AF}" dt="2020-01-14T05:06:00.434" v="33" actId="1076"/>
          <ac:spMkLst>
            <pc:docMk/>
            <pc:sldMk cId="0" sldId="326"/>
            <ac:spMk id="914" creationId="{00000000-0000-0000-0000-000000000000}"/>
          </ac:spMkLst>
        </pc:spChg>
        <pc:spChg chg="mod">
          <ac:chgData name="Jim Hogg" userId="34797abe98eaa765" providerId="LiveId" clId="{59329F22-4287-4348-90ED-75EC3DF5E5AF}" dt="2020-01-14T05:06:00.434" v="33" actId="1076"/>
          <ac:spMkLst>
            <pc:docMk/>
            <pc:sldMk cId="0" sldId="326"/>
            <ac:spMk id="915" creationId="{00000000-0000-0000-0000-000000000000}"/>
          </ac:spMkLst>
        </pc:spChg>
        <pc:spChg chg="mod">
          <ac:chgData name="Jim Hogg" userId="34797abe98eaa765" providerId="LiveId" clId="{59329F22-4287-4348-90ED-75EC3DF5E5AF}" dt="2020-01-14T05:06:00.434" v="33" actId="1076"/>
          <ac:spMkLst>
            <pc:docMk/>
            <pc:sldMk cId="0" sldId="326"/>
            <ac:spMk id="916" creationId="{00000000-0000-0000-0000-000000000000}"/>
          </ac:spMkLst>
        </pc:spChg>
        <pc:spChg chg="mod">
          <ac:chgData name="Jim Hogg" userId="34797abe98eaa765" providerId="LiveId" clId="{59329F22-4287-4348-90ED-75EC3DF5E5AF}" dt="2020-01-14T05:06:00.434" v="33" actId="1076"/>
          <ac:spMkLst>
            <pc:docMk/>
            <pc:sldMk cId="0" sldId="326"/>
            <ac:spMk id="917" creationId="{00000000-0000-0000-0000-000000000000}"/>
          </ac:spMkLst>
        </pc:spChg>
        <pc:spChg chg="mod">
          <ac:chgData name="Jim Hogg" userId="34797abe98eaa765" providerId="LiveId" clId="{59329F22-4287-4348-90ED-75EC3DF5E5AF}" dt="2020-01-14T05:05:24.369" v="28" actId="1076"/>
          <ac:spMkLst>
            <pc:docMk/>
            <pc:sldMk cId="0" sldId="326"/>
            <ac:spMk id="918" creationId="{00000000-0000-0000-0000-000000000000}"/>
          </ac:spMkLst>
        </pc:spChg>
        <pc:spChg chg="mod">
          <ac:chgData name="Jim Hogg" userId="34797abe98eaa765" providerId="LiveId" clId="{59329F22-4287-4348-90ED-75EC3DF5E5AF}" dt="2020-01-14T05:05:24.369" v="28" actId="1076"/>
          <ac:spMkLst>
            <pc:docMk/>
            <pc:sldMk cId="0" sldId="326"/>
            <ac:spMk id="919" creationId="{00000000-0000-0000-0000-000000000000}"/>
          </ac:spMkLst>
        </pc:spChg>
        <pc:spChg chg="mod">
          <ac:chgData name="Jim Hogg" userId="34797abe98eaa765" providerId="LiveId" clId="{59329F22-4287-4348-90ED-75EC3DF5E5AF}" dt="2020-01-14T05:05:24.369" v="28" actId="1076"/>
          <ac:spMkLst>
            <pc:docMk/>
            <pc:sldMk cId="0" sldId="326"/>
            <ac:spMk id="920" creationId="{00000000-0000-0000-0000-000000000000}"/>
          </ac:spMkLst>
        </pc:spChg>
        <pc:spChg chg="mod">
          <ac:chgData name="Jim Hogg" userId="34797abe98eaa765" providerId="LiveId" clId="{59329F22-4287-4348-90ED-75EC3DF5E5AF}" dt="2020-01-14T05:05:24.369" v="28" actId="1076"/>
          <ac:spMkLst>
            <pc:docMk/>
            <pc:sldMk cId="0" sldId="326"/>
            <ac:spMk id="921" creationId="{00000000-0000-0000-0000-000000000000}"/>
          </ac:spMkLst>
        </pc:spChg>
        <pc:spChg chg="mod">
          <ac:chgData name="Jim Hogg" userId="34797abe98eaa765" providerId="LiveId" clId="{59329F22-4287-4348-90ED-75EC3DF5E5AF}" dt="2020-01-14T05:05:24.369" v="28" actId="1076"/>
          <ac:spMkLst>
            <pc:docMk/>
            <pc:sldMk cId="0" sldId="326"/>
            <ac:spMk id="922" creationId="{00000000-0000-0000-0000-000000000000}"/>
          </ac:spMkLst>
        </pc:spChg>
        <pc:spChg chg="mod">
          <ac:chgData name="Jim Hogg" userId="34797abe98eaa765" providerId="LiveId" clId="{59329F22-4287-4348-90ED-75EC3DF5E5AF}" dt="2020-01-14T05:05:24.369" v="28" actId="1076"/>
          <ac:spMkLst>
            <pc:docMk/>
            <pc:sldMk cId="0" sldId="326"/>
            <ac:spMk id="923" creationId="{00000000-0000-0000-0000-000000000000}"/>
          </ac:spMkLst>
        </pc:spChg>
        <pc:spChg chg="mod">
          <ac:chgData name="Jim Hogg" userId="34797abe98eaa765" providerId="LiveId" clId="{59329F22-4287-4348-90ED-75EC3DF5E5AF}" dt="2020-01-14T05:05:24.369" v="28" actId="1076"/>
          <ac:spMkLst>
            <pc:docMk/>
            <pc:sldMk cId="0" sldId="326"/>
            <ac:spMk id="924" creationId="{00000000-0000-0000-0000-000000000000}"/>
          </ac:spMkLst>
        </pc:spChg>
      </pc:sldChg>
      <pc:sldChg chg="modSp">
        <pc:chgData name="Jim Hogg" userId="34797abe98eaa765" providerId="LiveId" clId="{59329F22-4287-4348-90ED-75EC3DF5E5AF}" dt="2020-01-16T02:19:00.011" v="638" actId="207"/>
        <pc:sldMkLst>
          <pc:docMk/>
          <pc:sldMk cId="3478481412" sldId="327"/>
        </pc:sldMkLst>
        <pc:spChg chg="mod">
          <ac:chgData name="Jim Hogg" userId="34797abe98eaa765" providerId="LiveId" clId="{59329F22-4287-4348-90ED-75EC3DF5E5AF}" dt="2020-01-16T02:19:00.011" v="638" actId="207"/>
          <ac:spMkLst>
            <pc:docMk/>
            <pc:sldMk cId="3478481412" sldId="327"/>
            <ac:spMk id="18" creationId="{E96830F3-D34E-4A2D-88D5-17D91A90192B}"/>
          </ac:spMkLst>
        </pc:spChg>
        <pc:spChg chg="mod">
          <ac:chgData name="Jim Hogg" userId="34797abe98eaa765" providerId="LiveId" clId="{59329F22-4287-4348-90ED-75EC3DF5E5AF}" dt="2020-01-14T05:10:28.146" v="61" actId="6549"/>
          <ac:spMkLst>
            <pc:docMk/>
            <pc:sldMk cId="3478481412" sldId="327"/>
            <ac:spMk id="142" creationId="{00000000-0000-0000-0000-000000000000}"/>
          </ac:spMkLst>
        </pc:spChg>
      </pc:sldChg>
      <pc:sldChg chg="modSp">
        <pc:chgData name="Jim Hogg" userId="34797abe98eaa765" providerId="LiveId" clId="{59329F22-4287-4348-90ED-75EC3DF5E5AF}" dt="2020-01-10T17:01:56.977" v="1" actId="14100"/>
        <pc:sldMkLst>
          <pc:docMk/>
          <pc:sldMk cId="2766995700" sldId="328"/>
        </pc:sldMkLst>
        <pc:spChg chg="mod">
          <ac:chgData name="Jim Hogg" userId="34797abe98eaa765" providerId="LiveId" clId="{59329F22-4287-4348-90ED-75EC3DF5E5AF}" dt="2020-01-10T17:01:56.977" v="1" actId="14100"/>
          <ac:spMkLst>
            <pc:docMk/>
            <pc:sldMk cId="2766995700" sldId="328"/>
            <ac:spMk id="37" creationId="{58EE0E16-40A0-4640-B0B4-F2F815AA77D4}"/>
          </ac:spMkLst>
        </pc:spChg>
        <pc:spChg chg="mod">
          <ac:chgData name="Jim Hogg" userId="34797abe98eaa765" providerId="LiveId" clId="{59329F22-4287-4348-90ED-75EC3DF5E5AF}" dt="2020-01-10T17:01:56.977" v="1" actId="14100"/>
          <ac:spMkLst>
            <pc:docMk/>
            <pc:sldMk cId="2766995700" sldId="328"/>
            <ac:spMk id="809" creationId="{00000000-0000-0000-0000-000000000000}"/>
          </ac:spMkLst>
        </pc:spChg>
      </pc:sldChg>
      <pc:sldChg chg="modSp">
        <pc:chgData name="Jim Hogg" userId="34797abe98eaa765" providerId="LiveId" clId="{59329F22-4287-4348-90ED-75EC3DF5E5AF}" dt="2020-01-16T03:12:52.097" v="1062" actId="20577"/>
        <pc:sldMkLst>
          <pc:docMk/>
          <pc:sldMk cId="466707626" sldId="332"/>
        </pc:sldMkLst>
        <pc:spChg chg="mod">
          <ac:chgData name="Jim Hogg" userId="34797abe98eaa765" providerId="LiveId" clId="{59329F22-4287-4348-90ED-75EC3DF5E5AF}" dt="2020-01-16T03:12:52.097" v="1062" actId="20577"/>
          <ac:spMkLst>
            <pc:docMk/>
            <pc:sldMk cId="466707626" sldId="332"/>
            <ac:spMk id="272" creationId="{00000000-0000-0000-0000-000000000000}"/>
          </ac:spMkLst>
        </pc:spChg>
      </pc:sldChg>
      <pc:sldChg chg="modSp modAnim">
        <pc:chgData name="Jim Hogg" userId="34797abe98eaa765" providerId="LiveId" clId="{59329F22-4287-4348-90ED-75EC3DF5E5AF}" dt="2020-01-16T03:07:05.698" v="1010"/>
        <pc:sldMkLst>
          <pc:docMk/>
          <pc:sldMk cId="2718183830" sldId="333"/>
        </pc:sldMkLst>
        <pc:spChg chg="mod">
          <ac:chgData name="Jim Hogg" userId="34797abe98eaa765" providerId="LiveId" clId="{59329F22-4287-4348-90ED-75EC3DF5E5AF}" dt="2020-01-16T03:05:31.782" v="992" actId="14100"/>
          <ac:spMkLst>
            <pc:docMk/>
            <pc:sldMk cId="2718183830" sldId="333"/>
            <ac:spMk id="3" creationId="{DC493AC0-080C-4ED8-A6FE-587E5459262E}"/>
          </ac:spMkLst>
        </pc:spChg>
        <pc:spChg chg="mod">
          <ac:chgData name="Jim Hogg" userId="34797abe98eaa765" providerId="LiveId" clId="{59329F22-4287-4348-90ED-75EC3DF5E5AF}" dt="2020-01-16T03:03:33.050" v="943" actId="6549"/>
          <ac:spMkLst>
            <pc:docMk/>
            <pc:sldMk cId="2718183830" sldId="333"/>
            <ac:spMk id="4" creationId="{1A07A7E3-07D4-4AFA-8452-4201431228B9}"/>
          </ac:spMkLst>
        </pc:spChg>
        <pc:spChg chg="mod">
          <ac:chgData name="Jim Hogg" userId="34797abe98eaa765" providerId="LiveId" clId="{59329F22-4287-4348-90ED-75EC3DF5E5AF}" dt="2020-01-16T03:05:35.594" v="993" actId="1076"/>
          <ac:spMkLst>
            <pc:docMk/>
            <pc:sldMk cId="2718183830" sldId="333"/>
            <ac:spMk id="10" creationId="{E39F6E05-2EB6-4396-B84E-1D11B5002AF2}"/>
          </ac:spMkLst>
        </pc:spChg>
        <pc:spChg chg="mod">
          <ac:chgData name="Jim Hogg" userId="34797abe98eaa765" providerId="LiveId" clId="{59329F22-4287-4348-90ED-75EC3DF5E5AF}" dt="2020-01-16T03:05:20.335" v="990" actId="1076"/>
          <ac:spMkLst>
            <pc:docMk/>
            <pc:sldMk cId="2718183830" sldId="333"/>
            <ac:spMk id="13" creationId="{F59E3CCB-081E-47D1-9F90-010D989C19D9}"/>
          </ac:spMkLst>
        </pc:spChg>
        <pc:spChg chg="mod">
          <ac:chgData name="Jim Hogg" userId="34797abe98eaa765" providerId="LiveId" clId="{59329F22-4287-4348-90ED-75EC3DF5E5AF}" dt="2020-01-16T03:05:16.689" v="989" actId="1076"/>
          <ac:spMkLst>
            <pc:docMk/>
            <pc:sldMk cId="2718183830" sldId="333"/>
            <ac:spMk id="14" creationId="{CBA6950C-C3C3-46F6-9A58-2542CC8CE100}"/>
          </ac:spMkLst>
        </pc:spChg>
        <pc:spChg chg="mod">
          <ac:chgData name="Jim Hogg" userId="34797abe98eaa765" providerId="LiveId" clId="{59329F22-4287-4348-90ED-75EC3DF5E5AF}" dt="2020-01-16T03:04:58.991" v="988" actId="1076"/>
          <ac:spMkLst>
            <pc:docMk/>
            <pc:sldMk cId="2718183830" sldId="333"/>
            <ac:spMk id="15" creationId="{6DE76ED4-A468-48FD-A7A8-40170E2E8389}"/>
          </ac:spMkLst>
        </pc:spChg>
        <pc:spChg chg="mod">
          <ac:chgData name="Jim Hogg" userId="34797abe98eaa765" providerId="LiveId" clId="{59329F22-4287-4348-90ED-75EC3DF5E5AF}" dt="2020-01-16T03:03:17.407" v="941" actId="20577"/>
          <ac:spMkLst>
            <pc:docMk/>
            <pc:sldMk cId="2718183830" sldId="333"/>
            <ac:spMk id="214" creationId="{00000000-0000-0000-0000-000000000000}"/>
          </ac:spMkLst>
        </pc:spChg>
      </pc:sldChg>
      <pc:sldChg chg="modSp">
        <pc:chgData name="Jim Hogg" userId="34797abe98eaa765" providerId="LiveId" clId="{59329F22-4287-4348-90ED-75EC3DF5E5AF}" dt="2020-01-14T05:26:07.678" v="125" actId="20577"/>
        <pc:sldMkLst>
          <pc:docMk/>
          <pc:sldMk cId="2634259476" sldId="351"/>
        </pc:sldMkLst>
        <pc:spChg chg="mod">
          <ac:chgData name="Jim Hogg" userId="34797abe98eaa765" providerId="LiveId" clId="{59329F22-4287-4348-90ED-75EC3DF5E5AF}" dt="2020-01-14T05:26:07.678" v="125" actId="20577"/>
          <ac:spMkLst>
            <pc:docMk/>
            <pc:sldMk cId="2634259476" sldId="351"/>
            <ac:spMk id="6" creationId="{697A39BD-634D-40A8-8C7A-819516680B59}"/>
          </ac:spMkLst>
        </pc:spChg>
      </pc:sldChg>
      <pc:sldChg chg="modSp">
        <pc:chgData name="Jim Hogg" userId="34797abe98eaa765" providerId="LiveId" clId="{59329F22-4287-4348-90ED-75EC3DF5E5AF}" dt="2020-01-16T02:54:35.951" v="736" actId="207"/>
        <pc:sldMkLst>
          <pc:docMk/>
          <pc:sldMk cId="1410060315" sldId="352"/>
        </pc:sldMkLst>
        <pc:spChg chg="mod">
          <ac:chgData name="Jim Hogg" userId="34797abe98eaa765" providerId="LiveId" clId="{59329F22-4287-4348-90ED-75EC3DF5E5AF}" dt="2020-01-16T02:54:35.951" v="736" actId="207"/>
          <ac:spMkLst>
            <pc:docMk/>
            <pc:sldMk cId="1410060315" sldId="352"/>
            <ac:spMk id="5" creationId="{DD8B0593-E398-45C2-9C7A-C32BD6DA4D33}"/>
          </ac:spMkLst>
        </pc:spChg>
      </pc:sldChg>
      <pc:sldChg chg="modSp">
        <pc:chgData name="Jim Hogg" userId="34797abe98eaa765" providerId="LiveId" clId="{59329F22-4287-4348-90ED-75EC3DF5E5AF}" dt="2020-01-16T02:53:47.674" v="735" actId="207"/>
        <pc:sldMkLst>
          <pc:docMk/>
          <pc:sldMk cId="1873861765" sldId="353"/>
        </pc:sldMkLst>
        <pc:spChg chg="mod">
          <ac:chgData name="Jim Hogg" userId="34797abe98eaa765" providerId="LiveId" clId="{59329F22-4287-4348-90ED-75EC3DF5E5AF}" dt="2020-01-16T02:53:47.674" v="735" actId="207"/>
          <ac:spMkLst>
            <pc:docMk/>
            <pc:sldMk cId="1873861765" sldId="353"/>
            <ac:spMk id="5" creationId="{B237C37F-364D-4861-BD3A-EB4698897273}"/>
          </ac:spMkLst>
        </pc:spChg>
      </pc:sldChg>
      <pc:sldChg chg="modSp">
        <pc:chgData name="Jim Hogg" userId="34797abe98eaa765" providerId="LiveId" clId="{59329F22-4287-4348-90ED-75EC3DF5E5AF}" dt="2020-01-10T17:04:11.814" v="11" actId="14100"/>
        <pc:sldMkLst>
          <pc:docMk/>
          <pc:sldMk cId="4251905809" sldId="354"/>
        </pc:sldMkLst>
        <pc:spChg chg="mod">
          <ac:chgData name="Jim Hogg" userId="34797abe98eaa765" providerId="LiveId" clId="{59329F22-4287-4348-90ED-75EC3DF5E5AF}" dt="2020-01-10T17:04:11.814" v="11" actId="14100"/>
          <ac:spMkLst>
            <pc:docMk/>
            <pc:sldMk cId="4251905809" sldId="354"/>
            <ac:spMk id="12" creationId="{E859E9A9-1A5D-4FE8-B6F8-782A08ABBE35}"/>
          </ac:spMkLst>
        </pc:spChg>
      </pc:sldChg>
      <pc:sldChg chg="modSp">
        <pc:chgData name="Jim Hogg" userId="34797abe98eaa765" providerId="LiveId" clId="{59329F22-4287-4348-90ED-75EC3DF5E5AF}" dt="2020-01-16T02:55:25.218" v="746" actId="20577"/>
        <pc:sldMkLst>
          <pc:docMk/>
          <pc:sldMk cId="1246051108" sldId="355"/>
        </pc:sldMkLst>
        <pc:spChg chg="mod">
          <ac:chgData name="Jim Hogg" userId="34797abe98eaa765" providerId="LiveId" clId="{59329F22-4287-4348-90ED-75EC3DF5E5AF}" dt="2020-01-16T02:55:25.218" v="746" actId="20577"/>
          <ac:spMkLst>
            <pc:docMk/>
            <pc:sldMk cId="1246051108" sldId="355"/>
            <ac:spMk id="4" creationId="{8C2C82F9-3645-4077-BE1C-3CA0633C42C9}"/>
          </ac:spMkLst>
        </pc:spChg>
      </pc:sldChg>
      <pc:sldChg chg="addSp modSp">
        <pc:chgData name="Jim Hogg" userId="34797abe98eaa765" providerId="LiveId" clId="{59329F22-4287-4348-90ED-75EC3DF5E5AF}" dt="2020-01-16T03:11:07.262" v="1050" actId="1076"/>
        <pc:sldMkLst>
          <pc:docMk/>
          <pc:sldMk cId="3887476944" sldId="356"/>
        </pc:sldMkLst>
        <pc:spChg chg="add mod">
          <ac:chgData name="Jim Hogg" userId="34797abe98eaa765" providerId="LiveId" clId="{59329F22-4287-4348-90ED-75EC3DF5E5AF}" dt="2020-01-16T03:11:07.262" v="1050" actId="1076"/>
          <ac:spMkLst>
            <pc:docMk/>
            <pc:sldMk cId="3887476944" sldId="356"/>
            <ac:spMk id="6" creationId="{1397100A-14B1-4028-84E0-88ED3619ED40}"/>
          </ac:spMkLst>
        </pc:spChg>
        <pc:graphicFrameChg chg="mod modGraphic">
          <ac:chgData name="Jim Hogg" userId="34797abe98eaa765" providerId="LiveId" clId="{59329F22-4287-4348-90ED-75EC3DF5E5AF}" dt="2020-01-16T03:10:17.289" v="1030" actId="20578"/>
          <ac:graphicFrameMkLst>
            <pc:docMk/>
            <pc:sldMk cId="3887476944" sldId="356"/>
            <ac:graphicFrameMk id="264" creationId="{00000000-0000-0000-0000-000000000000}"/>
          </ac:graphicFrameMkLst>
        </pc:graphicFrameChg>
      </pc:sldChg>
      <pc:sldChg chg="modAnim">
        <pc:chgData name="Jim Hogg" userId="34797abe98eaa765" providerId="LiveId" clId="{59329F22-4287-4348-90ED-75EC3DF5E5AF}" dt="2020-01-14T15:49:06.750" v="191"/>
        <pc:sldMkLst>
          <pc:docMk/>
          <pc:sldMk cId="2044119983" sldId="357"/>
        </pc:sldMkLst>
      </pc:sldChg>
      <pc:sldChg chg="modSp">
        <pc:chgData name="Jim Hogg" userId="34797abe98eaa765" providerId="LiveId" clId="{59329F22-4287-4348-90ED-75EC3DF5E5AF}" dt="2020-01-16T02:20:09.954" v="648" actId="6549"/>
        <pc:sldMkLst>
          <pc:docMk/>
          <pc:sldMk cId="2977450455" sldId="358"/>
        </pc:sldMkLst>
        <pc:spChg chg="mod">
          <ac:chgData name="Jim Hogg" userId="34797abe98eaa765" providerId="LiveId" clId="{59329F22-4287-4348-90ED-75EC3DF5E5AF}" dt="2020-01-14T15:47:16.531" v="161" actId="6549"/>
          <ac:spMkLst>
            <pc:docMk/>
            <pc:sldMk cId="2977450455" sldId="358"/>
            <ac:spMk id="7" creationId="{00000000-0000-0000-0000-000000000000}"/>
          </ac:spMkLst>
        </pc:spChg>
        <pc:spChg chg="mod">
          <ac:chgData name="Jim Hogg" userId="34797abe98eaa765" providerId="LiveId" clId="{59329F22-4287-4348-90ED-75EC3DF5E5AF}" dt="2020-01-14T05:18:21.687" v="117" actId="6549"/>
          <ac:spMkLst>
            <pc:docMk/>
            <pc:sldMk cId="2977450455" sldId="358"/>
            <ac:spMk id="10" creationId="{29A2FD56-0B39-4D65-8935-3CE8C01C8E74}"/>
          </ac:spMkLst>
        </pc:spChg>
        <pc:spChg chg="mod">
          <ac:chgData name="Jim Hogg" userId="34797abe98eaa765" providerId="LiveId" clId="{59329F22-4287-4348-90ED-75EC3DF5E5AF}" dt="2020-01-16T02:20:09.954" v="648" actId="6549"/>
          <ac:spMkLst>
            <pc:docMk/>
            <pc:sldMk cId="2977450455" sldId="358"/>
            <ac:spMk id="11" creationId="{0A50ABE8-687F-4AEC-8D52-0F972D9CE79C}"/>
          </ac:spMkLst>
        </pc:spChg>
      </pc:sldChg>
      <pc:sldChg chg="modSp">
        <pc:chgData name="Jim Hogg" userId="34797abe98eaa765" providerId="LiveId" clId="{59329F22-4287-4348-90ED-75EC3DF5E5AF}" dt="2020-01-14T15:48:21.560" v="189" actId="20577"/>
        <pc:sldMkLst>
          <pc:docMk/>
          <pc:sldMk cId="2041553168" sldId="361"/>
        </pc:sldMkLst>
        <pc:graphicFrameChg chg="modGraphic">
          <ac:chgData name="Jim Hogg" userId="34797abe98eaa765" providerId="LiveId" clId="{59329F22-4287-4348-90ED-75EC3DF5E5AF}" dt="2020-01-14T15:48:21.560" v="189" actId="20577"/>
          <ac:graphicFrameMkLst>
            <pc:docMk/>
            <pc:sldMk cId="2041553168" sldId="361"/>
            <ac:graphicFrameMk id="11" creationId="{BE864BC0-EE99-4D25-B2AE-1958570BCDBE}"/>
          </ac:graphicFrameMkLst>
        </pc:graphicFrameChg>
        <pc:graphicFrameChg chg="mod modGraphic">
          <ac:chgData name="Jim Hogg" userId="34797abe98eaa765" providerId="LiveId" clId="{59329F22-4287-4348-90ED-75EC3DF5E5AF}" dt="2020-01-14T15:48:20.333" v="187" actId="20577"/>
          <ac:graphicFrameMkLst>
            <pc:docMk/>
            <pc:sldMk cId="2041553168" sldId="361"/>
            <ac:graphicFrameMk id="12" creationId="{A3430766-CD41-4CE8-A556-1A17290331A9}"/>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E2892C-A0B9-4A90-BAAC-0E6B66109482}" type="datetimeFigureOut">
              <a:rPr lang="en-US" smtClean="0"/>
              <a:t>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030C3C-59EC-40F2-AD06-1DEB1967BE34}" type="slidenum">
              <a:rPr lang="en-US" smtClean="0"/>
              <a:t>‹#›</a:t>
            </a:fld>
            <a:endParaRPr lang="en-US"/>
          </a:p>
        </p:txBody>
      </p:sp>
    </p:spTree>
    <p:extLst>
      <p:ext uri="{BB962C8B-B14F-4D97-AF65-F5344CB8AC3E}">
        <p14:creationId xmlns:p14="http://schemas.microsoft.com/office/powerpoint/2010/main" val="353014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2b894473e_1_0:notes"/>
          <p:cNvSpPr txBox="1">
            <a:spLocks noGrp="1"/>
          </p:cNvSpPr>
          <p:nvPr>
            <p:ph type="sldNum" idx="12"/>
          </p:nvPr>
        </p:nvSpPr>
        <p:spPr>
          <a:xfrm>
            <a:off x="3884316" y="8685202"/>
            <a:ext cx="2972115" cy="457200"/>
          </a:xfrm>
          <a:prstGeom prst="rect">
            <a:avLst/>
          </a:prstGeom>
          <a:noFill/>
          <a:ln>
            <a:noFill/>
          </a:ln>
        </p:spPr>
        <p:txBody>
          <a:bodyPr spcFirstLastPara="1" wrap="square" lIns="91475" tIns="45725" rIns="91475" bIns="45725"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64" name="Google Shape;64;g62b894473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 name="Google Shape;65;g62b894473e_1_0:notes"/>
          <p:cNvSpPr txBox="1">
            <a:spLocks noGrp="1"/>
          </p:cNvSpPr>
          <p:nvPr>
            <p:ph type="body" idx="1"/>
          </p:nvPr>
        </p:nvSpPr>
        <p:spPr>
          <a:xfrm>
            <a:off x="686114" y="4343400"/>
            <a:ext cx="5485772" cy="4114800"/>
          </a:xfrm>
          <a:prstGeom prst="rect">
            <a:avLst/>
          </a:prstGeom>
          <a:noFill/>
          <a:ln>
            <a:noFill/>
          </a:ln>
        </p:spPr>
        <p:txBody>
          <a:bodyPr spcFirstLastPara="1" wrap="square" lIns="91475" tIns="45725" rIns="91475" bIns="457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907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2b894473e_0_69:notes"/>
          <p:cNvSpPr txBox="1">
            <a:spLocks noGrp="1"/>
          </p:cNvSpPr>
          <p:nvPr>
            <p:ph type="body" idx="1"/>
          </p:nvPr>
        </p:nvSpPr>
        <p:spPr>
          <a:xfrm>
            <a:off x="686114" y="4343400"/>
            <a:ext cx="54858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62b894473e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3822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49036e42e_0_27:notes"/>
          <p:cNvSpPr txBox="1">
            <a:spLocks noGrp="1"/>
          </p:cNvSpPr>
          <p:nvPr>
            <p:ph type="body" idx="1"/>
          </p:nvPr>
        </p:nvSpPr>
        <p:spPr>
          <a:xfrm>
            <a:off x="686114" y="4343400"/>
            <a:ext cx="54858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649036e42e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6836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49036e42e_0_27:notes"/>
          <p:cNvSpPr txBox="1">
            <a:spLocks noGrp="1"/>
          </p:cNvSpPr>
          <p:nvPr>
            <p:ph type="body" idx="1"/>
          </p:nvPr>
        </p:nvSpPr>
        <p:spPr>
          <a:xfrm>
            <a:off x="686114" y="4343400"/>
            <a:ext cx="54858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649036e42e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3107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2b894473e_1_79:notes"/>
          <p:cNvSpPr txBox="1">
            <a:spLocks noGrp="1"/>
          </p:cNvSpPr>
          <p:nvPr>
            <p:ph type="body" idx="1"/>
          </p:nvPr>
        </p:nvSpPr>
        <p:spPr>
          <a:xfrm>
            <a:off x="686114" y="4343400"/>
            <a:ext cx="5485772"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62b894473e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2430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53103b3c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53103b3c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135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2b894473e_1_110:notes"/>
          <p:cNvSpPr txBox="1">
            <a:spLocks noGrp="1"/>
          </p:cNvSpPr>
          <p:nvPr>
            <p:ph type="body" idx="1"/>
          </p:nvPr>
        </p:nvSpPr>
        <p:spPr>
          <a:xfrm>
            <a:off x="686114" y="4343400"/>
            <a:ext cx="5485772"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62b894473e_1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7183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4ea612d57_0_21:notes"/>
          <p:cNvSpPr txBox="1">
            <a:spLocks noGrp="1"/>
          </p:cNvSpPr>
          <p:nvPr>
            <p:ph type="body" idx="1"/>
          </p:nvPr>
        </p:nvSpPr>
        <p:spPr>
          <a:xfrm>
            <a:off x="686114" y="4343400"/>
            <a:ext cx="54858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64ea612d5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901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4ea612d57_0_34:notes"/>
          <p:cNvSpPr txBox="1">
            <a:spLocks noGrp="1"/>
          </p:cNvSpPr>
          <p:nvPr>
            <p:ph type="body" idx="1"/>
          </p:nvPr>
        </p:nvSpPr>
        <p:spPr>
          <a:xfrm>
            <a:off x="686114" y="4343400"/>
            <a:ext cx="54858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64ea612d5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9712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4ea612d57_0_28:notes"/>
          <p:cNvSpPr txBox="1">
            <a:spLocks noGrp="1"/>
          </p:cNvSpPr>
          <p:nvPr>
            <p:ph type="body" idx="1"/>
          </p:nvPr>
        </p:nvSpPr>
        <p:spPr>
          <a:xfrm>
            <a:off x="686114" y="4343400"/>
            <a:ext cx="54858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64ea612d5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4939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2b894473e_1_86:notes"/>
          <p:cNvSpPr txBox="1">
            <a:spLocks noGrp="1"/>
          </p:cNvSpPr>
          <p:nvPr>
            <p:ph type="body" idx="1"/>
          </p:nvPr>
        </p:nvSpPr>
        <p:spPr>
          <a:xfrm>
            <a:off x="686114" y="4343400"/>
            <a:ext cx="5485772"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62b894473e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1442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64ec9bca5a_0_12:notes"/>
          <p:cNvSpPr txBox="1">
            <a:spLocks noGrp="1"/>
          </p:cNvSpPr>
          <p:nvPr>
            <p:ph type="body" idx="1"/>
          </p:nvPr>
        </p:nvSpPr>
        <p:spPr>
          <a:xfrm>
            <a:off x="685800" y="4343713"/>
            <a:ext cx="5486400" cy="4113900"/>
          </a:xfrm>
          <a:prstGeom prst="rect">
            <a:avLst/>
          </a:prstGeom>
        </p:spPr>
        <p:txBody>
          <a:bodyPr spcFirstLastPara="1" wrap="square" lIns="90500" tIns="90500" rIns="90500" bIns="90500" anchor="t" anchorCtr="0">
            <a:noAutofit/>
          </a:bodyPr>
          <a:lstStyle/>
          <a:p>
            <a:pPr marL="0" lvl="0" indent="0" algn="l" rtl="0">
              <a:spcBef>
                <a:spcPts val="0"/>
              </a:spcBef>
              <a:spcAft>
                <a:spcPts val="0"/>
              </a:spcAft>
              <a:buNone/>
            </a:pPr>
            <a:endParaRPr/>
          </a:p>
        </p:txBody>
      </p:sp>
      <p:sp>
        <p:nvSpPr>
          <p:cNvPr id="789" name="Google Shape;789;g64ec9bca5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628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53103b3cf_0_12:notes"/>
          <p:cNvSpPr txBox="1">
            <a:spLocks noGrp="1"/>
          </p:cNvSpPr>
          <p:nvPr>
            <p:ph type="body" idx="1"/>
          </p:nvPr>
        </p:nvSpPr>
        <p:spPr>
          <a:xfrm>
            <a:off x="686114" y="4343400"/>
            <a:ext cx="54858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653103b3c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9090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2b894473e_1_110:notes"/>
          <p:cNvSpPr txBox="1">
            <a:spLocks noGrp="1"/>
          </p:cNvSpPr>
          <p:nvPr>
            <p:ph type="body" idx="1"/>
          </p:nvPr>
        </p:nvSpPr>
        <p:spPr>
          <a:xfrm>
            <a:off x="686114" y="4343400"/>
            <a:ext cx="5485772"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62b894473e_1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844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2b894473e_1_119:notes"/>
          <p:cNvSpPr txBox="1">
            <a:spLocks noGrp="1"/>
          </p:cNvSpPr>
          <p:nvPr>
            <p:ph type="body" idx="1"/>
          </p:nvPr>
        </p:nvSpPr>
        <p:spPr>
          <a:xfrm>
            <a:off x="686114" y="4343400"/>
            <a:ext cx="5485772"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62b894473e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5462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53103b3cf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53103b3cf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7378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53103b3c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653103b3c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5096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2b894473e_1_131:notes"/>
          <p:cNvSpPr txBox="1">
            <a:spLocks noGrp="1"/>
          </p:cNvSpPr>
          <p:nvPr>
            <p:ph type="body" idx="1"/>
          </p:nvPr>
        </p:nvSpPr>
        <p:spPr>
          <a:xfrm>
            <a:off x="686114" y="4343400"/>
            <a:ext cx="5485772"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62b894473e_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165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62b894473e_1_147:notes"/>
          <p:cNvSpPr txBox="1">
            <a:spLocks noGrp="1"/>
          </p:cNvSpPr>
          <p:nvPr>
            <p:ph type="body" idx="1"/>
          </p:nvPr>
        </p:nvSpPr>
        <p:spPr>
          <a:xfrm>
            <a:off x="686114" y="4343400"/>
            <a:ext cx="5485772"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g62b894473e_1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4516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62b894473e_1_147:notes"/>
          <p:cNvSpPr txBox="1">
            <a:spLocks noGrp="1"/>
          </p:cNvSpPr>
          <p:nvPr>
            <p:ph type="body" idx="1"/>
          </p:nvPr>
        </p:nvSpPr>
        <p:spPr>
          <a:xfrm>
            <a:off x="686114" y="4343400"/>
            <a:ext cx="5485772"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g62b894473e_1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76684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62b894473e_1_138:notes"/>
          <p:cNvSpPr txBox="1">
            <a:spLocks noGrp="1"/>
          </p:cNvSpPr>
          <p:nvPr>
            <p:ph type="body" idx="1"/>
          </p:nvPr>
        </p:nvSpPr>
        <p:spPr>
          <a:xfrm>
            <a:off x="686114" y="4343400"/>
            <a:ext cx="5485772"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g62b894473e_1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28306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2b894473e_1_161:notes"/>
          <p:cNvSpPr txBox="1">
            <a:spLocks noGrp="1"/>
          </p:cNvSpPr>
          <p:nvPr>
            <p:ph type="body" idx="1"/>
          </p:nvPr>
        </p:nvSpPr>
        <p:spPr>
          <a:xfrm>
            <a:off x="686114" y="4343400"/>
            <a:ext cx="5485772"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62b894473e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2491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64ec9bca5a_0_12:notes"/>
          <p:cNvSpPr txBox="1">
            <a:spLocks noGrp="1"/>
          </p:cNvSpPr>
          <p:nvPr>
            <p:ph type="body" idx="1"/>
          </p:nvPr>
        </p:nvSpPr>
        <p:spPr>
          <a:xfrm>
            <a:off x="685800" y="4343713"/>
            <a:ext cx="5486400" cy="4113900"/>
          </a:xfrm>
          <a:prstGeom prst="rect">
            <a:avLst/>
          </a:prstGeom>
        </p:spPr>
        <p:txBody>
          <a:bodyPr spcFirstLastPara="1" wrap="square" lIns="90500" tIns="90500" rIns="90500" bIns="90500" anchor="t" anchorCtr="0">
            <a:noAutofit/>
          </a:bodyPr>
          <a:lstStyle/>
          <a:p>
            <a:pPr marL="0" lvl="0" indent="0" algn="l" rtl="0">
              <a:spcBef>
                <a:spcPts val="0"/>
              </a:spcBef>
              <a:spcAft>
                <a:spcPts val="0"/>
              </a:spcAft>
              <a:buNone/>
            </a:pPr>
            <a:endParaRPr/>
          </a:p>
        </p:txBody>
      </p:sp>
      <p:sp>
        <p:nvSpPr>
          <p:cNvPr id="789" name="Google Shape;789;g64ec9bca5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6420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2b894473e_1_161:notes"/>
          <p:cNvSpPr txBox="1">
            <a:spLocks noGrp="1"/>
          </p:cNvSpPr>
          <p:nvPr>
            <p:ph type="body" idx="1"/>
          </p:nvPr>
        </p:nvSpPr>
        <p:spPr>
          <a:xfrm>
            <a:off x="686114" y="4343400"/>
            <a:ext cx="5485772"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62b894473e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75629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62b894473e_1_168:notes"/>
          <p:cNvSpPr txBox="1">
            <a:spLocks noGrp="1"/>
          </p:cNvSpPr>
          <p:nvPr>
            <p:ph type="body" idx="1"/>
          </p:nvPr>
        </p:nvSpPr>
        <p:spPr>
          <a:xfrm>
            <a:off x="686114" y="4343400"/>
            <a:ext cx="5485772"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62b894473e_1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48691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64ea612d57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64ea612d57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6819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2b894473e_1_94:notes"/>
          <p:cNvSpPr txBox="1">
            <a:spLocks noGrp="1"/>
          </p:cNvSpPr>
          <p:nvPr>
            <p:ph type="body" idx="1"/>
          </p:nvPr>
        </p:nvSpPr>
        <p:spPr>
          <a:xfrm>
            <a:off x="686114" y="4343400"/>
            <a:ext cx="5485772"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g62b894473e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22094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64ea612d57_0_136:notes"/>
          <p:cNvSpPr txBox="1">
            <a:spLocks noGrp="1"/>
          </p:cNvSpPr>
          <p:nvPr>
            <p:ph type="body" idx="1"/>
          </p:nvPr>
        </p:nvSpPr>
        <p:spPr>
          <a:xfrm>
            <a:off x="686114" y="4343400"/>
            <a:ext cx="54858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g64ea612d5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14396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64ea612d5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64ea612d5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71408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4ea612d57_0_148:notes"/>
          <p:cNvSpPr txBox="1">
            <a:spLocks noGrp="1"/>
          </p:cNvSpPr>
          <p:nvPr>
            <p:ph type="body" idx="1"/>
          </p:nvPr>
        </p:nvSpPr>
        <p:spPr>
          <a:xfrm>
            <a:off x="686114" y="4343400"/>
            <a:ext cx="54858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g64ea612d57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2498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4ea612d57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4ea612d5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11370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4ea612d57_0_43:notes"/>
          <p:cNvSpPr txBox="1">
            <a:spLocks noGrp="1"/>
          </p:cNvSpPr>
          <p:nvPr>
            <p:ph type="body" idx="1"/>
          </p:nvPr>
        </p:nvSpPr>
        <p:spPr>
          <a:xfrm>
            <a:off x="686114" y="4343400"/>
            <a:ext cx="54858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g64ea612d57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02219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64ea612d5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64ea612d5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047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62ab386fe1_1_29:notes"/>
          <p:cNvSpPr txBox="1">
            <a:spLocks noGrp="1"/>
          </p:cNvSpPr>
          <p:nvPr>
            <p:ph type="body" idx="1"/>
          </p:nvPr>
        </p:nvSpPr>
        <p:spPr>
          <a:xfrm>
            <a:off x="686114" y="4343400"/>
            <a:ext cx="5485772"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0" name="Google Shape;900;g62ab386fe1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93102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64ea612d5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64ea612d5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5281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64ea612d57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64ea612d5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35570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64ea612d57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64ea612d57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8421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653103b3c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653103b3c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9019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653103b3cf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653103b3c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3781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64ea612d5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64ea612d5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4638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4BEA8F8-C663-4EC8-8F2B-6D448E0E605A}" type="slidenum">
              <a:rPr lang="en-US" smtClean="0"/>
              <a:pPr>
                <a:defRPr/>
              </a:pPr>
              <a:t>54</a:t>
            </a:fld>
            <a:endParaRPr lang="en-US"/>
          </a:p>
        </p:txBody>
      </p:sp>
    </p:spTree>
    <p:extLst>
      <p:ext uri="{BB962C8B-B14F-4D97-AF65-F5344CB8AC3E}">
        <p14:creationId xmlns:p14="http://schemas.microsoft.com/office/powerpoint/2010/main" val="309287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62969b16d7_12_349:notes"/>
          <p:cNvSpPr txBox="1">
            <a:spLocks noGrp="1"/>
          </p:cNvSpPr>
          <p:nvPr>
            <p:ph type="body" idx="1"/>
          </p:nvPr>
        </p:nvSpPr>
        <p:spPr>
          <a:xfrm>
            <a:off x="686114" y="4343400"/>
            <a:ext cx="54858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9" name="Google Shape;909;g62969b16d7_12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6919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53103b3cf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53103b3cf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041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49036e42e_0_1:notes"/>
          <p:cNvSpPr txBox="1">
            <a:spLocks noGrp="1"/>
          </p:cNvSpPr>
          <p:nvPr>
            <p:ph type="body" idx="1"/>
          </p:nvPr>
        </p:nvSpPr>
        <p:spPr>
          <a:xfrm>
            <a:off x="686114" y="4343400"/>
            <a:ext cx="54858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649036e42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31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2b894473e_1_59:notes"/>
          <p:cNvSpPr txBox="1">
            <a:spLocks noGrp="1"/>
          </p:cNvSpPr>
          <p:nvPr>
            <p:ph type="body" idx="1"/>
          </p:nvPr>
        </p:nvSpPr>
        <p:spPr>
          <a:xfrm>
            <a:off x="686114" y="4343400"/>
            <a:ext cx="5485772"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62b894473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0527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2b894473e_0_69:notes"/>
          <p:cNvSpPr txBox="1">
            <a:spLocks noGrp="1"/>
          </p:cNvSpPr>
          <p:nvPr>
            <p:ph type="body" idx="1"/>
          </p:nvPr>
        </p:nvSpPr>
        <p:spPr>
          <a:xfrm>
            <a:off x="686114" y="4343400"/>
            <a:ext cx="54858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62b894473e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968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C32B5-D70D-4548-B5F1-26B09AFE2F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83B531-48A0-42E0-A8E5-1F5929B0C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E0A095-C6F1-4435-9847-E6DDC8B63BBB}"/>
              </a:ext>
            </a:extLst>
          </p:cNvPr>
          <p:cNvSpPr>
            <a:spLocks noGrp="1"/>
          </p:cNvSpPr>
          <p:nvPr>
            <p:ph type="dt" sz="half" idx="10"/>
          </p:nvPr>
        </p:nvSpPr>
        <p:spPr>
          <a:xfrm>
            <a:off x="838200" y="6356350"/>
            <a:ext cx="2743200" cy="365125"/>
          </a:xfrm>
          <a:prstGeom prst="rect">
            <a:avLst/>
          </a:prstGeom>
        </p:spPr>
        <p:txBody>
          <a:bodyPr/>
          <a:lstStyle/>
          <a:p>
            <a:fld id="{3DFA5DDE-EF80-4627-85A3-36ECCDBA28E4}" type="datetime1">
              <a:rPr lang="en-US" smtClean="0"/>
              <a:t>1/16/2020</a:t>
            </a:fld>
            <a:endParaRPr lang="en-US"/>
          </a:p>
        </p:txBody>
      </p:sp>
      <p:sp>
        <p:nvSpPr>
          <p:cNvPr id="5" name="Footer Placeholder 4">
            <a:extLst>
              <a:ext uri="{FF2B5EF4-FFF2-40B4-BE49-F238E27FC236}">
                <a16:creationId xmlns:a16="http://schemas.microsoft.com/office/drawing/2014/main" id="{7FA834BD-B149-4795-ACC4-1C4FCDFC1993}"/>
              </a:ext>
            </a:extLst>
          </p:cNvPr>
          <p:cNvSpPr>
            <a:spLocks noGrp="1"/>
          </p:cNvSpPr>
          <p:nvPr>
            <p:ph type="ftr" sz="quarter" idx="11"/>
          </p:nvPr>
        </p:nvSpPr>
        <p:spPr/>
        <p:txBody>
          <a:bodyPr/>
          <a:lstStyle/>
          <a:p>
            <a:r>
              <a:rPr lang="en-US"/>
              <a:t>Introduction to Compilers : Lexer</a:t>
            </a:r>
          </a:p>
        </p:txBody>
      </p:sp>
      <p:sp>
        <p:nvSpPr>
          <p:cNvPr id="6" name="Slide Number Placeholder 5">
            <a:extLst>
              <a:ext uri="{FF2B5EF4-FFF2-40B4-BE49-F238E27FC236}">
                <a16:creationId xmlns:a16="http://schemas.microsoft.com/office/drawing/2014/main" id="{05084EC9-ED03-470D-9116-C5170380AAEE}"/>
              </a:ext>
            </a:extLst>
          </p:cNvPr>
          <p:cNvSpPr>
            <a:spLocks noGrp="1"/>
          </p:cNvSpPr>
          <p:nvPr>
            <p:ph type="sldNum" sz="quarter" idx="12"/>
          </p:nvPr>
        </p:nvSpPr>
        <p:spPr/>
        <p:txBody>
          <a:bodyPr/>
          <a:lstStyle/>
          <a:p>
            <a:fld id="{4D86E1FC-21E1-4953-8904-801FCD90CB48}" type="slidenum">
              <a:rPr lang="en-US" smtClean="0"/>
              <a:t>‹#›</a:t>
            </a:fld>
            <a:endParaRPr lang="en-US"/>
          </a:p>
        </p:txBody>
      </p:sp>
    </p:spTree>
    <p:extLst>
      <p:ext uri="{BB962C8B-B14F-4D97-AF65-F5344CB8AC3E}">
        <p14:creationId xmlns:p14="http://schemas.microsoft.com/office/powerpoint/2010/main" val="113799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CEAE-75D6-4637-9949-9B4D4A560A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BD10C-C339-4CBB-B73F-A62CF79258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CC0D3-938E-4B0A-AB6E-FD5B0B2FDC69}"/>
              </a:ext>
            </a:extLst>
          </p:cNvPr>
          <p:cNvSpPr>
            <a:spLocks noGrp="1"/>
          </p:cNvSpPr>
          <p:nvPr>
            <p:ph type="dt" sz="half" idx="10"/>
          </p:nvPr>
        </p:nvSpPr>
        <p:spPr>
          <a:xfrm>
            <a:off x="838200" y="6356350"/>
            <a:ext cx="2743200" cy="365125"/>
          </a:xfrm>
          <a:prstGeom prst="rect">
            <a:avLst/>
          </a:prstGeom>
        </p:spPr>
        <p:txBody>
          <a:bodyPr/>
          <a:lstStyle/>
          <a:p>
            <a:fld id="{365C8DB0-86CC-49FE-B91B-98C0E8E5E00E}" type="datetime1">
              <a:rPr lang="en-US" smtClean="0"/>
              <a:t>1/16/2020</a:t>
            </a:fld>
            <a:endParaRPr lang="en-US"/>
          </a:p>
        </p:txBody>
      </p:sp>
      <p:sp>
        <p:nvSpPr>
          <p:cNvPr id="5" name="Footer Placeholder 4">
            <a:extLst>
              <a:ext uri="{FF2B5EF4-FFF2-40B4-BE49-F238E27FC236}">
                <a16:creationId xmlns:a16="http://schemas.microsoft.com/office/drawing/2014/main" id="{C5A9AA22-334C-4B76-B181-E4B26910562F}"/>
              </a:ext>
            </a:extLst>
          </p:cNvPr>
          <p:cNvSpPr>
            <a:spLocks noGrp="1"/>
          </p:cNvSpPr>
          <p:nvPr>
            <p:ph type="ftr" sz="quarter" idx="11"/>
          </p:nvPr>
        </p:nvSpPr>
        <p:spPr/>
        <p:txBody>
          <a:bodyPr/>
          <a:lstStyle/>
          <a:p>
            <a:r>
              <a:rPr lang="en-US"/>
              <a:t>Introduction to Compilers : Lexer</a:t>
            </a:r>
          </a:p>
        </p:txBody>
      </p:sp>
      <p:sp>
        <p:nvSpPr>
          <p:cNvPr id="6" name="Slide Number Placeholder 5">
            <a:extLst>
              <a:ext uri="{FF2B5EF4-FFF2-40B4-BE49-F238E27FC236}">
                <a16:creationId xmlns:a16="http://schemas.microsoft.com/office/drawing/2014/main" id="{6DF826D1-A585-43AF-9904-3B8B372CC1EA}"/>
              </a:ext>
            </a:extLst>
          </p:cNvPr>
          <p:cNvSpPr>
            <a:spLocks noGrp="1"/>
          </p:cNvSpPr>
          <p:nvPr>
            <p:ph type="sldNum" sz="quarter" idx="12"/>
          </p:nvPr>
        </p:nvSpPr>
        <p:spPr/>
        <p:txBody>
          <a:bodyPr/>
          <a:lstStyle/>
          <a:p>
            <a:fld id="{4D86E1FC-21E1-4953-8904-801FCD90CB48}" type="slidenum">
              <a:rPr lang="en-US" smtClean="0"/>
              <a:t>‹#›</a:t>
            </a:fld>
            <a:endParaRPr lang="en-US"/>
          </a:p>
        </p:txBody>
      </p:sp>
    </p:spTree>
    <p:extLst>
      <p:ext uri="{BB962C8B-B14F-4D97-AF65-F5344CB8AC3E}">
        <p14:creationId xmlns:p14="http://schemas.microsoft.com/office/powerpoint/2010/main" val="2430097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8F4714-1B1F-48A3-8F0E-9022DCE912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F89E98-B542-4D7B-B9E0-21AC5C70B2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75A2ED-B214-4E49-8011-0F964FFD7740}"/>
              </a:ext>
            </a:extLst>
          </p:cNvPr>
          <p:cNvSpPr>
            <a:spLocks noGrp="1"/>
          </p:cNvSpPr>
          <p:nvPr>
            <p:ph type="dt" sz="half" idx="10"/>
          </p:nvPr>
        </p:nvSpPr>
        <p:spPr>
          <a:xfrm>
            <a:off x="838200" y="6356350"/>
            <a:ext cx="2743200" cy="365125"/>
          </a:xfrm>
          <a:prstGeom prst="rect">
            <a:avLst/>
          </a:prstGeom>
        </p:spPr>
        <p:txBody>
          <a:bodyPr/>
          <a:lstStyle/>
          <a:p>
            <a:fld id="{7E060EBC-B9BD-48BB-ADC4-7650FD2B099F}" type="datetime1">
              <a:rPr lang="en-US" smtClean="0"/>
              <a:t>1/16/2020</a:t>
            </a:fld>
            <a:endParaRPr lang="en-US"/>
          </a:p>
        </p:txBody>
      </p:sp>
      <p:sp>
        <p:nvSpPr>
          <p:cNvPr id="5" name="Footer Placeholder 4">
            <a:extLst>
              <a:ext uri="{FF2B5EF4-FFF2-40B4-BE49-F238E27FC236}">
                <a16:creationId xmlns:a16="http://schemas.microsoft.com/office/drawing/2014/main" id="{9FBFE05F-DF94-4C17-BB74-CE1150A42A2A}"/>
              </a:ext>
            </a:extLst>
          </p:cNvPr>
          <p:cNvSpPr>
            <a:spLocks noGrp="1"/>
          </p:cNvSpPr>
          <p:nvPr>
            <p:ph type="ftr" sz="quarter" idx="11"/>
          </p:nvPr>
        </p:nvSpPr>
        <p:spPr/>
        <p:txBody>
          <a:bodyPr/>
          <a:lstStyle/>
          <a:p>
            <a:r>
              <a:rPr lang="en-US"/>
              <a:t>Introduction to Compilers : Lexer</a:t>
            </a:r>
          </a:p>
        </p:txBody>
      </p:sp>
      <p:sp>
        <p:nvSpPr>
          <p:cNvPr id="6" name="Slide Number Placeholder 5">
            <a:extLst>
              <a:ext uri="{FF2B5EF4-FFF2-40B4-BE49-F238E27FC236}">
                <a16:creationId xmlns:a16="http://schemas.microsoft.com/office/drawing/2014/main" id="{D2DAAE16-1C81-4622-B738-491B79E1C201}"/>
              </a:ext>
            </a:extLst>
          </p:cNvPr>
          <p:cNvSpPr>
            <a:spLocks noGrp="1"/>
          </p:cNvSpPr>
          <p:nvPr>
            <p:ph type="sldNum" sz="quarter" idx="12"/>
          </p:nvPr>
        </p:nvSpPr>
        <p:spPr/>
        <p:txBody>
          <a:bodyPr/>
          <a:lstStyle/>
          <a:p>
            <a:fld id="{4D86E1FC-21E1-4953-8904-801FCD90CB48}" type="slidenum">
              <a:rPr lang="en-US" smtClean="0"/>
              <a:t>‹#›</a:t>
            </a:fld>
            <a:endParaRPr lang="en-US"/>
          </a:p>
        </p:txBody>
      </p:sp>
    </p:spTree>
    <p:extLst>
      <p:ext uri="{BB962C8B-B14F-4D97-AF65-F5344CB8AC3E}">
        <p14:creationId xmlns:p14="http://schemas.microsoft.com/office/powerpoint/2010/main" val="909570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54"/>
        <p:cNvGrpSpPr/>
        <p:nvPr/>
      </p:nvGrpSpPr>
      <p:grpSpPr>
        <a:xfrm>
          <a:off x="0" y="0"/>
          <a:ext cx="0" cy="0"/>
          <a:chOff x="0" y="0"/>
          <a:chExt cx="0" cy="0"/>
        </a:xfrm>
      </p:grpSpPr>
      <p:sp>
        <p:nvSpPr>
          <p:cNvPr id="55" name="Google Shape;55;p14"/>
          <p:cNvSpPr txBox="1">
            <a:spLocks noGrp="1"/>
          </p:cNvSpPr>
          <p:nvPr>
            <p:ph type="body" idx="1"/>
          </p:nvPr>
        </p:nvSpPr>
        <p:spPr>
          <a:xfrm>
            <a:off x="838200" y="1825625"/>
            <a:ext cx="5181600" cy="4351339"/>
          </a:xfrm>
          <a:prstGeom prst="rect">
            <a:avLst/>
          </a:prstGeom>
          <a:noFill/>
          <a:ln>
            <a:noFill/>
          </a:ln>
        </p:spPr>
        <p:txBody>
          <a:bodyPr spcFirstLastPara="1" wrap="square" lIns="91425" tIns="45700" rIns="91425" bIns="45700" anchor="t" anchorCtr="0">
            <a:noAutofit/>
          </a:bodyPr>
          <a:lstStyle>
            <a:lvl1pPr marL="609585" marR="0" lvl="0" indent="-541853" algn="l" rtl="0">
              <a:lnSpc>
                <a:spcPct val="90000"/>
              </a:lnSpc>
              <a:spcBef>
                <a:spcPts val="1333"/>
              </a:spcBef>
              <a:spcAft>
                <a:spcPts val="0"/>
              </a:spcAft>
              <a:buClr>
                <a:schemeClr val="dk1"/>
              </a:buClr>
              <a:buSzPts val="2800"/>
              <a:buFont typeface="Arial"/>
              <a:buChar char="•"/>
              <a:defRPr sz="3733" b="0" i="0" u="none" strike="noStrike" cap="none">
                <a:solidFill>
                  <a:schemeClr val="dk1"/>
                </a:solidFill>
                <a:latin typeface="Calibri"/>
                <a:ea typeface="Calibri"/>
                <a:cs typeface="Calibri"/>
                <a:sym typeface="Calibri"/>
              </a:defRPr>
            </a:lvl1pPr>
            <a:lvl2pPr marL="1219170" marR="0" lvl="1" indent="-507987" algn="l" rtl="0">
              <a:lnSpc>
                <a:spcPct val="90000"/>
              </a:lnSpc>
              <a:spcBef>
                <a:spcPts val="667"/>
              </a:spcBef>
              <a:spcAft>
                <a:spcPts val="0"/>
              </a:spcAft>
              <a:buClr>
                <a:schemeClr val="dk1"/>
              </a:buClr>
              <a:buSzPts val="2400"/>
              <a:buFont typeface="Arial"/>
              <a:buChar char="•"/>
              <a:defRPr sz="3200" b="0" i="0" u="none" strike="noStrike" cap="none">
                <a:solidFill>
                  <a:schemeClr val="dk1"/>
                </a:solidFill>
                <a:latin typeface="Calibri"/>
                <a:ea typeface="Calibri"/>
                <a:cs typeface="Calibri"/>
                <a:sym typeface="Calibri"/>
              </a:defRPr>
            </a:lvl2pPr>
            <a:lvl3pPr marL="1828754" marR="0" lvl="2" indent="-474121" algn="l" rtl="0">
              <a:lnSpc>
                <a:spcPct val="90000"/>
              </a:lnSpc>
              <a:spcBef>
                <a:spcPts val="667"/>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3pPr>
            <a:lvl4pPr marL="2438339" marR="0" lvl="3"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4pPr>
            <a:lvl5pPr marL="3047924" marR="0" lvl="4"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5pPr>
            <a:lvl6pPr marL="3657509" marR="0" lvl="5"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6pPr>
            <a:lvl7pPr marL="4267093" marR="0" lvl="6"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7pPr>
            <a:lvl8pPr marL="4876678" marR="0" lvl="7"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8pPr>
            <a:lvl9pPr marL="5486263" marR="0" lvl="8"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6" name="Google Shape;56;p14"/>
          <p:cNvSpPr txBox="1">
            <a:spLocks noGrp="1"/>
          </p:cNvSpPr>
          <p:nvPr>
            <p:ph type="body" idx="2"/>
          </p:nvPr>
        </p:nvSpPr>
        <p:spPr>
          <a:xfrm>
            <a:off x="6172200" y="1825625"/>
            <a:ext cx="5181600" cy="4351339"/>
          </a:xfrm>
          <a:prstGeom prst="rect">
            <a:avLst/>
          </a:prstGeom>
          <a:noFill/>
          <a:ln>
            <a:noFill/>
          </a:ln>
        </p:spPr>
        <p:txBody>
          <a:bodyPr spcFirstLastPara="1" wrap="square" lIns="91425" tIns="45700" rIns="91425" bIns="45700" anchor="t" anchorCtr="0">
            <a:noAutofit/>
          </a:bodyPr>
          <a:lstStyle>
            <a:lvl1pPr marL="609585" marR="0" lvl="0" indent="-541853" algn="l" rtl="0">
              <a:lnSpc>
                <a:spcPct val="90000"/>
              </a:lnSpc>
              <a:spcBef>
                <a:spcPts val="1333"/>
              </a:spcBef>
              <a:spcAft>
                <a:spcPts val="0"/>
              </a:spcAft>
              <a:buClr>
                <a:schemeClr val="dk1"/>
              </a:buClr>
              <a:buSzPts val="2800"/>
              <a:buFont typeface="Arial"/>
              <a:buChar char="•"/>
              <a:defRPr sz="3733" b="0" i="0" u="none" strike="noStrike" cap="none">
                <a:solidFill>
                  <a:schemeClr val="dk1"/>
                </a:solidFill>
                <a:latin typeface="Calibri"/>
                <a:ea typeface="Calibri"/>
                <a:cs typeface="Calibri"/>
                <a:sym typeface="Calibri"/>
              </a:defRPr>
            </a:lvl1pPr>
            <a:lvl2pPr marL="1219170" marR="0" lvl="1" indent="-507987" algn="l" rtl="0">
              <a:lnSpc>
                <a:spcPct val="90000"/>
              </a:lnSpc>
              <a:spcBef>
                <a:spcPts val="667"/>
              </a:spcBef>
              <a:spcAft>
                <a:spcPts val="0"/>
              </a:spcAft>
              <a:buClr>
                <a:schemeClr val="dk1"/>
              </a:buClr>
              <a:buSzPts val="2400"/>
              <a:buFont typeface="Arial"/>
              <a:buChar char="•"/>
              <a:defRPr sz="3200" b="0" i="0" u="none" strike="noStrike" cap="none">
                <a:solidFill>
                  <a:schemeClr val="dk1"/>
                </a:solidFill>
                <a:latin typeface="Calibri"/>
                <a:ea typeface="Calibri"/>
                <a:cs typeface="Calibri"/>
                <a:sym typeface="Calibri"/>
              </a:defRPr>
            </a:lvl2pPr>
            <a:lvl3pPr marL="1828754" marR="0" lvl="2" indent="-474121" algn="l" rtl="0">
              <a:lnSpc>
                <a:spcPct val="90000"/>
              </a:lnSpc>
              <a:spcBef>
                <a:spcPts val="667"/>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3pPr>
            <a:lvl4pPr marL="2438339" marR="0" lvl="3"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4pPr>
            <a:lvl5pPr marL="3047924" marR="0" lvl="4"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5pPr>
            <a:lvl6pPr marL="3657509" marR="0" lvl="5"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6pPr>
            <a:lvl7pPr marL="4267093" marR="0" lvl="6"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7pPr>
            <a:lvl8pPr marL="4876678" marR="0" lvl="7"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8pPr>
            <a:lvl9pPr marL="5486263" marR="0" lvl="8"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166409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1C8F-4086-4136-A361-DC2B7982CE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C61E1F-99E3-4B3D-B104-6D9A6ECC48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AAA3A-8304-4D41-93AA-B19BCBB863AC}"/>
              </a:ext>
            </a:extLst>
          </p:cNvPr>
          <p:cNvSpPr>
            <a:spLocks noGrp="1"/>
          </p:cNvSpPr>
          <p:nvPr>
            <p:ph type="dt" sz="half" idx="10"/>
          </p:nvPr>
        </p:nvSpPr>
        <p:spPr>
          <a:xfrm>
            <a:off x="838200" y="6356350"/>
            <a:ext cx="2743200" cy="365125"/>
          </a:xfrm>
          <a:prstGeom prst="rect">
            <a:avLst/>
          </a:prstGeom>
        </p:spPr>
        <p:txBody>
          <a:bodyPr/>
          <a:lstStyle/>
          <a:p>
            <a:fld id="{151C39D2-214D-4E35-9336-7469F29F7E7F}" type="datetime1">
              <a:rPr lang="en-US" smtClean="0"/>
              <a:t>1/16/2020</a:t>
            </a:fld>
            <a:endParaRPr lang="en-US"/>
          </a:p>
        </p:txBody>
      </p:sp>
      <p:sp>
        <p:nvSpPr>
          <p:cNvPr id="5" name="Footer Placeholder 4">
            <a:extLst>
              <a:ext uri="{FF2B5EF4-FFF2-40B4-BE49-F238E27FC236}">
                <a16:creationId xmlns:a16="http://schemas.microsoft.com/office/drawing/2014/main" id="{88850ED5-E431-440E-84DD-F960347936ED}"/>
              </a:ext>
            </a:extLst>
          </p:cNvPr>
          <p:cNvSpPr>
            <a:spLocks noGrp="1"/>
          </p:cNvSpPr>
          <p:nvPr>
            <p:ph type="ftr" sz="quarter" idx="11"/>
          </p:nvPr>
        </p:nvSpPr>
        <p:spPr/>
        <p:txBody>
          <a:bodyPr/>
          <a:lstStyle/>
          <a:p>
            <a:r>
              <a:rPr lang="en-US"/>
              <a:t>Introduction to Compilers : Lexer</a:t>
            </a:r>
          </a:p>
        </p:txBody>
      </p:sp>
      <p:sp>
        <p:nvSpPr>
          <p:cNvPr id="6" name="Slide Number Placeholder 5">
            <a:extLst>
              <a:ext uri="{FF2B5EF4-FFF2-40B4-BE49-F238E27FC236}">
                <a16:creationId xmlns:a16="http://schemas.microsoft.com/office/drawing/2014/main" id="{69A05ED9-021B-468F-BAD3-88A9785EC682}"/>
              </a:ext>
            </a:extLst>
          </p:cNvPr>
          <p:cNvSpPr>
            <a:spLocks noGrp="1"/>
          </p:cNvSpPr>
          <p:nvPr>
            <p:ph type="sldNum" sz="quarter" idx="12"/>
          </p:nvPr>
        </p:nvSpPr>
        <p:spPr/>
        <p:txBody>
          <a:bodyPr/>
          <a:lstStyle/>
          <a:p>
            <a:fld id="{4D86E1FC-21E1-4953-8904-801FCD90CB48}" type="slidenum">
              <a:rPr lang="en-US" smtClean="0"/>
              <a:t>‹#›</a:t>
            </a:fld>
            <a:endParaRPr lang="en-US"/>
          </a:p>
        </p:txBody>
      </p:sp>
    </p:spTree>
    <p:extLst>
      <p:ext uri="{BB962C8B-B14F-4D97-AF65-F5344CB8AC3E}">
        <p14:creationId xmlns:p14="http://schemas.microsoft.com/office/powerpoint/2010/main" val="6518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2495-1DBB-47AB-9EEC-E488B6E4DC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5ED3DA-E304-4352-8956-3A77FC224F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F857C2-F5B3-422F-8295-F8A56A680D76}"/>
              </a:ext>
            </a:extLst>
          </p:cNvPr>
          <p:cNvSpPr>
            <a:spLocks noGrp="1"/>
          </p:cNvSpPr>
          <p:nvPr>
            <p:ph type="dt" sz="half" idx="10"/>
          </p:nvPr>
        </p:nvSpPr>
        <p:spPr>
          <a:xfrm>
            <a:off x="838200" y="6356350"/>
            <a:ext cx="2743200" cy="365125"/>
          </a:xfrm>
          <a:prstGeom prst="rect">
            <a:avLst/>
          </a:prstGeom>
        </p:spPr>
        <p:txBody>
          <a:bodyPr/>
          <a:lstStyle/>
          <a:p>
            <a:fld id="{E74ED909-6C01-4461-9A5F-8234B8EBC9C8}" type="datetime1">
              <a:rPr lang="en-US" smtClean="0"/>
              <a:t>1/16/2020</a:t>
            </a:fld>
            <a:endParaRPr lang="en-US"/>
          </a:p>
        </p:txBody>
      </p:sp>
      <p:sp>
        <p:nvSpPr>
          <p:cNvPr id="5" name="Footer Placeholder 4">
            <a:extLst>
              <a:ext uri="{FF2B5EF4-FFF2-40B4-BE49-F238E27FC236}">
                <a16:creationId xmlns:a16="http://schemas.microsoft.com/office/drawing/2014/main" id="{8E985DF7-8AA2-4DAB-8893-C417D7BC4AA5}"/>
              </a:ext>
            </a:extLst>
          </p:cNvPr>
          <p:cNvSpPr>
            <a:spLocks noGrp="1"/>
          </p:cNvSpPr>
          <p:nvPr>
            <p:ph type="ftr" sz="quarter" idx="11"/>
          </p:nvPr>
        </p:nvSpPr>
        <p:spPr/>
        <p:txBody>
          <a:bodyPr/>
          <a:lstStyle/>
          <a:p>
            <a:r>
              <a:rPr lang="en-US"/>
              <a:t>Introduction to Compilers : Lexer</a:t>
            </a:r>
          </a:p>
        </p:txBody>
      </p:sp>
      <p:sp>
        <p:nvSpPr>
          <p:cNvPr id="6" name="Slide Number Placeholder 5">
            <a:extLst>
              <a:ext uri="{FF2B5EF4-FFF2-40B4-BE49-F238E27FC236}">
                <a16:creationId xmlns:a16="http://schemas.microsoft.com/office/drawing/2014/main" id="{154B013C-5F4D-4ED5-963F-207806F51FBD}"/>
              </a:ext>
            </a:extLst>
          </p:cNvPr>
          <p:cNvSpPr>
            <a:spLocks noGrp="1"/>
          </p:cNvSpPr>
          <p:nvPr>
            <p:ph type="sldNum" sz="quarter" idx="12"/>
          </p:nvPr>
        </p:nvSpPr>
        <p:spPr/>
        <p:txBody>
          <a:bodyPr/>
          <a:lstStyle/>
          <a:p>
            <a:fld id="{4D86E1FC-21E1-4953-8904-801FCD90CB48}" type="slidenum">
              <a:rPr lang="en-US" smtClean="0"/>
              <a:t>‹#›</a:t>
            </a:fld>
            <a:endParaRPr lang="en-US"/>
          </a:p>
        </p:txBody>
      </p:sp>
    </p:spTree>
    <p:extLst>
      <p:ext uri="{BB962C8B-B14F-4D97-AF65-F5344CB8AC3E}">
        <p14:creationId xmlns:p14="http://schemas.microsoft.com/office/powerpoint/2010/main" val="382622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FCF8-FF94-4904-AE2F-EEC21ABEE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0B64-25CB-4835-A8F3-6BD7CEB2ED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623087-97AE-4A94-ACFE-86CF63D6EB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32B940-4018-4BDC-8B60-0A134253FDA3}"/>
              </a:ext>
            </a:extLst>
          </p:cNvPr>
          <p:cNvSpPr>
            <a:spLocks noGrp="1"/>
          </p:cNvSpPr>
          <p:nvPr>
            <p:ph type="dt" sz="half" idx="10"/>
          </p:nvPr>
        </p:nvSpPr>
        <p:spPr>
          <a:xfrm>
            <a:off x="838200" y="6356350"/>
            <a:ext cx="2743200" cy="365125"/>
          </a:xfrm>
          <a:prstGeom prst="rect">
            <a:avLst/>
          </a:prstGeom>
        </p:spPr>
        <p:txBody>
          <a:bodyPr/>
          <a:lstStyle/>
          <a:p>
            <a:fld id="{2FE7CEFB-62A2-4477-9DFE-4C064C584B4B}" type="datetime1">
              <a:rPr lang="en-US" smtClean="0"/>
              <a:t>1/16/2020</a:t>
            </a:fld>
            <a:endParaRPr lang="en-US"/>
          </a:p>
        </p:txBody>
      </p:sp>
      <p:sp>
        <p:nvSpPr>
          <p:cNvPr id="6" name="Footer Placeholder 5">
            <a:extLst>
              <a:ext uri="{FF2B5EF4-FFF2-40B4-BE49-F238E27FC236}">
                <a16:creationId xmlns:a16="http://schemas.microsoft.com/office/drawing/2014/main" id="{B67360A5-729B-48FA-9B11-DE191ED8B084}"/>
              </a:ext>
            </a:extLst>
          </p:cNvPr>
          <p:cNvSpPr>
            <a:spLocks noGrp="1"/>
          </p:cNvSpPr>
          <p:nvPr>
            <p:ph type="ftr" sz="quarter" idx="11"/>
          </p:nvPr>
        </p:nvSpPr>
        <p:spPr/>
        <p:txBody>
          <a:bodyPr/>
          <a:lstStyle/>
          <a:p>
            <a:r>
              <a:rPr lang="en-US"/>
              <a:t>Introduction to Compilers : Lexer</a:t>
            </a:r>
          </a:p>
        </p:txBody>
      </p:sp>
      <p:sp>
        <p:nvSpPr>
          <p:cNvPr id="7" name="Slide Number Placeholder 6">
            <a:extLst>
              <a:ext uri="{FF2B5EF4-FFF2-40B4-BE49-F238E27FC236}">
                <a16:creationId xmlns:a16="http://schemas.microsoft.com/office/drawing/2014/main" id="{BA9E16DB-2F88-419A-9E18-5FB9FBD98140}"/>
              </a:ext>
            </a:extLst>
          </p:cNvPr>
          <p:cNvSpPr>
            <a:spLocks noGrp="1"/>
          </p:cNvSpPr>
          <p:nvPr>
            <p:ph type="sldNum" sz="quarter" idx="12"/>
          </p:nvPr>
        </p:nvSpPr>
        <p:spPr/>
        <p:txBody>
          <a:bodyPr/>
          <a:lstStyle/>
          <a:p>
            <a:fld id="{4D86E1FC-21E1-4953-8904-801FCD90CB48}" type="slidenum">
              <a:rPr lang="en-US" smtClean="0"/>
              <a:t>‹#›</a:t>
            </a:fld>
            <a:endParaRPr lang="en-US"/>
          </a:p>
        </p:txBody>
      </p:sp>
    </p:spTree>
    <p:extLst>
      <p:ext uri="{BB962C8B-B14F-4D97-AF65-F5344CB8AC3E}">
        <p14:creationId xmlns:p14="http://schemas.microsoft.com/office/powerpoint/2010/main" val="19339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024A-974D-4B0C-A96D-6CD7657497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E72940-63B2-4E71-865E-A1DAB680CE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3DD7D4-9320-4285-BD7D-5C2C628295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06DDA0-0E72-4075-A914-7D26F7B81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337DB9-656B-4547-B692-CC2026E8F6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2D4CC2-FB23-43C4-86CA-2741DC774E48}"/>
              </a:ext>
            </a:extLst>
          </p:cNvPr>
          <p:cNvSpPr>
            <a:spLocks noGrp="1"/>
          </p:cNvSpPr>
          <p:nvPr>
            <p:ph type="dt" sz="half" idx="10"/>
          </p:nvPr>
        </p:nvSpPr>
        <p:spPr>
          <a:xfrm>
            <a:off x="838200" y="6356350"/>
            <a:ext cx="2743200" cy="365125"/>
          </a:xfrm>
          <a:prstGeom prst="rect">
            <a:avLst/>
          </a:prstGeom>
        </p:spPr>
        <p:txBody>
          <a:bodyPr/>
          <a:lstStyle/>
          <a:p>
            <a:fld id="{7201FAE6-407E-4D04-BDFE-875EFABAF028}" type="datetime1">
              <a:rPr lang="en-US" smtClean="0"/>
              <a:t>1/16/2020</a:t>
            </a:fld>
            <a:endParaRPr lang="en-US"/>
          </a:p>
        </p:txBody>
      </p:sp>
      <p:sp>
        <p:nvSpPr>
          <p:cNvPr id="8" name="Footer Placeholder 7">
            <a:extLst>
              <a:ext uri="{FF2B5EF4-FFF2-40B4-BE49-F238E27FC236}">
                <a16:creationId xmlns:a16="http://schemas.microsoft.com/office/drawing/2014/main" id="{681709DA-C38A-44DE-AC6A-F860C58DABEE}"/>
              </a:ext>
            </a:extLst>
          </p:cNvPr>
          <p:cNvSpPr>
            <a:spLocks noGrp="1"/>
          </p:cNvSpPr>
          <p:nvPr>
            <p:ph type="ftr" sz="quarter" idx="11"/>
          </p:nvPr>
        </p:nvSpPr>
        <p:spPr/>
        <p:txBody>
          <a:bodyPr/>
          <a:lstStyle/>
          <a:p>
            <a:r>
              <a:rPr lang="en-US"/>
              <a:t>Introduction to Compilers : Lexer</a:t>
            </a:r>
          </a:p>
        </p:txBody>
      </p:sp>
      <p:sp>
        <p:nvSpPr>
          <p:cNvPr id="9" name="Slide Number Placeholder 8">
            <a:extLst>
              <a:ext uri="{FF2B5EF4-FFF2-40B4-BE49-F238E27FC236}">
                <a16:creationId xmlns:a16="http://schemas.microsoft.com/office/drawing/2014/main" id="{9FF0CAAD-FD0B-4AF4-A029-2047219D83ED}"/>
              </a:ext>
            </a:extLst>
          </p:cNvPr>
          <p:cNvSpPr>
            <a:spLocks noGrp="1"/>
          </p:cNvSpPr>
          <p:nvPr>
            <p:ph type="sldNum" sz="quarter" idx="12"/>
          </p:nvPr>
        </p:nvSpPr>
        <p:spPr/>
        <p:txBody>
          <a:bodyPr/>
          <a:lstStyle/>
          <a:p>
            <a:fld id="{4D86E1FC-21E1-4953-8904-801FCD90CB48}" type="slidenum">
              <a:rPr lang="en-US" smtClean="0"/>
              <a:t>‹#›</a:t>
            </a:fld>
            <a:endParaRPr lang="en-US"/>
          </a:p>
        </p:txBody>
      </p:sp>
    </p:spTree>
    <p:extLst>
      <p:ext uri="{BB962C8B-B14F-4D97-AF65-F5344CB8AC3E}">
        <p14:creationId xmlns:p14="http://schemas.microsoft.com/office/powerpoint/2010/main" val="235448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2317-1B57-43CD-927F-2051BBCA93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5FF41B-AA16-45DC-A174-67A9FE557369}"/>
              </a:ext>
            </a:extLst>
          </p:cNvPr>
          <p:cNvSpPr>
            <a:spLocks noGrp="1"/>
          </p:cNvSpPr>
          <p:nvPr>
            <p:ph type="dt" sz="half" idx="10"/>
          </p:nvPr>
        </p:nvSpPr>
        <p:spPr>
          <a:xfrm>
            <a:off x="838200" y="6356350"/>
            <a:ext cx="2743200" cy="365125"/>
          </a:xfrm>
          <a:prstGeom prst="rect">
            <a:avLst/>
          </a:prstGeom>
        </p:spPr>
        <p:txBody>
          <a:bodyPr/>
          <a:lstStyle/>
          <a:p>
            <a:fld id="{14A43386-ED7B-4FD7-A2D5-8FC7AA385371}" type="datetime1">
              <a:rPr lang="en-US" smtClean="0"/>
              <a:t>1/16/2020</a:t>
            </a:fld>
            <a:endParaRPr lang="en-US"/>
          </a:p>
        </p:txBody>
      </p:sp>
      <p:sp>
        <p:nvSpPr>
          <p:cNvPr id="4" name="Footer Placeholder 3">
            <a:extLst>
              <a:ext uri="{FF2B5EF4-FFF2-40B4-BE49-F238E27FC236}">
                <a16:creationId xmlns:a16="http://schemas.microsoft.com/office/drawing/2014/main" id="{5AD0B36F-0339-4EF6-9F48-23CF943E2357}"/>
              </a:ext>
            </a:extLst>
          </p:cNvPr>
          <p:cNvSpPr>
            <a:spLocks noGrp="1"/>
          </p:cNvSpPr>
          <p:nvPr>
            <p:ph type="ftr" sz="quarter" idx="11"/>
          </p:nvPr>
        </p:nvSpPr>
        <p:spPr/>
        <p:txBody>
          <a:bodyPr/>
          <a:lstStyle/>
          <a:p>
            <a:r>
              <a:rPr lang="en-US"/>
              <a:t>Introduction to Compilers : Lexer</a:t>
            </a:r>
          </a:p>
        </p:txBody>
      </p:sp>
      <p:sp>
        <p:nvSpPr>
          <p:cNvPr id="5" name="Slide Number Placeholder 4">
            <a:extLst>
              <a:ext uri="{FF2B5EF4-FFF2-40B4-BE49-F238E27FC236}">
                <a16:creationId xmlns:a16="http://schemas.microsoft.com/office/drawing/2014/main" id="{5FFF5F93-19D4-4120-91B9-8F0F6A33A660}"/>
              </a:ext>
            </a:extLst>
          </p:cNvPr>
          <p:cNvSpPr>
            <a:spLocks noGrp="1"/>
          </p:cNvSpPr>
          <p:nvPr>
            <p:ph type="sldNum" sz="quarter" idx="12"/>
          </p:nvPr>
        </p:nvSpPr>
        <p:spPr/>
        <p:txBody>
          <a:bodyPr/>
          <a:lstStyle/>
          <a:p>
            <a:fld id="{4D86E1FC-21E1-4953-8904-801FCD90CB48}" type="slidenum">
              <a:rPr lang="en-US" smtClean="0"/>
              <a:t>‹#›</a:t>
            </a:fld>
            <a:endParaRPr lang="en-US"/>
          </a:p>
        </p:txBody>
      </p:sp>
    </p:spTree>
    <p:extLst>
      <p:ext uri="{BB962C8B-B14F-4D97-AF65-F5344CB8AC3E}">
        <p14:creationId xmlns:p14="http://schemas.microsoft.com/office/powerpoint/2010/main" val="2774986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ACE71-AFB1-49FF-96D8-B5F3BF31C67B}"/>
              </a:ext>
            </a:extLst>
          </p:cNvPr>
          <p:cNvSpPr>
            <a:spLocks noGrp="1"/>
          </p:cNvSpPr>
          <p:nvPr>
            <p:ph type="dt" sz="half" idx="10"/>
          </p:nvPr>
        </p:nvSpPr>
        <p:spPr>
          <a:xfrm>
            <a:off x="838200" y="6356350"/>
            <a:ext cx="2743200" cy="365125"/>
          </a:xfrm>
          <a:prstGeom prst="rect">
            <a:avLst/>
          </a:prstGeom>
        </p:spPr>
        <p:txBody>
          <a:bodyPr/>
          <a:lstStyle/>
          <a:p>
            <a:fld id="{B92CDFBD-7A78-4D48-B2B5-1D6A4BCFA113}" type="datetime1">
              <a:rPr lang="en-US" smtClean="0"/>
              <a:t>1/16/2020</a:t>
            </a:fld>
            <a:endParaRPr lang="en-US"/>
          </a:p>
        </p:txBody>
      </p:sp>
      <p:sp>
        <p:nvSpPr>
          <p:cNvPr id="3" name="Footer Placeholder 2">
            <a:extLst>
              <a:ext uri="{FF2B5EF4-FFF2-40B4-BE49-F238E27FC236}">
                <a16:creationId xmlns:a16="http://schemas.microsoft.com/office/drawing/2014/main" id="{9CFB9591-FBB1-4769-A668-003614CCA625}"/>
              </a:ext>
            </a:extLst>
          </p:cNvPr>
          <p:cNvSpPr>
            <a:spLocks noGrp="1"/>
          </p:cNvSpPr>
          <p:nvPr>
            <p:ph type="ftr" sz="quarter" idx="11"/>
          </p:nvPr>
        </p:nvSpPr>
        <p:spPr/>
        <p:txBody>
          <a:bodyPr/>
          <a:lstStyle/>
          <a:p>
            <a:r>
              <a:rPr lang="en-US"/>
              <a:t>Introduction to Compilers : Lexer</a:t>
            </a:r>
          </a:p>
        </p:txBody>
      </p:sp>
      <p:sp>
        <p:nvSpPr>
          <p:cNvPr id="4" name="Slide Number Placeholder 3">
            <a:extLst>
              <a:ext uri="{FF2B5EF4-FFF2-40B4-BE49-F238E27FC236}">
                <a16:creationId xmlns:a16="http://schemas.microsoft.com/office/drawing/2014/main" id="{F642DBDB-8310-46DA-BB56-C145A046FD0E}"/>
              </a:ext>
            </a:extLst>
          </p:cNvPr>
          <p:cNvSpPr>
            <a:spLocks noGrp="1"/>
          </p:cNvSpPr>
          <p:nvPr>
            <p:ph type="sldNum" sz="quarter" idx="12"/>
          </p:nvPr>
        </p:nvSpPr>
        <p:spPr/>
        <p:txBody>
          <a:bodyPr/>
          <a:lstStyle/>
          <a:p>
            <a:fld id="{4D86E1FC-21E1-4953-8904-801FCD90CB48}" type="slidenum">
              <a:rPr lang="en-US" smtClean="0"/>
              <a:t>‹#›</a:t>
            </a:fld>
            <a:endParaRPr lang="en-US"/>
          </a:p>
        </p:txBody>
      </p:sp>
    </p:spTree>
    <p:extLst>
      <p:ext uri="{BB962C8B-B14F-4D97-AF65-F5344CB8AC3E}">
        <p14:creationId xmlns:p14="http://schemas.microsoft.com/office/powerpoint/2010/main" val="211293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831B-15DA-421A-91BA-3210FCBAC7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D26416-A0D6-4FC7-9D38-6FB0C4ED9B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38D925-63EB-4BB4-8034-2E979207B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1C9ED7-D86D-43E1-B058-2E8EF57D3545}"/>
              </a:ext>
            </a:extLst>
          </p:cNvPr>
          <p:cNvSpPr>
            <a:spLocks noGrp="1"/>
          </p:cNvSpPr>
          <p:nvPr>
            <p:ph type="dt" sz="half" idx="10"/>
          </p:nvPr>
        </p:nvSpPr>
        <p:spPr>
          <a:xfrm>
            <a:off x="838200" y="6356350"/>
            <a:ext cx="2743200" cy="365125"/>
          </a:xfrm>
          <a:prstGeom prst="rect">
            <a:avLst/>
          </a:prstGeom>
        </p:spPr>
        <p:txBody>
          <a:bodyPr/>
          <a:lstStyle/>
          <a:p>
            <a:fld id="{86CC96E5-A3E9-4996-A437-DE15AD2EF615}" type="datetime1">
              <a:rPr lang="en-US" smtClean="0"/>
              <a:t>1/16/2020</a:t>
            </a:fld>
            <a:endParaRPr lang="en-US"/>
          </a:p>
        </p:txBody>
      </p:sp>
      <p:sp>
        <p:nvSpPr>
          <p:cNvPr id="6" name="Footer Placeholder 5">
            <a:extLst>
              <a:ext uri="{FF2B5EF4-FFF2-40B4-BE49-F238E27FC236}">
                <a16:creationId xmlns:a16="http://schemas.microsoft.com/office/drawing/2014/main" id="{6A247362-EE13-4EFF-B7C9-614783839D73}"/>
              </a:ext>
            </a:extLst>
          </p:cNvPr>
          <p:cNvSpPr>
            <a:spLocks noGrp="1"/>
          </p:cNvSpPr>
          <p:nvPr>
            <p:ph type="ftr" sz="quarter" idx="11"/>
          </p:nvPr>
        </p:nvSpPr>
        <p:spPr/>
        <p:txBody>
          <a:bodyPr/>
          <a:lstStyle/>
          <a:p>
            <a:r>
              <a:rPr lang="en-US"/>
              <a:t>Introduction to Compilers : Lexer</a:t>
            </a:r>
          </a:p>
        </p:txBody>
      </p:sp>
      <p:sp>
        <p:nvSpPr>
          <p:cNvPr id="7" name="Slide Number Placeholder 6">
            <a:extLst>
              <a:ext uri="{FF2B5EF4-FFF2-40B4-BE49-F238E27FC236}">
                <a16:creationId xmlns:a16="http://schemas.microsoft.com/office/drawing/2014/main" id="{DD8C1862-C58F-4951-A044-02F169CF8451}"/>
              </a:ext>
            </a:extLst>
          </p:cNvPr>
          <p:cNvSpPr>
            <a:spLocks noGrp="1"/>
          </p:cNvSpPr>
          <p:nvPr>
            <p:ph type="sldNum" sz="quarter" idx="12"/>
          </p:nvPr>
        </p:nvSpPr>
        <p:spPr/>
        <p:txBody>
          <a:bodyPr/>
          <a:lstStyle/>
          <a:p>
            <a:fld id="{4D86E1FC-21E1-4953-8904-801FCD90CB48}" type="slidenum">
              <a:rPr lang="en-US" smtClean="0"/>
              <a:t>‹#›</a:t>
            </a:fld>
            <a:endParaRPr lang="en-US"/>
          </a:p>
        </p:txBody>
      </p:sp>
    </p:spTree>
    <p:extLst>
      <p:ext uri="{BB962C8B-B14F-4D97-AF65-F5344CB8AC3E}">
        <p14:creationId xmlns:p14="http://schemas.microsoft.com/office/powerpoint/2010/main" val="161533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6154-EFEE-4BA8-988A-D438FF2C79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C0552A-4038-43F3-A56C-84D62EDB14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AC0265-DBEB-40C0-B7D0-00ADB6D28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D8C618-FAFD-4A6C-9DB2-B44624DF9536}"/>
              </a:ext>
            </a:extLst>
          </p:cNvPr>
          <p:cNvSpPr>
            <a:spLocks noGrp="1"/>
          </p:cNvSpPr>
          <p:nvPr>
            <p:ph type="dt" sz="half" idx="10"/>
          </p:nvPr>
        </p:nvSpPr>
        <p:spPr>
          <a:xfrm>
            <a:off x="838200" y="6356350"/>
            <a:ext cx="2743200" cy="365125"/>
          </a:xfrm>
          <a:prstGeom prst="rect">
            <a:avLst/>
          </a:prstGeom>
        </p:spPr>
        <p:txBody>
          <a:bodyPr/>
          <a:lstStyle/>
          <a:p>
            <a:fld id="{D36C3369-D24D-4C41-99A2-BBF4904E94CF}" type="datetime1">
              <a:rPr lang="en-US" smtClean="0"/>
              <a:t>1/16/2020</a:t>
            </a:fld>
            <a:endParaRPr lang="en-US"/>
          </a:p>
        </p:txBody>
      </p:sp>
      <p:sp>
        <p:nvSpPr>
          <p:cNvPr id="6" name="Footer Placeholder 5">
            <a:extLst>
              <a:ext uri="{FF2B5EF4-FFF2-40B4-BE49-F238E27FC236}">
                <a16:creationId xmlns:a16="http://schemas.microsoft.com/office/drawing/2014/main" id="{78F435B6-DE81-4A7C-9624-1C704831CFA9}"/>
              </a:ext>
            </a:extLst>
          </p:cNvPr>
          <p:cNvSpPr>
            <a:spLocks noGrp="1"/>
          </p:cNvSpPr>
          <p:nvPr>
            <p:ph type="ftr" sz="quarter" idx="11"/>
          </p:nvPr>
        </p:nvSpPr>
        <p:spPr/>
        <p:txBody>
          <a:bodyPr/>
          <a:lstStyle/>
          <a:p>
            <a:r>
              <a:rPr lang="en-US"/>
              <a:t>Introduction to Compilers : Lexer</a:t>
            </a:r>
          </a:p>
        </p:txBody>
      </p:sp>
      <p:sp>
        <p:nvSpPr>
          <p:cNvPr id="7" name="Slide Number Placeholder 6">
            <a:extLst>
              <a:ext uri="{FF2B5EF4-FFF2-40B4-BE49-F238E27FC236}">
                <a16:creationId xmlns:a16="http://schemas.microsoft.com/office/drawing/2014/main" id="{D8297E28-AF16-4AE5-BFFE-76BA36C444C6}"/>
              </a:ext>
            </a:extLst>
          </p:cNvPr>
          <p:cNvSpPr>
            <a:spLocks noGrp="1"/>
          </p:cNvSpPr>
          <p:nvPr>
            <p:ph type="sldNum" sz="quarter" idx="12"/>
          </p:nvPr>
        </p:nvSpPr>
        <p:spPr/>
        <p:txBody>
          <a:bodyPr/>
          <a:lstStyle/>
          <a:p>
            <a:fld id="{4D86E1FC-21E1-4953-8904-801FCD90CB48}" type="slidenum">
              <a:rPr lang="en-US" smtClean="0"/>
              <a:t>‹#›</a:t>
            </a:fld>
            <a:endParaRPr lang="en-US"/>
          </a:p>
        </p:txBody>
      </p:sp>
    </p:spTree>
    <p:extLst>
      <p:ext uri="{BB962C8B-B14F-4D97-AF65-F5344CB8AC3E}">
        <p14:creationId xmlns:p14="http://schemas.microsoft.com/office/powerpoint/2010/main" val="3307202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16F715-09F4-4196-BB23-512F0B347154}"/>
              </a:ext>
            </a:extLst>
          </p:cNvPr>
          <p:cNvSpPr>
            <a:spLocks noGrp="1"/>
          </p:cNvSpPr>
          <p:nvPr>
            <p:ph type="title"/>
          </p:nvPr>
        </p:nvSpPr>
        <p:spPr>
          <a:xfrm>
            <a:off x="838200" y="42229"/>
            <a:ext cx="10515600" cy="8296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D1C5A7-315F-4857-AC34-0B7427BE3F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FE71A7B4-DA08-4D91-B44E-1C7E826AB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Introduction to Compilers : Lexer</a:t>
            </a:r>
          </a:p>
        </p:txBody>
      </p:sp>
      <p:sp>
        <p:nvSpPr>
          <p:cNvPr id="6" name="Slide Number Placeholder 5">
            <a:extLst>
              <a:ext uri="{FF2B5EF4-FFF2-40B4-BE49-F238E27FC236}">
                <a16:creationId xmlns:a16="http://schemas.microsoft.com/office/drawing/2014/main" id="{55678C99-B3AF-45A7-A161-ED20563F25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6E1FC-21E1-4953-8904-801FCD90CB48}" type="slidenum">
              <a:rPr lang="en-US" smtClean="0"/>
              <a:t>‹#›</a:t>
            </a:fld>
            <a:endParaRPr lang="en-US"/>
          </a:p>
        </p:txBody>
      </p:sp>
    </p:spTree>
    <p:extLst>
      <p:ext uri="{BB962C8B-B14F-4D97-AF65-F5344CB8AC3E}">
        <p14:creationId xmlns:p14="http://schemas.microsoft.com/office/powerpoint/2010/main" val="4198823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36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sa-TUpSx1JA"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hyperlink" Target="http://regexone.com/"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harmful.cat-v.org/software/xml/"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doc.cat-v.org/unix/"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6"/>
          <p:cNvSpPr txBox="1">
            <a:spLocks noGrp="1"/>
          </p:cNvSpPr>
          <p:nvPr>
            <p:ph type="title" idx="4294967295"/>
          </p:nvPr>
        </p:nvSpPr>
        <p:spPr>
          <a:xfrm>
            <a:off x="838200" y="349300"/>
            <a:ext cx="10515600" cy="1223200"/>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600"/>
            </a:pPr>
            <a:r>
              <a:rPr lang="en">
                <a:latin typeface="Calibri"/>
                <a:ea typeface="Calibri"/>
                <a:cs typeface="Calibri"/>
                <a:sym typeface="Calibri"/>
              </a:rPr>
              <a:t>CSS448 – Introduction to Compilers</a:t>
            </a:r>
            <a:endParaRPr/>
          </a:p>
        </p:txBody>
      </p:sp>
      <p:sp>
        <p:nvSpPr>
          <p:cNvPr id="68" name="Google Shape;68;p16"/>
          <p:cNvSpPr txBox="1">
            <a:spLocks noGrp="1"/>
          </p:cNvSpPr>
          <p:nvPr>
            <p:ph type="body" idx="1"/>
          </p:nvPr>
        </p:nvSpPr>
        <p:spPr>
          <a:xfrm>
            <a:off x="2592955" y="3037598"/>
            <a:ext cx="6425600" cy="2252469"/>
          </a:xfrm>
          <a:prstGeom prst="rect">
            <a:avLst/>
          </a:prstGeom>
          <a:no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marL="304792" indent="-253994">
              <a:lnSpc>
                <a:spcPct val="100000"/>
              </a:lnSpc>
              <a:spcBef>
                <a:spcPts val="0"/>
              </a:spcBef>
              <a:buClr>
                <a:schemeClr val="dk1"/>
              </a:buClr>
              <a:buSzPts val="1800"/>
              <a:buFont typeface="Calibri"/>
              <a:buChar char="●"/>
            </a:pPr>
            <a:r>
              <a:rPr lang="en-US" sz="2400" dirty="0">
                <a:latin typeface="Calibri"/>
                <a:ea typeface="Calibri"/>
                <a:cs typeface="Calibri"/>
                <a:sym typeface="Calibri"/>
              </a:rPr>
              <a:t>Token Spotting</a:t>
            </a:r>
            <a:endParaRPr sz="2400" dirty="0">
              <a:latin typeface="Calibri"/>
              <a:ea typeface="Calibri"/>
              <a:cs typeface="Calibri"/>
              <a:sym typeface="Calibri"/>
            </a:endParaRPr>
          </a:p>
          <a:p>
            <a:pPr marL="304792" indent="-253994">
              <a:lnSpc>
                <a:spcPct val="100000"/>
              </a:lnSpc>
              <a:spcBef>
                <a:spcPts val="1333"/>
              </a:spcBef>
              <a:buClr>
                <a:schemeClr val="dk1"/>
              </a:buClr>
              <a:buSzPts val="1800"/>
              <a:buFont typeface="Calibri"/>
              <a:buChar char="●"/>
            </a:pPr>
            <a:r>
              <a:rPr lang="en-US" sz="2400" dirty="0">
                <a:latin typeface="Calibri"/>
                <a:ea typeface="Calibri"/>
                <a:cs typeface="Calibri"/>
                <a:sym typeface="Calibri"/>
              </a:rPr>
              <a:t>Hand-written </a:t>
            </a:r>
            <a:r>
              <a:rPr lang="en-US" sz="2400" dirty="0" err="1">
                <a:latin typeface="Calibri"/>
                <a:ea typeface="Calibri"/>
                <a:cs typeface="Calibri"/>
                <a:sym typeface="Calibri"/>
              </a:rPr>
              <a:t>Lexer</a:t>
            </a:r>
            <a:endParaRPr sz="2400" dirty="0">
              <a:latin typeface="Calibri"/>
              <a:ea typeface="Calibri"/>
              <a:cs typeface="Calibri"/>
              <a:sym typeface="Calibri"/>
            </a:endParaRPr>
          </a:p>
          <a:p>
            <a:pPr marL="304792" indent="-253994">
              <a:lnSpc>
                <a:spcPct val="100000"/>
              </a:lnSpc>
              <a:spcBef>
                <a:spcPts val="1333"/>
              </a:spcBef>
              <a:buClr>
                <a:schemeClr val="dk1"/>
              </a:buClr>
              <a:buSzPts val="1800"/>
              <a:buFont typeface="Calibri"/>
              <a:buChar char="●"/>
            </a:pPr>
            <a:r>
              <a:rPr lang="en-US" sz="2400" dirty="0">
                <a:latin typeface="Calibri"/>
                <a:ea typeface="Calibri"/>
                <a:cs typeface="Calibri"/>
                <a:sym typeface="Calibri"/>
              </a:rPr>
              <a:t>Regex</a:t>
            </a:r>
          </a:p>
          <a:p>
            <a:pPr marL="304792" indent="-253994">
              <a:lnSpc>
                <a:spcPct val="100000"/>
              </a:lnSpc>
              <a:spcBef>
                <a:spcPts val="1333"/>
              </a:spcBef>
              <a:buClr>
                <a:schemeClr val="dk1"/>
              </a:buClr>
              <a:buSzPts val="1800"/>
              <a:buFont typeface="Calibri"/>
              <a:buChar char="●"/>
            </a:pPr>
            <a:r>
              <a:rPr lang="en-US" sz="2400" dirty="0">
                <a:latin typeface="Calibri"/>
                <a:ea typeface="Calibri"/>
                <a:cs typeface="Calibri"/>
                <a:sym typeface="Calibri"/>
              </a:rPr>
              <a:t>Tools</a:t>
            </a:r>
            <a:r>
              <a:rPr lang="en-US" sz="2400">
                <a:latin typeface="Calibri"/>
                <a:ea typeface="Calibri"/>
                <a:cs typeface="Calibri"/>
                <a:sym typeface="Calibri"/>
              </a:rPr>
              <a:t>: lex/flex</a:t>
            </a:r>
            <a:endParaRPr lang="en-US" sz="2400" dirty="0">
              <a:latin typeface="Calibri"/>
              <a:ea typeface="Calibri"/>
              <a:cs typeface="Calibri"/>
              <a:sym typeface="Calibri"/>
            </a:endParaRPr>
          </a:p>
          <a:p>
            <a:pPr marL="304792" indent="-253994">
              <a:lnSpc>
                <a:spcPct val="100000"/>
              </a:lnSpc>
              <a:spcBef>
                <a:spcPts val="1333"/>
              </a:spcBef>
              <a:buClr>
                <a:schemeClr val="dk1"/>
              </a:buClr>
              <a:buSzPts val="1800"/>
              <a:buFont typeface="Calibri"/>
              <a:buChar char="●"/>
            </a:pPr>
            <a:endParaRPr sz="2400" dirty="0">
              <a:latin typeface="Calibri"/>
              <a:ea typeface="Calibri"/>
              <a:cs typeface="Calibri"/>
              <a:sym typeface="Calibri"/>
            </a:endParaRPr>
          </a:p>
          <a:p>
            <a:pPr marL="304792" indent="-101597">
              <a:lnSpc>
                <a:spcPct val="100000"/>
              </a:lnSpc>
              <a:spcBef>
                <a:spcPts val="1333"/>
              </a:spcBef>
              <a:buClr>
                <a:schemeClr val="dk1"/>
              </a:buClr>
              <a:buSzPts val="2400"/>
              <a:buNone/>
            </a:pPr>
            <a:endParaRPr sz="2400" dirty="0">
              <a:latin typeface="Calibri"/>
              <a:ea typeface="Calibri"/>
              <a:cs typeface="Calibri"/>
              <a:sym typeface="Calibri"/>
            </a:endParaRPr>
          </a:p>
        </p:txBody>
      </p:sp>
      <p:sp>
        <p:nvSpPr>
          <p:cNvPr id="69" name="Google Shape;69;p16"/>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1</a:t>
            </a:fld>
            <a:endParaRPr/>
          </a:p>
        </p:txBody>
      </p:sp>
      <p:sp>
        <p:nvSpPr>
          <p:cNvPr id="2" name="TextBox 1">
            <a:extLst>
              <a:ext uri="{FF2B5EF4-FFF2-40B4-BE49-F238E27FC236}">
                <a16:creationId xmlns:a16="http://schemas.microsoft.com/office/drawing/2014/main" id="{B4950ABC-C906-4BAF-BAB4-1B83BF60FC61}"/>
              </a:ext>
            </a:extLst>
          </p:cNvPr>
          <p:cNvSpPr txBox="1"/>
          <p:nvPr/>
        </p:nvSpPr>
        <p:spPr>
          <a:xfrm>
            <a:off x="4632692" y="1919681"/>
            <a:ext cx="4172607" cy="584775"/>
          </a:xfrm>
          <a:prstGeom prst="rect">
            <a:avLst/>
          </a:prstGeom>
          <a:noFill/>
        </p:spPr>
        <p:txBody>
          <a:bodyPr wrap="square" rtlCol="0">
            <a:spAutoFit/>
          </a:bodyPr>
          <a:lstStyle/>
          <a:p>
            <a:r>
              <a:rPr lang="en-US" sz="3200"/>
              <a:t>Lexer</a:t>
            </a:r>
          </a:p>
        </p:txBody>
      </p:sp>
      <p:sp>
        <p:nvSpPr>
          <p:cNvPr id="3" name="Footer Placeholder 2">
            <a:extLst>
              <a:ext uri="{FF2B5EF4-FFF2-40B4-BE49-F238E27FC236}">
                <a16:creationId xmlns:a16="http://schemas.microsoft.com/office/drawing/2014/main" id="{8C36AB47-F39D-4F5B-A1DD-756BBD02E3F6}"/>
              </a:ext>
            </a:extLst>
          </p:cNvPr>
          <p:cNvSpPr>
            <a:spLocks noGrp="1"/>
          </p:cNvSpPr>
          <p:nvPr>
            <p:ph type="ftr" sz="quarter" idx="11"/>
          </p:nvPr>
        </p:nvSpPr>
        <p:spPr/>
        <p:txBody>
          <a:bodyPr/>
          <a:lstStyle/>
          <a:p>
            <a:r>
              <a:rPr lang="en-US"/>
              <a:t>Introduction to Compilers : Lexer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idx="4294967295"/>
          </p:nvPr>
        </p:nvSpPr>
        <p:spPr>
          <a:xfrm>
            <a:off x="415133" y="183863"/>
            <a:ext cx="10515600" cy="625600"/>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600"/>
            </a:pPr>
            <a:r>
              <a:rPr lang="en-US" dirty="0" err="1"/>
              <a:t>Lexer</a:t>
            </a:r>
            <a:r>
              <a:rPr lang="en-US" dirty="0"/>
              <a:t> in C</a:t>
            </a:r>
            <a:endParaRPr dirty="0"/>
          </a:p>
        </p:txBody>
      </p:sp>
      <p:sp>
        <p:nvSpPr>
          <p:cNvPr id="142" name="Google Shape;142;p23"/>
          <p:cNvSpPr txBox="1"/>
          <p:nvPr/>
        </p:nvSpPr>
        <p:spPr>
          <a:xfrm>
            <a:off x="8610600" y="6430549"/>
            <a:ext cx="2743200" cy="290800"/>
          </a:xfrm>
          <a:prstGeom prst="rect">
            <a:avLst/>
          </a:prstGeom>
          <a:noFill/>
          <a:ln>
            <a:noFill/>
          </a:ln>
        </p:spPr>
        <p:txBody>
          <a:bodyPr spcFirstLastPara="1" wrap="square" lIns="121900" tIns="60933" rIns="121900" bIns="60933" anchor="t" anchorCtr="0">
            <a:noAutofit/>
          </a:bodyPr>
          <a:lstStyle/>
          <a:p>
            <a:pPr algn="r"/>
            <a:endParaRPr sz="1600">
              <a:solidFill>
                <a:schemeClr val="dk1"/>
              </a:solidFill>
              <a:latin typeface="Calibri"/>
              <a:ea typeface="Calibri"/>
              <a:cs typeface="Calibri"/>
              <a:sym typeface="Calibri"/>
            </a:endParaRPr>
          </a:p>
        </p:txBody>
      </p:sp>
      <p:sp>
        <p:nvSpPr>
          <p:cNvPr id="2" name="Footer Placeholder 1">
            <a:extLst>
              <a:ext uri="{FF2B5EF4-FFF2-40B4-BE49-F238E27FC236}">
                <a16:creationId xmlns:a16="http://schemas.microsoft.com/office/drawing/2014/main" id="{AA2136D3-B613-4CC2-80B3-346872812358}"/>
              </a:ext>
            </a:extLst>
          </p:cNvPr>
          <p:cNvSpPr>
            <a:spLocks noGrp="1"/>
          </p:cNvSpPr>
          <p:nvPr>
            <p:ph type="ftr" sz="quarter" idx="11"/>
          </p:nvPr>
        </p:nvSpPr>
        <p:spPr/>
        <p:txBody>
          <a:bodyPr/>
          <a:lstStyle/>
          <a:p>
            <a:r>
              <a:rPr lang="en-US"/>
              <a:t>Introduction to Compilers : Lexer</a:t>
            </a:r>
          </a:p>
        </p:txBody>
      </p:sp>
      <p:sp>
        <p:nvSpPr>
          <p:cNvPr id="18" name="TextBox 17">
            <a:extLst>
              <a:ext uri="{FF2B5EF4-FFF2-40B4-BE49-F238E27FC236}">
                <a16:creationId xmlns:a16="http://schemas.microsoft.com/office/drawing/2014/main" id="{E96830F3-D34E-4A2D-88D5-17D91A90192B}"/>
              </a:ext>
            </a:extLst>
          </p:cNvPr>
          <p:cNvSpPr txBox="1"/>
          <p:nvPr/>
        </p:nvSpPr>
        <p:spPr>
          <a:xfrm>
            <a:off x="543716" y="937318"/>
            <a:ext cx="9552214" cy="193899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accent1"/>
            </a:solidFill>
          </a:ln>
        </p:spPr>
        <p:txBody>
          <a:bodyPr wrap="square" rtlCol="0">
            <a:spAutoFit/>
          </a:bodyPr>
          <a:lstStyle/>
          <a:p>
            <a:pPr>
              <a:buClr>
                <a:schemeClr val="dk1"/>
              </a:buClr>
              <a:buSzPts val="1100"/>
            </a:pPr>
            <a:r>
              <a:rPr lang="en-US" sz="2000" dirty="0" err="1">
                <a:latin typeface="Consolas"/>
                <a:ea typeface="Consolas"/>
                <a:cs typeface="Consolas"/>
                <a:sym typeface="Consolas"/>
              </a:rPr>
              <a:t>typedef</a:t>
            </a:r>
            <a:r>
              <a:rPr lang="en-US" sz="2000" dirty="0">
                <a:latin typeface="Consolas"/>
                <a:ea typeface="Consolas"/>
                <a:cs typeface="Consolas"/>
                <a:sym typeface="Consolas"/>
              </a:rPr>
              <a:t> </a:t>
            </a:r>
            <a:r>
              <a:rPr lang="en-US" sz="2000" dirty="0" err="1">
                <a:latin typeface="Consolas"/>
                <a:ea typeface="Consolas"/>
                <a:cs typeface="Consolas"/>
                <a:sym typeface="Consolas"/>
              </a:rPr>
              <a:t>struct</a:t>
            </a:r>
            <a:r>
              <a:rPr lang="en-US" sz="2000" dirty="0">
                <a:latin typeface="Consolas"/>
                <a:ea typeface="Consolas"/>
                <a:cs typeface="Consolas"/>
                <a:sym typeface="Consolas"/>
              </a:rPr>
              <a:t> {</a:t>
            </a:r>
          </a:p>
          <a:p>
            <a:pPr>
              <a:buClr>
                <a:schemeClr val="dk1"/>
              </a:buClr>
              <a:buSzPts val="1100"/>
            </a:pPr>
            <a:r>
              <a:rPr lang="en-US" sz="2000" dirty="0">
                <a:latin typeface="Consolas"/>
                <a:ea typeface="Consolas"/>
                <a:cs typeface="Consolas"/>
                <a:sym typeface="Consolas"/>
              </a:rPr>
              <a:t>  char* text;         </a:t>
            </a:r>
            <a:r>
              <a:rPr lang="en-US" sz="2000" dirty="0">
                <a:solidFill>
                  <a:schemeClr val="accent6"/>
                </a:solidFill>
                <a:latin typeface="Consolas"/>
                <a:ea typeface="Consolas"/>
                <a:cs typeface="Consolas"/>
                <a:sym typeface="Consolas"/>
              </a:rPr>
              <a:t>// entire program text to be scanned</a:t>
            </a:r>
          </a:p>
          <a:p>
            <a:pPr>
              <a:buClr>
                <a:schemeClr val="dk1"/>
              </a:buClr>
              <a:buSzPts val="1100"/>
            </a:pPr>
            <a:r>
              <a:rPr lang="en-US" sz="2000" dirty="0">
                <a:latin typeface="Consolas"/>
                <a:ea typeface="Consolas"/>
                <a:cs typeface="Consolas"/>
                <a:sym typeface="Consolas"/>
              </a:rPr>
              <a:t>  </a:t>
            </a:r>
            <a:r>
              <a:rPr lang="en-US" sz="2000" dirty="0" err="1">
                <a:latin typeface="Consolas"/>
                <a:ea typeface="Consolas"/>
                <a:cs typeface="Consolas"/>
                <a:sym typeface="Consolas"/>
              </a:rPr>
              <a:t>int</a:t>
            </a:r>
            <a:r>
              <a:rPr lang="en-US" sz="2000" dirty="0">
                <a:latin typeface="Consolas"/>
                <a:ea typeface="Consolas"/>
                <a:cs typeface="Consolas"/>
                <a:sym typeface="Consolas"/>
              </a:rPr>
              <a:t>   </a:t>
            </a:r>
            <a:r>
              <a:rPr lang="en-US" sz="2000" dirty="0" err="1">
                <a:latin typeface="Consolas"/>
                <a:ea typeface="Consolas"/>
                <a:cs typeface="Consolas"/>
                <a:sym typeface="Consolas"/>
              </a:rPr>
              <a:t>pos</a:t>
            </a:r>
            <a:r>
              <a:rPr lang="en-US" sz="2000" dirty="0">
                <a:latin typeface="Consolas"/>
                <a:ea typeface="Consolas"/>
                <a:cs typeface="Consolas"/>
                <a:sym typeface="Consolas"/>
              </a:rPr>
              <a:t>;          </a:t>
            </a:r>
            <a:r>
              <a:rPr lang="en-US" sz="2000" dirty="0">
                <a:solidFill>
                  <a:schemeClr val="accent6"/>
                </a:solidFill>
                <a:latin typeface="Consolas"/>
                <a:ea typeface="Consolas"/>
                <a:cs typeface="Consolas"/>
                <a:sym typeface="Consolas"/>
              </a:rPr>
              <a:t>// current char offset into 'text'</a:t>
            </a:r>
          </a:p>
          <a:p>
            <a:pPr>
              <a:buClr>
                <a:schemeClr val="dk1"/>
              </a:buClr>
              <a:buSzPts val="1100"/>
            </a:pPr>
            <a:r>
              <a:rPr lang="en-US" sz="2000" dirty="0">
                <a:latin typeface="Consolas"/>
                <a:ea typeface="Consolas"/>
                <a:cs typeface="Consolas"/>
                <a:sym typeface="Consolas"/>
              </a:rPr>
              <a:t>  </a:t>
            </a:r>
            <a:r>
              <a:rPr lang="en-US" sz="2000" dirty="0" err="1">
                <a:latin typeface="Consolas"/>
                <a:ea typeface="Consolas"/>
                <a:cs typeface="Consolas"/>
                <a:sym typeface="Consolas"/>
              </a:rPr>
              <a:t>int</a:t>
            </a:r>
            <a:r>
              <a:rPr lang="en-US" sz="2000" dirty="0">
                <a:latin typeface="Consolas"/>
                <a:ea typeface="Consolas"/>
                <a:cs typeface="Consolas"/>
                <a:sym typeface="Consolas"/>
              </a:rPr>
              <a:t>   </a:t>
            </a:r>
            <a:r>
              <a:rPr lang="en-US" sz="2000" dirty="0" err="1">
                <a:latin typeface="Consolas"/>
                <a:ea typeface="Consolas"/>
                <a:cs typeface="Consolas"/>
                <a:sym typeface="Consolas"/>
              </a:rPr>
              <a:t>linNum</a:t>
            </a:r>
            <a:r>
              <a:rPr lang="en-US" sz="2000" dirty="0">
                <a:latin typeface="Consolas"/>
                <a:ea typeface="Consolas"/>
                <a:cs typeface="Consolas"/>
                <a:sym typeface="Consolas"/>
              </a:rPr>
              <a:t>;       </a:t>
            </a:r>
            <a:r>
              <a:rPr lang="en-US" sz="2000" dirty="0">
                <a:solidFill>
                  <a:schemeClr val="accent6"/>
                </a:solidFill>
                <a:latin typeface="Consolas"/>
                <a:ea typeface="Consolas"/>
                <a:cs typeface="Consolas"/>
                <a:sym typeface="Consolas"/>
              </a:rPr>
              <a:t>// current line number (starts at 1)</a:t>
            </a:r>
          </a:p>
          <a:p>
            <a:pPr>
              <a:buClr>
                <a:schemeClr val="dk1"/>
              </a:buClr>
              <a:buSzPts val="1100"/>
            </a:pPr>
            <a:r>
              <a:rPr lang="en-US" sz="2000" dirty="0">
                <a:latin typeface="Consolas"/>
                <a:ea typeface="Consolas"/>
                <a:cs typeface="Consolas"/>
                <a:sym typeface="Consolas"/>
              </a:rPr>
              <a:t>  </a:t>
            </a:r>
            <a:r>
              <a:rPr lang="en-US" sz="2000" dirty="0" err="1">
                <a:latin typeface="Consolas"/>
                <a:ea typeface="Consolas"/>
                <a:cs typeface="Consolas"/>
                <a:sym typeface="Consolas"/>
              </a:rPr>
              <a:t>int</a:t>
            </a:r>
            <a:r>
              <a:rPr lang="en-US" sz="2000" dirty="0">
                <a:latin typeface="Consolas"/>
                <a:ea typeface="Consolas"/>
                <a:cs typeface="Consolas"/>
                <a:sym typeface="Consolas"/>
              </a:rPr>
              <a:t>   </a:t>
            </a:r>
            <a:r>
              <a:rPr lang="en-US" sz="2000" dirty="0" err="1">
                <a:latin typeface="Consolas"/>
                <a:ea typeface="Consolas"/>
                <a:cs typeface="Consolas"/>
                <a:sym typeface="Consolas"/>
              </a:rPr>
              <a:t>colNum</a:t>
            </a:r>
            <a:r>
              <a:rPr lang="en-US" sz="2000" dirty="0">
                <a:latin typeface="Consolas"/>
                <a:ea typeface="Consolas"/>
                <a:cs typeface="Consolas"/>
                <a:sym typeface="Consolas"/>
              </a:rPr>
              <a:t>;       </a:t>
            </a:r>
            <a:r>
              <a:rPr lang="en-US" sz="2000" dirty="0">
                <a:solidFill>
                  <a:schemeClr val="accent6"/>
                </a:solidFill>
                <a:latin typeface="Consolas"/>
                <a:ea typeface="Consolas"/>
                <a:cs typeface="Consolas"/>
                <a:sym typeface="Consolas"/>
              </a:rPr>
              <a:t>// current column number (starts at 1)</a:t>
            </a:r>
          </a:p>
          <a:p>
            <a:pPr>
              <a:buClr>
                <a:schemeClr val="dk1"/>
              </a:buClr>
              <a:buSzPts val="1100"/>
            </a:pPr>
            <a:r>
              <a:rPr lang="en-US" sz="2000" dirty="0">
                <a:latin typeface="Consolas"/>
                <a:ea typeface="Consolas"/>
                <a:cs typeface="Consolas"/>
                <a:sym typeface="Consolas"/>
              </a:rPr>
              <a:t>} </a:t>
            </a:r>
            <a:r>
              <a:rPr lang="en-US" sz="2000" dirty="0" err="1">
                <a:latin typeface="Consolas"/>
                <a:ea typeface="Consolas"/>
                <a:cs typeface="Consolas"/>
                <a:sym typeface="Consolas"/>
              </a:rPr>
              <a:t>Lexer</a:t>
            </a:r>
            <a:r>
              <a:rPr lang="en-US" sz="2000" dirty="0">
                <a:latin typeface="Consolas"/>
                <a:ea typeface="Consolas"/>
                <a:cs typeface="Consolas"/>
                <a:sym typeface="Consolas"/>
              </a:rPr>
              <a:t>;</a:t>
            </a:r>
          </a:p>
        </p:txBody>
      </p:sp>
      <p:sp>
        <p:nvSpPr>
          <p:cNvPr id="3" name="Slide Number Placeholder 2">
            <a:extLst>
              <a:ext uri="{FF2B5EF4-FFF2-40B4-BE49-F238E27FC236}">
                <a16:creationId xmlns:a16="http://schemas.microsoft.com/office/drawing/2014/main" id="{9CBE07F1-F308-4DBE-9EBD-B4303AC5E25D}"/>
              </a:ext>
            </a:extLst>
          </p:cNvPr>
          <p:cNvSpPr>
            <a:spLocks noGrp="1"/>
          </p:cNvSpPr>
          <p:nvPr>
            <p:ph type="sldNum" sz="quarter" idx="12"/>
          </p:nvPr>
        </p:nvSpPr>
        <p:spPr/>
        <p:txBody>
          <a:bodyPr/>
          <a:lstStyle/>
          <a:p>
            <a:fld id="{4D86E1FC-21E1-4953-8904-801FCD90CB48}" type="slidenum">
              <a:rPr lang="en-US" smtClean="0"/>
              <a:t>10</a:t>
            </a:fld>
            <a:endParaRPr lang="en-US"/>
          </a:p>
        </p:txBody>
      </p:sp>
      <p:sp>
        <p:nvSpPr>
          <p:cNvPr id="8" name="TextBox 7">
            <a:extLst>
              <a:ext uri="{FF2B5EF4-FFF2-40B4-BE49-F238E27FC236}">
                <a16:creationId xmlns:a16="http://schemas.microsoft.com/office/drawing/2014/main" id="{512E52C2-8BA8-426F-9EEA-75BFD5AE307A}"/>
              </a:ext>
            </a:extLst>
          </p:cNvPr>
          <p:cNvSpPr txBox="1"/>
          <p:nvPr/>
        </p:nvSpPr>
        <p:spPr>
          <a:xfrm>
            <a:off x="5232400" y="2769350"/>
            <a:ext cx="2550160" cy="369332"/>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chemeClr val="tx1"/>
            </a:solidFill>
          </a:ln>
        </p:spPr>
        <p:txBody>
          <a:bodyPr wrap="square" rtlCol="0">
            <a:spAutoFit/>
          </a:bodyPr>
          <a:lstStyle/>
          <a:p>
            <a:r>
              <a:rPr lang="en-US" dirty="0"/>
              <a:t>Quiz: Why </a:t>
            </a:r>
            <a:r>
              <a:rPr lang="en-US" dirty="0" err="1">
                <a:solidFill>
                  <a:srgbClr val="FF0000"/>
                </a:solidFill>
              </a:rPr>
              <a:t>typedef</a:t>
            </a:r>
            <a:r>
              <a:rPr lang="en-US" dirty="0">
                <a:solidFill>
                  <a:srgbClr val="FF0000"/>
                </a:solidFill>
              </a:rPr>
              <a:t> </a:t>
            </a:r>
            <a:r>
              <a:rPr lang="en-US" dirty="0"/>
              <a:t>?</a:t>
            </a:r>
          </a:p>
        </p:txBody>
      </p:sp>
      <p:sp>
        <p:nvSpPr>
          <p:cNvPr id="9" name="TextBox 8"/>
          <p:cNvSpPr txBox="1"/>
          <p:nvPr/>
        </p:nvSpPr>
        <p:spPr>
          <a:xfrm>
            <a:off x="543716" y="3884979"/>
            <a:ext cx="9552214" cy="1477328"/>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tx1"/>
            </a:solidFill>
          </a:ln>
        </p:spPr>
        <p:txBody>
          <a:bodyPr wrap="square" rtlCol="0">
            <a:spAutoFit/>
          </a:bodyPr>
          <a:lstStyle/>
          <a:p>
            <a:r>
              <a:rPr lang="en-US" dirty="0" err="1"/>
              <a:t>Lexer</a:t>
            </a:r>
            <a:r>
              <a:rPr lang="en-US" dirty="0"/>
              <a:t> is simply a wrapper around the program text.  Its most important field is </a:t>
            </a:r>
            <a:r>
              <a:rPr lang="en-US" dirty="0" err="1">
                <a:solidFill>
                  <a:srgbClr val="FF0000"/>
                </a:solidFill>
              </a:rPr>
              <a:t>pos</a:t>
            </a:r>
            <a:r>
              <a:rPr lang="en-US" dirty="0"/>
              <a:t>, which keeps track of where we are during </a:t>
            </a:r>
            <a:r>
              <a:rPr lang="en-US" dirty="0" err="1"/>
              <a:t>lexing</a:t>
            </a:r>
            <a:r>
              <a:rPr lang="en-US" dirty="0"/>
              <a:t>. </a:t>
            </a:r>
          </a:p>
          <a:p>
            <a:endParaRPr lang="en-US" dirty="0">
              <a:solidFill>
                <a:srgbClr val="0070C0"/>
              </a:solidFill>
            </a:endParaRPr>
          </a:p>
          <a:p>
            <a:r>
              <a:rPr lang="en-US" dirty="0" err="1">
                <a:solidFill>
                  <a:srgbClr val="FF0000"/>
                </a:solidFill>
              </a:rPr>
              <a:t>linNum</a:t>
            </a:r>
            <a:r>
              <a:rPr lang="en-US" dirty="0">
                <a:solidFill>
                  <a:srgbClr val="FF0000"/>
                </a:solidFill>
              </a:rPr>
              <a:t> </a:t>
            </a:r>
            <a:r>
              <a:rPr lang="en-US" dirty="0"/>
              <a:t>and </a:t>
            </a:r>
            <a:r>
              <a:rPr lang="en-US" dirty="0" err="1">
                <a:solidFill>
                  <a:srgbClr val="FF0000"/>
                </a:solidFill>
              </a:rPr>
              <a:t>colNum</a:t>
            </a:r>
            <a:r>
              <a:rPr lang="en-US" dirty="0">
                <a:solidFill>
                  <a:srgbClr val="FF0000"/>
                </a:solidFill>
              </a:rPr>
              <a:t> </a:t>
            </a:r>
            <a:r>
              <a:rPr lang="en-US" dirty="0"/>
              <a:t>are not crucial to the operation of the </a:t>
            </a:r>
            <a:r>
              <a:rPr lang="en-US" dirty="0" err="1"/>
              <a:t>Lexer</a:t>
            </a:r>
            <a:r>
              <a:rPr lang="en-US" dirty="0"/>
              <a:t>.  But they let us issue better error messages when the </a:t>
            </a:r>
            <a:r>
              <a:rPr lang="en-US" dirty="0" err="1"/>
              <a:t>Lexer</a:t>
            </a:r>
            <a:r>
              <a:rPr lang="en-US" dirty="0"/>
              <a:t> hits a problem with the input file.</a:t>
            </a:r>
          </a:p>
        </p:txBody>
      </p:sp>
    </p:spTree>
    <p:extLst>
      <p:ext uri="{BB962C8B-B14F-4D97-AF65-F5344CB8AC3E}">
        <p14:creationId xmlns:p14="http://schemas.microsoft.com/office/powerpoint/2010/main" val="347848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1" y="127673"/>
            <a:ext cx="7793037" cy="577850"/>
          </a:xfrm>
        </p:spPr>
        <p:txBody>
          <a:bodyPr>
            <a:noAutofit/>
          </a:bodyPr>
          <a:lstStyle/>
          <a:p>
            <a:r>
              <a:rPr lang="en-US" dirty="0"/>
              <a:t>Token in the Tog </a:t>
            </a:r>
            <a:r>
              <a:rPr lang="en-US" dirty="0" err="1"/>
              <a:t>Lexer</a:t>
            </a:r>
            <a:endParaRPr lang="en-US" dirty="0"/>
          </a:p>
        </p:txBody>
      </p:sp>
      <p:sp>
        <p:nvSpPr>
          <p:cNvPr id="8" name="Footer Placeholder 7">
            <a:extLst>
              <a:ext uri="{FF2B5EF4-FFF2-40B4-BE49-F238E27FC236}">
                <a16:creationId xmlns:a16="http://schemas.microsoft.com/office/drawing/2014/main" id="{79DF3EC1-5211-4FA1-B4EA-6EC4FE26441F}"/>
              </a:ext>
            </a:extLst>
          </p:cNvPr>
          <p:cNvSpPr>
            <a:spLocks noGrp="1"/>
          </p:cNvSpPr>
          <p:nvPr>
            <p:ph type="ftr" sz="quarter" idx="11"/>
          </p:nvPr>
        </p:nvSpPr>
        <p:spPr/>
        <p:txBody>
          <a:bodyPr/>
          <a:lstStyle/>
          <a:p>
            <a:pPr>
              <a:defRPr/>
            </a:pPr>
            <a:r>
              <a:rPr lang="en-US"/>
              <a:t>Introduction to Compilers : Lexer</a:t>
            </a:r>
            <a:endParaRPr lang="en-US" dirty="0"/>
          </a:p>
        </p:txBody>
      </p:sp>
      <p:sp>
        <p:nvSpPr>
          <p:cNvPr id="7" name="TextBox 6"/>
          <p:cNvSpPr txBox="1"/>
          <p:nvPr/>
        </p:nvSpPr>
        <p:spPr>
          <a:xfrm>
            <a:off x="2207464" y="2715309"/>
            <a:ext cx="7342936" cy="1200329"/>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tx1"/>
            </a:solidFill>
          </a:ln>
        </p:spPr>
        <p:txBody>
          <a:bodyPr wrap="square" rtlCol="0">
            <a:spAutoFit/>
          </a:bodyPr>
          <a:lstStyle/>
          <a:p>
            <a:r>
              <a:rPr lang="en-US" dirty="0"/>
              <a:t>Obviously this Token wastes memory: </a:t>
            </a:r>
          </a:p>
          <a:p>
            <a:pPr marL="285750" indent="-285750">
              <a:buFont typeface="Arial" panose="020B0604020202020204" pitchFamily="34" charset="0"/>
              <a:buChar char="•"/>
            </a:pPr>
            <a:r>
              <a:rPr lang="en-US" i="1" dirty="0">
                <a:solidFill>
                  <a:srgbClr val="0070C0"/>
                </a:solidFill>
              </a:rPr>
              <a:t>lexeme</a:t>
            </a:r>
            <a:r>
              <a:rPr lang="en-US" dirty="0"/>
              <a:t> is not required for </a:t>
            </a:r>
            <a:r>
              <a:rPr lang="en-US" i="1" dirty="0"/>
              <a:t>primitive </a:t>
            </a:r>
            <a:r>
              <a:rPr lang="en-US" dirty="0"/>
              <a:t>tokens, such as LPAREN, RBRACK, </a:t>
            </a:r>
            <a:r>
              <a:rPr lang="en-US" dirty="0" err="1"/>
              <a:t>etc</a:t>
            </a:r>
            <a:endParaRPr lang="en-US" dirty="0"/>
          </a:p>
          <a:p>
            <a:pPr marL="285750" indent="-285750">
              <a:buFont typeface="Arial" panose="020B0604020202020204" pitchFamily="34" charset="0"/>
              <a:buChar char="•"/>
            </a:pPr>
            <a:r>
              <a:rPr lang="en-US" i="1">
                <a:solidFill>
                  <a:srgbClr val="0070C0"/>
                </a:solidFill>
              </a:rPr>
              <a:t>numlit </a:t>
            </a:r>
            <a:r>
              <a:rPr lang="en-US"/>
              <a:t>is </a:t>
            </a:r>
            <a:r>
              <a:rPr lang="en-US" dirty="0"/>
              <a:t>only required </a:t>
            </a:r>
            <a:r>
              <a:rPr lang="en-US"/>
              <a:t>for </a:t>
            </a:r>
            <a:r>
              <a:rPr lang="en-US">
                <a:solidFill>
                  <a:srgbClr val="0070C0"/>
                </a:solidFill>
              </a:rPr>
              <a:t>TOKNUMLIT</a:t>
            </a:r>
            <a:endParaRPr lang="en-US" dirty="0">
              <a:solidFill>
                <a:srgbClr val="0070C0"/>
              </a:solidFill>
            </a:endParaRPr>
          </a:p>
          <a:p>
            <a:pPr marL="285750" indent="-285750">
              <a:buFont typeface="Arial" panose="020B0604020202020204" pitchFamily="34" charset="0"/>
              <a:buChar char="•"/>
            </a:pPr>
            <a:r>
              <a:rPr lang="en-US" i="1" dirty="0">
                <a:solidFill>
                  <a:srgbClr val="0070C0"/>
                </a:solidFill>
              </a:rPr>
              <a:t>lexeme</a:t>
            </a:r>
            <a:r>
              <a:rPr lang="en-US" dirty="0"/>
              <a:t> is </a:t>
            </a:r>
            <a:r>
              <a:rPr lang="en-US"/>
              <a:t>required for </a:t>
            </a:r>
            <a:r>
              <a:rPr lang="en-US">
                <a:solidFill>
                  <a:srgbClr val="0070C0"/>
                </a:solidFill>
              </a:rPr>
              <a:t>TOKNAM </a:t>
            </a:r>
            <a:r>
              <a:rPr lang="en-US"/>
              <a:t>or</a:t>
            </a:r>
            <a:r>
              <a:rPr lang="en-US">
                <a:solidFill>
                  <a:srgbClr val="0070C0"/>
                </a:solidFill>
              </a:rPr>
              <a:t> TOKSTRLIT</a:t>
            </a:r>
            <a:endParaRPr lang="en-US" dirty="0">
              <a:solidFill>
                <a:srgbClr val="0070C0"/>
              </a:solidFill>
            </a:endParaRPr>
          </a:p>
        </p:txBody>
      </p:sp>
      <p:sp>
        <p:nvSpPr>
          <p:cNvPr id="9" name="TextBox 8">
            <a:extLst>
              <a:ext uri="{FF2B5EF4-FFF2-40B4-BE49-F238E27FC236}">
                <a16:creationId xmlns:a16="http://schemas.microsoft.com/office/drawing/2014/main" id="{512E52C2-8BA8-426F-9EEA-75BFD5AE307A}"/>
              </a:ext>
            </a:extLst>
          </p:cNvPr>
          <p:cNvSpPr txBox="1"/>
          <p:nvPr/>
        </p:nvSpPr>
        <p:spPr>
          <a:xfrm>
            <a:off x="2171700" y="4081873"/>
            <a:ext cx="5562600" cy="1477328"/>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chemeClr val="tx1"/>
            </a:solidFill>
          </a:ln>
        </p:spPr>
        <p:txBody>
          <a:bodyPr wrap="square" rtlCol="0">
            <a:spAutoFit/>
          </a:bodyPr>
          <a:lstStyle/>
          <a:p>
            <a:r>
              <a:rPr lang="en-US" dirty="0"/>
              <a:t>Quiz: How big is each Token on 32-bit architecture?</a:t>
            </a:r>
          </a:p>
          <a:p>
            <a:r>
              <a:rPr lang="en-US" dirty="0"/>
              <a:t>Quiz: How many tokens in a typical line of C code?</a:t>
            </a:r>
          </a:p>
          <a:p>
            <a:r>
              <a:rPr lang="en-US" dirty="0"/>
              <a:t>Quiz: How many tokens in a program of 1000 lines?</a:t>
            </a:r>
          </a:p>
          <a:p>
            <a:r>
              <a:rPr lang="en-US" dirty="0"/>
              <a:t>Quiz: How much memory used by these Tokens?</a:t>
            </a:r>
          </a:p>
          <a:p>
            <a:r>
              <a:rPr lang="en-US" dirty="0"/>
              <a:t>Quiz: Is this a lot of memory?</a:t>
            </a:r>
          </a:p>
        </p:txBody>
      </p:sp>
      <p:sp>
        <p:nvSpPr>
          <p:cNvPr id="10" name="TextBox 9">
            <a:extLst>
              <a:ext uri="{FF2B5EF4-FFF2-40B4-BE49-F238E27FC236}">
                <a16:creationId xmlns:a16="http://schemas.microsoft.com/office/drawing/2014/main" id="{29A2FD56-0B39-4D65-8935-3CE8C01C8E74}"/>
              </a:ext>
            </a:extLst>
          </p:cNvPr>
          <p:cNvSpPr txBox="1"/>
          <p:nvPr/>
        </p:nvSpPr>
        <p:spPr>
          <a:xfrm>
            <a:off x="7807960" y="4081873"/>
            <a:ext cx="2590800" cy="1477328"/>
          </a:xfrm>
          <a:prstGeom prst="rect">
            <a:avLst/>
          </a:prstGeom>
          <a:noFill/>
        </p:spPr>
        <p:txBody>
          <a:bodyPr wrap="square" rtlCol="0">
            <a:spAutoFit/>
          </a:bodyPr>
          <a:lstStyle/>
          <a:p>
            <a:r>
              <a:rPr lang="en-US"/>
              <a:t>20 </a:t>
            </a:r>
            <a:r>
              <a:rPr lang="en-US" dirty="0"/>
              <a:t>Bytes</a:t>
            </a:r>
          </a:p>
          <a:p>
            <a:r>
              <a:rPr lang="en-US" dirty="0"/>
              <a:t>15</a:t>
            </a:r>
          </a:p>
          <a:p>
            <a:r>
              <a:rPr lang="en-US" dirty="0"/>
              <a:t>15,000</a:t>
            </a:r>
          </a:p>
          <a:p>
            <a:r>
              <a:rPr lang="en-US"/>
              <a:t>300 kBytes</a:t>
            </a:r>
            <a:endParaRPr lang="en-US" dirty="0"/>
          </a:p>
          <a:p>
            <a:r>
              <a:rPr lang="en-US" dirty="0"/>
              <a:t>Not in a 4 GB laptop!</a:t>
            </a:r>
          </a:p>
        </p:txBody>
      </p:sp>
      <p:sp>
        <p:nvSpPr>
          <p:cNvPr id="4" name="Slide Number Placeholder 3">
            <a:extLst>
              <a:ext uri="{FF2B5EF4-FFF2-40B4-BE49-F238E27FC236}">
                <a16:creationId xmlns:a16="http://schemas.microsoft.com/office/drawing/2014/main" id="{D6489D85-EED1-46DE-8FC9-A8D36FC4C2D0}"/>
              </a:ext>
            </a:extLst>
          </p:cNvPr>
          <p:cNvSpPr>
            <a:spLocks noGrp="1"/>
          </p:cNvSpPr>
          <p:nvPr>
            <p:ph type="sldNum" sz="quarter" idx="12"/>
          </p:nvPr>
        </p:nvSpPr>
        <p:spPr/>
        <p:txBody>
          <a:bodyPr/>
          <a:lstStyle/>
          <a:p>
            <a:pPr>
              <a:defRPr/>
            </a:pPr>
            <a:fld id="{BEE5976A-3AAE-41AA-BC87-B73FC3C9E221}" type="slidenum">
              <a:rPr lang="en-US" smtClean="0"/>
              <a:pPr>
                <a:defRPr/>
              </a:pPr>
              <a:t>11</a:t>
            </a:fld>
            <a:endParaRPr lang="en-US"/>
          </a:p>
        </p:txBody>
      </p:sp>
      <p:sp>
        <p:nvSpPr>
          <p:cNvPr id="11" name="TextBox 10">
            <a:extLst>
              <a:ext uri="{FF2B5EF4-FFF2-40B4-BE49-F238E27FC236}">
                <a16:creationId xmlns:a16="http://schemas.microsoft.com/office/drawing/2014/main" id="{0A50ABE8-687F-4AEC-8D52-0F972D9CE79C}"/>
              </a:ext>
            </a:extLst>
          </p:cNvPr>
          <p:cNvSpPr txBox="1"/>
          <p:nvPr/>
        </p:nvSpPr>
        <p:spPr>
          <a:xfrm>
            <a:off x="574403" y="733192"/>
            <a:ext cx="11043194" cy="181588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accent1"/>
            </a:solidFill>
          </a:ln>
        </p:spPr>
        <p:txBody>
          <a:bodyPr wrap="square" rtlCol="0">
            <a:spAutoFit/>
          </a:bodyPr>
          <a:lstStyle/>
          <a:p>
            <a:r>
              <a:rPr lang="en-US" sz="1600" dirty="0" err="1">
                <a:latin typeface="Consolas" panose="020B0609020204030204" pitchFamily="49" charset="0"/>
              </a:rPr>
              <a:t>typedef</a:t>
            </a:r>
            <a:r>
              <a:rPr lang="en-US" sz="1600" dirty="0">
                <a:latin typeface="Consolas" panose="020B0609020204030204" pitchFamily="49" charset="0"/>
              </a:rPr>
              <a:t> </a:t>
            </a:r>
            <a:r>
              <a:rPr lang="en-US" sz="1600" err="1">
                <a:latin typeface="Consolas" panose="020B0609020204030204" pitchFamily="49" charset="0"/>
              </a:rPr>
              <a:t>struct</a:t>
            </a:r>
            <a:r>
              <a:rPr lang="en-US" sz="160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TokKind</a:t>
            </a:r>
            <a:r>
              <a:rPr lang="en-US" sz="1600" dirty="0">
                <a:latin typeface="Consolas" panose="020B0609020204030204" pitchFamily="49" charset="0"/>
              </a:rPr>
              <a:t> kind;       </a:t>
            </a:r>
            <a:r>
              <a:rPr lang="en-US" sz="1600" dirty="0">
                <a:solidFill>
                  <a:schemeClr val="accent6"/>
                </a:solidFill>
                <a:latin typeface="Consolas" panose="020B0609020204030204" pitchFamily="49" charset="0"/>
              </a:rPr>
              <a:t>// </a:t>
            </a:r>
            <a:r>
              <a:rPr lang="en-US" sz="1600" dirty="0" err="1">
                <a:solidFill>
                  <a:schemeClr val="accent6"/>
                </a:solidFill>
                <a:latin typeface="Consolas" panose="020B0609020204030204" pitchFamily="49" charset="0"/>
              </a:rPr>
              <a:t>eg</a:t>
            </a:r>
            <a:r>
              <a:rPr lang="en-US" sz="1600" dirty="0">
                <a:solidFill>
                  <a:schemeClr val="accent6"/>
                </a:solidFill>
                <a:latin typeface="Consolas" panose="020B0609020204030204" pitchFamily="49" charset="0"/>
              </a:rPr>
              <a:t>: TOKNUM</a:t>
            </a:r>
          </a:p>
          <a:p>
            <a:r>
              <a:rPr lang="en-US" sz="1600" dirty="0">
                <a:latin typeface="Consolas" panose="020B0609020204030204" pitchFamily="49" charset="0"/>
              </a:rPr>
              <a:t>  char*   lexeme;     </a:t>
            </a:r>
            <a:r>
              <a:rPr lang="en-US" sz="1600" dirty="0">
                <a:solidFill>
                  <a:schemeClr val="accent6"/>
                </a:solidFill>
                <a:latin typeface="Consolas" panose="020B0609020204030204" pitchFamily="49" charset="0"/>
              </a:rPr>
              <a:t>// </a:t>
            </a:r>
            <a:r>
              <a:rPr lang="en-US" sz="1600" dirty="0" err="1">
                <a:solidFill>
                  <a:schemeClr val="accent6"/>
                </a:solidFill>
                <a:latin typeface="Consolas" panose="020B0609020204030204" pitchFamily="49" charset="0"/>
              </a:rPr>
              <a:t>eg</a:t>
            </a:r>
            <a:r>
              <a:rPr lang="en-US" sz="1600">
                <a:solidFill>
                  <a:schemeClr val="accent6"/>
                </a:solidFill>
                <a:latin typeface="Consolas" panose="020B0609020204030204" pitchFamily="49" charset="0"/>
              </a:rPr>
              <a:t>: "123</a:t>
            </a:r>
            <a:r>
              <a:rPr lang="en-US" sz="1600" dirty="0">
                <a:solidFill>
                  <a:schemeClr val="accent6"/>
                </a:solidFill>
                <a:latin typeface="Consolas" panose="020B0609020204030204" pitchFamily="49" charset="0"/>
              </a:rPr>
              <a:t>" for TOKNUMLIT; "# comment" for TOKCOM; "hello" for TOKSTRLIT</a:t>
            </a:r>
          </a:p>
          <a:p>
            <a:r>
              <a:rPr lang="en-US" sz="1600">
                <a:latin typeface="Consolas" panose="020B0609020204030204" pitchFamily="49" charset="0"/>
              </a:rPr>
              <a:t>  int     </a:t>
            </a:r>
            <a:r>
              <a:rPr lang="en-US" sz="1600" dirty="0" err="1">
                <a:latin typeface="Consolas" panose="020B0609020204030204" pitchFamily="49" charset="0"/>
              </a:rPr>
              <a:t>numlit</a:t>
            </a:r>
            <a:r>
              <a:rPr lang="en-US" sz="1600" dirty="0">
                <a:latin typeface="Consolas" panose="020B0609020204030204" pitchFamily="49" charset="0"/>
              </a:rPr>
              <a:t>;     </a:t>
            </a:r>
            <a:r>
              <a:rPr lang="en-US" sz="1600" dirty="0">
                <a:solidFill>
                  <a:schemeClr val="accent6"/>
                </a:solidFill>
                <a:latin typeface="Consolas" panose="020B0609020204030204" pitchFamily="49" charset="0"/>
              </a:rPr>
              <a:t>// </a:t>
            </a:r>
            <a:r>
              <a:rPr lang="en-US" sz="1600" dirty="0" err="1">
                <a:solidFill>
                  <a:schemeClr val="accent6"/>
                </a:solidFill>
                <a:latin typeface="Consolas" panose="020B0609020204030204" pitchFamily="49" charset="0"/>
              </a:rPr>
              <a:t>eg</a:t>
            </a:r>
            <a:r>
              <a:rPr lang="en-US" sz="1600" dirty="0">
                <a:solidFill>
                  <a:schemeClr val="accent6"/>
                </a:solidFill>
                <a:latin typeface="Consolas" panose="020B0609020204030204" pitchFamily="49" charset="0"/>
              </a:rPr>
              <a:t>: 123 for TOKNUMLIT</a:t>
            </a:r>
          </a:p>
          <a:p>
            <a:r>
              <a:rPr lang="en-US" sz="1600" dirty="0">
                <a:latin typeface="Consolas" panose="020B0609020204030204" pitchFamily="49" charset="0"/>
              </a:rPr>
              <a:t>  </a:t>
            </a:r>
            <a:r>
              <a:rPr lang="en-US" sz="1600" dirty="0" err="1">
                <a:latin typeface="Consolas" panose="020B0609020204030204" pitchFamily="49" charset="0"/>
              </a:rPr>
              <a:t>int</a:t>
            </a:r>
            <a:r>
              <a:rPr lang="en-US" sz="1600" dirty="0">
                <a:latin typeface="Consolas" panose="020B0609020204030204" pitchFamily="49" charset="0"/>
              </a:rPr>
              <a:t>     </a:t>
            </a:r>
            <a:r>
              <a:rPr lang="en-US" sz="1600" dirty="0" err="1">
                <a:latin typeface="Consolas" panose="020B0609020204030204" pitchFamily="49" charset="0"/>
              </a:rPr>
              <a:t>linNum</a:t>
            </a:r>
            <a:r>
              <a:rPr lang="en-US" sz="1600" dirty="0">
                <a:latin typeface="Consolas" panose="020B0609020204030204" pitchFamily="49" charset="0"/>
              </a:rPr>
              <a:t>;     </a:t>
            </a:r>
            <a:r>
              <a:rPr lang="en-US" sz="1600" dirty="0">
                <a:solidFill>
                  <a:schemeClr val="accent6"/>
                </a:solidFill>
                <a:latin typeface="Consolas" panose="020B0609020204030204" pitchFamily="49" charset="0"/>
              </a:rPr>
              <a:t>// </a:t>
            </a:r>
            <a:r>
              <a:rPr lang="en-US" sz="1600" dirty="0" err="1">
                <a:solidFill>
                  <a:schemeClr val="accent6"/>
                </a:solidFill>
                <a:latin typeface="Consolas" panose="020B0609020204030204" pitchFamily="49" charset="0"/>
              </a:rPr>
              <a:t>eg</a:t>
            </a:r>
            <a:r>
              <a:rPr lang="en-US" sz="1600" dirty="0">
                <a:solidFill>
                  <a:schemeClr val="accent6"/>
                </a:solidFill>
                <a:latin typeface="Consolas" panose="020B0609020204030204" pitchFamily="49" charset="0"/>
              </a:rPr>
              <a:t>: 14</a:t>
            </a:r>
          </a:p>
          <a:p>
            <a:r>
              <a:rPr lang="en-US" sz="1600" dirty="0">
                <a:latin typeface="Consolas" panose="020B0609020204030204" pitchFamily="49" charset="0"/>
              </a:rPr>
              <a:t>  </a:t>
            </a:r>
            <a:r>
              <a:rPr lang="en-US" sz="1600" dirty="0" err="1">
                <a:latin typeface="Consolas" panose="020B0609020204030204" pitchFamily="49" charset="0"/>
              </a:rPr>
              <a:t>int</a:t>
            </a:r>
            <a:r>
              <a:rPr lang="en-US" sz="1600" dirty="0">
                <a:latin typeface="Consolas" panose="020B0609020204030204" pitchFamily="49" charset="0"/>
              </a:rPr>
              <a:t>     </a:t>
            </a:r>
            <a:r>
              <a:rPr lang="en-US" sz="1600" dirty="0" err="1">
                <a:latin typeface="Consolas" panose="020B0609020204030204" pitchFamily="49" charset="0"/>
              </a:rPr>
              <a:t>colNum</a:t>
            </a:r>
            <a:r>
              <a:rPr lang="en-US" sz="1600" dirty="0">
                <a:latin typeface="Consolas" panose="020B0609020204030204" pitchFamily="49" charset="0"/>
              </a:rPr>
              <a:t>;     </a:t>
            </a:r>
            <a:r>
              <a:rPr lang="en-US" sz="1600" dirty="0">
                <a:solidFill>
                  <a:schemeClr val="accent6"/>
                </a:solidFill>
                <a:latin typeface="Consolas" panose="020B0609020204030204" pitchFamily="49" charset="0"/>
              </a:rPr>
              <a:t>// </a:t>
            </a:r>
            <a:r>
              <a:rPr lang="en-US" sz="1600" dirty="0" err="1">
                <a:solidFill>
                  <a:schemeClr val="accent6"/>
                </a:solidFill>
                <a:latin typeface="Consolas" panose="020B0609020204030204" pitchFamily="49" charset="0"/>
              </a:rPr>
              <a:t>eg</a:t>
            </a:r>
            <a:r>
              <a:rPr lang="en-US" sz="1600" dirty="0">
                <a:solidFill>
                  <a:schemeClr val="accent6"/>
                </a:solidFill>
                <a:latin typeface="Consolas" panose="020B0609020204030204" pitchFamily="49" charset="0"/>
              </a:rPr>
              <a:t>: 8</a:t>
            </a:r>
          </a:p>
          <a:p>
            <a:r>
              <a:rPr lang="en-US" sz="1600" dirty="0">
                <a:latin typeface="Consolas" panose="020B0609020204030204" pitchFamily="49" charset="0"/>
              </a:rPr>
              <a:t>} </a:t>
            </a:r>
            <a:r>
              <a:rPr lang="en-US" sz="1600" dirty="0" err="1">
                <a:latin typeface="Consolas" panose="020B0609020204030204" pitchFamily="49" charset="0"/>
              </a:rPr>
              <a:t>Tok</a:t>
            </a:r>
            <a:r>
              <a:rPr lang="en-US" sz="1600" dirty="0">
                <a:latin typeface="Consolas" panose="020B0609020204030204" pitchFamily="49" charset="0"/>
              </a:rPr>
              <a:t>;</a:t>
            </a:r>
          </a:p>
        </p:txBody>
      </p:sp>
      <p:sp>
        <p:nvSpPr>
          <p:cNvPr id="12" name="TextBox 11"/>
          <p:cNvSpPr txBox="1"/>
          <p:nvPr/>
        </p:nvSpPr>
        <p:spPr>
          <a:xfrm>
            <a:off x="574403" y="5725551"/>
            <a:ext cx="11043194" cy="64633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tx1"/>
            </a:solidFill>
          </a:ln>
        </p:spPr>
        <p:txBody>
          <a:bodyPr wrap="square" rtlCol="0">
            <a:spAutoFit/>
          </a:bodyPr>
          <a:lstStyle/>
          <a:p>
            <a:r>
              <a:rPr lang="en-US" dirty="0"/>
              <a:t>Many compilers extract one Token at a time, and pass it on to the next phase - the Parser.  But we will perform the entire </a:t>
            </a:r>
            <a:r>
              <a:rPr lang="en-US" dirty="0" err="1"/>
              <a:t>Lexing</a:t>
            </a:r>
            <a:r>
              <a:rPr lang="en-US" dirty="0"/>
              <a:t> operation and store the Tokens into an array: it's conceptually simpler</a:t>
            </a:r>
            <a:endParaRPr lang="en-US" dirty="0">
              <a:solidFill>
                <a:srgbClr val="0070C0"/>
              </a:solidFill>
            </a:endParaRPr>
          </a:p>
        </p:txBody>
      </p:sp>
    </p:spTree>
    <p:extLst>
      <p:ext uri="{BB962C8B-B14F-4D97-AF65-F5344CB8AC3E}">
        <p14:creationId xmlns:p14="http://schemas.microsoft.com/office/powerpoint/2010/main" val="297745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3E5014-62C2-40C7-9B5C-8FFE3849463B}"/>
              </a:ext>
            </a:extLst>
          </p:cNvPr>
          <p:cNvSpPr>
            <a:spLocks noGrp="1"/>
          </p:cNvSpPr>
          <p:nvPr>
            <p:ph type="ftr" sz="quarter" idx="11"/>
          </p:nvPr>
        </p:nvSpPr>
        <p:spPr/>
        <p:txBody>
          <a:bodyPr/>
          <a:lstStyle/>
          <a:p>
            <a:pPr>
              <a:defRPr/>
            </a:pPr>
            <a:r>
              <a:rPr lang="nl-NL"/>
              <a:t>Introduction to Compilers : Lexer</a:t>
            </a:r>
            <a:endParaRPr lang="en-US"/>
          </a:p>
        </p:txBody>
      </p:sp>
      <p:sp>
        <p:nvSpPr>
          <p:cNvPr id="3" name="Slide Number Placeholder 2">
            <a:extLst>
              <a:ext uri="{FF2B5EF4-FFF2-40B4-BE49-F238E27FC236}">
                <a16:creationId xmlns:a16="http://schemas.microsoft.com/office/drawing/2014/main" id="{54F5CAC3-32BE-4309-A1E5-B6DE96E48648}"/>
              </a:ext>
            </a:extLst>
          </p:cNvPr>
          <p:cNvSpPr>
            <a:spLocks noGrp="1"/>
          </p:cNvSpPr>
          <p:nvPr>
            <p:ph type="sldNum" sz="quarter" idx="12"/>
          </p:nvPr>
        </p:nvSpPr>
        <p:spPr/>
        <p:txBody>
          <a:bodyPr/>
          <a:lstStyle/>
          <a:p>
            <a:pPr>
              <a:defRPr/>
            </a:pPr>
            <a:fld id="{251590B9-7806-447E-A3E8-D5F19F5BD7F8}" type="slidenum">
              <a:rPr lang="en-US" smtClean="0"/>
              <a:pPr>
                <a:defRPr/>
              </a:pPr>
              <a:t>12</a:t>
            </a:fld>
            <a:endParaRPr lang="en-US" dirty="0"/>
          </a:p>
        </p:txBody>
      </p:sp>
      <p:sp>
        <p:nvSpPr>
          <p:cNvPr id="6" name="Rectangle 5">
            <a:extLst>
              <a:ext uri="{FF2B5EF4-FFF2-40B4-BE49-F238E27FC236}">
                <a16:creationId xmlns:a16="http://schemas.microsoft.com/office/drawing/2014/main" id="{39CF6149-665C-4994-9089-F48F0B8B586F}"/>
              </a:ext>
            </a:extLst>
          </p:cNvPr>
          <p:cNvSpPr/>
          <p:nvPr/>
        </p:nvSpPr>
        <p:spPr>
          <a:xfrm>
            <a:off x="1209040" y="2814320"/>
            <a:ext cx="9552214" cy="175432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wrap="square">
            <a:spAutoFit/>
          </a:bodyPr>
          <a:lstStyle/>
          <a:p>
            <a:r>
              <a:rPr lang="en-US">
                <a:latin typeface="Consolas" panose="020B0609020204030204" pitchFamily="49" charset="0"/>
              </a:rPr>
              <a:t>typedef enum {</a:t>
            </a:r>
          </a:p>
          <a:p>
            <a:r>
              <a:rPr lang="en-US">
                <a:latin typeface="Consolas" panose="020B0609020204030204" pitchFamily="49" charset="0"/>
              </a:rPr>
              <a:t>  TOKADD = 1, TOKBAD, TOKCALL, TOKCOLON, TOKCOM, TOKDIV, TOKDO, TOKELIHW,</a:t>
            </a:r>
          </a:p>
          <a:p>
            <a:r>
              <a:rPr lang="en-US">
                <a:latin typeface="Consolas" panose="020B0609020204030204" pitchFamily="49" charset="0"/>
              </a:rPr>
              <a:t>  TOKEEQ, TOKEQ, TOKFI, TOKFUN, TOKGE, TOKGT, TOKIF, TOKLE, TOKLET, TOKLT,</a:t>
            </a:r>
          </a:p>
          <a:p>
            <a:r>
              <a:rPr lang="en-US">
                <a:latin typeface="Consolas" panose="020B0609020204030204" pitchFamily="49" charset="0"/>
              </a:rPr>
              <a:t>  TOKMUL, TOKNL, TOKNAM, TOKNE, TOKNUF, TOKNUM, TOKNUMLIT, TOKRET, TOKSAY,</a:t>
            </a:r>
          </a:p>
          <a:p>
            <a:r>
              <a:rPr lang="en-US">
                <a:latin typeface="Consolas" panose="020B0609020204030204" pitchFamily="49" charset="0"/>
              </a:rPr>
              <a:t>  TOKSTOP, TOKSTR, TOKSTRLIT, TOKSUB, TOKTHEN, TOKVAR, TOKWHILE</a:t>
            </a:r>
          </a:p>
          <a:p>
            <a:r>
              <a:rPr lang="en-US">
                <a:latin typeface="Consolas" panose="020B0609020204030204" pitchFamily="49" charset="0"/>
              </a:rPr>
              <a:t>} TokKind;</a:t>
            </a:r>
          </a:p>
        </p:txBody>
      </p:sp>
      <p:sp>
        <p:nvSpPr>
          <p:cNvPr id="7" name="TextBox 6">
            <a:extLst>
              <a:ext uri="{FF2B5EF4-FFF2-40B4-BE49-F238E27FC236}">
                <a16:creationId xmlns:a16="http://schemas.microsoft.com/office/drawing/2014/main" id="{28B0498E-51A8-4E82-9FD2-211E3F70AD42}"/>
              </a:ext>
            </a:extLst>
          </p:cNvPr>
          <p:cNvSpPr txBox="1"/>
          <p:nvPr/>
        </p:nvSpPr>
        <p:spPr>
          <a:xfrm>
            <a:off x="1209040" y="703450"/>
            <a:ext cx="9552214" cy="646331"/>
          </a:xfrm>
          <a:prstGeom prst="rect">
            <a:avLst/>
          </a:prstGeom>
          <a:noFill/>
          <a:ln>
            <a:noFill/>
          </a:ln>
        </p:spPr>
        <p:txBody>
          <a:bodyPr wrap="square" rtlCol="0">
            <a:spAutoFit/>
          </a:bodyPr>
          <a:lstStyle/>
          <a:p>
            <a:pPr>
              <a:buClr>
                <a:schemeClr val="dk1"/>
              </a:buClr>
              <a:buSzPts val="1100"/>
            </a:pPr>
            <a:r>
              <a:rPr lang="en-US" sz="3600" dirty="0" err="1">
                <a:ea typeface="Consolas"/>
                <a:cs typeface="Consolas"/>
                <a:sym typeface="Consolas"/>
              </a:rPr>
              <a:t>TokKind</a:t>
            </a:r>
            <a:endParaRPr lang="en-US" sz="3600" dirty="0">
              <a:latin typeface="Consolas"/>
              <a:ea typeface="Consolas"/>
              <a:cs typeface="Consolas"/>
              <a:sym typeface="Consolas"/>
            </a:endParaRPr>
          </a:p>
        </p:txBody>
      </p:sp>
    </p:spTree>
    <p:extLst>
      <p:ext uri="{BB962C8B-B14F-4D97-AF65-F5344CB8AC3E}">
        <p14:creationId xmlns:p14="http://schemas.microsoft.com/office/powerpoint/2010/main" val="320582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3E5014-62C2-40C7-9B5C-8FFE3849463B}"/>
              </a:ext>
            </a:extLst>
          </p:cNvPr>
          <p:cNvSpPr>
            <a:spLocks noGrp="1"/>
          </p:cNvSpPr>
          <p:nvPr>
            <p:ph type="ftr" sz="quarter" idx="11"/>
          </p:nvPr>
        </p:nvSpPr>
        <p:spPr/>
        <p:txBody>
          <a:bodyPr/>
          <a:lstStyle/>
          <a:p>
            <a:pPr>
              <a:defRPr/>
            </a:pPr>
            <a:r>
              <a:rPr lang="nl-NL"/>
              <a:t>Introduction to Compilers : Lexer</a:t>
            </a:r>
            <a:endParaRPr lang="en-US"/>
          </a:p>
        </p:txBody>
      </p:sp>
      <p:sp>
        <p:nvSpPr>
          <p:cNvPr id="3" name="Slide Number Placeholder 2">
            <a:extLst>
              <a:ext uri="{FF2B5EF4-FFF2-40B4-BE49-F238E27FC236}">
                <a16:creationId xmlns:a16="http://schemas.microsoft.com/office/drawing/2014/main" id="{54F5CAC3-32BE-4309-A1E5-B6DE96E48648}"/>
              </a:ext>
            </a:extLst>
          </p:cNvPr>
          <p:cNvSpPr>
            <a:spLocks noGrp="1"/>
          </p:cNvSpPr>
          <p:nvPr>
            <p:ph type="sldNum" sz="quarter" idx="12"/>
          </p:nvPr>
        </p:nvSpPr>
        <p:spPr/>
        <p:txBody>
          <a:bodyPr/>
          <a:lstStyle/>
          <a:p>
            <a:pPr>
              <a:defRPr/>
            </a:pPr>
            <a:fld id="{251590B9-7806-447E-A3E8-D5F19F5BD7F8}" type="slidenum">
              <a:rPr lang="en-US" smtClean="0"/>
              <a:pPr>
                <a:defRPr/>
              </a:pPr>
              <a:t>13</a:t>
            </a:fld>
            <a:endParaRPr lang="en-US" dirty="0"/>
          </a:p>
        </p:txBody>
      </p:sp>
      <p:sp>
        <p:nvSpPr>
          <p:cNvPr id="7" name="TextBox 6">
            <a:extLst>
              <a:ext uri="{FF2B5EF4-FFF2-40B4-BE49-F238E27FC236}">
                <a16:creationId xmlns:a16="http://schemas.microsoft.com/office/drawing/2014/main" id="{28B0498E-51A8-4E82-9FD2-211E3F70AD42}"/>
              </a:ext>
            </a:extLst>
          </p:cNvPr>
          <p:cNvSpPr txBox="1"/>
          <p:nvPr/>
        </p:nvSpPr>
        <p:spPr>
          <a:xfrm>
            <a:off x="607784" y="212313"/>
            <a:ext cx="9552214" cy="400110"/>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olidFill>
          </a:ln>
        </p:spPr>
        <p:txBody>
          <a:bodyPr wrap="square" rtlCol="0">
            <a:spAutoFit/>
          </a:bodyPr>
          <a:lstStyle/>
          <a:p>
            <a:pPr>
              <a:buClr>
                <a:schemeClr val="dk1"/>
              </a:buClr>
              <a:buSzPts val="1100"/>
            </a:pPr>
            <a:r>
              <a:rPr lang="en-US" sz="2000" dirty="0">
                <a:latin typeface="+mn-lt"/>
                <a:ea typeface="Consolas"/>
                <a:cs typeface="Consolas"/>
                <a:sym typeface="Consolas"/>
              </a:rPr>
              <a:t>What each item means in </a:t>
            </a:r>
            <a:r>
              <a:rPr lang="en-US" sz="2000" dirty="0" err="1">
                <a:solidFill>
                  <a:srgbClr val="FF0000"/>
                </a:solidFill>
                <a:latin typeface="+mn-lt"/>
                <a:ea typeface="Consolas"/>
                <a:cs typeface="Consolas"/>
                <a:sym typeface="Consolas"/>
              </a:rPr>
              <a:t>TokKind</a:t>
            </a:r>
            <a:r>
              <a:rPr lang="en-US" sz="2000" dirty="0">
                <a:latin typeface="+mn-lt"/>
                <a:ea typeface="Consolas"/>
                <a:cs typeface="Consolas"/>
                <a:sym typeface="Consolas"/>
              </a:rPr>
              <a:t> should be clear from its name.  But, just in case:</a:t>
            </a:r>
            <a:endParaRPr lang="en-US" sz="2000" dirty="0">
              <a:latin typeface="Consolas"/>
              <a:ea typeface="Consolas"/>
              <a:cs typeface="Consolas"/>
              <a:sym typeface="Consolas"/>
            </a:endParaRPr>
          </a:p>
        </p:txBody>
      </p:sp>
      <p:graphicFrame>
        <p:nvGraphicFramePr>
          <p:cNvPr id="9" name="Table 9">
            <a:extLst>
              <a:ext uri="{FF2B5EF4-FFF2-40B4-BE49-F238E27FC236}">
                <a16:creationId xmlns:a16="http://schemas.microsoft.com/office/drawing/2014/main" id="{253FF781-B63B-4879-B6E7-97C2C35886AB}"/>
              </a:ext>
            </a:extLst>
          </p:cNvPr>
          <p:cNvGraphicFramePr>
            <a:graphicFrameLocks noGrp="1"/>
          </p:cNvGraphicFramePr>
          <p:nvPr/>
        </p:nvGraphicFramePr>
        <p:xfrm>
          <a:off x="607784" y="946021"/>
          <a:ext cx="3810000" cy="5191760"/>
        </p:xfrm>
        <a:graphic>
          <a:graphicData uri="http://schemas.openxmlformats.org/drawingml/2006/table">
            <a:tbl>
              <a:tblPr firstRow="1" bandRow="1">
                <a:tableStyleId>{72833802-FEF1-4C79-8D5D-14CF1EAF98D9}</a:tableStyleId>
              </a:tblPr>
              <a:tblGrid>
                <a:gridCol w="1447800">
                  <a:extLst>
                    <a:ext uri="{9D8B030D-6E8A-4147-A177-3AD203B41FA5}">
                      <a16:colId xmlns:a16="http://schemas.microsoft.com/office/drawing/2014/main" val="2498266826"/>
                    </a:ext>
                  </a:extLst>
                </a:gridCol>
                <a:gridCol w="2362200">
                  <a:extLst>
                    <a:ext uri="{9D8B030D-6E8A-4147-A177-3AD203B41FA5}">
                      <a16:colId xmlns:a16="http://schemas.microsoft.com/office/drawing/2014/main" val="3895636382"/>
                    </a:ext>
                  </a:extLst>
                </a:gridCol>
              </a:tblGrid>
              <a:tr h="370840">
                <a:tc>
                  <a:txBody>
                    <a:bodyPr/>
                    <a:lstStyle/>
                    <a:p>
                      <a:r>
                        <a:rPr lang="en-US" sz="1600"/>
                        <a:t>TOK</a:t>
                      </a:r>
                    </a:p>
                  </a:txBody>
                  <a:tcPr/>
                </a:tc>
                <a:tc>
                  <a:txBody>
                    <a:bodyPr/>
                    <a:lstStyle/>
                    <a:p>
                      <a:r>
                        <a:rPr lang="en-US" sz="1600"/>
                        <a:t>Lexeme</a:t>
                      </a:r>
                    </a:p>
                  </a:txBody>
                  <a:tcPr/>
                </a:tc>
                <a:extLst>
                  <a:ext uri="{0D108BD9-81ED-4DB2-BD59-A6C34878D82A}">
                    <a16:rowId xmlns:a16="http://schemas.microsoft.com/office/drawing/2014/main" val="1202905252"/>
                  </a:ext>
                </a:extLst>
              </a:tr>
              <a:tr h="370840">
                <a:tc>
                  <a:txBody>
                    <a:bodyPr/>
                    <a:lstStyle/>
                    <a:p>
                      <a:r>
                        <a:rPr lang="en-US" sz="1600"/>
                        <a:t>TOKADD</a:t>
                      </a:r>
                    </a:p>
                  </a:txBody>
                  <a:tcPr/>
                </a:tc>
                <a:tc>
                  <a:txBody>
                    <a:bodyPr/>
                    <a:lstStyle/>
                    <a:p>
                      <a:r>
                        <a:rPr lang="en-US" sz="1600"/>
                        <a:t>+</a:t>
                      </a:r>
                    </a:p>
                  </a:txBody>
                  <a:tcPr/>
                </a:tc>
                <a:extLst>
                  <a:ext uri="{0D108BD9-81ED-4DB2-BD59-A6C34878D82A}">
                    <a16:rowId xmlns:a16="http://schemas.microsoft.com/office/drawing/2014/main" val="1926833473"/>
                  </a:ext>
                </a:extLst>
              </a:tr>
              <a:tr h="370840">
                <a:tc>
                  <a:txBody>
                    <a:bodyPr/>
                    <a:lstStyle/>
                    <a:p>
                      <a:r>
                        <a:rPr lang="en-US" sz="1600"/>
                        <a:t>TOKCALL</a:t>
                      </a:r>
                    </a:p>
                  </a:txBody>
                  <a:tcPr/>
                </a:tc>
                <a:tc>
                  <a:txBody>
                    <a:bodyPr/>
                    <a:lstStyle/>
                    <a:p>
                      <a:r>
                        <a:rPr lang="en-US" sz="1600"/>
                        <a:t>call</a:t>
                      </a:r>
                    </a:p>
                  </a:txBody>
                  <a:tcPr/>
                </a:tc>
                <a:extLst>
                  <a:ext uri="{0D108BD9-81ED-4DB2-BD59-A6C34878D82A}">
                    <a16:rowId xmlns:a16="http://schemas.microsoft.com/office/drawing/2014/main" val="3612283380"/>
                  </a:ext>
                </a:extLst>
              </a:tr>
              <a:tr h="370840">
                <a:tc>
                  <a:txBody>
                    <a:bodyPr/>
                    <a:lstStyle/>
                    <a:p>
                      <a:r>
                        <a:rPr lang="en-US" sz="1600"/>
                        <a:t>TOKCOLON</a:t>
                      </a:r>
                    </a:p>
                  </a:txBody>
                  <a:tcPr/>
                </a:tc>
                <a:tc>
                  <a:txBody>
                    <a:bodyPr/>
                    <a:lstStyle/>
                    <a:p>
                      <a:r>
                        <a:rPr lang="en-US" sz="1600"/>
                        <a:t>:</a:t>
                      </a:r>
                    </a:p>
                  </a:txBody>
                  <a:tcPr/>
                </a:tc>
                <a:extLst>
                  <a:ext uri="{0D108BD9-81ED-4DB2-BD59-A6C34878D82A}">
                    <a16:rowId xmlns:a16="http://schemas.microsoft.com/office/drawing/2014/main" val="2467354598"/>
                  </a:ext>
                </a:extLst>
              </a:tr>
              <a:tr h="370840">
                <a:tc>
                  <a:txBody>
                    <a:bodyPr/>
                    <a:lstStyle/>
                    <a:p>
                      <a:r>
                        <a:rPr lang="en-US" sz="1600"/>
                        <a:t>TOKCOM</a:t>
                      </a:r>
                    </a:p>
                  </a:txBody>
                  <a:tcPr/>
                </a:tc>
                <a:tc>
                  <a:txBody>
                    <a:bodyPr/>
                    <a:lstStyle/>
                    <a:p>
                      <a:r>
                        <a:rPr lang="en-US" sz="1600"/>
                        <a:t># blah blah comment</a:t>
                      </a:r>
                    </a:p>
                  </a:txBody>
                  <a:tcPr/>
                </a:tc>
                <a:extLst>
                  <a:ext uri="{0D108BD9-81ED-4DB2-BD59-A6C34878D82A}">
                    <a16:rowId xmlns:a16="http://schemas.microsoft.com/office/drawing/2014/main" val="165867547"/>
                  </a:ext>
                </a:extLst>
              </a:tr>
              <a:tr h="370840">
                <a:tc>
                  <a:txBody>
                    <a:bodyPr/>
                    <a:lstStyle/>
                    <a:p>
                      <a:r>
                        <a:rPr lang="en-US" sz="1600"/>
                        <a:t>TOKDIV</a:t>
                      </a:r>
                    </a:p>
                  </a:txBody>
                  <a:tcPr/>
                </a:tc>
                <a:tc>
                  <a:txBody>
                    <a:bodyPr/>
                    <a:lstStyle/>
                    <a:p>
                      <a:r>
                        <a:rPr lang="en-US" sz="1600"/>
                        <a:t>/</a:t>
                      </a:r>
                    </a:p>
                  </a:txBody>
                  <a:tcPr/>
                </a:tc>
                <a:extLst>
                  <a:ext uri="{0D108BD9-81ED-4DB2-BD59-A6C34878D82A}">
                    <a16:rowId xmlns:a16="http://schemas.microsoft.com/office/drawing/2014/main" val="276978993"/>
                  </a:ext>
                </a:extLst>
              </a:tr>
              <a:tr h="370840">
                <a:tc>
                  <a:txBody>
                    <a:bodyPr/>
                    <a:lstStyle/>
                    <a:p>
                      <a:r>
                        <a:rPr lang="en-US" sz="1600"/>
                        <a:t>TOKDO</a:t>
                      </a:r>
                    </a:p>
                  </a:txBody>
                  <a:tcPr/>
                </a:tc>
                <a:tc>
                  <a:txBody>
                    <a:bodyPr/>
                    <a:lstStyle/>
                    <a:p>
                      <a:r>
                        <a:rPr lang="en-US" sz="1600"/>
                        <a:t>do</a:t>
                      </a:r>
                    </a:p>
                  </a:txBody>
                  <a:tcPr/>
                </a:tc>
                <a:extLst>
                  <a:ext uri="{0D108BD9-81ED-4DB2-BD59-A6C34878D82A}">
                    <a16:rowId xmlns:a16="http://schemas.microsoft.com/office/drawing/2014/main" val="2938419008"/>
                  </a:ext>
                </a:extLst>
              </a:tr>
              <a:tr h="370840">
                <a:tc>
                  <a:txBody>
                    <a:bodyPr/>
                    <a:lstStyle/>
                    <a:p>
                      <a:r>
                        <a:rPr lang="en-US" sz="1600"/>
                        <a:t>TOKELIHW</a:t>
                      </a:r>
                    </a:p>
                  </a:txBody>
                  <a:tcPr/>
                </a:tc>
                <a:tc>
                  <a:txBody>
                    <a:bodyPr/>
                    <a:lstStyle/>
                    <a:p>
                      <a:r>
                        <a:rPr lang="en-US" sz="1600"/>
                        <a:t>elihw</a:t>
                      </a:r>
                    </a:p>
                  </a:txBody>
                  <a:tcPr/>
                </a:tc>
                <a:extLst>
                  <a:ext uri="{0D108BD9-81ED-4DB2-BD59-A6C34878D82A}">
                    <a16:rowId xmlns:a16="http://schemas.microsoft.com/office/drawing/2014/main" val="854371652"/>
                  </a:ext>
                </a:extLst>
              </a:tr>
              <a:tr h="370840">
                <a:tc>
                  <a:txBody>
                    <a:bodyPr/>
                    <a:lstStyle/>
                    <a:p>
                      <a:r>
                        <a:rPr lang="en-US" sz="1600"/>
                        <a:t>TOKEEQ</a:t>
                      </a:r>
                    </a:p>
                  </a:txBody>
                  <a:tcPr/>
                </a:tc>
                <a:tc>
                  <a:txBody>
                    <a:bodyPr/>
                    <a:lstStyle/>
                    <a:p>
                      <a:r>
                        <a:rPr lang="en-US" sz="1600"/>
                        <a:t>==</a:t>
                      </a:r>
                    </a:p>
                  </a:txBody>
                  <a:tcPr/>
                </a:tc>
                <a:extLst>
                  <a:ext uri="{0D108BD9-81ED-4DB2-BD59-A6C34878D82A}">
                    <a16:rowId xmlns:a16="http://schemas.microsoft.com/office/drawing/2014/main" val="1807322753"/>
                  </a:ext>
                </a:extLst>
              </a:tr>
              <a:tr h="370840">
                <a:tc>
                  <a:txBody>
                    <a:bodyPr/>
                    <a:lstStyle/>
                    <a:p>
                      <a:r>
                        <a:rPr lang="en-US" sz="1600"/>
                        <a:t>TOKEQ</a:t>
                      </a:r>
                    </a:p>
                  </a:txBody>
                  <a:tcPr/>
                </a:tc>
                <a:tc>
                  <a:txBody>
                    <a:bodyPr/>
                    <a:lstStyle/>
                    <a:p>
                      <a:r>
                        <a:rPr lang="en-US" sz="1600"/>
                        <a:t>=</a:t>
                      </a:r>
                    </a:p>
                  </a:txBody>
                  <a:tcPr/>
                </a:tc>
                <a:extLst>
                  <a:ext uri="{0D108BD9-81ED-4DB2-BD59-A6C34878D82A}">
                    <a16:rowId xmlns:a16="http://schemas.microsoft.com/office/drawing/2014/main" val="1920434614"/>
                  </a:ext>
                </a:extLst>
              </a:tr>
              <a:tr h="370840">
                <a:tc>
                  <a:txBody>
                    <a:bodyPr/>
                    <a:lstStyle/>
                    <a:p>
                      <a:r>
                        <a:rPr lang="en-US" sz="1600"/>
                        <a:t>TOKFI</a:t>
                      </a:r>
                    </a:p>
                  </a:txBody>
                  <a:tcPr/>
                </a:tc>
                <a:tc>
                  <a:txBody>
                    <a:bodyPr/>
                    <a:lstStyle/>
                    <a:p>
                      <a:r>
                        <a:rPr lang="en-US" sz="1600"/>
                        <a:t>fi</a:t>
                      </a:r>
                    </a:p>
                  </a:txBody>
                  <a:tcPr/>
                </a:tc>
                <a:extLst>
                  <a:ext uri="{0D108BD9-81ED-4DB2-BD59-A6C34878D82A}">
                    <a16:rowId xmlns:a16="http://schemas.microsoft.com/office/drawing/2014/main" val="2465633447"/>
                  </a:ext>
                </a:extLst>
              </a:tr>
              <a:tr h="370840">
                <a:tc>
                  <a:txBody>
                    <a:bodyPr/>
                    <a:lstStyle/>
                    <a:p>
                      <a:r>
                        <a:rPr lang="en-US" sz="1600"/>
                        <a:t>TOKFUN</a:t>
                      </a:r>
                    </a:p>
                  </a:txBody>
                  <a:tcPr/>
                </a:tc>
                <a:tc>
                  <a:txBody>
                    <a:bodyPr/>
                    <a:lstStyle/>
                    <a:p>
                      <a:r>
                        <a:rPr lang="en-US" sz="1600"/>
                        <a:t>fun</a:t>
                      </a:r>
                    </a:p>
                  </a:txBody>
                  <a:tcPr/>
                </a:tc>
                <a:extLst>
                  <a:ext uri="{0D108BD9-81ED-4DB2-BD59-A6C34878D82A}">
                    <a16:rowId xmlns:a16="http://schemas.microsoft.com/office/drawing/2014/main" val="2429573560"/>
                  </a:ext>
                </a:extLst>
              </a:tr>
              <a:tr h="370840">
                <a:tc>
                  <a:txBody>
                    <a:bodyPr/>
                    <a:lstStyle/>
                    <a:p>
                      <a:r>
                        <a:rPr lang="en-US" sz="1600"/>
                        <a:t>TOKGE</a:t>
                      </a:r>
                    </a:p>
                  </a:txBody>
                  <a:tcPr/>
                </a:tc>
                <a:tc>
                  <a:txBody>
                    <a:bodyPr/>
                    <a:lstStyle/>
                    <a:p>
                      <a:r>
                        <a:rPr lang="en-US" sz="1600"/>
                        <a:t>&gt;=</a:t>
                      </a:r>
                    </a:p>
                  </a:txBody>
                  <a:tcPr/>
                </a:tc>
                <a:extLst>
                  <a:ext uri="{0D108BD9-81ED-4DB2-BD59-A6C34878D82A}">
                    <a16:rowId xmlns:a16="http://schemas.microsoft.com/office/drawing/2014/main" val="2439653025"/>
                  </a:ext>
                </a:extLst>
              </a:tr>
              <a:tr h="370840">
                <a:tc>
                  <a:txBody>
                    <a:bodyPr/>
                    <a:lstStyle/>
                    <a:p>
                      <a:r>
                        <a:rPr lang="en-US" sz="1600"/>
                        <a:t>TOKGT</a:t>
                      </a:r>
                    </a:p>
                  </a:txBody>
                  <a:tcPr/>
                </a:tc>
                <a:tc>
                  <a:txBody>
                    <a:bodyPr/>
                    <a:lstStyle/>
                    <a:p>
                      <a:r>
                        <a:rPr lang="en-US" sz="1600"/>
                        <a:t>&gt;</a:t>
                      </a:r>
                    </a:p>
                  </a:txBody>
                  <a:tcPr/>
                </a:tc>
                <a:extLst>
                  <a:ext uri="{0D108BD9-81ED-4DB2-BD59-A6C34878D82A}">
                    <a16:rowId xmlns:a16="http://schemas.microsoft.com/office/drawing/2014/main" val="3908772033"/>
                  </a:ext>
                </a:extLst>
              </a:tr>
            </a:tbl>
          </a:graphicData>
        </a:graphic>
      </p:graphicFrame>
      <p:graphicFrame>
        <p:nvGraphicFramePr>
          <p:cNvPr id="11" name="Table 9">
            <a:extLst>
              <a:ext uri="{FF2B5EF4-FFF2-40B4-BE49-F238E27FC236}">
                <a16:creationId xmlns:a16="http://schemas.microsoft.com/office/drawing/2014/main" id="{BE864BC0-EE99-4D25-B2AE-1958570BCDBE}"/>
              </a:ext>
            </a:extLst>
          </p:cNvPr>
          <p:cNvGraphicFramePr>
            <a:graphicFrameLocks noGrp="1"/>
          </p:cNvGraphicFramePr>
          <p:nvPr>
            <p:extLst>
              <p:ext uri="{D42A27DB-BD31-4B8C-83A1-F6EECF244321}">
                <p14:modId xmlns:p14="http://schemas.microsoft.com/office/powerpoint/2010/main" val="2192456099"/>
              </p:ext>
            </p:extLst>
          </p:nvPr>
        </p:nvGraphicFramePr>
        <p:xfrm>
          <a:off x="4631869" y="956310"/>
          <a:ext cx="2948577" cy="5191760"/>
        </p:xfrm>
        <a:graphic>
          <a:graphicData uri="http://schemas.openxmlformats.org/drawingml/2006/table">
            <a:tbl>
              <a:tblPr firstRow="1" bandRow="1">
                <a:tableStyleId>{72833802-FEF1-4C79-8D5D-14CF1EAF98D9}</a:tableStyleId>
              </a:tblPr>
              <a:tblGrid>
                <a:gridCol w="1398983">
                  <a:extLst>
                    <a:ext uri="{9D8B030D-6E8A-4147-A177-3AD203B41FA5}">
                      <a16:colId xmlns:a16="http://schemas.microsoft.com/office/drawing/2014/main" val="2498266826"/>
                    </a:ext>
                  </a:extLst>
                </a:gridCol>
                <a:gridCol w="1549594">
                  <a:extLst>
                    <a:ext uri="{9D8B030D-6E8A-4147-A177-3AD203B41FA5}">
                      <a16:colId xmlns:a16="http://schemas.microsoft.com/office/drawing/2014/main" val="3895636382"/>
                    </a:ext>
                  </a:extLst>
                </a:gridCol>
              </a:tblGrid>
              <a:tr h="370840">
                <a:tc>
                  <a:txBody>
                    <a:bodyPr/>
                    <a:lstStyle/>
                    <a:p>
                      <a:r>
                        <a:rPr lang="en-US" sz="1600"/>
                        <a:t>TOK</a:t>
                      </a:r>
                    </a:p>
                  </a:txBody>
                  <a:tcPr/>
                </a:tc>
                <a:tc>
                  <a:txBody>
                    <a:bodyPr/>
                    <a:lstStyle/>
                    <a:p>
                      <a:r>
                        <a:rPr lang="en-US" sz="1600"/>
                        <a:t>Lexeme</a:t>
                      </a:r>
                    </a:p>
                  </a:txBody>
                  <a:tcPr/>
                </a:tc>
                <a:extLst>
                  <a:ext uri="{0D108BD9-81ED-4DB2-BD59-A6C34878D82A}">
                    <a16:rowId xmlns:a16="http://schemas.microsoft.com/office/drawing/2014/main" val="1202905252"/>
                  </a:ext>
                </a:extLst>
              </a:tr>
              <a:tr h="370840">
                <a:tc>
                  <a:txBody>
                    <a:bodyPr/>
                    <a:lstStyle/>
                    <a:p>
                      <a:r>
                        <a:rPr lang="en-US" sz="1600"/>
                        <a:t>TOKIF</a:t>
                      </a:r>
                    </a:p>
                  </a:txBody>
                  <a:tcPr/>
                </a:tc>
                <a:tc>
                  <a:txBody>
                    <a:bodyPr/>
                    <a:lstStyle/>
                    <a:p>
                      <a:r>
                        <a:rPr lang="en-US" sz="1600"/>
                        <a:t>if</a:t>
                      </a:r>
                    </a:p>
                  </a:txBody>
                  <a:tcPr/>
                </a:tc>
                <a:extLst>
                  <a:ext uri="{0D108BD9-81ED-4DB2-BD59-A6C34878D82A}">
                    <a16:rowId xmlns:a16="http://schemas.microsoft.com/office/drawing/2014/main" val="1926833473"/>
                  </a:ext>
                </a:extLst>
              </a:tr>
              <a:tr h="370840">
                <a:tc>
                  <a:txBody>
                    <a:bodyPr/>
                    <a:lstStyle/>
                    <a:p>
                      <a:r>
                        <a:rPr lang="en-US" sz="1600"/>
                        <a:t>TOKLE</a:t>
                      </a:r>
                    </a:p>
                  </a:txBody>
                  <a:tcPr/>
                </a:tc>
                <a:tc>
                  <a:txBody>
                    <a:bodyPr/>
                    <a:lstStyle/>
                    <a:p>
                      <a:r>
                        <a:rPr lang="en-US" sz="1600"/>
                        <a:t>&lt;=</a:t>
                      </a:r>
                    </a:p>
                  </a:txBody>
                  <a:tcPr/>
                </a:tc>
                <a:extLst>
                  <a:ext uri="{0D108BD9-81ED-4DB2-BD59-A6C34878D82A}">
                    <a16:rowId xmlns:a16="http://schemas.microsoft.com/office/drawing/2014/main" val="3612283380"/>
                  </a:ext>
                </a:extLst>
              </a:tr>
              <a:tr h="370840">
                <a:tc>
                  <a:txBody>
                    <a:bodyPr/>
                    <a:lstStyle/>
                    <a:p>
                      <a:r>
                        <a:rPr lang="en-US" sz="1600"/>
                        <a:t>TOKLT</a:t>
                      </a:r>
                    </a:p>
                  </a:txBody>
                  <a:tcPr/>
                </a:tc>
                <a:tc>
                  <a:txBody>
                    <a:bodyPr/>
                    <a:lstStyle/>
                    <a:p>
                      <a:r>
                        <a:rPr lang="en-US" sz="1600"/>
                        <a:t>&lt;</a:t>
                      </a:r>
                    </a:p>
                  </a:txBody>
                  <a:tcPr/>
                </a:tc>
                <a:extLst>
                  <a:ext uri="{0D108BD9-81ED-4DB2-BD59-A6C34878D82A}">
                    <a16:rowId xmlns:a16="http://schemas.microsoft.com/office/drawing/2014/main" val="2467354598"/>
                  </a:ext>
                </a:extLst>
              </a:tr>
              <a:tr h="370840">
                <a:tc>
                  <a:txBody>
                    <a:bodyPr/>
                    <a:lstStyle/>
                    <a:p>
                      <a:r>
                        <a:rPr lang="en-US" sz="1600"/>
                        <a:t>TOKMUL</a:t>
                      </a:r>
                    </a:p>
                  </a:txBody>
                  <a:tcPr/>
                </a:tc>
                <a:tc>
                  <a:txBody>
                    <a:bodyPr/>
                    <a:lstStyle/>
                    <a:p>
                      <a:r>
                        <a:rPr lang="en-US" sz="1600"/>
                        <a:t>*</a:t>
                      </a:r>
                    </a:p>
                  </a:txBody>
                  <a:tcPr/>
                </a:tc>
                <a:extLst>
                  <a:ext uri="{0D108BD9-81ED-4DB2-BD59-A6C34878D82A}">
                    <a16:rowId xmlns:a16="http://schemas.microsoft.com/office/drawing/2014/main" val="165867547"/>
                  </a:ext>
                </a:extLst>
              </a:tr>
              <a:tr h="370840">
                <a:tc>
                  <a:txBody>
                    <a:bodyPr/>
                    <a:lstStyle/>
                    <a:p>
                      <a:r>
                        <a:rPr lang="en-US" sz="1600"/>
                        <a:t>TOKNL</a:t>
                      </a:r>
                    </a:p>
                  </a:txBody>
                  <a:tcPr/>
                </a:tc>
                <a:tc>
                  <a:txBody>
                    <a:bodyPr/>
                    <a:lstStyle/>
                    <a:p>
                      <a:r>
                        <a:rPr lang="en-US" sz="1600"/>
                        <a:t>nl</a:t>
                      </a:r>
                    </a:p>
                  </a:txBody>
                  <a:tcPr/>
                </a:tc>
                <a:extLst>
                  <a:ext uri="{0D108BD9-81ED-4DB2-BD59-A6C34878D82A}">
                    <a16:rowId xmlns:a16="http://schemas.microsoft.com/office/drawing/2014/main" val="276978993"/>
                  </a:ext>
                </a:extLst>
              </a:tr>
              <a:tr h="370840">
                <a:tc>
                  <a:txBody>
                    <a:bodyPr/>
                    <a:lstStyle/>
                    <a:p>
                      <a:r>
                        <a:rPr lang="en-US" sz="1600"/>
                        <a:t>TOKNAM</a:t>
                      </a:r>
                    </a:p>
                  </a:txBody>
                  <a:tcPr/>
                </a:tc>
                <a:tc>
                  <a:txBody>
                    <a:bodyPr/>
                    <a:lstStyle/>
                    <a:p>
                      <a:r>
                        <a:rPr lang="en-US" sz="1600"/>
                        <a:t>eg: “abc”</a:t>
                      </a:r>
                    </a:p>
                  </a:txBody>
                  <a:tcPr/>
                </a:tc>
                <a:extLst>
                  <a:ext uri="{0D108BD9-81ED-4DB2-BD59-A6C34878D82A}">
                    <a16:rowId xmlns:a16="http://schemas.microsoft.com/office/drawing/2014/main" val="2938419008"/>
                  </a:ext>
                </a:extLst>
              </a:tr>
              <a:tr h="370840">
                <a:tc>
                  <a:txBody>
                    <a:bodyPr/>
                    <a:lstStyle/>
                    <a:p>
                      <a:r>
                        <a:rPr lang="en-US" sz="1600"/>
                        <a:t>TOKNE</a:t>
                      </a:r>
                    </a:p>
                  </a:txBody>
                  <a:tcPr/>
                </a:tc>
                <a:tc>
                  <a:txBody>
                    <a:bodyPr/>
                    <a:lstStyle/>
                    <a:p>
                      <a:r>
                        <a:rPr lang="en-US" sz="1600"/>
                        <a:t>!=</a:t>
                      </a:r>
                    </a:p>
                  </a:txBody>
                  <a:tcPr/>
                </a:tc>
                <a:extLst>
                  <a:ext uri="{0D108BD9-81ED-4DB2-BD59-A6C34878D82A}">
                    <a16:rowId xmlns:a16="http://schemas.microsoft.com/office/drawing/2014/main" val="854371652"/>
                  </a:ext>
                </a:extLst>
              </a:tr>
              <a:tr h="370840">
                <a:tc>
                  <a:txBody>
                    <a:bodyPr/>
                    <a:lstStyle/>
                    <a:p>
                      <a:r>
                        <a:rPr lang="en-US" sz="1600"/>
                        <a:t>TOKNUF</a:t>
                      </a:r>
                    </a:p>
                  </a:txBody>
                  <a:tcPr/>
                </a:tc>
                <a:tc>
                  <a:txBody>
                    <a:bodyPr/>
                    <a:lstStyle/>
                    <a:p>
                      <a:r>
                        <a:rPr lang="en-US" sz="1600"/>
                        <a:t>nuf</a:t>
                      </a:r>
                    </a:p>
                  </a:txBody>
                  <a:tcPr/>
                </a:tc>
                <a:extLst>
                  <a:ext uri="{0D108BD9-81ED-4DB2-BD59-A6C34878D82A}">
                    <a16:rowId xmlns:a16="http://schemas.microsoft.com/office/drawing/2014/main" val="1807322753"/>
                  </a:ext>
                </a:extLst>
              </a:tr>
              <a:tr h="370840">
                <a:tc>
                  <a:txBody>
                    <a:bodyPr/>
                    <a:lstStyle/>
                    <a:p>
                      <a:r>
                        <a:rPr lang="en-US" sz="1600"/>
                        <a:t>TOKNUM</a:t>
                      </a:r>
                    </a:p>
                  </a:txBody>
                  <a:tcPr/>
                </a:tc>
                <a:tc>
                  <a:txBody>
                    <a:bodyPr/>
                    <a:lstStyle/>
                    <a:p>
                      <a:r>
                        <a:rPr lang="en-US" sz="1600"/>
                        <a:t>num</a:t>
                      </a:r>
                    </a:p>
                  </a:txBody>
                  <a:tcPr/>
                </a:tc>
                <a:extLst>
                  <a:ext uri="{0D108BD9-81ED-4DB2-BD59-A6C34878D82A}">
                    <a16:rowId xmlns:a16="http://schemas.microsoft.com/office/drawing/2014/main" val="1920434614"/>
                  </a:ext>
                </a:extLst>
              </a:tr>
              <a:tr h="370840">
                <a:tc>
                  <a:txBody>
                    <a:bodyPr/>
                    <a:lstStyle/>
                    <a:p>
                      <a:r>
                        <a:rPr lang="en-US" sz="1600"/>
                        <a:t>TOKNUMLIT</a:t>
                      </a:r>
                    </a:p>
                  </a:txBody>
                  <a:tcPr/>
                </a:tc>
                <a:tc>
                  <a:txBody>
                    <a:bodyPr/>
                    <a:lstStyle/>
                    <a:p>
                      <a:r>
                        <a:rPr lang="en-US" sz="1600"/>
                        <a:t>eg: 123</a:t>
                      </a:r>
                    </a:p>
                  </a:txBody>
                  <a:tcPr/>
                </a:tc>
                <a:extLst>
                  <a:ext uri="{0D108BD9-81ED-4DB2-BD59-A6C34878D82A}">
                    <a16:rowId xmlns:a16="http://schemas.microsoft.com/office/drawing/2014/main" val="2465633447"/>
                  </a:ext>
                </a:extLst>
              </a:tr>
              <a:tr h="370840">
                <a:tc>
                  <a:txBody>
                    <a:bodyPr/>
                    <a:lstStyle/>
                    <a:p>
                      <a:r>
                        <a:rPr lang="en-US" sz="1600"/>
                        <a:t>TOKRET</a:t>
                      </a:r>
                    </a:p>
                  </a:txBody>
                  <a:tcPr/>
                </a:tc>
                <a:tc>
                  <a:txBody>
                    <a:bodyPr/>
                    <a:lstStyle/>
                    <a:p>
                      <a:r>
                        <a:rPr lang="en-US" sz="1600"/>
                        <a:t>ret</a:t>
                      </a:r>
                    </a:p>
                  </a:txBody>
                  <a:tcPr/>
                </a:tc>
                <a:extLst>
                  <a:ext uri="{0D108BD9-81ED-4DB2-BD59-A6C34878D82A}">
                    <a16:rowId xmlns:a16="http://schemas.microsoft.com/office/drawing/2014/main" val="2429573560"/>
                  </a:ext>
                </a:extLst>
              </a:tr>
              <a:tr h="370840">
                <a:tc>
                  <a:txBody>
                    <a:bodyPr/>
                    <a:lstStyle/>
                    <a:p>
                      <a:r>
                        <a:rPr lang="en-US" sz="1600"/>
                        <a:t>TOKSAY</a:t>
                      </a:r>
                    </a:p>
                  </a:txBody>
                  <a:tcPr/>
                </a:tc>
                <a:tc>
                  <a:txBody>
                    <a:bodyPr/>
                    <a:lstStyle/>
                    <a:p>
                      <a:r>
                        <a:rPr lang="en-US" sz="1600"/>
                        <a:t>say</a:t>
                      </a:r>
                    </a:p>
                  </a:txBody>
                  <a:tcPr/>
                </a:tc>
                <a:extLst>
                  <a:ext uri="{0D108BD9-81ED-4DB2-BD59-A6C34878D82A}">
                    <a16:rowId xmlns:a16="http://schemas.microsoft.com/office/drawing/2014/main" val="2439653025"/>
                  </a:ext>
                </a:extLst>
              </a:tr>
              <a:tr h="370840">
                <a:tc>
                  <a:txBody>
                    <a:bodyPr/>
                    <a:lstStyle/>
                    <a:p>
                      <a:r>
                        <a:rPr lang="en-US" sz="1600"/>
                        <a:t>TOKSTOP</a:t>
                      </a:r>
                    </a:p>
                  </a:txBody>
                  <a:tcPr/>
                </a:tc>
                <a:tc>
                  <a:txBody>
                    <a:bodyPr/>
                    <a:lstStyle/>
                    <a:p>
                      <a:r>
                        <a:rPr lang="en-US" sz="1600"/>
                        <a:t>stop</a:t>
                      </a:r>
                    </a:p>
                  </a:txBody>
                  <a:tcPr/>
                </a:tc>
                <a:extLst>
                  <a:ext uri="{0D108BD9-81ED-4DB2-BD59-A6C34878D82A}">
                    <a16:rowId xmlns:a16="http://schemas.microsoft.com/office/drawing/2014/main" val="3908772033"/>
                  </a:ext>
                </a:extLst>
              </a:tr>
            </a:tbl>
          </a:graphicData>
        </a:graphic>
      </p:graphicFrame>
      <p:graphicFrame>
        <p:nvGraphicFramePr>
          <p:cNvPr id="12" name="Table 9">
            <a:extLst>
              <a:ext uri="{FF2B5EF4-FFF2-40B4-BE49-F238E27FC236}">
                <a16:creationId xmlns:a16="http://schemas.microsoft.com/office/drawing/2014/main" id="{A3430766-CD41-4CE8-A556-1A17290331A9}"/>
              </a:ext>
            </a:extLst>
          </p:cNvPr>
          <p:cNvGraphicFramePr>
            <a:graphicFrameLocks noGrp="1"/>
          </p:cNvGraphicFramePr>
          <p:nvPr>
            <p:extLst>
              <p:ext uri="{D42A27DB-BD31-4B8C-83A1-F6EECF244321}">
                <p14:modId xmlns:p14="http://schemas.microsoft.com/office/powerpoint/2010/main" val="106782518"/>
              </p:ext>
            </p:extLst>
          </p:nvPr>
        </p:nvGraphicFramePr>
        <p:xfrm>
          <a:off x="7810304" y="956702"/>
          <a:ext cx="2667001" cy="2595880"/>
        </p:xfrm>
        <a:graphic>
          <a:graphicData uri="http://schemas.openxmlformats.org/drawingml/2006/table">
            <a:tbl>
              <a:tblPr firstRow="1" bandRow="1">
                <a:tableStyleId>{72833802-FEF1-4C79-8D5D-14CF1EAF98D9}</a:tableStyleId>
              </a:tblPr>
              <a:tblGrid>
                <a:gridCol w="1143001">
                  <a:extLst>
                    <a:ext uri="{9D8B030D-6E8A-4147-A177-3AD203B41FA5}">
                      <a16:colId xmlns:a16="http://schemas.microsoft.com/office/drawing/2014/main" val="2498266826"/>
                    </a:ext>
                  </a:extLst>
                </a:gridCol>
                <a:gridCol w="1524000">
                  <a:extLst>
                    <a:ext uri="{9D8B030D-6E8A-4147-A177-3AD203B41FA5}">
                      <a16:colId xmlns:a16="http://schemas.microsoft.com/office/drawing/2014/main" val="3895636382"/>
                    </a:ext>
                  </a:extLst>
                </a:gridCol>
              </a:tblGrid>
              <a:tr h="370840">
                <a:tc>
                  <a:txBody>
                    <a:bodyPr/>
                    <a:lstStyle/>
                    <a:p>
                      <a:r>
                        <a:rPr lang="en-US" sz="1600"/>
                        <a:t>TOK</a:t>
                      </a:r>
                    </a:p>
                  </a:txBody>
                  <a:tcPr/>
                </a:tc>
                <a:tc>
                  <a:txBody>
                    <a:bodyPr/>
                    <a:lstStyle/>
                    <a:p>
                      <a:r>
                        <a:rPr lang="en-US" sz="1600"/>
                        <a:t>Lexeme</a:t>
                      </a:r>
                    </a:p>
                  </a:txBody>
                  <a:tcPr/>
                </a:tc>
                <a:extLst>
                  <a:ext uri="{0D108BD9-81ED-4DB2-BD59-A6C34878D82A}">
                    <a16:rowId xmlns:a16="http://schemas.microsoft.com/office/drawing/2014/main" val="1202905252"/>
                  </a:ext>
                </a:extLst>
              </a:tr>
              <a:tr h="370840">
                <a:tc>
                  <a:txBody>
                    <a:bodyPr/>
                    <a:lstStyle/>
                    <a:p>
                      <a:r>
                        <a:rPr lang="en-US" sz="1600"/>
                        <a:t>TOKSTR</a:t>
                      </a:r>
                    </a:p>
                  </a:txBody>
                  <a:tcPr/>
                </a:tc>
                <a:tc>
                  <a:txBody>
                    <a:bodyPr/>
                    <a:lstStyle/>
                    <a:p>
                      <a:r>
                        <a:rPr lang="en-US" sz="1600"/>
                        <a:t>str</a:t>
                      </a:r>
                    </a:p>
                  </a:txBody>
                  <a:tcPr/>
                </a:tc>
                <a:extLst>
                  <a:ext uri="{0D108BD9-81ED-4DB2-BD59-A6C34878D82A}">
                    <a16:rowId xmlns:a16="http://schemas.microsoft.com/office/drawing/2014/main" val="1926833473"/>
                  </a:ext>
                </a:extLst>
              </a:tr>
              <a:tr h="370840">
                <a:tc>
                  <a:txBody>
                    <a:bodyPr/>
                    <a:lstStyle/>
                    <a:p>
                      <a:r>
                        <a:rPr lang="en-US" sz="1600"/>
                        <a:t>TOKSTRLIT</a:t>
                      </a:r>
                    </a:p>
                  </a:txBody>
                  <a:tcPr/>
                </a:tc>
                <a:tc>
                  <a:txBody>
                    <a:bodyPr/>
                    <a:lstStyle/>
                    <a:p>
                      <a:r>
                        <a:rPr lang="en-US" sz="1600"/>
                        <a:t>eg: “hi”</a:t>
                      </a:r>
                    </a:p>
                  </a:txBody>
                  <a:tcPr/>
                </a:tc>
                <a:extLst>
                  <a:ext uri="{0D108BD9-81ED-4DB2-BD59-A6C34878D82A}">
                    <a16:rowId xmlns:a16="http://schemas.microsoft.com/office/drawing/2014/main" val="3612283380"/>
                  </a:ext>
                </a:extLst>
              </a:tr>
              <a:tr h="370840">
                <a:tc>
                  <a:txBody>
                    <a:bodyPr/>
                    <a:lstStyle/>
                    <a:p>
                      <a:r>
                        <a:rPr lang="en-US" sz="1600"/>
                        <a:t>TOKSUB</a:t>
                      </a:r>
                    </a:p>
                  </a:txBody>
                  <a:tcPr/>
                </a:tc>
                <a:tc>
                  <a:txBody>
                    <a:bodyPr/>
                    <a:lstStyle/>
                    <a:p>
                      <a:r>
                        <a:rPr lang="en-US" sz="1600"/>
                        <a:t>-</a:t>
                      </a:r>
                    </a:p>
                  </a:txBody>
                  <a:tcPr/>
                </a:tc>
                <a:extLst>
                  <a:ext uri="{0D108BD9-81ED-4DB2-BD59-A6C34878D82A}">
                    <a16:rowId xmlns:a16="http://schemas.microsoft.com/office/drawing/2014/main" val="2467354598"/>
                  </a:ext>
                </a:extLst>
              </a:tr>
              <a:tr h="370840">
                <a:tc>
                  <a:txBody>
                    <a:bodyPr/>
                    <a:lstStyle/>
                    <a:p>
                      <a:r>
                        <a:rPr lang="en-US" sz="1600"/>
                        <a:t>TOKTHEN</a:t>
                      </a:r>
                    </a:p>
                  </a:txBody>
                  <a:tcPr/>
                </a:tc>
                <a:tc>
                  <a:txBody>
                    <a:bodyPr/>
                    <a:lstStyle/>
                    <a:p>
                      <a:r>
                        <a:rPr lang="en-US" sz="1600"/>
                        <a:t>then</a:t>
                      </a:r>
                    </a:p>
                  </a:txBody>
                  <a:tcPr/>
                </a:tc>
                <a:extLst>
                  <a:ext uri="{0D108BD9-81ED-4DB2-BD59-A6C34878D82A}">
                    <a16:rowId xmlns:a16="http://schemas.microsoft.com/office/drawing/2014/main" val="165867547"/>
                  </a:ext>
                </a:extLst>
              </a:tr>
              <a:tr h="370840">
                <a:tc>
                  <a:txBody>
                    <a:bodyPr/>
                    <a:lstStyle/>
                    <a:p>
                      <a:r>
                        <a:rPr lang="en-US" sz="1600"/>
                        <a:t>TOKVAR</a:t>
                      </a:r>
                    </a:p>
                  </a:txBody>
                  <a:tcPr/>
                </a:tc>
                <a:tc>
                  <a:txBody>
                    <a:bodyPr/>
                    <a:lstStyle/>
                    <a:p>
                      <a:r>
                        <a:rPr lang="en-US" sz="1600"/>
                        <a:t>var</a:t>
                      </a:r>
                    </a:p>
                  </a:txBody>
                  <a:tcPr/>
                </a:tc>
                <a:extLst>
                  <a:ext uri="{0D108BD9-81ED-4DB2-BD59-A6C34878D82A}">
                    <a16:rowId xmlns:a16="http://schemas.microsoft.com/office/drawing/2014/main" val="276978993"/>
                  </a:ext>
                </a:extLst>
              </a:tr>
              <a:tr h="370840">
                <a:tc>
                  <a:txBody>
                    <a:bodyPr/>
                    <a:lstStyle/>
                    <a:p>
                      <a:r>
                        <a:rPr lang="en-US" sz="1600"/>
                        <a:t>TOKWHILE</a:t>
                      </a:r>
                    </a:p>
                  </a:txBody>
                  <a:tcPr/>
                </a:tc>
                <a:tc>
                  <a:txBody>
                    <a:bodyPr/>
                    <a:lstStyle/>
                    <a:p>
                      <a:r>
                        <a:rPr lang="en-US" sz="1600"/>
                        <a:t>while</a:t>
                      </a:r>
                    </a:p>
                  </a:txBody>
                  <a:tcPr/>
                </a:tc>
                <a:extLst>
                  <a:ext uri="{0D108BD9-81ED-4DB2-BD59-A6C34878D82A}">
                    <a16:rowId xmlns:a16="http://schemas.microsoft.com/office/drawing/2014/main" val="2938419008"/>
                  </a:ext>
                </a:extLst>
              </a:tr>
            </a:tbl>
          </a:graphicData>
        </a:graphic>
      </p:graphicFrame>
    </p:spTree>
    <p:extLst>
      <p:ext uri="{BB962C8B-B14F-4D97-AF65-F5344CB8AC3E}">
        <p14:creationId xmlns:p14="http://schemas.microsoft.com/office/powerpoint/2010/main" val="2041553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idx="4294967295"/>
          </p:nvPr>
        </p:nvSpPr>
        <p:spPr>
          <a:xfrm>
            <a:off x="199267" y="375600"/>
            <a:ext cx="11706800" cy="578000"/>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959"/>
            </a:pPr>
            <a:r>
              <a:rPr lang="en"/>
              <a:t>Quiz : Walkthru tokenizing a Tog fragment, char-by-char</a:t>
            </a:r>
            <a:endParaRPr/>
          </a:p>
        </p:txBody>
      </p:sp>
      <p:sp>
        <p:nvSpPr>
          <p:cNvPr id="157" name="Google Shape;157;p24"/>
          <p:cNvSpPr txBox="1">
            <a:spLocks noGrp="1"/>
          </p:cNvSpPr>
          <p:nvPr>
            <p:ph type="body" idx="1"/>
          </p:nvPr>
        </p:nvSpPr>
        <p:spPr>
          <a:xfrm>
            <a:off x="464867" y="3501698"/>
            <a:ext cx="11546800" cy="57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pPr marL="0" indent="0">
              <a:lnSpc>
                <a:spcPct val="100000"/>
              </a:lnSpc>
              <a:spcBef>
                <a:spcPts val="0"/>
              </a:spcBef>
              <a:buNone/>
            </a:pPr>
            <a:r>
              <a:rPr lang="en" sz="2400" dirty="0">
                <a:solidFill>
                  <a:schemeClr val="dk1"/>
                </a:solidFill>
                <a:latin typeface="Calibri"/>
                <a:ea typeface="Calibri"/>
                <a:cs typeface="Calibri"/>
                <a:sym typeface="Calibri"/>
              </a:rPr>
              <a:t>fun</a:t>
            </a:r>
            <a:r>
              <a:rPr lang="en" sz="2400" dirty="0">
                <a:solidFill>
                  <a:schemeClr val="dk1"/>
                </a:solidFill>
                <a:latin typeface="Consolas"/>
                <a:ea typeface="Consolas"/>
                <a:cs typeface="Consolas"/>
                <a:sym typeface="Consolas"/>
              </a:rPr>
              <a:t>∙</a:t>
            </a:r>
            <a:r>
              <a:rPr lang="en" sz="2400" dirty="0">
                <a:solidFill>
                  <a:schemeClr val="dk1"/>
                </a:solidFill>
                <a:latin typeface="Calibri"/>
                <a:ea typeface="Calibri"/>
                <a:cs typeface="Calibri"/>
                <a:sym typeface="Calibri"/>
              </a:rPr>
              <a:t>main</a:t>
            </a:r>
            <a:r>
              <a:rPr lang="en" sz="2400" dirty="0">
                <a:solidFill>
                  <a:schemeClr val="dk1"/>
                </a:solidFill>
                <a:latin typeface="Consolas"/>
                <a:ea typeface="Consolas"/>
                <a:cs typeface="Consolas"/>
                <a:sym typeface="Consolas"/>
              </a:rPr>
              <a:t>∙</a:t>
            </a:r>
            <a:r>
              <a:rPr lang="en" sz="2400" dirty="0">
                <a:solidFill>
                  <a:schemeClr val="dk1"/>
                </a:solidFill>
                <a:latin typeface="Calibri"/>
                <a:ea typeface="Calibri"/>
                <a:cs typeface="Calibri"/>
                <a:sym typeface="Calibri"/>
              </a:rPr>
              <a:t>=</a:t>
            </a:r>
            <a:r>
              <a:rPr lang="en" sz="2400" dirty="0">
                <a:solidFill>
                  <a:schemeClr val="dk1"/>
                </a:solidFill>
                <a:latin typeface="Consolas"/>
                <a:ea typeface="Consolas"/>
                <a:cs typeface="Consolas"/>
                <a:sym typeface="Consolas"/>
              </a:rPr>
              <a:t>∙</a:t>
            </a:r>
            <a:r>
              <a:rPr lang="en" sz="2400" dirty="0">
                <a:solidFill>
                  <a:schemeClr val="dk1"/>
                </a:solidFill>
                <a:latin typeface="Calibri"/>
                <a:ea typeface="Calibri"/>
                <a:cs typeface="Calibri"/>
                <a:sym typeface="Calibri"/>
              </a:rPr>
              <a:t>var</a:t>
            </a:r>
            <a:r>
              <a:rPr lang="en" sz="2400" dirty="0">
                <a:solidFill>
                  <a:schemeClr val="dk1"/>
                </a:solidFill>
                <a:latin typeface="Consolas"/>
                <a:ea typeface="Consolas"/>
                <a:cs typeface="Consolas"/>
                <a:sym typeface="Consolas"/>
              </a:rPr>
              <a:t>∙</a:t>
            </a:r>
            <a:r>
              <a:rPr lang="en" sz="2400" dirty="0">
                <a:solidFill>
                  <a:schemeClr val="dk1"/>
                </a:solidFill>
                <a:latin typeface="Calibri"/>
                <a:ea typeface="Calibri"/>
                <a:cs typeface="Calibri"/>
                <a:sym typeface="Calibri"/>
              </a:rPr>
              <a:t>apple:</a:t>
            </a:r>
            <a:r>
              <a:rPr lang="en" sz="2400" dirty="0">
                <a:solidFill>
                  <a:schemeClr val="dk1"/>
                </a:solidFill>
                <a:latin typeface="Consolas"/>
                <a:ea typeface="Consolas"/>
                <a:cs typeface="Consolas"/>
                <a:sym typeface="Consolas"/>
              </a:rPr>
              <a:t>∙</a:t>
            </a:r>
            <a:r>
              <a:rPr lang="en" sz="2400" dirty="0">
                <a:solidFill>
                  <a:schemeClr val="dk1"/>
                </a:solidFill>
                <a:latin typeface="Calibri"/>
                <a:ea typeface="Calibri"/>
                <a:cs typeface="Calibri"/>
                <a:sym typeface="Calibri"/>
              </a:rPr>
              <a:t>num</a:t>
            </a:r>
            <a:r>
              <a:rPr lang="en" sz="2400" dirty="0">
                <a:solidFill>
                  <a:schemeClr val="dk1"/>
                </a:solidFill>
                <a:latin typeface="Consolas"/>
                <a:ea typeface="Consolas"/>
                <a:cs typeface="Consolas"/>
                <a:sym typeface="Consolas"/>
              </a:rPr>
              <a:t>◊∙∙if3&gt;=∙ab2c∙then∙while∙strong==:42various</a:t>
            </a:r>
            <a:endParaRPr sz="2400" dirty="0">
              <a:latin typeface="Calibri"/>
              <a:ea typeface="Calibri"/>
              <a:cs typeface="Calibri"/>
              <a:sym typeface="Calibri"/>
            </a:endParaRPr>
          </a:p>
        </p:txBody>
      </p:sp>
      <p:sp>
        <p:nvSpPr>
          <p:cNvPr id="158" name="Google Shape;158;p24"/>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14</a:t>
            </a:fld>
            <a:endParaRPr/>
          </a:p>
        </p:txBody>
      </p:sp>
      <p:sp>
        <p:nvSpPr>
          <p:cNvPr id="159" name="Google Shape;159;p24"/>
          <p:cNvSpPr txBox="1"/>
          <p:nvPr/>
        </p:nvSpPr>
        <p:spPr>
          <a:xfrm>
            <a:off x="517667" y="1529594"/>
            <a:ext cx="11441200" cy="1328400"/>
          </a:xfrm>
          <a:prstGeom prst="rect">
            <a:avLst/>
          </a:prstGeom>
          <a:gradFill>
            <a:gsLst>
              <a:gs pos="0">
                <a:srgbClr val="FFF6DB"/>
              </a:gs>
              <a:gs pos="100000">
                <a:srgbClr val="FAD25C"/>
              </a:gs>
            </a:gsLst>
            <a:path path="circle">
              <a:fillToRect l="50000" t="50000" r="50000" b="50000"/>
            </a:path>
            <a:tileRect/>
          </a:gradFill>
          <a:ln>
            <a:noFill/>
          </a:ln>
        </p:spPr>
        <p:txBody>
          <a:bodyPr spcFirstLastPara="1" wrap="square" lIns="121900" tIns="60933" rIns="121900" bIns="60933" anchor="t" anchorCtr="0">
            <a:noAutofit/>
          </a:bodyPr>
          <a:lstStyle/>
          <a:p>
            <a:pPr>
              <a:buSzPts val="1100"/>
            </a:pPr>
            <a:r>
              <a:rPr lang="en" sz="2400">
                <a:solidFill>
                  <a:schemeClr val="dk1"/>
                </a:solidFill>
                <a:latin typeface="Calibri"/>
                <a:ea typeface="Calibri"/>
                <a:cs typeface="Calibri"/>
                <a:sym typeface="Calibri"/>
              </a:rPr>
              <a:t>Keywords:	call  do  elihw  fi  fun  if  let  nl  nuf  num  ret  say  stop  str  then  var  while</a:t>
            </a:r>
            <a:endParaRPr sz="2400">
              <a:solidFill>
                <a:schemeClr val="dk1"/>
              </a:solidFill>
              <a:latin typeface="Calibri"/>
              <a:ea typeface="Calibri"/>
              <a:cs typeface="Calibri"/>
              <a:sym typeface="Calibri"/>
            </a:endParaRPr>
          </a:p>
          <a:p>
            <a:r>
              <a:rPr lang="en" sz="2400">
                <a:solidFill>
                  <a:schemeClr val="dk1"/>
                </a:solidFill>
                <a:latin typeface="Calibri"/>
                <a:ea typeface="Calibri"/>
                <a:cs typeface="Calibri"/>
                <a:sym typeface="Calibri"/>
              </a:rPr>
              <a:t>Operators:	+   /    ==   &gt;=   &gt;   &lt;=   &lt;   *   !=   </a:t>
            </a:r>
            <a:r>
              <a:rPr lang="en" sz="2400" b="1">
                <a:solidFill>
                  <a:schemeClr val="dk1"/>
                </a:solidFill>
                <a:latin typeface="Calibri"/>
                <a:ea typeface="Calibri"/>
                <a:cs typeface="Calibri"/>
                <a:sym typeface="Calibri"/>
              </a:rPr>
              <a:t>-   </a:t>
            </a:r>
            <a:r>
              <a:rPr lang="en"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r>
              <a:rPr lang="en" sz="2400">
                <a:solidFill>
                  <a:schemeClr val="dk1"/>
                </a:solidFill>
                <a:latin typeface="Calibri"/>
                <a:ea typeface="Calibri"/>
                <a:cs typeface="Calibri"/>
                <a:sym typeface="Calibri"/>
              </a:rPr>
              <a:t>Punctuation:	:   #</a:t>
            </a:r>
            <a:endParaRPr sz="2400">
              <a:solidFill>
                <a:schemeClr val="dk1"/>
              </a:solidFill>
              <a:latin typeface="Calibri"/>
              <a:ea typeface="Calibri"/>
              <a:cs typeface="Calibri"/>
              <a:sym typeface="Calibri"/>
            </a:endParaRPr>
          </a:p>
        </p:txBody>
      </p:sp>
      <p:sp>
        <p:nvSpPr>
          <p:cNvPr id="160" name="Google Shape;160;p24"/>
          <p:cNvSpPr txBox="1"/>
          <p:nvPr/>
        </p:nvSpPr>
        <p:spPr>
          <a:xfrm>
            <a:off x="464867" y="4782300"/>
            <a:ext cx="11546800" cy="664400"/>
          </a:xfrm>
          <a:prstGeom prst="rect">
            <a:avLst/>
          </a:prstGeom>
          <a:noFill/>
          <a:ln>
            <a:noFill/>
          </a:ln>
        </p:spPr>
        <p:txBody>
          <a:bodyPr spcFirstLastPara="1" wrap="square" lIns="121900" tIns="121900" rIns="121900" bIns="121900" anchor="t" anchorCtr="0">
            <a:noAutofit/>
          </a:bodyPr>
          <a:lstStyle/>
          <a:p>
            <a:r>
              <a:rPr lang="en" sz="2400" dirty="0">
                <a:latin typeface="Calibri"/>
                <a:ea typeface="Calibri"/>
                <a:cs typeface="Calibri"/>
                <a:sym typeface="Calibri"/>
              </a:rPr>
              <a:t>In scanning a token, stop when you hit a char that is NOT part of that kind of token</a:t>
            </a:r>
            <a:endParaRPr sz="2400" dirty="0">
              <a:latin typeface="Calibri"/>
              <a:ea typeface="Calibri"/>
              <a:cs typeface="Calibri"/>
              <a:sym typeface="Calibri"/>
            </a:endParaRPr>
          </a:p>
        </p:txBody>
      </p:sp>
      <p:sp>
        <p:nvSpPr>
          <p:cNvPr id="2" name="Footer Placeholder 1">
            <a:extLst>
              <a:ext uri="{FF2B5EF4-FFF2-40B4-BE49-F238E27FC236}">
                <a16:creationId xmlns:a16="http://schemas.microsoft.com/office/drawing/2014/main" id="{2AF1C66F-34CC-4C78-8BB0-3693E909608B}"/>
              </a:ext>
            </a:extLst>
          </p:cNvPr>
          <p:cNvSpPr>
            <a:spLocks noGrp="1"/>
          </p:cNvSpPr>
          <p:nvPr>
            <p:ph type="ftr" sz="quarter" idx="11"/>
          </p:nvPr>
        </p:nvSpPr>
        <p:spPr/>
        <p:txBody>
          <a:bodyPr/>
          <a:lstStyle/>
          <a:p>
            <a:r>
              <a:rPr lang="en-US"/>
              <a:t>Introduction to Compilers : Lexer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
                                            <p:bg/>
                                          </p:spTgt>
                                        </p:tgtEl>
                                        <p:attrNameLst>
                                          <p:attrName>style.visibility</p:attrName>
                                        </p:attrNameLst>
                                      </p:cBhvr>
                                      <p:to>
                                        <p:strVal val="visible"/>
                                      </p:to>
                                    </p:set>
                                    <p:anim calcmode="lin" valueType="num">
                                      <p:cBhvr additive="base">
                                        <p:cTn id="7" dur="500" fill="hold"/>
                                        <p:tgtEl>
                                          <p:spTgt spid="15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57">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7">
                                            <p:txEl>
                                              <p:pRg st="0" end="0"/>
                                            </p:txEl>
                                          </p:spTgt>
                                        </p:tgtEl>
                                        <p:attrNameLst>
                                          <p:attrName>style.visibility</p:attrName>
                                        </p:attrNameLst>
                                      </p:cBhvr>
                                      <p:to>
                                        <p:strVal val="visible"/>
                                      </p:to>
                                    </p:set>
                                    <p:anim calcmode="lin" valueType="num">
                                      <p:cBhvr additive="base">
                                        <p:cTn id="13" dur="500" fill="hold"/>
                                        <p:tgtEl>
                                          <p:spTgt spid="15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anim calcmode="lin" valueType="num">
                                      <p:cBhvr additive="base">
                                        <p:cTn id="19" dur="500" fill="hold"/>
                                        <p:tgtEl>
                                          <p:spTgt spid="160"/>
                                        </p:tgtEl>
                                        <p:attrNameLst>
                                          <p:attrName>ppt_x</p:attrName>
                                        </p:attrNameLst>
                                      </p:cBhvr>
                                      <p:tavLst>
                                        <p:tav tm="0">
                                          <p:val>
                                            <p:strVal val="#ppt_x"/>
                                          </p:val>
                                        </p:tav>
                                        <p:tav tm="100000">
                                          <p:val>
                                            <p:strVal val="#ppt_x"/>
                                          </p:val>
                                        </p:tav>
                                      </p:tavLst>
                                    </p:anim>
                                    <p:anim calcmode="lin" valueType="num">
                                      <p:cBhvr additive="base">
                                        <p:cTn id="20" dur="500" fill="hold"/>
                                        <p:tgtEl>
                                          <p:spTgt spid="1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build="p" animBg="1"/>
      <p:bldP spid="1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Google Shape;157;p24"/>
          <p:cNvSpPr txBox="1">
            <a:spLocks noGrp="1"/>
          </p:cNvSpPr>
          <p:nvPr>
            <p:ph type="body" idx="1"/>
          </p:nvPr>
        </p:nvSpPr>
        <p:spPr>
          <a:xfrm>
            <a:off x="365267" y="2647010"/>
            <a:ext cx="11374800" cy="578000"/>
          </a:xfrm>
          <a:prstGeom prst="rect">
            <a:avLst/>
          </a:prstGeom>
          <a:no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pPr marL="0" indent="0">
              <a:lnSpc>
                <a:spcPct val="100000"/>
              </a:lnSpc>
              <a:spcBef>
                <a:spcPts val="0"/>
              </a:spcBef>
              <a:buNone/>
            </a:pPr>
            <a:r>
              <a:rPr lang="en" sz="2400">
                <a:solidFill>
                  <a:schemeClr val="dk1"/>
                </a:solidFill>
                <a:latin typeface="Calibri"/>
                <a:ea typeface="Calibri"/>
                <a:cs typeface="Calibri"/>
                <a:sym typeface="Calibri"/>
              </a:rPr>
              <a:t>fun</a:t>
            </a:r>
            <a:r>
              <a:rPr lang="en" sz="2400">
                <a:solidFill>
                  <a:schemeClr val="dk1"/>
                </a:solidFill>
                <a:latin typeface="Consolas"/>
                <a:ea typeface="Consolas"/>
                <a:cs typeface="Consolas"/>
                <a:sym typeface="Consolas"/>
              </a:rPr>
              <a:t>∙</a:t>
            </a:r>
            <a:r>
              <a:rPr lang="en" sz="2400">
                <a:solidFill>
                  <a:schemeClr val="dk1"/>
                </a:solidFill>
                <a:latin typeface="Calibri"/>
                <a:ea typeface="Calibri"/>
                <a:cs typeface="Calibri"/>
                <a:sym typeface="Calibri"/>
              </a:rPr>
              <a:t>main</a:t>
            </a:r>
            <a:r>
              <a:rPr lang="en" sz="2400">
                <a:solidFill>
                  <a:schemeClr val="dk1"/>
                </a:solidFill>
                <a:latin typeface="Consolas"/>
                <a:ea typeface="Consolas"/>
                <a:cs typeface="Consolas"/>
                <a:sym typeface="Consolas"/>
              </a:rPr>
              <a:t>∙</a:t>
            </a:r>
            <a:r>
              <a:rPr lang="en" sz="2400">
                <a:solidFill>
                  <a:schemeClr val="dk1"/>
                </a:solidFill>
                <a:latin typeface="Calibri"/>
                <a:ea typeface="Calibri"/>
                <a:cs typeface="Calibri"/>
                <a:sym typeface="Calibri"/>
              </a:rPr>
              <a:t>=</a:t>
            </a:r>
            <a:r>
              <a:rPr lang="en" sz="2400">
                <a:solidFill>
                  <a:schemeClr val="dk1"/>
                </a:solidFill>
                <a:latin typeface="Consolas"/>
                <a:ea typeface="Consolas"/>
                <a:cs typeface="Consolas"/>
                <a:sym typeface="Consolas"/>
              </a:rPr>
              <a:t>∙</a:t>
            </a:r>
            <a:r>
              <a:rPr lang="en" sz="2400">
                <a:solidFill>
                  <a:schemeClr val="dk1"/>
                </a:solidFill>
                <a:latin typeface="Calibri"/>
                <a:ea typeface="Calibri"/>
                <a:cs typeface="Calibri"/>
                <a:sym typeface="Calibri"/>
              </a:rPr>
              <a:t>var</a:t>
            </a:r>
            <a:r>
              <a:rPr lang="en" sz="2400">
                <a:solidFill>
                  <a:schemeClr val="dk1"/>
                </a:solidFill>
                <a:latin typeface="Consolas"/>
                <a:ea typeface="Consolas"/>
                <a:cs typeface="Consolas"/>
                <a:sym typeface="Consolas"/>
              </a:rPr>
              <a:t>∙</a:t>
            </a:r>
            <a:r>
              <a:rPr lang="en" sz="2400">
                <a:solidFill>
                  <a:schemeClr val="dk1"/>
                </a:solidFill>
                <a:latin typeface="Calibri"/>
                <a:ea typeface="Calibri"/>
                <a:cs typeface="Calibri"/>
                <a:sym typeface="Calibri"/>
              </a:rPr>
              <a:t>apple:</a:t>
            </a:r>
            <a:r>
              <a:rPr lang="en" sz="2400">
                <a:solidFill>
                  <a:schemeClr val="dk1"/>
                </a:solidFill>
                <a:latin typeface="Consolas"/>
                <a:ea typeface="Consolas"/>
                <a:cs typeface="Consolas"/>
                <a:sym typeface="Consolas"/>
              </a:rPr>
              <a:t>∙</a:t>
            </a:r>
            <a:r>
              <a:rPr lang="en" sz="2400">
                <a:solidFill>
                  <a:schemeClr val="dk1"/>
                </a:solidFill>
                <a:latin typeface="Calibri"/>
                <a:ea typeface="Calibri"/>
                <a:cs typeface="Calibri"/>
                <a:sym typeface="Calibri"/>
              </a:rPr>
              <a:t>num</a:t>
            </a:r>
            <a:r>
              <a:rPr lang="en" sz="2400">
                <a:solidFill>
                  <a:schemeClr val="dk1"/>
                </a:solidFill>
                <a:latin typeface="Consolas"/>
                <a:ea typeface="Consolas"/>
                <a:cs typeface="Consolas"/>
                <a:sym typeface="Consolas"/>
              </a:rPr>
              <a:t>◊∙∙if3&gt;=∙ab2c∙then∙while∙strong==:42various</a:t>
            </a:r>
            <a:endParaRPr sz="2400">
              <a:latin typeface="Calibri"/>
              <a:ea typeface="Calibri"/>
              <a:cs typeface="Calibri"/>
              <a:sym typeface="Calibri"/>
            </a:endParaRPr>
          </a:p>
        </p:txBody>
      </p:sp>
      <p:sp>
        <p:nvSpPr>
          <p:cNvPr id="158" name="Google Shape;158;p24"/>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15</a:t>
            </a:fld>
            <a:endParaRPr/>
          </a:p>
        </p:txBody>
      </p:sp>
      <p:sp>
        <p:nvSpPr>
          <p:cNvPr id="159" name="Google Shape;159;p24"/>
          <p:cNvSpPr txBox="1"/>
          <p:nvPr/>
        </p:nvSpPr>
        <p:spPr>
          <a:xfrm>
            <a:off x="365300" y="1140513"/>
            <a:ext cx="11441200" cy="1328400"/>
          </a:xfrm>
          <a:prstGeom prst="rect">
            <a:avLst/>
          </a:prstGeom>
          <a:gradFill>
            <a:gsLst>
              <a:gs pos="0">
                <a:srgbClr val="FFF6DB"/>
              </a:gs>
              <a:gs pos="100000">
                <a:srgbClr val="FAD25C"/>
              </a:gs>
            </a:gsLst>
            <a:path path="circle">
              <a:fillToRect l="50000" t="50000" r="50000" b="50000"/>
            </a:path>
            <a:tileRect/>
          </a:gradFill>
          <a:ln>
            <a:solidFill>
              <a:srgbClr val="000000"/>
            </a:solidFill>
          </a:ln>
        </p:spPr>
        <p:txBody>
          <a:bodyPr spcFirstLastPara="1" wrap="square" lIns="121900" tIns="60933" rIns="121900" bIns="60933" anchor="t" anchorCtr="0">
            <a:noAutofit/>
          </a:bodyPr>
          <a:lstStyle/>
          <a:p>
            <a:pPr>
              <a:buSzPts val="1100"/>
            </a:pPr>
            <a:r>
              <a:rPr lang="en" sz="2400">
                <a:solidFill>
                  <a:schemeClr val="dk1"/>
                </a:solidFill>
                <a:latin typeface="Calibri"/>
                <a:ea typeface="Calibri"/>
                <a:cs typeface="Calibri"/>
                <a:sym typeface="Calibri"/>
              </a:rPr>
              <a:t>Keywords:	call  do  elihw  fi  fun  if  let  nl  nuf  num  ret  say  stop  str  then  var  while</a:t>
            </a:r>
            <a:endParaRPr sz="2400">
              <a:solidFill>
                <a:schemeClr val="dk1"/>
              </a:solidFill>
              <a:latin typeface="Calibri"/>
              <a:ea typeface="Calibri"/>
              <a:cs typeface="Calibri"/>
              <a:sym typeface="Calibri"/>
            </a:endParaRPr>
          </a:p>
          <a:p>
            <a:r>
              <a:rPr lang="en" sz="2400">
                <a:solidFill>
                  <a:schemeClr val="dk1"/>
                </a:solidFill>
                <a:latin typeface="Calibri"/>
                <a:ea typeface="Calibri"/>
                <a:cs typeface="Calibri"/>
                <a:sym typeface="Calibri"/>
              </a:rPr>
              <a:t>Operators:	+   /    ==   &gt;=   &gt;   &lt;=   &lt;   *   !=   </a:t>
            </a:r>
            <a:r>
              <a:rPr lang="en" sz="2400" b="1">
                <a:solidFill>
                  <a:schemeClr val="dk1"/>
                </a:solidFill>
                <a:latin typeface="Calibri"/>
                <a:ea typeface="Calibri"/>
                <a:cs typeface="Calibri"/>
                <a:sym typeface="Calibri"/>
              </a:rPr>
              <a:t>-   </a:t>
            </a:r>
            <a:r>
              <a:rPr lang="en"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r>
              <a:rPr lang="en" sz="2400">
                <a:solidFill>
                  <a:schemeClr val="dk1"/>
                </a:solidFill>
                <a:latin typeface="Calibri"/>
                <a:ea typeface="Calibri"/>
                <a:cs typeface="Calibri"/>
                <a:sym typeface="Calibri"/>
              </a:rPr>
              <a:t>Punctuation:	:   #</a:t>
            </a:r>
            <a:endParaRPr sz="2400">
              <a:solidFill>
                <a:schemeClr val="dk1"/>
              </a:solidFill>
              <a:latin typeface="Calibri"/>
              <a:ea typeface="Calibri"/>
              <a:cs typeface="Calibri"/>
              <a:sym typeface="Calibri"/>
            </a:endParaRPr>
          </a:p>
        </p:txBody>
      </p:sp>
      <p:sp>
        <p:nvSpPr>
          <p:cNvPr id="2" name="Footer Placeholder 1">
            <a:extLst>
              <a:ext uri="{FF2B5EF4-FFF2-40B4-BE49-F238E27FC236}">
                <a16:creationId xmlns:a16="http://schemas.microsoft.com/office/drawing/2014/main" id="{2AF1C66F-34CC-4C78-8BB0-3693E909608B}"/>
              </a:ext>
            </a:extLst>
          </p:cNvPr>
          <p:cNvSpPr>
            <a:spLocks noGrp="1"/>
          </p:cNvSpPr>
          <p:nvPr>
            <p:ph type="ftr" sz="quarter" idx="11"/>
          </p:nvPr>
        </p:nvSpPr>
        <p:spPr/>
        <p:txBody>
          <a:bodyPr/>
          <a:lstStyle/>
          <a:p>
            <a:r>
              <a:rPr lang="en-US"/>
              <a:t>Introduction to Compilers : Lexer</a:t>
            </a:r>
          </a:p>
        </p:txBody>
      </p:sp>
      <p:sp>
        <p:nvSpPr>
          <p:cNvPr id="8" name="Google Shape;156;p24">
            <a:extLst>
              <a:ext uri="{FF2B5EF4-FFF2-40B4-BE49-F238E27FC236}">
                <a16:creationId xmlns:a16="http://schemas.microsoft.com/office/drawing/2014/main" id="{0B91C246-C171-4FA2-BF9D-40AC5EB2D075}"/>
              </a:ext>
            </a:extLst>
          </p:cNvPr>
          <p:cNvSpPr txBox="1">
            <a:spLocks/>
          </p:cNvSpPr>
          <p:nvPr/>
        </p:nvSpPr>
        <p:spPr>
          <a:xfrm>
            <a:off x="199267" y="375600"/>
            <a:ext cx="11706800" cy="578000"/>
          </a:xfrm>
          <a:prstGeom prst="rect">
            <a:avLst/>
          </a:prstGeom>
          <a:noFill/>
          <a:ln>
            <a:noFill/>
          </a:ln>
        </p:spPr>
        <p:txBody>
          <a:bodyPr spcFirstLastPara="1" vert="horz" wrap="square" lIns="121900" tIns="60933" rIns="121900" bIns="60933" rtlCol="0" anchor="ctr" anchorCtr="0">
            <a:noAutofit/>
          </a:bodyPr>
          <a:lstStyle>
            <a:lvl1pPr algn="l" defTabSz="914400" rtl="0" eaLnBrk="1" latinLnBrk="0" hangingPunct="1">
              <a:lnSpc>
                <a:spcPct val="90000"/>
              </a:lnSpc>
              <a:spcBef>
                <a:spcPct val="0"/>
              </a:spcBef>
              <a:buNone/>
              <a:defRPr sz="3600" kern="1200">
                <a:solidFill>
                  <a:schemeClr val="tx1"/>
                </a:solidFill>
                <a:latin typeface="+mn-lt"/>
                <a:ea typeface="+mj-ea"/>
                <a:cs typeface="+mj-cs"/>
              </a:defRPr>
            </a:lvl1pPr>
          </a:lstStyle>
          <a:p>
            <a:pPr>
              <a:spcBef>
                <a:spcPts val="0"/>
              </a:spcBef>
              <a:buClr>
                <a:schemeClr val="dk1"/>
              </a:buClr>
              <a:buSzPts val="3959"/>
            </a:pPr>
            <a:r>
              <a:rPr lang="en-US"/>
              <a:t>Walkthru : Answer</a:t>
            </a:r>
          </a:p>
        </p:txBody>
      </p:sp>
      <p:sp>
        <p:nvSpPr>
          <p:cNvPr id="9" name="Google Shape;157;p24">
            <a:extLst>
              <a:ext uri="{FF2B5EF4-FFF2-40B4-BE49-F238E27FC236}">
                <a16:creationId xmlns:a16="http://schemas.microsoft.com/office/drawing/2014/main" id="{02998962-A5E3-49D6-BAD5-8FFF24A37BFE}"/>
              </a:ext>
            </a:extLst>
          </p:cNvPr>
          <p:cNvSpPr txBox="1">
            <a:spLocks/>
          </p:cNvSpPr>
          <p:nvPr/>
        </p:nvSpPr>
        <p:spPr>
          <a:xfrm>
            <a:off x="365267" y="3499155"/>
            <a:ext cx="1387333" cy="2584632"/>
          </a:xfrm>
          <a:prstGeom prst="rect">
            <a:avLst/>
          </a:prstGeom>
          <a:no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a:solidFill>
                  <a:schemeClr val="dk1"/>
                </a:solidFill>
                <a:latin typeface="Calibri"/>
                <a:ea typeface="Calibri"/>
                <a:cs typeface="Calibri"/>
                <a:sym typeface="Calibri"/>
              </a:rPr>
              <a:t>fun</a:t>
            </a:r>
          </a:p>
          <a:p>
            <a:pPr marL="0" indent="0">
              <a:lnSpc>
                <a:spcPct val="100000"/>
              </a:lnSpc>
              <a:spcBef>
                <a:spcPts val="0"/>
              </a:spcBef>
              <a:buFont typeface="Arial" panose="020B0604020202020204" pitchFamily="34" charset="0"/>
              <a:buNone/>
            </a:pPr>
            <a:r>
              <a:rPr lang="en-US" sz="2400">
                <a:solidFill>
                  <a:schemeClr val="dk1"/>
                </a:solidFill>
                <a:latin typeface="Calibri"/>
                <a:ea typeface="Calibri"/>
                <a:cs typeface="Calibri"/>
                <a:sym typeface="Calibri"/>
              </a:rPr>
              <a:t>main</a:t>
            </a:r>
          </a:p>
          <a:p>
            <a:pPr marL="0" indent="0">
              <a:lnSpc>
                <a:spcPct val="100000"/>
              </a:lnSpc>
              <a:spcBef>
                <a:spcPts val="0"/>
              </a:spcBef>
              <a:buFont typeface="Arial" panose="020B0604020202020204" pitchFamily="34" charset="0"/>
              <a:buNone/>
            </a:pPr>
            <a:r>
              <a:rPr lang="en-US" sz="2400">
                <a:solidFill>
                  <a:schemeClr val="dk1"/>
                </a:solidFill>
                <a:latin typeface="Calibri"/>
                <a:ea typeface="Calibri"/>
                <a:cs typeface="Calibri"/>
                <a:sym typeface="Calibri"/>
              </a:rPr>
              <a:t>=</a:t>
            </a:r>
          </a:p>
          <a:p>
            <a:pPr marL="0" indent="0">
              <a:lnSpc>
                <a:spcPct val="100000"/>
              </a:lnSpc>
              <a:spcBef>
                <a:spcPts val="0"/>
              </a:spcBef>
              <a:buFont typeface="Arial" panose="020B0604020202020204" pitchFamily="34" charset="0"/>
              <a:buNone/>
            </a:pPr>
            <a:r>
              <a:rPr lang="en-US" sz="2400">
                <a:solidFill>
                  <a:schemeClr val="dk1"/>
                </a:solidFill>
                <a:latin typeface="Calibri"/>
                <a:ea typeface="Calibri"/>
                <a:cs typeface="Calibri"/>
                <a:sym typeface="Calibri"/>
              </a:rPr>
              <a:t>var</a:t>
            </a:r>
          </a:p>
          <a:p>
            <a:pPr marL="0" indent="0">
              <a:lnSpc>
                <a:spcPct val="100000"/>
              </a:lnSpc>
              <a:spcBef>
                <a:spcPts val="0"/>
              </a:spcBef>
              <a:buFont typeface="Arial" panose="020B0604020202020204" pitchFamily="34" charset="0"/>
              <a:buNone/>
            </a:pPr>
            <a:r>
              <a:rPr lang="en-US" sz="2400">
                <a:solidFill>
                  <a:schemeClr val="dk1"/>
                </a:solidFill>
                <a:latin typeface="Calibri"/>
                <a:ea typeface="Calibri"/>
                <a:cs typeface="Calibri"/>
                <a:sym typeface="Calibri"/>
              </a:rPr>
              <a:t>apple</a:t>
            </a:r>
          </a:p>
          <a:p>
            <a:pPr marL="0" indent="0">
              <a:lnSpc>
                <a:spcPct val="100000"/>
              </a:lnSpc>
              <a:spcBef>
                <a:spcPts val="0"/>
              </a:spcBef>
              <a:buFont typeface="Arial" panose="020B0604020202020204" pitchFamily="34" charset="0"/>
              <a:buNone/>
            </a:pPr>
            <a:r>
              <a:rPr lang="en-US" sz="2400">
                <a:solidFill>
                  <a:schemeClr val="dk1"/>
                </a:solidFill>
                <a:latin typeface="Calibri"/>
                <a:ea typeface="Calibri"/>
                <a:cs typeface="Calibri"/>
                <a:sym typeface="Calibri"/>
              </a:rPr>
              <a:t>:</a:t>
            </a:r>
          </a:p>
          <a:p>
            <a:pPr marL="0" indent="0">
              <a:lnSpc>
                <a:spcPct val="100000"/>
              </a:lnSpc>
              <a:spcBef>
                <a:spcPts val="0"/>
              </a:spcBef>
              <a:buFont typeface="Arial" panose="020B0604020202020204" pitchFamily="34" charset="0"/>
              <a:buNone/>
            </a:pPr>
            <a:r>
              <a:rPr lang="en-US" sz="2400">
                <a:solidFill>
                  <a:schemeClr val="dk1"/>
                </a:solidFill>
                <a:latin typeface="Calibri"/>
                <a:ea typeface="Calibri"/>
                <a:cs typeface="Calibri"/>
                <a:sym typeface="Calibri"/>
              </a:rPr>
              <a:t>num</a:t>
            </a:r>
          </a:p>
        </p:txBody>
      </p:sp>
      <p:sp>
        <p:nvSpPr>
          <p:cNvPr id="10" name="Google Shape;157;p24">
            <a:extLst>
              <a:ext uri="{FF2B5EF4-FFF2-40B4-BE49-F238E27FC236}">
                <a16:creationId xmlns:a16="http://schemas.microsoft.com/office/drawing/2014/main" id="{7F32F4ED-4728-42DE-8DD6-AD0C5D703632}"/>
              </a:ext>
            </a:extLst>
          </p:cNvPr>
          <p:cNvSpPr txBox="1">
            <a:spLocks/>
          </p:cNvSpPr>
          <p:nvPr/>
        </p:nvSpPr>
        <p:spPr>
          <a:xfrm>
            <a:off x="1941667" y="3499155"/>
            <a:ext cx="1495800" cy="2584632"/>
          </a:xfrm>
          <a:prstGeom prst="rect">
            <a:avLst/>
          </a:prstGeom>
          <a:no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400">
                <a:solidFill>
                  <a:schemeClr val="dk1"/>
                </a:solidFill>
                <a:latin typeface="Consolas"/>
                <a:ea typeface="Consolas"/>
                <a:cs typeface="Consolas"/>
                <a:sym typeface="Consolas"/>
              </a:rPr>
              <a:t>if3</a:t>
            </a:r>
          </a:p>
          <a:p>
            <a:pPr marL="0" indent="0">
              <a:lnSpc>
                <a:spcPct val="100000"/>
              </a:lnSpc>
              <a:spcBef>
                <a:spcPts val="0"/>
              </a:spcBef>
              <a:buNone/>
            </a:pPr>
            <a:r>
              <a:rPr lang="en-US" sz="2400">
                <a:solidFill>
                  <a:schemeClr val="dk1"/>
                </a:solidFill>
                <a:latin typeface="Consolas"/>
                <a:ea typeface="Consolas"/>
                <a:cs typeface="Consolas"/>
                <a:sym typeface="Consolas"/>
              </a:rPr>
              <a:t>&gt;=</a:t>
            </a:r>
          </a:p>
          <a:p>
            <a:pPr marL="0" indent="0">
              <a:lnSpc>
                <a:spcPct val="100000"/>
              </a:lnSpc>
              <a:spcBef>
                <a:spcPts val="0"/>
              </a:spcBef>
              <a:buNone/>
            </a:pPr>
            <a:r>
              <a:rPr lang="en-US" sz="2400">
                <a:solidFill>
                  <a:schemeClr val="dk1"/>
                </a:solidFill>
                <a:latin typeface="Consolas"/>
                <a:ea typeface="Consolas"/>
                <a:cs typeface="Consolas"/>
                <a:sym typeface="Consolas"/>
              </a:rPr>
              <a:t>ab2c</a:t>
            </a:r>
          </a:p>
          <a:p>
            <a:pPr marL="0" indent="0">
              <a:lnSpc>
                <a:spcPct val="100000"/>
              </a:lnSpc>
              <a:spcBef>
                <a:spcPts val="0"/>
              </a:spcBef>
              <a:buNone/>
            </a:pPr>
            <a:r>
              <a:rPr lang="en-US" sz="2400">
                <a:solidFill>
                  <a:schemeClr val="dk1"/>
                </a:solidFill>
                <a:latin typeface="Consolas"/>
                <a:ea typeface="Consolas"/>
                <a:cs typeface="Consolas"/>
                <a:sym typeface="Consolas"/>
              </a:rPr>
              <a:t>then</a:t>
            </a:r>
          </a:p>
          <a:p>
            <a:pPr marL="0" indent="0">
              <a:lnSpc>
                <a:spcPct val="100000"/>
              </a:lnSpc>
              <a:spcBef>
                <a:spcPts val="0"/>
              </a:spcBef>
              <a:buNone/>
            </a:pPr>
            <a:r>
              <a:rPr lang="en-US" sz="2400">
                <a:solidFill>
                  <a:schemeClr val="dk1"/>
                </a:solidFill>
                <a:latin typeface="Consolas"/>
                <a:ea typeface="Consolas"/>
                <a:cs typeface="Consolas"/>
                <a:sym typeface="Consolas"/>
              </a:rPr>
              <a:t>while</a:t>
            </a:r>
          </a:p>
          <a:p>
            <a:pPr marL="0" indent="0">
              <a:lnSpc>
                <a:spcPct val="100000"/>
              </a:lnSpc>
              <a:spcBef>
                <a:spcPts val="0"/>
              </a:spcBef>
              <a:buNone/>
            </a:pPr>
            <a:r>
              <a:rPr lang="en-US" sz="2400">
                <a:solidFill>
                  <a:schemeClr val="dk1"/>
                </a:solidFill>
                <a:latin typeface="Consolas"/>
                <a:ea typeface="Consolas"/>
                <a:cs typeface="Consolas"/>
                <a:sym typeface="Consolas"/>
              </a:rPr>
              <a:t>strong</a:t>
            </a:r>
          </a:p>
          <a:p>
            <a:pPr marL="0" indent="0">
              <a:lnSpc>
                <a:spcPct val="100000"/>
              </a:lnSpc>
              <a:spcBef>
                <a:spcPts val="0"/>
              </a:spcBef>
              <a:buNone/>
            </a:pPr>
            <a:r>
              <a:rPr lang="en-US" sz="2400">
                <a:solidFill>
                  <a:schemeClr val="dk1"/>
                </a:solidFill>
                <a:latin typeface="Consolas"/>
                <a:ea typeface="Consolas"/>
                <a:cs typeface="Consolas"/>
                <a:sym typeface="Consolas"/>
              </a:rPr>
              <a:t>==</a:t>
            </a:r>
            <a:endParaRPr lang="en-US" sz="2400">
              <a:ea typeface="Calibri"/>
              <a:cs typeface="Calibri"/>
              <a:sym typeface="Calibri"/>
            </a:endParaRPr>
          </a:p>
        </p:txBody>
      </p:sp>
      <p:sp>
        <p:nvSpPr>
          <p:cNvPr id="11" name="Google Shape;157;p24">
            <a:extLst>
              <a:ext uri="{FF2B5EF4-FFF2-40B4-BE49-F238E27FC236}">
                <a16:creationId xmlns:a16="http://schemas.microsoft.com/office/drawing/2014/main" id="{CA730A95-A77D-4610-BC2F-140B91E15E21}"/>
              </a:ext>
            </a:extLst>
          </p:cNvPr>
          <p:cNvSpPr txBox="1">
            <a:spLocks/>
          </p:cNvSpPr>
          <p:nvPr/>
        </p:nvSpPr>
        <p:spPr>
          <a:xfrm>
            <a:off x="3626534" y="3499155"/>
            <a:ext cx="1495800" cy="1250645"/>
          </a:xfrm>
          <a:prstGeom prst="rect">
            <a:avLst/>
          </a:prstGeom>
          <a:no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400">
                <a:solidFill>
                  <a:schemeClr val="dk1"/>
                </a:solidFill>
                <a:latin typeface="Consolas"/>
                <a:ea typeface="Consolas"/>
                <a:cs typeface="Consolas"/>
                <a:sym typeface="Consolas"/>
              </a:rPr>
              <a:t>:</a:t>
            </a:r>
          </a:p>
          <a:p>
            <a:pPr marL="0" indent="0">
              <a:lnSpc>
                <a:spcPct val="100000"/>
              </a:lnSpc>
              <a:spcBef>
                <a:spcPts val="0"/>
              </a:spcBef>
              <a:buNone/>
            </a:pPr>
            <a:r>
              <a:rPr lang="en-US" sz="2400">
                <a:solidFill>
                  <a:schemeClr val="dk1"/>
                </a:solidFill>
                <a:latin typeface="Consolas"/>
                <a:ea typeface="Consolas"/>
                <a:cs typeface="Consolas"/>
                <a:sym typeface="Consolas"/>
              </a:rPr>
              <a:t>42</a:t>
            </a:r>
          </a:p>
          <a:p>
            <a:pPr marL="0" indent="0">
              <a:lnSpc>
                <a:spcPct val="100000"/>
              </a:lnSpc>
              <a:spcBef>
                <a:spcPts val="0"/>
              </a:spcBef>
              <a:buNone/>
            </a:pPr>
            <a:r>
              <a:rPr lang="en-US" sz="2400">
                <a:solidFill>
                  <a:schemeClr val="dk1"/>
                </a:solidFill>
                <a:latin typeface="Consolas"/>
                <a:ea typeface="Consolas"/>
                <a:cs typeface="Consolas"/>
                <a:sym typeface="Consolas"/>
              </a:rPr>
              <a:t>various</a:t>
            </a:r>
            <a:endParaRPr lang="en-US" sz="2400">
              <a:ea typeface="Calibri"/>
              <a:cs typeface="Calibri"/>
              <a:sym typeface="Calibri"/>
            </a:endParaRPr>
          </a:p>
        </p:txBody>
      </p:sp>
      <p:sp>
        <p:nvSpPr>
          <p:cNvPr id="12" name="Google Shape;159;p24">
            <a:extLst>
              <a:ext uri="{FF2B5EF4-FFF2-40B4-BE49-F238E27FC236}">
                <a16:creationId xmlns:a16="http://schemas.microsoft.com/office/drawing/2014/main" id="{95AF8EA1-FDE0-4295-8838-31C4107DB5BC}"/>
              </a:ext>
            </a:extLst>
          </p:cNvPr>
          <p:cNvSpPr txBox="1"/>
          <p:nvPr/>
        </p:nvSpPr>
        <p:spPr>
          <a:xfrm>
            <a:off x="6728886" y="3795891"/>
            <a:ext cx="4051298" cy="2071337"/>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rgbClr val="000000"/>
            </a:solidFill>
          </a:ln>
        </p:spPr>
        <p:txBody>
          <a:bodyPr spcFirstLastPara="1" wrap="square" lIns="121900" tIns="60933" rIns="121900" bIns="60933" anchor="t" anchorCtr="0">
            <a:noAutofit/>
          </a:bodyPr>
          <a:lstStyle/>
          <a:p>
            <a:pPr>
              <a:buSzPts val="1100"/>
            </a:pPr>
            <a:r>
              <a:rPr lang="en-US" sz="2400">
                <a:solidFill>
                  <a:schemeClr val="dk1"/>
                </a:solidFill>
                <a:latin typeface="Calibri"/>
                <a:ea typeface="Calibri"/>
                <a:cs typeface="Calibri"/>
                <a:sym typeface="Calibri"/>
              </a:rPr>
              <a:t>Quiz : Why not </a:t>
            </a:r>
            <a:r>
              <a:rPr lang="en-US" sz="2400">
                <a:solidFill>
                  <a:srgbClr val="FF0000"/>
                </a:solidFill>
                <a:latin typeface="Calibri"/>
                <a:ea typeface="Calibri"/>
                <a:cs typeface="Calibri"/>
                <a:sym typeface="Calibri"/>
              </a:rPr>
              <a:t>if</a:t>
            </a:r>
            <a:r>
              <a:rPr lang="en-US" sz="2400">
                <a:solidFill>
                  <a:schemeClr val="dk1"/>
                </a:solidFill>
                <a:latin typeface="Calibri"/>
                <a:ea typeface="Calibri"/>
                <a:cs typeface="Calibri"/>
                <a:sym typeface="Calibri"/>
              </a:rPr>
              <a:t>, </a:t>
            </a:r>
            <a:r>
              <a:rPr lang="en-US" sz="2400">
                <a:solidFill>
                  <a:srgbClr val="FF0000"/>
                </a:solidFill>
                <a:latin typeface="Calibri"/>
                <a:ea typeface="Calibri"/>
                <a:cs typeface="Calibri"/>
                <a:sym typeface="Calibri"/>
              </a:rPr>
              <a:t>3 </a:t>
            </a:r>
            <a:r>
              <a:rPr lang="en-US" sz="2400">
                <a:latin typeface="Calibri"/>
                <a:ea typeface="Calibri"/>
                <a:cs typeface="Calibri"/>
                <a:sym typeface="Calibri"/>
              </a:rPr>
              <a:t>?</a:t>
            </a:r>
          </a:p>
          <a:p>
            <a:pPr>
              <a:buSzPts val="1100"/>
            </a:pPr>
            <a:r>
              <a:rPr lang="en-US" sz="2400">
                <a:solidFill>
                  <a:schemeClr val="dk1"/>
                </a:solidFill>
                <a:latin typeface="Calibri"/>
                <a:ea typeface="Calibri"/>
                <a:cs typeface="Calibri"/>
                <a:sym typeface="Calibri"/>
              </a:rPr>
              <a:t>Quiz : Why not  </a:t>
            </a:r>
            <a:r>
              <a:rPr lang="en-US" sz="2400">
                <a:solidFill>
                  <a:srgbClr val="FF0000"/>
                </a:solidFill>
                <a:latin typeface="Calibri"/>
                <a:ea typeface="Calibri"/>
                <a:cs typeface="Calibri"/>
                <a:sym typeface="Calibri"/>
              </a:rPr>
              <a:t>&gt;</a:t>
            </a:r>
            <a:r>
              <a:rPr lang="en-US" sz="2400">
                <a:solidFill>
                  <a:schemeClr val="dk1"/>
                </a:solidFill>
                <a:latin typeface="Calibri"/>
                <a:ea typeface="Calibri"/>
                <a:cs typeface="Calibri"/>
                <a:sym typeface="Calibri"/>
              </a:rPr>
              <a:t>, </a:t>
            </a:r>
            <a:r>
              <a:rPr lang="en-US" sz="2400">
                <a:solidFill>
                  <a:srgbClr val="FF0000"/>
                </a:solidFill>
                <a:latin typeface="Calibri"/>
                <a:ea typeface="Calibri"/>
                <a:cs typeface="Calibri"/>
                <a:sym typeface="Calibri"/>
              </a:rPr>
              <a:t>=</a:t>
            </a:r>
            <a:r>
              <a:rPr lang="en-US" sz="2400">
                <a:solidFill>
                  <a:schemeClr val="dk1"/>
                </a:solidFill>
                <a:latin typeface="Calibri"/>
                <a:ea typeface="Calibri"/>
                <a:cs typeface="Calibri"/>
                <a:sym typeface="Calibri"/>
              </a:rPr>
              <a:t> ? </a:t>
            </a:r>
          </a:p>
          <a:p>
            <a:pPr>
              <a:buSzPts val="1100"/>
            </a:pPr>
            <a:r>
              <a:rPr lang="en-US" sz="2400">
                <a:solidFill>
                  <a:schemeClr val="dk1"/>
                </a:solidFill>
                <a:latin typeface="Calibri"/>
                <a:ea typeface="Calibri"/>
                <a:cs typeface="Calibri"/>
                <a:sym typeface="Calibri"/>
              </a:rPr>
              <a:t>Quiz : Why not </a:t>
            </a:r>
            <a:r>
              <a:rPr lang="en-US" sz="2400">
                <a:solidFill>
                  <a:srgbClr val="FF0000"/>
                </a:solidFill>
                <a:latin typeface="Calibri"/>
                <a:ea typeface="Calibri"/>
                <a:cs typeface="Calibri"/>
                <a:sym typeface="Calibri"/>
              </a:rPr>
              <a:t>=</a:t>
            </a:r>
            <a:r>
              <a:rPr lang="en-US" sz="2400">
                <a:solidFill>
                  <a:schemeClr val="dk1"/>
                </a:solidFill>
                <a:latin typeface="Calibri"/>
                <a:ea typeface="Calibri"/>
                <a:cs typeface="Calibri"/>
                <a:sym typeface="Calibri"/>
              </a:rPr>
              <a:t>, </a:t>
            </a:r>
            <a:r>
              <a:rPr lang="en-US" sz="2400">
                <a:solidFill>
                  <a:srgbClr val="FF0000"/>
                </a:solidFill>
                <a:latin typeface="Calibri"/>
                <a:ea typeface="Calibri"/>
                <a:cs typeface="Calibri"/>
                <a:sym typeface="Calibri"/>
              </a:rPr>
              <a:t>=</a:t>
            </a:r>
            <a:r>
              <a:rPr lang="en-US" sz="2400">
                <a:solidFill>
                  <a:schemeClr val="dk1"/>
                </a:solidFill>
                <a:latin typeface="Calibri"/>
                <a:ea typeface="Calibri"/>
                <a:cs typeface="Calibri"/>
                <a:sym typeface="Calibri"/>
              </a:rPr>
              <a:t> ?</a:t>
            </a:r>
          </a:p>
          <a:p>
            <a:pPr>
              <a:buSzPts val="1100"/>
            </a:pPr>
            <a:r>
              <a:rPr lang="en-US" sz="2400">
                <a:solidFill>
                  <a:schemeClr val="dk1"/>
                </a:solidFill>
                <a:latin typeface="Calibri"/>
                <a:ea typeface="Calibri"/>
                <a:cs typeface="Calibri"/>
                <a:sym typeface="Calibri"/>
              </a:rPr>
              <a:t>Quiz : Why not </a:t>
            </a:r>
            <a:r>
              <a:rPr lang="en-US" sz="2400">
                <a:solidFill>
                  <a:srgbClr val="FF0000"/>
                </a:solidFill>
                <a:latin typeface="Calibri"/>
                <a:ea typeface="Calibri"/>
                <a:cs typeface="Calibri"/>
                <a:sym typeface="Calibri"/>
              </a:rPr>
              <a:t>=:</a:t>
            </a:r>
          </a:p>
          <a:p>
            <a:pPr>
              <a:buSzPts val="1100"/>
            </a:pPr>
            <a:r>
              <a:rPr lang="en-US" sz="2400">
                <a:solidFill>
                  <a:schemeClr val="dk1"/>
                </a:solidFill>
                <a:latin typeface="Calibri"/>
                <a:ea typeface="Calibri"/>
                <a:cs typeface="Calibri"/>
                <a:sym typeface="Calibri"/>
              </a:rPr>
              <a:t>Quiz : Why not </a:t>
            </a:r>
            <a:r>
              <a:rPr lang="en-US" sz="2400">
                <a:solidFill>
                  <a:srgbClr val="FF0000"/>
                </a:solidFill>
                <a:latin typeface="Calibri"/>
                <a:ea typeface="Calibri"/>
                <a:cs typeface="Calibri"/>
                <a:sym typeface="Calibri"/>
              </a:rPr>
              <a:t>42various </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411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7">
                                            <p:bg/>
                                          </p:spTgt>
                                        </p:tgtEl>
                                        <p:attrNameLst>
                                          <p:attrName>style.visibility</p:attrName>
                                        </p:attrNameLst>
                                      </p:cBhvr>
                                      <p:to>
                                        <p:strVal val="visible"/>
                                      </p:to>
                                    </p:set>
                                    <p:animEffect transition="in" filter="wipe(down)">
                                      <p:cBhvr>
                                        <p:cTn id="7" dur="500"/>
                                        <p:tgtEl>
                                          <p:spTgt spid="15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7">
                                            <p:txEl>
                                              <p:pRg st="0" end="0"/>
                                            </p:txEl>
                                          </p:spTgt>
                                        </p:tgtEl>
                                        <p:attrNameLst>
                                          <p:attrName>style.visibility</p:attrName>
                                        </p:attrNameLst>
                                      </p:cBhvr>
                                      <p:to>
                                        <p:strVal val="visible"/>
                                      </p:to>
                                    </p:set>
                                    <p:animEffect transition="in" filter="wipe(down)">
                                      <p:cBhvr>
                                        <p:cTn id="12" dur="500"/>
                                        <p:tgtEl>
                                          <p:spTgt spid="15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bg/>
                                          </p:spTgt>
                                        </p:tgtEl>
                                        <p:attrNameLst>
                                          <p:attrName>style.visibility</p:attrName>
                                        </p:attrNameLst>
                                      </p:cBhvr>
                                      <p:to>
                                        <p:strVal val="visible"/>
                                      </p:to>
                                    </p:set>
                                    <p:animEffect transition="in" filter="wipe(down)">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down)">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wipe(down)">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wipe(down)">
                                      <p:cBhvr>
                                        <p:cTn id="32" dur="500"/>
                                        <p:tgtEl>
                                          <p:spTgt spid="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wipe(down)">
                                      <p:cBhvr>
                                        <p:cTn id="37" dur="500"/>
                                        <p:tgtEl>
                                          <p:spTgt spid="9">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wipe(down)">
                                      <p:cBhvr>
                                        <p:cTn id="42" dur="500"/>
                                        <p:tgtEl>
                                          <p:spTgt spid="9">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animEffect transition="in" filter="wipe(down)">
                                      <p:cBhvr>
                                        <p:cTn id="47" dur="500"/>
                                        <p:tgtEl>
                                          <p:spTgt spid="9">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9">
                                            <p:txEl>
                                              <p:pRg st="6" end="6"/>
                                            </p:txEl>
                                          </p:spTgt>
                                        </p:tgtEl>
                                        <p:attrNameLst>
                                          <p:attrName>style.visibility</p:attrName>
                                        </p:attrNameLst>
                                      </p:cBhvr>
                                      <p:to>
                                        <p:strVal val="visible"/>
                                      </p:to>
                                    </p:set>
                                    <p:animEffect transition="in" filter="wipe(down)">
                                      <p:cBhvr>
                                        <p:cTn id="52" dur="500"/>
                                        <p:tgtEl>
                                          <p:spTgt spid="9">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0">
                                            <p:bg/>
                                          </p:spTgt>
                                        </p:tgtEl>
                                        <p:attrNameLst>
                                          <p:attrName>style.visibility</p:attrName>
                                        </p:attrNameLst>
                                      </p:cBhvr>
                                      <p:to>
                                        <p:strVal val="visible"/>
                                      </p:to>
                                    </p:set>
                                    <p:animEffect transition="in" filter="wipe(down)">
                                      <p:cBhvr>
                                        <p:cTn id="57" dur="500"/>
                                        <p:tgtEl>
                                          <p:spTgt spid="10">
                                            <p:bg/>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0">
                                            <p:txEl>
                                              <p:pRg st="0" end="0"/>
                                            </p:txEl>
                                          </p:spTgt>
                                        </p:tgtEl>
                                        <p:attrNameLst>
                                          <p:attrName>style.visibility</p:attrName>
                                        </p:attrNameLst>
                                      </p:cBhvr>
                                      <p:to>
                                        <p:strVal val="visible"/>
                                      </p:to>
                                    </p:set>
                                    <p:animEffect transition="in" filter="wipe(down)">
                                      <p:cBhvr>
                                        <p:cTn id="62" dur="500"/>
                                        <p:tgtEl>
                                          <p:spTgt spid="10">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0">
                                            <p:txEl>
                                              <p:pRg st="1" end="1"/>
                                            </p:txEl>
                                          </p:spTgt>
                                        </p:tgtEl>
                                        <p:attrNameLst>
                                          <p:attrName>style.visibility</p:attrName>
                                        </p:attrNameLst>
                                      </p:cBhvr>
                                      <p:to>
                                        <p:strVal val="visible"/>
                                      </p:to>
                                    </p:set>
                                    <p:animEffect transition="in" filter="wipe(down)">
                                      <p:cBhvr>
                                        <p:cTn id="67" dur="500"/>
                                        <p:tgtEl>
                                          <p:spTgt spid="10">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0">
                                            <p:txEl>
                                              <p:pRg st="2" end="2"/>
                                            </p:txEl>
                                          </p:spTgt>
                                        </p:tgtEl>
                                        <p:attrNameLst>
                                          <p:attrName>style.visibility</p:attrName>
                                        </p:attrNameLst>
                                      </p:cBhvr>
                                      <p:to>
                                        <p:strVal val="visible"/>
                                      </p:to>
                                    </p:set>
                                    <p:animEffect transition="in" filter="wipe(down)">
                                      <p:cBhvr>
                                        <p:cTn id="72" dur="500"/>
                                        <p:tgtEl>
                                          <p:spTgt spid="10">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0">
                                            <p:txEl>
                                              <p:pRg st="3" end="3"/>
                                            </p:txEl>
                                          </p:spTgt>
                                        </p:tgtEl>
                                        <p:attrNameLst>
                                          <p:attrName>style.visibility</p:attrName>
                                        </p:attrNameLst>
                                      </p:cBhvr>
                                      <p:to>
                                        <p:strVal val="visible"/>
                                      </p:to>
                                    </p:set>
                                    <p:animEffect transition="in" filter="wipe(down)">
                                      <p:cBhvr>
                                        <p:cTn id="77" dur="500"/>
                                        <p:tgtEl>
                                          <p:spTgt spid="10">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0">
                                            <p:txEl>
                                              <p:pRg st="4" end="4"/>
                                            </p:txEl>
                                          </p:spTgt>
                                        </p:tgtEl>
                                        <p:attrNameLst>
                                          <p:attrName>style.visibility</p:attrName>
                                        </p:attrNameLst>
                                      </p:cBhvr>
                                      <p:to>
                                        <p:strVal val="visible"/>
                                      </p:to>
                                    </p:set>
                                    <p:animEffect transition="in" filter="wipe(down)">
                                      <p:cBhvr>
                                        <p:cTn id="82" dur="500"/>
                                        <p:tgtEl>
                                          <p:spTgt spid="10">
                                            <p:txEl>
                                              <p:pRg st="4" end="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0">
                                            <p:txEl>
                                              <p:pRg st="5" end="5"/>
                                            </p:txEl>
                                          </p:spTgt>
                                        </p:tgtEl>
                                        <p:attrNameLst>
                                          <p:attrName>style.visibility</p:attrName>
                                        </p:attrNameLst>
                                      </p:cBhvr>
                                      <p:to>
                                        <p:strVal val="visible"/>
                                      </p:to>
                                    </p:set>
                                    <p:animEffect transition="in" filter="wipe(down)">
                                      <p:cBhvr>
                                        <p:cTn id="87" dur="500"/>
                                        <p:tgtEl>
                                          <p:spTgt spid="10">
                                            <p:txEl>
                                              <p:pRg st="5" end="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10">
                                            <p:txEl>
                                              <p:pRg st="6" end="6"/>
                                            </p:txEl>
                                          </p:spTgt>
                                        </p:tgtEl>
                                        <p:attrNameLst>
                                          <p:attrName>style.visibility</p:attrName>
                                        </p:attrNameLst>
                                      </p:cBhvr>
                                      <p:to>
                                        <p:strVal val="visible"/>
                                      </p:to>
                                    </p:set>
                                    <p:animEffect transition="in" filter="wipe(down)">
                                      <p:cBhvr>
                                        <p:cTn id="92" dur="500"/>
                                        <p:tgtEl>
                                          <p:spTgt spid="10">
                                            <p:txEl>
                                              <p:pRg st="6" end="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11">
                                            <p:bg/>
                                          </p:spTgt>
                                        </p:tgtEl>
                                        <p:attrNameLst>
                                          <p:attrName>style.visibility</p:attrName>
                                        </p:attrNameLst>
                                      </p:cBhvr>
                                      <p:to>
                                        <p:strVal val="visible"/>
                                      </p:to>
                                    </p:set>
                                    <p:animEffect transition="in" filter="wipe(down)">
                                      <p:cBhvr>
                                        <p:cTn id="97" dur="500"/>
                                        <p:tgtEl>
                                          <p:spTgt spid="11">
                                            <p:bg/>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1">
                                            <p:txEl>
                                              <p:pRg st="0" end="0"/>
                                            </p:txEl>
                                          </p:spTgt>
                                        </p:tgtEl>
                                        <p:attrNameLst>
                                          <p:attrName>style.visibility</p:attrName>
                                        </p:attrNameLst>
                                      </p:cBhvr>
                                      <p:to>
                                        <p:strVal val="visible"/>
                                      </p:to>
                                    </p:set>
                                    <p:animEffect transition="in" filter="wipe(down)">
                                      <p:cBhvr>
                                        <p:cTn id="102" dur="500"/>
                                        <p:tgtEl>
                                          <p:spTgt spid="11">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11">
                                            <p:txEl>
                                              <p:pRg st="1" end="1"/>
                                            </p:txEl>
                                          </p:spTgt>
                                        </p:tgtEl>
                                        <p:attrNameLst>
                                          <p:attrName>style.visibility</p:attrName>
                                        </p:attrNameLst>
                                      </p:cBhvr>
                                      <p:to>
                                        <p:strVal val="visible"/>
                                      </p:to>
                                    </p:set>
                                    <p:animEffect transition="in" filter="wipe(down)">
                                      <p:cBhvr>
                                        <p:cTn id="107" dur="500"/>
                                        <p:tgtEl>
                                          <p:spTgt spid="11">
                                            <p:txEl>
                                              <p:pRg st="1" end="1"/>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11">
                                            <p:txEl>
                                              <p:pRg st="2" end="2"/>
                                            </p:txEl>
                                          </p:spTgt>
                                        </p:tgtEl>
                                        <p:attrNameLst>
                                          <p:attrName>style.visibility</p:attrName>
                                        </p:attrNameLst>
                                      </p:cBhvr>
                                      <p:to>
                                        <p:strVal val="visible"/>
                                      </p:to>
                                    </p:set>
                                    <p:animEffect transition="in" filter="wipe(down)">
                                      <p:cBhvr>
                                        <p:cTn id="112" dur="500"/>
                                        <p:tgtEl>
                                          <p:spTgt spid="11">
                                            <p:txEl>
                                              <p:pRg st="2" end="2"/>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fade">
                                      <p:cBhvr>
                                        <p:cTn id="117" dur="1000"/>
                                        <p:tgtEl>
                                          <p:spTgt spid="12"/>
                                        </p:tgtEl>
                                      </p:cBhvr>
                                    </p:animEffect>
                                    <p:anim calcmode="lin" valueType="num">
                                      <p:cBhvr>
                                        <p:cTn id="118" dur="1000" fill="hold"/>
                                        <p:tgtEl>
                                          <p:spTgt spid="12"/>
                                        </p:tgtEl>
                                        <p:attrNameLst>
                                          <p:attrName>ppt_x</p:attrName>
                                        </p:attrNameLst>
                                      </p:cBhvr>
                                      <p:tavLst>
                                        <p:tav tm="0">
                                          <p:val>
                                            <p:strVal val="#ppt_x"/>
                                          </p:val>
                                        </p:tav>
                                        <p:tav tm="100000">
                                          <p:val>
                                            <p:strVal val="#ppt_x"/>
                                          </p:val>
                                        </p:tav>
                                      </p:tavLst>
                                    </p:anim>
                                    <p:anim calcmode="lin" valueType="num">
                                      <p:cBhvr>
                                        <p:cTn id="1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build="p" animBg="1"/>
      <p:bldP spid="9" grpId="0" build="p" animBg="1"/>
      <p:bldP spid="10" grpId="0" build="p" animBg="1"/>
      <p:bldP spid="11" grpId="0" build="p"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4"/>
        <p:cNvGrpSpPr/>
        <p:nvPr/>
      </p:nvGrpSpPr>
      <p:grpSpPr>
        <a:xfrm>
          <a:off x="0" y="0"/>
          <a:ext cx="0" cy="0"/>
          <a:chOff x="0" y="0"/>
          <a:chExt cx="0" cy="0"/>
        </a:xfrm>
      </p:grpSpPr>
      <p:sp>
        <p:nvSpPr>
          <p:cNvPr id="165" name="Google Shape;165;p25"/>
          <p:cNvSpPr txBox="1">
            <a:spLocks noGrp="1"/>
          </p:cNvSpPr>
          <p:nvPr>
            <p:ph type="title" idx="4294967295"/>
          </p:nvPr>
        </p:nvSpPr>
        <p:spPr>
          <a:xfrm>
            <a:off x="900633" y="375613"/>
            <a:ext cx="10390800" cy="578000"/>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959"/>
            </a:pPr>
            <a:r>
              <a:rPr lang="en" sz="4000"/>
              <a:t>What char </a:t>
            </a:r>
            <a:r>
              <a:rPr lang="en" sz="4000" i="1"/>
              <a:t>starts</a:t>
            </a:r>
            <a:r>
              <a:rPr lang="en" sz="4000"/>
              <a:t> each kind of </a:t>
            </a:r>
            <a:r>
              <a:rPr lang="en-US" sz="4000"/>
              <a:t>Tog </a:t>
            </a:r>
            <a:r>
              <a:rPr lang="en" sz="4000"/>
              <a:t>token?</a:t>
            </a:r>
            <a:endParaRPr sz="4000"/>
          </a:p>
        </p:txBody>
      </p:sp>
      <p:sp>
        <p:nvSpPr>
          <p:cNvPr id="166" name="Google Shape;166;p25"/>
          <p:cNvSpPr txBox="1">
            <a:spLocks noGrp="1"/>
          </p:cNvSpPr>
          <p:nvPr>
            <p:ph type="body" idx="1"/>
          </p:nvPr>
        </p:nvSpPr>
        <p:spPr>
          <a:xfrm>
            <a:off x="900633" y="1744690"/>
            <a:ext cx="9598000" cy="3616182"/>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pPr marL="609585" indent="0">
              <a:lnSpc>
                <a:spcPct val="100000"/>
              </a:lnSpc>
              <a:spcBef>
                <a:spcPts val="0"/>
              </a:spcBef>
              <a:buNone/>
            </a:pPr>
            <a:endParaRPr sz="2400">
              <a:solidFill>
                <a:srgbClr val="FF0000"/>
              </a:solidFill>
              <a:latin typeface="Calibri"/>
              <a:ea typeface="Calibri"/>
              <a:cs typeface="Calibri"/>
              <a:sym typeface="Calibri"/>
            </a:endParaRPr>
          </a:p>
          <a:p>
            <a:pPr marL="609585" indent="-457189">
              <a:lnSpc>
                <a:spcPct val="100000"/>
              </a:lnSpc>
              <a:spcBef>
                <a:spcPts val="0"/>
              </a:spcBef>
              <a:buSzPts val="1800"/>
              <a:buFont typeface="Calibri"/>
              <a:buChar char="●"/>
            </a:pPr>
            <a:r>
              <a:rPr lang="en" sz="2400">
                <a:latin typeface="Calibri"/>
                <a:ea typeface="Calibri"/>
                <a:cs typeface="Calibri"/>
                <a:sym typeface="Calibri"/>
              </a:rPr>
              <a:t>Skip whitespace until we hit a non-whitespace char</a:t>
            </a:r>
            <a:endParaRPr sz="2400">
              <a:latin typeface="Calibri"/>
              <a:ea typeface="Calibri"/>
              <a:cs typeface="Calibri"/>
              <a:sym typeface="Calibri"/>
            </a:endParaRPr>
          </a:p>
          <a:p>
            <a:pPr marL="609585" indent="0">
              <a:lnSpc>
                <a:spcPct val="100000"/>
              </a:lnSpc>
              <a:spcBef>
                <a:spcPts val="0"/>
              </a:spcBef>
              <a:buNone/>
            </a:pPr>
            <a:endParaRPr sz="2400">
              <a:latin typeface="Calibri"/>
              <a:ea typeface="Calibri"/>
              <a:cs typeface="Calibri"/>
              <a:sym typeface="Calibri"/>
            </a:endParaRPr>
          </a:p>
          <a:p>
            <a:pPr marL="609585" indent="-457189">
              <a:lnSpc>
                <a:spcPct val="100000"/>
              </a:lnSpc>
              <a:spcBef>
                <a:spcPts val="0"/>
              </a:spcBef>
              <a:buSzPts val="1800"/>
              <a:buFont typeface="Calibri"/>
              <a:buChar char="●"/>
            </a:pPr>
            <a:r>
              <a:rPr lang="en" sz="2400">
                <a:latin typeface="Calibri"/>
                <a:ea typeface="Calibri"/>
                <a:cs typeface="Calibri"/>
                <a:sym typeface="Calibri"/>
              </a:rPr>
              <a:t>If char is alphabetic				=&gt; name</a:t>
            </a:r>
            <a:endParaRPr sz="2400">
              <a:latin typeface="Calibri"/>
              <a:ea typeface="Calibri"/>
              <a:cs typeface="Calibri"/>
              <a:sym typeface="Calibri"/>
            </a:endParaRPr>
          </a:p>
          <a:p>
            <a:pPr marL="609585" indent="-457189">
              <a:lnSpc>
                <a:spcPct val="100000"/>
              </a:lnSpc>
              <a:spcBef>
                <a:spcPts val="0"/>
              </a:spcBef>
              <a:buSzPts val="1800"/>
              <a:buFont typeface="Calibri"/>
              <a:buChar char="●"/>
            </a:pPr>
            <a:r>
              <a:rPr lang="en" sz="2400">
                <a:latin typeface="Calibri"/>
                <a:ea typeface="Calibri"/>
                <a:cs typeface="Calibri"/>
                <a:sym typeface="Calibri"/>
              </a:rPr>
              <a:t>If char is digit					=&gt; number</a:t>
            </a:r>
            <a:endParaRPr sz="2400">
              <a:latin typeface="Calibri"/>
              <a:ea typeface="Calibri"/>
              <a:cs typeface="Calibri"/>
              <a:sym typeface="Calibri"/>
            </a:endParaRPr>
          </a:p>
          <a:p>
            <a:pPr marL="609585" indent="-457189">
              <a:lnSpc>
                <a:spcPct val="100000"/>
              </a:lnSpc>
              <a:spcBef>
                <a:spcPts val="0"/>
              </a:spcBef>
              <a:buSzPts val="1800"/>
              <a:buFont typeface="Calibri"/>
              <a:buChar char="●"/>
            </a:pPr>
            <a:r>
              <a:rPr lang="en" sz="2400">
                <a:latin typeface="Calibri"/>
                <a:ea typeface="Calibri"/>
                <a:cs typeface="Calibri"/>
                <a:sym typeface="Calibri"/>
              </a:rPr>
              <a:t>If char is '						=&gt; string</a:t>
            </a:r>
            <a:endParaRPr sz="2400">
              <a:latin typeface="Calibri"/>
              <a:ea typeface="Calibri"/>
              <a:cs typeface="Calibri"/>
              <a:sym typeface="Calibri"/>
            </a:endParaRPr>
          </a:p>
          <a:p>
            <a:pPr marL="609585" indent="-457189">
              <a:lnSpc>
                <a:spcPct val="100000"/>
              </a:lnSpc>
              <a:spcBef>
                <a:spcPts val="0"/>
              </a:spcBef>
              <a:buSzPts val="1800"/>
              <a:buFont typeface="Calibri"/>
              <a:buChar char="●"/>
            </a:pPr>
            <a:r>
              <a:rPr lang="en" sz="2400">
                <a:latin typeface="Calibri"/>
                <a:ea typeface="Calibri"/>
                <a:cs typeface="Calibri"/>
                <a:sym typeface="Calibri"/>
              </a:rPr>
              <a:t>If char is #					=&gt; comment</a:t>
            </a:r>
          </a:p>
          <a:p>
            <a:pPr marL="609585" indent="-457189">
              <a:lnSpc>
                <a:spcPct val="100000"/>
              </a:lnSpc>
              <a:spcBef>
                <a:spcPts val="0"/>
              </a:spcBef>
              <a:buSzPts val="1800"/>
              <a:buFont typeface="Calibri"/>
              <a:buChar char="●"/>
            </a:pPr>
            <a:r>
              <a:rPr lang="en-US" sz="2400">
                <a:ea typeface="Calibri"/>
                <a:cs typeface="Calibri"/>
                <a:sym typeface="Calibri"/>
              </a:rPr>
              <a:t>if char is :						=&gt; colon</a:t>
            </a:r>
            <a:endParaRPr sz="2400">
              <a:latin typeface="Calibri"/>
              <a:ea typeface="Calibri"/>
              <a:cs typeface="Calibri"/>
              <a:sym typeface="Calibri"/>
            </a:endParaRPr>
          </a:p>
          <a:p>
            <a:pPr marL="609585" indent="-457189">
              <a:lnSpc>
                <a:spcPct val="100000"/>
              </a:lnSpc>
              <a:spcBef>
                <a:spcPts val="0"/>
              </a:spcBef>
              <a:buSzPts val="1800"/>
              <a:buFont typeface="Calibri"/>
              <a:buChar char="●"/>
            </a:pPr>
            <a:r>
              <a:rPr lang="en" sz="2400">
                <a:latin typeface="Calibri"/>
                <a:ea typeface="Calibri"/>
                <a:cs typeface="Calibri"/>
                <a:sym typeface="Calibri"/>
              </a:rPr>
              <a:t>if char</a:t>
            </a:r>
            <a:r>
              <a:rPr lang="en-US" sz="2400">
                <a:latin typeface="Calibri"/>
                <a:ea typeface="Calibri"/>
                <a:cs typeface="Calibri"/>
                <a:sym typeface="Calibri"/>
              </a:rPr>
              <a:t>/s</a:t>
            </a:r>
            <a:r>
              <a:rPr lang="en" sz="2400">
                <a:latin typeface="Calibri"/>
                <a:ea typeface="Calibri"/>
                <a:cs typeface="Calibri"/>
                <a:sym typeface="Calibri"/>
              </a:rPr>
              <a:t> is/</a:t>
            </a:r>
            <a:r>
              <a:rPr lang="en-US" sz="2400">
                <a:latin typeface="Calibri"/>
                <a:ea typeface="Calibri"/>
                <a:cs typeface="Calibri"/>
                <a:sym typeface="Calibri"/>
              </a:rPr>
              <a:t>are  </a:t>
            </a:r>
            <a:r>
              <a:rPr lang="en" sz="2400">
                <a:latin typeface="Calibri"/>
                <a:ea typeface="Calibri"/>
                <a:cs typeface="Calibri"/>
                <a:sym typeface="Calibri"/>
              </a:rPr>
              <a:t> &lt;  &lt;=  !=  ==  &gt;=  &gt;  +  -  *  /  =	=&gt; operator</a:t>
            </a:r>
          </a:p>
        </p:txBody>
      </p:sp>
      <p:sp>
        <p:nvSpPr>
          <p:cNvPr id="167" name="Google Shape;167;p25"/>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16</a:t>
            </a:fld>
            <a:endParaRPr/>
          </a:p>
        </p:txBody>
      </p:sp>
      <p:sp>
        <p:nvSpPr>
          <p:cNvPr id="2" name="Footer Placeholder 1">
            <a:extLst>
              <a:ext uri="{FF2B5EF4-FFF2-40B4-BE49-F238E27FC236}">
                <a16:creationId xmlns:a16="http://schemas.microsoft.com/office/drawing/2014/main" id="{533640DF-05AF-400F-BAE6-8B5246B25835}"/>
              </a:ext>
            </a:extLst>
          </p:cNvPr>
          <p:cNvSpPr>
            <a:spLocks noGrp="1"/>
          </p:cNvSpPr>
          <p:nvPr>
            <p:ph type="ftr" sz="quarter" idx="11"/>
          </p:nvPr>
        </p:nvSpPr>
        <p:spPr/>
        <p:txBody>
          <a:bodyPr/>
          <a:lstStyle/>
          <a:p>
            <a:r>
              <a:rPr lang="en-US"/>
              <a:t>Introduction to Compilers : Lexer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2123300" y="2682767"/>
            <a:ext cx="8372400" cy="905822"/>
          </a:xfrm>
          <a:prstGeom prst="rect">
            <a:avLst/>
          </a:prstGeom>
        </p:spPr>
        <p:txBody>
          <a:bodyPr spcFirstLastPara="1" vert="horz" wrap="square" lIns="121900" tIns="121900" rIns="121900" bIns="121900" rtlCol="0" anchor="t" anchorCtr="0">
            <a:noAutofit/>
          </a:bodyPr>
          <a:lstStyle/>
          <a:p>
            <a:pPr algn="ctr">
              <a:spcBef>
                <a:spcPts val="0"/>
              </a:spcBef>
            </a:pPr>
            <a:r>
              <a:rPr lang="en" dirty="0">
                <a:solidFill>
                  <a:schemeClr val="bg1"/>
                </a:solidFill>
              </a:rPr>
              <a:t>Hand Written Lexer</a:t>
            </a:r>
            <a:endParaRPr dirty="0">
              <a:solidFill>
                <a:schemeClr val="bg1"/>
              </a:solidFill>
            </a:endParaRPr>
          </a:p>
        </p:txBody>
      </p:sp>
      <p:sp>
        <p:nvSpPr>
          <p:cNvPr id="2" name="Footer Placeholder 1">
            <a:extLst>
              <a:ext uri="{FF2B5EF4-FFF2-40B4-BE49-F238E27FC236}">
                <a16:creationId xmlns:a16="http://schemas.microsoft.com/office/drawing/2014/main" id="{14D1EB87-6C3C-41F4-BEB5-E3B7A61B2E84}"/>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1BA83C50-393F-43B9-AE32-6A03900FA0AC}"/>
              </a:ext>
            </a:extLst>
          </p:cNvPr>
          <p:cNvSpPr>
            <a:spLocks noGrp="1"/>
          </p:cNvSpPr>
          <p:nvPr>
            <p:ph type="sldNum" sz="quarter" idx="12"/>
          </p:nvPr>
        </p:nvSpPr>
        <p:spPr/>
        <p:txBody>
          <a:bodyPr/>
          <a:lstStyle/>
          <a:p>
            <a:fld id="{4D86E1FC-21E1-4953-8904-801FCD90CB48}"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170182-7785-4BD5-9C23-C62A37645625}"/>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B068C06D-58FD-496A-B010-F46C28D6B540}"/>
              </a:ext>
            </a:extLst>
          </p:cNvPr>
          <p:cNvSpPr>
            <a:spLocks noGrp="1"/>
          </p:cNvSpPr>
          <p:nvPr>
            <p:ph type="sldNum" sz="quarter" idx="12"/>
          </p:nvPr>
        </p:nvSpPr>
        <p:spPr/>
        <p:txBody>
          <a:bodyPr/>
          <a:lstStyle/>
          <a:p>
            <a:fld id="{4D86E1FC-21E1-4953-8904-801FCD90CB48}" type="slidenum">
              <a:rPr lang="en-US" smtClean="0"/>
              <a:t>18</a:t>
            </a:fld>
            <a:endParaRPr lang="en-US"/>
          </a:p>
        </p:txBody>
      </p:sp>
      <p:sp>
        <p:nvSpPr>
          <p:cNvPr id="4" name="TextBox 3">
            <a:extLst>
              <a:ext uri="{FF2B5EF4-FFF2-40B4-BE49-F238E27FC236}">
                <a16:creationId xmlns:a16="http://schemas.microsoft.com/office/drawing/2014/main" id="{760E93A5-1B28-4BA7-94E6-69818C674DF1}"/>
              </a:ext>
            </a:extLst>
          </p:cNvPr>
          <p:cNvSpPr txBox="1"/>
          <p:nvPr/>
        </p:nvSpPr>
        <p:spPr>
          <a:xfrm>
            <a:off x="775412" y="424095"/>
            <a:ext cx="8375823" cy="646331"/>
          </a:xfrm>
          <a:prstGeom prst="rect">
            <a:avLst/>
          </a:prstGeom>
          <a:noFill/>
        </p:spPr>
        <p:txBody>
          <a:bodyPr wrap="square" rtlCol="0">
            <a:spAutoFit/>
          </a:bodyPr>
          <a:lstStyle/>
          <a:p>
            <a:r>
              <a:rPr lang="en-US" sz="3600"/>
              <a:t>How Simple Can We Make a Lexer?</a:t>
            </a:r>
          </a:p>
        </p:txBody>
      </p:sp>
      <p:sp>
        <p:nvSpPr>
          <p:cNvPr id="5" name="TextBox 4">
            <a:extLst>
              <a:ext uri="{FF2B5EF4-FFF2-40B4-BE49-F238E27FC236}">
                <a16:creationId xmlns:a16="http://schemas.microsoft.com/office/drawing/2014/main" id="{DD8B0593-E398-45C2-9C7A-C32BD6DA4D33}"/>
              </a:ext>
            </a:extLst>
          </p:cNvPr>
          <p:cNvSpPr txBox="1"/>
          <p:nvPr/>
        </p:nvSpPr>
        <p:spPr>
          <a:xfrm>
            <a:off x="775412" y="1970415"/>
            <a:ext cx="10643616" cy="830997"/>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rgbClr val="000000"/>
            </a:solidFill>
          </a:ln>
        </p:spPr>
        <p:txBody>
          <a:bodyPr wrap="square" rtlCol="0">
            <a:spAutoFit/>
          </a:bodyPr>
          <a:lstStyle/>
          <a:p>
            <a:r>
              <a:rPr lang="en-US" sz="2400"/>
              <a:t>What if we insist that users of Tog separate the Tokens with one or more spaces?</a:t>
            </a:r>
          </a:p>
          <a:p>
            <a:r>
              <a:rPr lang="en-US" sz="2400"/>
              <a:t>Could we use C’s </a:t>
            </a:r>
            <a:r>
              <a:rPr lang="en-US" sz="2400" b="1"/>
              <a:t>strtok</a:t>
            </a:r>
            <a:r>
              <a:rPr lang="en-US" sz="2400"/>
              <a:t> function and be done?</a:t>
            </a:r>
          </a:p>
        </p:txBody>
      </p:sp>
      <p:sp>
        <p:nvSpPr>
          <p:cNvPr id="6" name="TextBox 5">
            <a:extLst>
              <a:ext uri="{FF2B5EF4-FFF2-40B4-BE49-F238E27FC236}">
                <a16:creationId xmlns:a16="http://schemas.microsoft.com/office/drawing/2014/main" id="{697A39BD-634D-40A8-8C7A-819516680B59}"/>
              </a:ext>
            </a:extLst>
          </p:cNvPr>
          <p:cNvSpPr txBox="1"/>
          <p:nvPr/>
        </p:nvSpPr>
        <p:spPr>
          <a:xfrm>
            <a:off x="775412" y="3563536"/>
            <a:ext cx="10643616" cy="1569660"/>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rgbClr val="000000"/>
            </a:solidFill>
          </a:ln>
        </p:spPr>
        <p:txBody>
          <a:bodyPr wrap="square" rtlCol="0">
            <a:spAutoFit/>
          </a:bodyPr>
          <a:lstStyle/>
          <a:p>
            <a:r>
              <a:rPr lang="en-US" sz="2400" dirty="0">
                <a:solidFill>
                  <a:srgbClr val="FF0000"/>
                </a:solidFill>
              </a:rPr>
              <a:t>char * </a:t>
            </a:r>
            <a:r>
              <a:rPr lang="en-US" sz="2400" dirty="0" err="1">
                <a:solidFill>
                  <a:srgbClr val="FF0000"/>
                </a:solidFill>
              </a:rPr>
              <a:t>strtok</a:t>
            </a:r>
            <a:r>
              <a:rPr lang="en-US" sz="2400" dirty="0">
                <a:solidFill>
                  <a:srgbClr val="FF0000"/>
                </a:solidFill>
              </a:rPr>
              <a:t> ( char * </a:t>
            </a:r>
            <a:r>
              <a:rPr lang="en-US" sz="2400" dirty="0" err="1">
                <a:solidFill>
                  <a:srgbClr val="FF0000"/>
                </a:solidFill>
              </a:rPr>
              <a:t>str</a:t>
            </a:r>
            <a:r>
              <a:rPr lang="en-US" sz="2400" dirty="0">
                <a:solidFill>
                  <a:srgbClr val="FF0000"/>
                </a:solidFill>
              </a:rPr>
              <a:t>, </a:t>
            </a:r>
            <a:r>
              <a:rPr lang="en-US" sz="2400" dirty="0" err="1">
                <a:solidFill>
                  <a:srgbClr val="FF0000"/>
                </a:solidFill>
              </a:rPr>
              <a:t>const</a:t>
            </a:r>
            <a:r>
              <a:rPr lang="en-US" sz="2400" dirty="0">
                <a:solidFill>
                  <a:srgbClr val="FF0000"/>
                </a:solidFill>
              </a:rPr>
              <a:t> char * delimiters );</a:t>
            </a:r>
          </a:p>
          <a:p>
            <a:r>
              <a:rPr lang="en-US" sz="2400" dirty="0"/>
              <a:t>Split string into tokens.</a:t>
            </a:r>
          </a:p>
          <a:p>
            <a:r>
              <a:rPr lang="en-US" sz="2400" dirty="0"/>
              <a:t>A sequence of calls to this </a:t>
            </a:r>
            <a:r>
              <a:rPr lang="en-US" sz="2400"/>
              <a:t>function splits </a:t>
            </a:r>
            <a:r>
              <a:rPr lang="en-US" sz="2400" dirty="0" err="1">
                <a:solidFill>
                  <a:srgbClr val="FF0000"/>
                </a:solidFill>
              </a:rPr>
              <a:t>str</a:t>
            </a:r>
            <a:r>
              <a:rPr lang="en-US" sz="2400" dirty="0"/>
              <a:t> into tokens, which are sequences of contiguous characters separated by any of the characters in </a:t>
            </a:r>
            <a:r>
              <a:rPr lang="en-US" sz="2400" dirty="0">
                <a:solidFill>
                  <a:srgbClr val="FF0000"/>
                </a:solidFill>
              </a:rPr>
              <a:t>delimiters</a:t>
            </a:r>
            <a:r>
              <a:rPr lang="en-US" sz="2400" dirty="0"/>
              <a:t>.</a:t>
            </a:r>
          </a:p>
        </p:txBody>
      </p:sp>
    </p:spTree>
    <p:extLst>
      <p:ext uri="{BB962C8B-B14F-4D97-AF65-F5344CB8AC3E}">
        <p14:creationId xmlns:p14="http://schemas.microsoft.com/office/powerpoint/2010/main" val="2634259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3C917A8-A032-4276-A161-E43380549A8D}"/>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1E3D73B1-4CD7-4E97-8C5C-CCCC483E1C73}"/>
              </a:ext>
            </a:extLst>
          </p:cNvPr>
          <p:cNvSpPr>
            <a:spLocks noGrp="1"/>
          </p:cNvSpPr>
          <p:nvPr>
            <p:ph type="sldNum" sz="quarter" idx="12"/>
          </p:nvPr>
        </p:nvSpPr>
        <p:spPr/>
        <p:txBody>
          <a:bodyPr/>
          <a:lstStyle/>
          <a:p>
            <a:fld id="{4D86E1FC-21E1-4953-8904-801FCD90CB48}" type="slidenum">
              <a:rPr lang="en-US" smtClean="0"/>
              <a:t>19</a:t>
            </a:fld>
            <a:endParaRPr lang="en-US"/>
          </a:p>
        </p:txBody>
      </p:sp>
      <p:sp>
        <p:nvSpPr>
          <p:cNvPr id="4" name="TextBox 3">
            <a:extLst>
              <a:ext uri="{FF2B5EF4-FFF2-40B4-BE49-F238E27FC236}">
                <a16:creationId xmlns:a16="http://schemas.microsoft.com/office/drawing/2014/main" id="{213D7071-2D32-4C7A-91F8-B5B0A84A9DE7}"/>
              </a:ext>
            </a:extLst>
          </p:cNvPr>
          <p:cNvSpPr txBox="1"/>
          <p:nvPr/>
        </p:nvSpPr>
        <p:spPr>
          <a:xfrm>
            <a:off x="775411" y="519379"/>
            <a:ext cx="9860890" cy="646331"/>
          </a:xfrm>
          <a:prstGeom prst="rect">
            <a:avLst/>
          </a:prstGeom>
          <a:noFill/>
        </p:spPr>
        <p:txBody>
          <a:bodyPr wrap="square" rtlCol="0">
            <a:spAutoFit/>
          </a:bodyPr>
          <a:lstStyle/>
          <a:p>
            <a:r>
              <a:rPr lang="en-US" sz="3600"/>
              <a:t>The Simplest Lexer?</a:t>
            </a:r>
          </a:p>
        </p:txBody>
      </p:sp>
      <p:sp>
        <p:nvSpPr>
          <p:cNvPr id="5" name="TextBox 4">
            <a:extLst>
              <a:ext uri="{FF2B5EF4-FFF2-40B4-BE49-F238E27FC236}">
                <a16:creationId xmlns:a16="http://schemas.microsoft.com/office/drawing/2014/main" id="{B237C37F-364D-4861-BD3A-EB4698897273}"/>
              </a:ext>
            </a:extLst>
          </p:cNvPr>
          <p:cNvSpPr txBox="1"/>
          <p:nvPr/>
        </p:nvSpPr>
        <p:spPr>
          <a:xfrm>
            <a:off x="929030" y="1887322"/>
            <a:ext cx="9787738" cy="3693319"/>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rgbClr val="000000"/>
            </a:solidFill>
          </a:ln>
        </p:spPr>
        <p:txBody>
          <a:bodyPr wrap="square" rtlCol="0">
            <a:spAutoFit/>
          </a:bodyPr>
          <a:lstStyle/>
          <a:p>
            <a:r>
              <a:rPr lang="en-US" b="1">
                <a:latin typeface="Consolas" panose="020B0609020204030204" pitchFamily="49" charset="0"/>
              </a:rPr>
              <a:t>// main - scan a file, extracting Tokens from the char stream.  Each Token</a:t>
            </a:r>
          </a:p>
          <a:p>
            <a:r>
              <a:rPr lang="en-US" b="1">
                <a:latin typeface="Consolas" panose="020B0609020204030204" pitchFamily="49" charset="0"/>
              </a:rPr>
              <a:t>// is separated from the next by one or more {spaces, tabs, newlines}</a:t>
            </a:r>
          </a:p>
          <a:p>
            <a:r>
              <a:rPr lang="en-US" b="1">
                <a:latin typeface="Consolas" panose="020B0609020204030204" pitchFamily="49" charset="0"/>
              </a:rPr>
              <a:t>// ========================================================================</a:t>
            </a:r>
          </a:p>
          <a:p>
            <a:r>
              <a:rPr lang="en-US" b="1">
                <a:latin typeface="Consolas" panose="020B0609020204030204" pitchFamily="49" charset="0"/>
              </a:rPr>
              <a:t>int main() {</a:t>
            </a:r>
          </a:p>
          <a:p>
            <a:r>
              <a:rPr lang="en-US" b="1">
                <a:latin typeface="Consolas" panose="020B0609020204030204" pitchFamily="49" charset="0"/>
              </a:rPr>
              <a:t>  char* path = "fac.tog";                       </a:t>
            </a:r>
            <a:r>
              <a:rPr lang="en-US" b="1">
                <a:solidFill>
                  <a:schemeClr val="accent6"/>
                </a:solidFill>
                <a:latin typeface="Consolas" panose="020B0609020204030204" pitchFamily="49" charset="0"/>
              </a:rPr>
              <a:t>// factorial in Tog</a:t>
            </a:r>
          </a:p>
          <a:p>
            <a:r>
              <a:rPr lang="en-US" b="1">
                <a:latin typeface="Consolas" panose="020B0609020204030204" pitchFamily="49" charset="0"/>
              </a:rPr>
              <a:t>  char* text = readFile(path);</a:t>
            </a:r>
          </a:p>
          <a:p>
            <a:endParaRPr lang="en-US" b="1">
              <a:latin typeface="Consolas" panose="020B0609020204030204" pitchFamily="49" charset="0"/>
            </a:endParaRPr>
          </a:p>
          <a:p>
            <a:r>
              <a:rPr lang="en-US" b="1">
                <a:latin typeface="Consolas" panose="020B0609020204030204" pitchFamily="49" charset="0"/>
              </a:rPr>
              <a:t>  char* lexeme = strtok(text, " \t\n");         </a:t>
            </a:r>
            <a:r>
              <a:rPr lang="en-US" b="1">
                <a:solidFill>
                  <a:schemeClr val="accent6"/>
                </a:solidFill>
                <a:latin typeface="Consolas" panose="020B0609020204030204" pitchFamily="49" charset="0"/>
              </a:rPr>
              <a:t>// first lexeme</a:t>
            </a:r>
          </a:p>
          <a:p>
            <a:r>
              <a:rPr lang="en-US" b="1">
                <a:latin typeface="Consolas" panose="020B0609020204030204" pitchFamily="49" charset="0"/>
              </a:rPr>
              <a:t>  while (lexeme != NULL) {</a:t>
            </a:r>
          </a:p>
          <a:p>
            <a:r>
              <a:rPr lang="en-US" b="1">
                <a:latin typeface="Consolas" panose="020B0609020204030204" pitchFamily="49" charset="0"/>
              </a:rPr>
              <a:t>    printf("%s \n", lexeme);</a:t>
            </a:r>
          </a:p>
          <a:p>
            <a:r>
              <a:rPr lang="en-US" b="1">
                <a:latin typeface="Consolas" panose="020B0609020204030204" pitchFamily="49" charset="0"/>
              </a:rPr>
              <a:t>    lexeme = strtok(</a:t>
            </a:r>
            <a:r>
              <a:rPr lang="en-US" b="1">
                <a:solidFill>
                  <a:srgbClr val="FF0000"/>
                </a:solidFill>
                <a:latin typeface="Consolas" panose="020B0609020204030204" pitchFamily="49" charset="0"/>
              </a:rPr>
              <a:t>NULL</a:t>
            </a:r>
            <a:r>
              <a:rPr lang="en-US" b="1">
                <a:latin typeface="Consolas" panose="020B0609020204030204" pitchFamily="49" charset="0"/>
              </a:rPr>
              <a:t>, " \t\n");             </a:t>
            </a:r>
            <a:r>
              <a:rPr lang="en-US" b="1">
                <a:solidFill>
                  <a:schemeClr val="accent6"/>
                </a:solidFill>
                <a:latin typeface="Consolas" panose="020B0609020204030204" pitchFamily="49" charset="0"/>
              </a:rPr>
              <a:t>// next lexeme</a:t>
            </a:r>
          </a:p>
          <a:p>
            <a:r>
              <a:rPr lang="en-US" b="1">
                <a:latin typeface="Consolas" panose="020B0609020204030204" pitchFamily="49" charset="0"/>
              </a:rPr>
              <a:t>  }</a:t>
            </a:r>
          </a:p>
          <a:p>
            <a:r>
              <a:rPr lang="en-US" b="1">
                <a:latin typeface="Consolas" panose="020B0609020204030204" pitchFamily="49" charset="0"/>
              </a:rPr>
              <a:t>}</a:t>
            </a:r>
          </a:p>
        </p:txBody>
      </p:sp>
    </p:spTree>
    <p:extLst>
      <p:ext uri="{BB962C8B-B14F-4D97-AF65-F5344CB8AC3E}">
        <p14:creationId xmlns:p14="http://schemas.microsoft.com/office/powerpoint/2010/main" val="1873861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406E80-F0DD-4286-B87C-3C802A9E0426}"/>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7BF05951-028A-45F1-A74D-FED9570D832B}"/>
              </a:ext>
            </a:extLst>
          </p:cNvPr>
          <p:cNvSpPr>
            <a:spLocks noGrp="1"/>
          </p:cNvSpPr>
          <p:nvPr>
            <p:ph type="sldNum" sz="quarter" idx="12"/>
          </p:nvPr>
        </p:nvSpPr>
        <p:spPr/>
        <p:txBody>
          <a:bodyPr/>
          <a:lstStyle/>
          <a:p>
            <a:fld id="{D71C9097-A5E9-4D89-B7F3-8053FCADCA0F}" type="slidenum">
              <a:rPr lang="en-US" smtClean="0"/>
              <a:t>2</a:t>
            </a:fld>
            <a:endParaRPr lang="en-US"/>
          </a:p>
        </p:txBody>
      </p:sp>
      <p:sp>
        <p:nvSpPr>
          <p:cNvPr id="791" name="Google Shape;791;p96"/>
          <p:cNvSpPr txBox="1">
            <a:spLocks noGrp="1"/>
          </p:cNvSpPr>
          <p:nvPr>
            <p:ph type="title" idx="4294967295"/>
          </p:nvPr>
        </p:nvSpPr>
        <p:spPr>
          <a:xfrm>
            <a:off x="0" y="311150"/>
            <a:ext cx="9115425" cy="669925"/>
          </a:xfrm>
          <a:prstGeom prst="rect">
            <a:avLst/>
          </a:prstGeom>
          <a:noFill/>
          <a:ln>
            <a:noFill/>
          </a:ln>
        </p:spPr>
        <p:txBody>
          <a:bodyPr spcFirstLastPara="1" vert="horz" wrap="square" lIns="121900" tIns="60933" rIns="121900" bIns="60933" rtlCol="0" anchor="ctr" anchorCtr="0">
            <a:noAutofit/>
          </a:bodyPr>
          <a:lstStyle/>
          <a:p>
            <a:pPr algn="l">
              <a:spcBef>
                <a:spcPts val="0"/>
              </a:spcBef>
              <a:buClr>
                <a:schemeClr val="dk1"/>
              </a:buClr>
              <a:buSzPts val="3600"/>
            </a:pPr>
            <a:r>
              <a:rPr lang="en" sz="4800" cap="none" dirty="0"/>
              <a:t>Compiler Phases</a:t>
            </a:r>
            <a:endParaRPr cap="none" dirty="0"/>
          </a:p>
        </p:txBody>
      </p:sp>
      <p:sp>
        <p:nvSpPr>
          <p:cNvPr id="792" name="Google Shape;792;p96"/>
          <p:cNvSpPr txBox="1">
            <a:spLocks noGrp="1"/>
          </p:cNvSpPr>
          <p:nvPr>
            <p:ph type="body" idx="4294967295"/>
          </p:nvPr>
        </p:nvSpPr>
        <p:spPr>
          <a:xfrm>
            <a:off x="1563239" y="3737117"/>
            <a:ext cx="6779086" cy="2128664"/>
          </a:xfrm>
          <a:prstGeom prst="rect">
            <a:avLst/>
          </a:prstGeom>
          <a:noFill/>
          <a:ln>
            <a:noFill/>
          </a:ln>
        </p:spPr>
        <p:txBody>
          <a:bodyPr spcFirstLastPara="1" vert="horz" wrap="square" lIns="121900" tIns="60933" rIns="121900" bIns="60933" rtlCol="0" anchor="t" anchorCtr="0">
            <a:noAutofit/>
          </a:bodyPr>
          <a:lstStyle/>
          <a:p>
            <a:pPr marL="0" indent="0">
              <a:spcBef>
                <a:spcPts val="667"/>
              </a:spcBef>
              <a:buNone/>
            </a:pPr>
            <a:r>
              <a:rPr lang="en" sz="2400" dirty="0"/>
              <a:t>Lexer: Convert char-stream to token-stream</a:t>
            </a:r>
            <a:endParaRPr dirty="0"/>
          </a:p>
          <a:p>
            <a:pPr marL="609585" indent="-457189">
              <a:spcBef>
                <a:spcPts val="667"/>
              </a:spcBef>
              <a:buSzPts val="1800"/>
              <a:buChar char="●"/>
            </a:pPr>
            <a:r>
              <a:rPr lang="en" sz="2400" dirty="0"/>
              <a:t>Lexer, since it performs “lexical analysis”</a:t>
            </a:r>
            <a:endParaRPr sz="2400" dirty="0"/>
          </a:p>
          <a:p>
            <a:pPr marL="609585" indent="-457189">
              <a:spcBef>
                <a:spcPts val="0"/>
              </a:spcBef>
              <a:buSzPts val="1800"/>
              <a:buChar char="●"/>
            </a:pPr>
            <a:r>
              <a:rPr lang="en" sz="2400" dirty="0"/>
              <a:t>Also called </a:t>
            </a:r>
            <a:r>
              <a:rPr lang="en" sz="2400"/>
              <a:t>a Scanner </a:t>
            </a:r>
            <a:r>
              <a:rPr lang="en-US" sz="2400"/>
              <a:t>or </a:t>
            </a:r>
            <a:r>
              <a:rPr lang="en" sz="2400"/>
              <a:t>Tokenizer</a:t>
            </a:r>
            <a:endParaRPr sz="2400" dirty="0"/>
          </a:p>
          <a:p>
            <a:pPr marL="609585" indent="-457189">
              <a:spcBef>
                <a:spcPts val="0"/>
              </a:spcBef>
              <a:buSzPts val="1800"/>
              <a:buChar char="●"/>
            </a:pPr>
            <a:r>
              <a:rPr lang="en" sz="2400" dirty="0"/>
              <a:t>Usually discards white space &amp; comments</a:t>
            </a:r>
            <a:br>
              <a:rPr lang="en" sz="2400" dirty="0"/>
            </a:br>
            <a:r>
              <a:rPr lang="en" sz="2400" dirty="0"/>
              <a:t>but NOT for Python or Haskell</a:t>
            </a:r>
            <a:endParaRPr dirty="0"/>
          </a:p>
        </p:txBody>
      </p:sp>
      <p:sp>
        <p:nvSpPr>
          <p:cNvPr id="21" name="Google Shape;770;p95"/>
          <p:cNvSpPr/>
          <p:nvPr/>
        </p:nvSpPr>
        <p:spPr>
          <a:xfrm>
            <a:off x="1971053" y="1697976"/>
            <a:ext cx="883392" cy="838000"/>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121900" tIns="60933" rIns="121900" bIns="60933" anchor="ctr" anchorCtr="0">
            <a:noAutofit/>
          </a:bodyPr>
          <a:lstStyle/>
          <a:p>
            <a:pPr algn="ctr"/>
            <a:r>
              <a:rPr lang="en" dirty="0">
                <a:solidFill>
                  <a:schemeClr val="bg1"/>
                </a:solidFill>
                <a:ea typeface="Calibri"/>
                <a:cs typeface="Calibri"/>
                <a:sym typeface="Calibri"/>
              </a:rPr>
              <a:t>Lexer</a:t>
            </a:r>
            <a:endParaRPr dirty="0">
              <a:solidFill>
                <a:schemeClr val="bg1"/>
              </a:solidFill>
            </a:endParaRPr>
          </a:p>
        </p:txBody>
      </p:sp>
      <p:sp>
        <p:nvSpPr>
          <p:cNvPr id="37" name="Google Shape;771;p95"/>
          <p:cNvSpPr/>
          <p:nvPr/>
        </p:nvSpPr>
        <p:spPr>
          <a:xfrm>
            <a:off x="3830228" y="1697976"/>
            <a:ext cx="975783" cy="838000"/>
          </a:xfrm>
          <a:prstGeom prst="rect">
            <a:avLst/>
          </a:prstGeom>
          <a:solidFill>
            <a:srgbClr val="9FC5E8"/>
          </a:solidFill>
          <a:ln w="9525" cap="flat" cmpd="sng">
            <a:solidFill>
              <a:schemeClr val="dk1"/>
            </a:solidFill>
            <a:prstDash val="solid"/>
            <a:miter lim="800000"/>
            <a:headEnd type="none" w="sm" len="sm"/>
            <a:tailEnd type="none" w="sm" len="sm"/>
          </a:ln>
        </p:spPr>
        <p:txBody>
          <a:bodyPr spcFirstLastPara="1" wrap="square" lIns="121900" tIns="60933" rIns="121900" bIns="60933" anchor="ctr" anchorCtr="0">
            <a:noAutofit/>
          </a:bodyPr>
          <a:lstStyle/>
          <a:p>
            <a:pPr algn="ctr"/>
            <a:r>
              <a:rPr lang="en" dirty="0">
                <a:solidFill>
                  <a:schemeClr val="dk1"/>
                </a:solidFill>
                <a:ea typeface="Calibri"/>
                <a:cs typeface="Calibri"/>
                <a:sym typeface="Calibri"/>
              </a:rPr>
              <a:t>Parser</a:t>
            </a:r>
            <a:endParaRPr dirty="0"/>
          </a:p>
        </p:txBody>
      </p:sp>
      <p:cxnSp>
        <p:nvCxnSpPr>
          <p:cNvPr id="38" name="Google Shape;772;p95"/>
          <p:cNvCxnSpPr>
            <a:stCxn id="41" idx="3"/>
            <a:endCxn id="21" idx="1"/>
          </p:cNvCxnSpPr>
          <p:nvPr/>
        </p:nvCxnSpPr>
        <p:spPr>
          <a:xfrm>
            <a:off x="1155425" y="2116976"/>
            <a:ext cx="815628" cy="0"/>
          </a:xfrm>
          <a:prstGeom prst="straightConnector1">
            <a:avLst/>
          </a:prstGeom>
          <a:gradFill>
            <a:gsLst>
              <a:gs pos="0">
                <a:srgbClr val="FFFFFF"/>
              </a:gs>
              <a:gs pos="35000">
                <a:srgbClr val="FFFFFF"/>
              </a:gs>
              <a:gs pos="100000">
                <a:schemeClr val="accent4"/>
              </a:gs>
            </a:gsLst>
            <a:path path="circle">
              <a:fillToRect l="50000" t="50000" r="50000" b="50000"/>
            </a:path>
            <a:tileRect/>
          </a:gradFill>
          <a:ln w="28575" cap="flat" cmpd="sng">
            <a:solidFill>
              <a:srgbClr val="FF0000"/>
            </a:solidFill>
            <a:prstDash val="solid"/>
            <a:round/>
            <a:headEnd type="none" w="med" len="med"/>
            <a:tailEnd type="triangle" w="med" len="med"/>
          </a:ln>
        </p:spPr>
      </p:cxnSp>
      <p:cxnSp>
        <p:nvCxnSpPr>
          <p:cNvPr id="39" name="Google Shape;774;p95"/>
          <p:cNvCxnSpPr>
            <a:stCxn id="21" idx="3"/>
            <a:endCxn id="37" idx="1"/>
          </p:cNvCxnSpPr>
          <p:nvPr/>
        </p:nvCxnSpPr>
        <p:spPr>
          <a:xfrm>
            <a:off x="2854445" y="2116976"/>
            <a:ext cx="975783" cy="0"/>
          </a:xfrm>
          <a:prstGeom prst="straightConnector1">
            <a:avLst/>
          </a:prstGeom>
          <a:gradFill>
            <a:gsLst>
              <a:gs pos="0">
                <a:srgbClr val="FFFFFF"/>
              </a:gs>
              <a:gs pos="35000">
                <a:srgbClr val="FFFFFF"/>
              </a:gs>
              <a:gs pos="100000">
                <a:schemeClr val="accent4"/>
              </a:gs>
            </a:gsLst>
            <a:path path="circle">
              <a:fillToRect l="50000" t="50000" r="50000" b="50000"/>
            </a:path>
            <a:tileRect/>
          </a:gradFill>
          <a:ln w="28575" cap="flat" cmpd="sng">
            <a:solidFill>
              <a:srgbClr val="FF0000"/>
            </a:solidFill>
            <a:prstDash val="solid"/>
            <a:round/>
            <a:headEnd type="none" w="med" len="med"/>
            <a:tailEnd type="triangle" w="med" len="med"/>
          </a:ln>
        </p:spPr>
      </p:cxnSp>
      <p:cxnSp>
        <p:nvCxnSpPr>
          <p:cNvPr id="40" name="Google Shape;775;p95"/>
          <p:cNvCxnSpPr>
            <a:stCxn id="37" idx="3"/>
            <a:endCxn id="42" idx="1"/>
          </p:cNvCxnSpPr>
          <p:nvPr/>
        </p:nvCxnSpPr>
        <p:spPr>
          <a:xfrm>
            <a:off x="4806011" y="2116976"/>
            <a:ext cx="652464" cy="0"/>
          </a:xfrm>
          <a:prstGeom prst="straightConnector1">
            <a:avLst/>
          </a:prstGeom>
          <a:gradFill>
            <a:gsLst>
              <a:gs pos="0">
                <a:srgbClr val="FFFFFF"/>
              </a:gs>
              <a:gs pos="35000">
                <a:srgbClr val="FFFFFF"/>
              </a:gs>
              <a:gs pos="100000">
                <a:schemeClr val="accent4"/>
              </a:gs>
            </a:gsLst>
            <a:path path="circle">
              <a:fillToRect l="50000" t="50000" r="50000" b="50000"/>
            </a:path>
            <a:tileRect/>
          </a:gradFill>
          <a:ln w="28575" cap="flat" cmpd="sng">
            <a:solidFill>
              <a:srgbClr val="FF0000"/>
            </a:solidFill>
            <a:prstDash val="solid"/>
            <a:round/>
            <a:headEnd type="none" w="med" len="med"/>
            <a:tailEnd type="triangle" w="med" len="med"/>
          </a:ln>
        </p:spPr>
      </p:cxnSp>
      <p:sp>
        <p:nvSpPr>
          <p:cNvPr id="41" name="Google Shape;773;p95"/>
          <p:cNvSpPr txBox="1"/>
          <p:nvPr/>
        </p:nvSpPr>
        <p:spPr>
          <a:xfrm>
            <a:off x="213025" y="1891376"/>
            <a:ext cx="942400" cy="451200"/>
          </a:xfrm>
          <a:prstGeom prst="rect">
            <a:avLst/>
          </a:prstGeom>
          <a:solidFill>
            <a:srgbClr val="FFD966"/>
          </a:soli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r>
              <a:rPr lang="en" dirty="0">
                <a:solidFill>
                  <a:schemeClr val="dk1"/>
                </a:solidFill>
                <a:ea typeface="Tahoma"/>
                <a:cs typeface="Tahoma"/>
                <a:sym typeface="Tahoma"/>
              </a:rPr>
              <a:t>source</a:t>
            </a:r>
            <a:endParaRPr dirty="0"/>
          </a:p>
        </p:txBody>
      </p:sp>
      <p:sp>
        <p:nvSpPr>
          <p:cNvPr id="42" name="Google Shape;776;p95"/>
          <p:cNvSpPr/>
          <p:nvPr/>
        </p:nvSpPr>
        <p:spPr>
          <a:xfrm>
            <a:off x="5458475" y="1697976"/>
            <a:ext cx="1246818" cy="838000"/>
          </a:xfrm>
          <a:prstGeom prst="rect">
            <a:avLst/>
          </a:prstGeom>
          <a:solidFill>
            <a:srgbClr val="9FC5E8"/>
          </a:solidFill>
          <a:ln w="9525" cap="flat" cmpd="sng">
            <a:solidFill>
              <a:schemeClr val="dk1"/>
            </a:solidFill>
            <a:prstDash val="solid"/>
            <a:miter lim="800000"/>
            <a:headEnd type="none" w="sm" len="sm"/>
            <a:tailEnd type="none" w="sm" len="sm"/>
          </a:ln>
        </p:spPr>
        <p:txBody>
          <a:bodyPr spcFirstLastPara="1" wrap="square" lIns="121900" tIns="60933" rIns="121900" bIns="60933" anchor="ctr" anchorCtr="0">
            <a:noAutofit/>
          </a:bodyPr>
          <a:lstStyle/>
          <a:p>
            <a:pPr algn="ctr"/>
            <a:r>
              <a:rPr lang="en" dirty="0">
                <a:solidFill>
                  <a:schemeClr val="dk1"/>
                </a:solidFill>
                <a:ea typeface="Calibri"/>
                <a:cs typeface="Calibri"/>
                <a:sym typeface="Calibri"/>
              </a:rPr>
              <a:t>Semantic</a:t>
            </a:r>
            <a:endParaRPr dirty="0"/>
          </a:p>
          <a:p>
            <a:pPr algn="ctr"/>
            <a:r>
              <a:rPr lang="en" dirty="0">
                <a:solidFill>
                  <a:schemeClr val="dk1"/>
                </a:solidFill>
                <a:ea typeface="Calibri"/>
                <a:cs typeface="Calibri"/>
                <a:sym typeface="Calibri"/>
              </a:rPr>
              <a:t>Checker</a:t>
            </a:r>
            <a:endParaRPr dirty="0"/>
          </a:p>
        </p:txBody>
      </p:sp>
      <p:cxnSp>
        <p:nvCxnSpPr>
          <p:cNvPr id="43" name="Google Shape;777;p95"/>
          <p:cNvCxnSpPr>
            <a:stCxn id="42" idx="3"/>
            <a:endCxn id="50" idx="1"/>
          </p:cNvCxnSpPr>
          <p:nvPr/>
        </p:nvCxnSpPr>
        <p:spPr>
          <a:xfrm>
            <a:off x="6705293" y="2116976"/>
            <a:ext cx="809042" cy="0"/>
          </a:xfrm>
          <a:prstGeom prst="straightConnector1">
            <a:avLst/>
          </a:prstGeom>
          <a:noFill/>
          <a:ln w="28575" cap="flat" cmpd="sng">
            <a:solidFill>
              <a:srgbClr val="FF0000"/>
            </a:solidFill>
            <a:prstDash val="solid"/>
            <a:round/>
            <a:headEnd type="none" w="med" len="med"/>
            <a:tailEnd type="triangle" w="med" len="med"/>
          </a:ln>
        </p:spPr>
      </p:cxnSp>
      <p:sp>
        <p:nvSpPr>
          <p:cNvPr id="44" name="Google Shape;779;p95"/>
          <p:cNvSpPr txBox="1"/>
          <p:nvPr/>
        </p:nvSpPr>
        <p:spPr>
          <a:xfrm>
            <a:off x="1173128" y="1780053"/>
            <a:ext cx="812800" cy="451200"/>
          </a:xfrm>
          <a:prstGeom prst="rect">
            <a:avLst/>
          </a:prstGeom>
          <a:noFill/>
          <a:ln>
            <a:noFill/>
          </a:ln>
        </p:spPr>
        <p:txBody>
          <a:bodyPr spcFirstLastPara="1" wrap="square" lIns="121900" tIns="60933" rIns="121900" bIns="60933" anchor="t" anchorCtr="0">
            <a:noAutofit/>
          </a:bodyPr>
          <a:lstStyle/>
          <a:p>
            <a:r>
              <a:rPr lang="en" dirty="0">
                <a:solidFill>
                  <a:schemeClr val="dk1"/>
                </a:solidFill>
                <a:ea typeface="Tahoma"/>
                <a:cs typeface="Tahoma"/>
                <a:sym typeface="Tahoma"/>
              </a:rPr>
              <a:t>chars</a:t>
            </a:r>
            <a:endParaRPr dirty="0"/>
          </a:p>
        </p:txBody>
      </p:sp>
      <p:sp>
        <p:nvSpPr>
          <p:cNvPr id="45" name="Google Shape;781;p95"/>
          <p:cNvSpPr txBox="1"/>
          <p:nvPr/>
        </p:nvSpPr>
        <p:spPr>
          <a:xfrm>
            <a:off x="2873127" y="1749179"/>
            <a:ext cx="942400" cy="451200"/>
          </a:xfrm>
          <a:prstGeom prst="rect">
            <a:avLst/>
          </a:prstGeom>
          <a:noFill/>
          <a:ln>
            <a:noFill/>
          </a:ln>
        </p:spPr>
        <p:txBody>
          <a:bodyPr spcFirstLastPara="1" wrap="square" lIns="121900" tIns="60933" rIns="121900" bIns="60933" anchor="t" anchorCtr="0">
            <a:noAutofit/>
          </a:bodyPr>
          <a:lstStyle/>
          <a:p>
            <a:r>
              <a:rPr lang="en" dirty="0">
                <a:solidFill>
                  <a:schemeClr val="dk1"/>
                </a:solidFill>
                <a:ea typeface="Tahoma"/>
                <a:cs typeface="Tahoma"/>
                <a:sym typeface="Tahoma"/>
              </a:rPr>
              <a:t>tokens</a:t>
            </a:r>
            <a:endParaRPr dirty="0"/>
          </a:p>
        </p:txBody>
      </p:sp>
      <p:sp>
        <p:nvSpPr>
          <p:cNvPr id="46" name="Google Shape;783;p95"/>
          <p:cNvSpPr txBox="1"/>
          <p:nvPr/>
        </p:nvSpPr>
        <p:spPr>
          <a:xfrm>
            <a:off x="6803954" y="1783402"/>
            <a:ext cx="750800" cy="365200"/>
          </a:xfrm>
          <a:prstGeom prst="rect">
            <a:avLst/>
          </a:prstGeom>
          <a:noFill/>
          <a:ln>
            <a:noFill/>
          </a:ln>
        </p:spPr>
        <p:txBody>
          <a:bodyPr spcFirstLastPara="1" wrap="square" lIns="121900" tIns="60933" rIns="121900" bIns="60933" anchor="t" anchorCtr="0">
            <a:noAutofit/>
          </a:bodyPr>
          <a:lstStyle/>
          <a:p>
            <a:r>
              <a:rPr lang="en" dirty="0">
                <a:solidFill>
                  <a:schemeClr val="dk1"/>
                </a:solidFill>
                <a:ea typeface="Tahoma"/>
                <a:cs typeface="Tahoma"/>
                <a:sym typeface="Tahoma"/>
              </a:rPr>
              <a:t>AST</a:t>
            </a:r>
            <a:endParaRPr dirty="0"/>
          </a:p>
        </p:txBody>
      </p:sp>
      <p:sp>
        <p:nvSpPr>
          <p:cNvPr id="47" name="Google Shape;784;p95"/>
          <p:cNvSpPr/>
          <p:nvPr/>
        </p:nvSpPr>
        <p:spPr>
          <a:xfrm>
            <a:off x="9253774" y="1072754"/>
            <a:ext cx="1223682" cy="2088444"/>
          </a:xfrm>
          <a:prstGeom prst="rect">
            <a:avLst/>
          </a:prstGeom>
          <a:solidFill>
            <a:schemeClr val="accent5">
              <a:lumMod val="75000"/>
            </a:schemeClr>
          </a:solidFill>
          <a:ln w="9525" cap="flat" cmpd="sng">
            <a:solidFill>
              <a:schemeClr val="dk1"/>
            </a:solidFill>
            <a:prstDash val="solid"/>
            <a:miter lim="800000"/>
            <a:headEnd type="none" w="sm" len="sm"/>
            <a:tailEnd type="none" w="sm" len="sm"/>
          </a:ln>
        </p:spPr>
        <p:txBody>
          <a:bodyPr spcFirstLastPara="1" wrap="square" lIns="121900" tIns="60933" rIns="121900" bIns="60933" anchor="ctr" anchorCtr="0">
            <a:noAutofit/>
          </a:bodyPr>
          <a:lstStyle/>
          <a:p>
            <a:pPr algn="ctr"/>
            <a:r>
              <a:rPr lang="en" dirty="0">
                <a:solidFill>
                  <a:schemeClr val="bg1"/>
                </a:solidFill>
                <a:ea typeface="Calibri"/>
                <a:cs typeface="Calibri"/>
                <a:sym typeface="Calibri"/>
              </a:rPr>
              <a:t>BackEnd</a:t>
            </a:r>
            <a:endParaRPr dirty="0">
              <a:solidFill>
                <a:schemeClr val="bg1"/>
              </a:solidFill>
            </a:endParaRPr>
          </a:p>
        </p:txBody>
      </p:sp>
      <p:cxnSp>
        <p:nvCxnSpPr>
          <p:cNvPr id="48" name="Google Shape;785;p95"/>
          <p:cNvCxnSpPr/>
          <p:nvPr/>
        </p:nvCxnSpPr>
        <p:spPr>
          <a:xfrm>
            <a:off x="10477456" y="2109387"/>
            <a:ext cx="528401" cy="15178"/>
          </a:xfrm>
          <a:prstGeom prst="straightConnector1">
            <a:avLst/>
          </a:prstGeom>
          <a:noFill/>
          <a:ln w="28575" cap="flat" cmpd="sng">
            <a:solidFill>
              <a:srgbClr val="FF0000"/>
            </a:solidFill>
            <a:prstDash val="solid"/>
            <a:round/>
            <a:headEnd type="none" w="med" len="med"/>
            <a:tailEnd type="triangle" w="med" len="med"/>
          </a:ln>
        </p:spPr>
      </p:cxnSp>
      <p:sp>
        <p:nvSpPr>
          <p:cNvPr id="49" name="Google Shape;786;p95"/>
          <p:cNvSpPr txBox="1"/>
          <p:nvPr/>
        </p:nvSpPr>
        <p:spPr>
          <a:xfrm>
            <a:off x="10984258" y="1891376"/>
            <a:ext cx="942400" cy="451200"/>
          </a:xfrm>
          <a:prstGeom prst="rect">
            <a:avLst/>
          </a:prstGeom>
          <a:solidFill>
            <a:srgbClr val="FFD966"/>
          </a:soli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r>
              <a:rPr lang="en">
                <a:solidFill>
                  <a:schemeClr val="dk1"/>
                </a:solidFill>
                <a:ea typeface="Tahoma"/>
                <a:cs typeface="Tahoma"/>
                <a:sym typeface="Tahoma"/>
              </a:rPr>
              <a:t>target</a:t>
            </a:r>
            <a:endParaRPr/>
          </a:p>
        </p:txBody>
      </p:sp>
      <p:sp>
        <p:nvSpPr>
          <p:cNvPr id="50" name="Google Shape;784;p95"/>
          <p:cNvSpPr/>
          <p:nvPr/>
        </p:nvSpPr>
        <p:spPr>
          <a:xfrm>
            <a:off x="7514335" y="1697976"/>
            <a:ext cx="1120948" cy="838000"/>
          </a:xfrm>
          <a:prstGeom prst="rect">
            <a:avLst/>
          </a:prstGeom>
          <a:solidFill>
            <a:srgbClr val="9FC5E8"/>
          </a:solidFill>
          <a:ln w="9525" cap="flat" cmpd="sng">
            <a:solidFill>
              <a:schemeClr val="dk1"/>
            </a:solidFill>
            <a:prstDash val="solid"/>
            <a:miter lim="800000"/>
            <a:headEnd type="none" w="sm" len="sm"/>
            <a:tailEnd type="none" w="sm" len="sm"/>
          </a:ln>
        </p:spPr>
        <p:txBody>
          <a:bodyPr spcFirstLastPara="1" wrap="square" lIns="121900" tIns="60933" rIns="121900" bIns="60933" anchor="ctr" anchorCtr="0">
            <a:noAutofit/>
          </a:bodyPr>
          <a:lstStyle/>
          <a:p>
            <a:pPr algn="ctr"/>
            <a:r>
              <a:rPr lang="en" dirty="0">
                <a:solidFill>
                  <a:schemeClr val="dk1"/>
                </a:solidFill>
                <a:ea typeface="Calibri"/>
                <a:cs typeface="Calibri"/>
                <a:sym typeface="Calibri"/>
              </a:rPr>
              <a:t>AST to IR</a:t>
            </a:r>
            <a:endParaRPr dirty="0"/>
          </a:p>
        </p:txBody>
      </p:sp>
      <p:sp>
        <p:nvSpPr>
          <p:cNvPr id="51" name="Google Shape;783;p95"/>
          <p:cNvSpPr txBox="1"/>
          <p:nvPr/>
        </p:nvSpPr>
        <p:spPr>
          <a:xfrm>
            <a:off x="8720283" y="1759365"/>
            <a:ext cx="750800" cy="365200"/>
          </a:xfrm>
          <a:prstGeom prst="rect">
            <a:avLst/>
          </a:prstGeom>
          <a:noFill/>
          <a:ln>
            <a:noFill/>
          </a:ln>
        </p:spPr>
        <p:txBody>
          <a:bodyPr spcFirstLastPara="1" wrap="square" lIns="121900" tIns="60933" rIns="121900" bIns="60933" anchor="t" anchorCtr="0">
            <a:noAutofit/>
          </a:bodyPr>
          <a:lstStyle/>
          <a:p>
            <a:r>
              <a:rPr lang="en" dirty="0">
                <a:solidFill>
                  <a:schemeClr val="dk1"/>
                </a:solidFill>
                <a:ea typeface="Tahoma"/>
                <a:cs typeface="Tahoma"/>
                <a:sym typeface="Tahoma"/>
              </a:rPr>
              <a:t>IR</a:t>
            </a:r>
            <a:endParaRPr dirty="0"/>
          </a:p>
        </p:txBody>
      </p:sp>
      <p:cxnSp>
        <p:nvCxnSpPr>
          <p:cNvPr id="52" name="Google Shape;777;p95"/>
          <p:cNvCxnSpPr>
            <a:stCxn id="50" idx="3"/>
            <a:endCxn id="47" idx="1"/>
          </p:cNvCxnSpPr>
          <p:nvPr/>
        </p:nvCxnSpPr>
        <p:spPr>
          <a:xfrm>
            <a:off x="8635283" y="2116976"/>
            <a:ext cx="618491" cy="0"/>
          </a:xfrm>
          <a:prstGeom prst="straightConnector1">
            <a:avLst/>
          </a:prstGeom>
          <a:noFill/>
          <a:ln w="28575" cap="flat" cmpd="sng">
            <a:solidFill>
              <a:srgbClr val="FF0000"/>
            </a:solidFill>
            <a:prstDash val="solid"/>
            <a:round/>
            <a:headEnd type="none" w="med" len="med"/>
            <a:tailEnd type="triangle" w="med" len="med"/>
          </a:ln>
        </p:spPr>
      </p:cxnSp>
      <p:sp>
        <p:nvSpPr>
          <p:cNvPr id="53" name="Google Shape;782;p95"/>
          <p:cNvSpPr txBox="1"/>
          <p:nvPr/>
        </p:nvSpPr>
        <p:spPr>
          <a:xfrm>
            <a:off x="4813680" y="1770228"/>
            <a:ext cx="750800" cy="451200"/>
          </a:xfrm>
          <a:prstGeom prst="rect">
            <a:avLst/>
          </a:prstGeom>
          <a:noFill/>
          <a:ln>
            <a:noFill/>
          </a:ln>
        </p:spPr>
        <p:txBody>
          <a:bodyPr spcFirstLastPara="1" wrap="square" lIns="121900" tIns="60933" rIns="121900" bIns="60933" anchor="t" anchorCtr="0">
            <a:noAutofit/>
          </a:bodyPr>
          <a:lstStyle/>
          <a:p>
            <a:r>
              <a:rPr lang="en" dirty="0">
                <a:solidFill>
                  <a:schemeClr val="dk1"/>
                </a:solidFill>
                <a:ea typeface="Tahoma"/>
                <a:cs typeface="Tahoma"/>
                <a:sym typeface="Tahoma"/>
              </a:rPr>
              <a:t>AST</a:t>
            </a:r>
            <a:endParaRPr dirty="0"/>
          </a:p>
        </p:txBody>
      </p:sp>
      <p:sp>
        <p:nvSpPr>
          <p:cNvPr id="24" name="Google Shape;809;p96">
            <a:extLst>
              <a:ext uri="{FF2B5EF4-FFF2-40B4-BE49-F238E27FC236}">
                <a16:creationId xmlns:a16="http://schemas.microsoft.com/office/drawing/2014/main" id="{2E993ADF-775D-41D1-895F-DA678C198D3A}"/>
              </a:ext>
            </a:extLst>
          </p:cNvPr>
          <p:cNvSpPr txBox="1"/>
          <p:nvPr/>
        </p:nvSpPr>
        <p:spPr>
          <a:xfrm>
            <a:off x="6015431" y="5523875"/>
            <a:ext cx="1577045" cy="461972"/>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chemeClr val="dk1"/>
            </a:solidFill>
          </a:ln>
        </p:spPr>
        <p:txBody>
          <a:bodyPr spcFirstLastPara="1" wrap="square" lIns="121900" tIns="121900" rIns="121900" bIns="121900" anchor="ctr" anchorCtr="0">
            <a:noAutofit/>
          </a:bodyPr>
          <a:lstStyle/>
          <a:p>
            <a:r>
              <a:rPr lang="en-US" sz="2000">
                <a:latin typeface="Calibri"/>
                <a:ea typeface="Calibri"/>
                <a:cs typeface="Calibri"/>
                <a:sym typeface="Calibri"/>
              </a:rPr>
              <a:t>Quiz : Why?</a:t>
            </a:r>
            <a:endParaRPr lang="en" sz="20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170182-7785-4BD5-9C23-C62A37645625}"/>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B068C06D-58FD-496A-B010-F46C28D6B540}"/>
              </a:ext>
            </a:extLst>
          </p:cNvPr>
          <p:cNvSpPr>
            <a:spLocks noGrp="1"/>
          </p:cNvSpPr>
          <p:nvPr>
            <p:ph type="sldNum" sz="quarter" idx="12"/>
          </p:nvPr>
        </p:nvSpPr>
        <p:spPr/>
        <p:txBody>
          <a:bodyPr/>
          <a:lstStyle/>
          <a:p>
            <a:fld id="{4D86E1FC-21E1-4953-8904-801FCD90CB48}" type="slidenum">
              <a:rPr lang="en-US" smtClean="0"/>
              <a:t>20</a:t>
            </a:fld>
            <a:endParaRPr lang="en-US"/>
          </a:p>
        </p:txBody>
      </p:sp>
      <p:sp>
        <p:nvSpPr>
          <p:cNvPr id="4" name="TextBox 3">
            <a:extLst>
              <a:ext uri="{FF2B5EF4-FFF2-40B4-BE49-F238E27FC236}">
                <a16:creationId xmlns:a16="http://schemas.microsoft.com/office/drawing/2014/main" id="{760E93A5-1B28-4BA7-94E6-69818C674DF1}"/>
              </a:ext>
            </a:extLst>
          </p:cNvPr>
          <p:cNvSpPr txBox="1"/>
          <p:nvPr/>
        </p:nvSpPr>
        <p:spPr>
          <a:xfrm>
            <a:off x="463377" y="426308"/>
            <a:ext cx="9582665" cy="646331"/>
          </a:xfrm>
          <a:prstGeom prst="rect">
            <a:avLst/>
          </a:prstGeom>
          <a:noFill/>
        </p:spPr>
        <p:txBody>
          <a:bodyPr wrap="square" rtlCol="0">
            <a:spAutoFit/>
          </a:bodyPr>
          <a:lstStyle/>
          <a:p>
            <a:r>
              <a:rPr lang="en-US" sz="3600"/>
              <a:t>Let’s Try it on fac.tog</a:t>
            </a:r>
          </a:p>
        </p:txBody>
      </p:sp>
      <p:sp>
        <p:nvSpPr>
          <p:cNvPr id="5" name="TextBox 4">
            <a:extLst>
              <a:ext uri="{FF2B5EF4-FFF2-40B4-BE49-F238E27FC236}">
                <a16:creationId xmlns:a16="http://schemas.microsoft.com/office/drawing/2014/main" id="{DD8B0593-E398-45C2-9C7A-C32BD6DA4D33}"/>
              </a:ext>
            </a:extLst>
          </p:cNvPr>
          <p:cNvSpPr txBox="1"/>
          <p:nvPr/>
        </p:nvSpPr>
        <p:spPr>
          <a:xfrm>
            <a:off x="569835" y="1391470"/>
            <a:ext cx="4114800" cy="3693319"/>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rgbClr val="000000"/>
            </a:solidFill>
          </a:ln>
        </p:spPr>
        <p:txBody>
          <a:bodyPr wrap="square" rtlCol="0">
            <a:spAutoFit/>
          </a:bodyPr>
          <a:lstStyle/>
          <a:p>
            <a:r>
              <a:rPr lang="en-US" b="1">
                <a:solidFill>
                  <a:schemeClr val="accent6"/>
                </a:solidFill>
                <a:latin typeface="Consolas" panose="020B0609020204030204" pitchFamily="49" charset="0"/>
              </a:rPr>
              <a:t># fac.tog - Factorial function</a:t>
            </a:r>
          </a:p>
          <a:p>
            <a:endParaRPr lang="en-US" b="1">
              <a:latin typeface="Consolas" panose="020B0609020204030204" pitchFamily="49" charset="0"/>
            </a:endParaRPr>
          </a:p>
          <a:p>
            <a:r>
              <a:rPr lang="en-US" b="1">
                <a:solidFill>
                  <a:srgbClr val="FF0000"/>
                </a:solidFill>
                <a:latin typeface="Consolas" panose="020B0609020204030204" pitchFamily="49" charset="0"/>
              </a:rPr>
              <a:t>fun</a:t>
            </a:r>
            <a:r>
              <a:rPr lang="en-US" b="1">
                <a:latin typeface="Consolas" panose="020B0609020204030204" pitchFamily="49" charset="0"/>
              </a:rPr>
              <a:t> fac : </a:t>
            </a:r>
            <a:r>
              <a:rPr lang="en-US" b="1">
                <a:solidFill>
                  <a:srgbClr val="FF0000"/>
                </a:solidFill>
                <a:latin typeface="Consolas" panose="020B0609020204030204" pitchFamily="49" charset="0"/>
              </a:rPr>
              <a:t>num</a:t>
            </a:r>
            <a:r>
              <a:rPr lang="en-US" b="1">
                <a:latin typeface="Consolas" panose="020B0609020204030204" pitchFamily="49" charset="0"/>
              </a:rPr>
              <a:t> n : </a:t>
            </a:r>
            <a:r>
              <a:rPr lang="en-US" b="1">
                <a:solidFill>
                  <a:srgbClr val="FF0000"/>
                </a:solidFill>
                <a:latin typeface="Consolas" panose="020B0609020204030204" pitchFamily="49" charset="0"/>
              </a:rPr>
              <a:t>num</a:t>
            </a:r>
            <a:r>
              <a:rPr lang="en-US" b="1">
                <a:latin typeface="Consolas" panose="020B0609020204030204" pitchFamily="49" charset="0"/>
              </a:rPr>
              <a:t> =</a:t>
            </a:r>
          </a:p>
          <a:p>
            <a:r>
              <a:rPr lang="en-US" b="1">
                <a:latin typeface="Consolas" panose="020B0609020204030204" pitchFamily="49" charset="0"/>
              </a:rPr>
              <a:t>  </a:t>
            </a:r>
            <a:r>
              <a:rPr lang="en-US" b="1">
                <a:solidFill>
                  <a:srgbClr val="FF0000"/>
                </a:solidFill>
                <a:latin typeface="Consolas" panose="020B0609020204030204" pitchFamily="49" charset="0"/>
              </a:rPr>
              <a:t>var</a:t>
            </a:r>
            <a:r>
              <a:rPr lang="en-US" b="1">
                <a:latin typeface="Consolas" panose="020B0609020204030204" pitchFamily="49" charset="0"/>
              </a:rPr>
              <a:t> sum : </a:t>
            </a:r>
            <a:r>
              <a:rPr lang="en-US" b="1">
                <a:solidFill>
                  <a:srgbClr val="FF0000"/>
                </a:solidFill>
                <a:latin typeface="Consolas" panose="020B0609020204030204" pitchFamily="49" charset="0"/>
              </a:rPr>
              <a:t>num</a:t>
            </a:r>
          </a:p>
          <a:p>
            <a:r>
              <a:rPr lang="en-US" b="1">
                <a:latin typeface="Consolas" panose="020B0609020204030204" pitchFamily="49" charset="0"/>
              </a:rPr>
              <a:t>  </a:t>
            </a:r>
            <a:r>
              <a:rPr lang="en-US" b="1">
                <a:solidFill>
                  <a:srgbClr val="FF0000"/>
                </a:solidFill>
                <a:latin typeface="Consolas" panose="020B0609020204030204" pitchFamily="49" charset="0"/>
              </a:rPr>
              <a:t>var</a:t>
            </a:r>
            <a:r>
              <a:rPr lang="en-US" b="1">
                <a:latin typeface="Consolas" panose="020B0609020204030204" pitchFamily="49" charset="0"/>
              </a:rPr>
              <a:t> i : </a:t>
            </a:r>
            <a:r>
              <a:rPr lang="en-US" b="1">
                <a:solidFill>
                  <a:srgbClr val="FF0000"/>
                </a:solidFill>
                <a:latin typeface="Consolas" panose="020B0609020204030204" pitchFamily="49" charset="0"/>
              </a:rPr>
              <a:t>num</a:t>
            </a:r>
          </a:p>
          <a:p>
            <a:r>
              <a:rPr lang="en-US" b="1">
                <a:latin typeface="Consolas" panose="020B0609020204030204" pitchFamily="49" charset="0"/>
              </a:rPr>
              <a:t>  </a:t>
            </a:r>
            <a:r>
              <a:rPr lang="en-US" b="1">
                <a:solidFill>
                  <a:srgbClr val="FF0000"/>
                </a:solidFill>
                <a:latin typeface="Consolas" panose="020B0609020204030204" pitchFamily="49" charset="0"/>
              </a:rPr>
              <a:t>let</a:t>
            </a:r>
            <a:r>
              <a:rPr lang="en-US" b="1">
                <a:latin typeface="Consolas" panose="020B0609020204030204" pitchFamily="49" charset="0"/>
              </a:rPr>
              <a:t> sum = </a:t>
            </a:r>
            <a:r>
              <a:rPr lang="en-US" b="1">
                <a:solidFill>
                  <a:srgbClr val="0070C0"/>
                </a:solidFill>
                <a:latin typeface="Consolas" panose="020B0609020204030204" pitchFamily="49" charset="0"/>
              </a:rPr>
              <a:t>1</a:t>
            </a:r>
          </a:p>
          <a:p>
            <a:r>
              <a:rPr lang="en-US" b="1">
                <a:latin typeface="Consolas" panose="020B0609020204030204" pitchFamily="49" charset="0"/>
              </a:rPr>
              <a:t>  </a:t>
            </a:r>
            <a:r>
              <a:rPr lang="en-US" b="1">
                <a:solidFill>
                  <a:srgbClr val="FF0000"/>
                </a:solidFill>
                <a:latin typeface="Consolas" panose="020B0609020204030204" pitchFamily="49" charset="0"/>
              </a:rPr>
              <a:t>let</a:t>
            </a:r>
            <a:r>
              <a:rPr lang="en-US" b="1">
                <a:latin typeface="Consolas" panose="020B0609020204030204" pitchFamily="49" charset="0"/>
              </a:rPr>
              <a:t> i = </a:t>
            </a:r>
            <a:r>
              <a:rPr lang="en-US" b="1">
                <a:solidFill>
                  <a:srgbClr val="0070C0"/>
                </a:solidFill>
                <a:latin typeface="Consolas" panose="020B0609020204030204" pitchFamily="49" charset="0"/>
              </a:rPr>
              <a:t>1</a:t>
            </a:r>
          </a:p>
          <a:p>
            <a:r>
              <a:rPr lang="en-US" b="1">
                <a:latin typeface="Consolas" panose="020B0609020204030204" pitchFamily="49" charset="0"/>
              </a:rPr>
              <a:t>  </a:t>
            </a:r>
            <a:r>
              <a:rPr lang="en-US" b="1">
                <a:solidFill>
                  <a:srgbClr val="FF0000"/>
                </a:solidFill>
                <a:latin typeface="Consolas" panose="020B0609020204030204" pitchFamily="49" charset="0"/>
              </a:rPr>
              <a:t>while</a:t>
            </a:r>
            <a:r>
              <a:rPr lang="en-US" b="1">
                <a:latin typeface="Consolas" panose="020B0609020204030204" pitchFamily="49" charset="0"/>
              </a:rPr>
              <a:t> i &lt;= n </a:t>
            </a:r>
            <a:r>
              <a:rPr lang="en-US" b="1">
                <a:solidFill>
                  <a:srgbClr val="FF0000"/>
                </a:solidFill>
                <a:latin typeface="Consolas" panose="020B0609020204030204" pitchFamily="49" charset="0"/>
              </a:rPr>
              <a:t>do</a:t>
            </a:r>
          </a:p>
          <a:p>
            <a:r>
              <a:rPr lang="en-US" b="1">
                <a:latin typeface="Consolas" panose="020B0609020204030204" pitchFamily="49" charset="0"/>
              </a:rPr>
              <a:t>    </a:t>
            </a:r>
            <a:r>
              <a:rPr lang="en-US" b="1">
                <a:solidFill>
                  <a:srgbClr val="FF0000"/>
                </a:solidFill>
                <a:latin typeface="Consolas" panose="020B0609020204030204" pitchFamily="49" charset="0"/>
              </a:rPr>
              <a:t>let</a:t>
            </a:r>
            <a:r>
              <a:rPr lang="en-US" b="1">
                <a:latin typeface="Consolas" panose="020B0609020204030204" pitchFamily="49" charset="0"/>
              </a:rPr>
              <a:t> sum = sum * i</a:t>
            </a:r>
          </a:p>
          <a:p>
            <a:r>
              <a:rPr lang="en-US" b="1">
                <a:latin typeface="Consolas" panose="020B0609020204030204" pitchFamily="49" charset="0"/>
              </a:rPr>
              <a:t>    </a:t>
            </a:r>
            <a:r>
              <a:rPr lang="en-US" b="1">
                <a:solidFill>
                  <a:srgbClr val="FF0000"/>
                </a:solidFill>
                <a:latin typeface="Consolas" panose="020B0609020204030204" pitchFamily="49" charset="0"/>
              </a:rPr>
              <a:t>let</a:t>
            </a:r>
            <a:r>
              <a:rPr lang="en-US" b="1">
                <a:latin typeface="Consolas" panose="020B0609020204030204" pitchFamily="49" charset="0"/>
              </a:rPr>
              <a:t> i = i + </a:t>
            </a:r>
            <a:r>
              <a:rPr lang="en-US" b="1">
                <a:solidFill>
                  <a:srgbClr val="0070C0"/>
                </a:solidFill>
                <a:latin typeface="Consolas" panose="020B0609020204030204" pitchFamily="49" charset="0"/>
              </a:rPr>
              <a:t>1</a:t>
            </a:r>
          </a:p>
          <a:p>
            <a:r>
              <a:rPr lang="en-US" b="1">
                <a:latin typeface="Consolas" panose="020B0609020204030204" pitchFamily="49" charset="0"/>
              </a:rPr>
              <a:t>  </a:t>
            </a:r>
            <a:r>
              <a:rPr lang="en-US" b="1">
                <a:solidFill>
                  <a:srgbClr val="FF0000"/>
                </a:solidFill>
                <a:latin typeface="Consolas" panose="020B0609020204030204" pitchFamily="49" charset="0"/>
              </a:rPr>
              <a:t>elihw</a:t>
            </a:r>
          </a:p>
          <a:p>
            <a:r>
              <a:rPr lang="en-US" b="1">
                <a:latin typeface="Consolas" panose="020B0609020204030204" pitchFamily="49" charset="0"/>
              </a:rPr>
              <a:t>  </a:t>
            </a:r>
            <a:r>
              <a:rPr lang="en-US" b="1">
                <a:solidFill>
                  <a:srgbClr val="FF0000"/>
                </a:solidFill>
                <a:latin typeface="Consolas" panose="020B0609020204030204" pitchFamily="49" charset="0"/>
              </a:rPr>
              <a:t>ret</a:t>
            </a:r>
            <a:r>
              <a:rPr lang="en-US" b="1">
                <a:latin typeface="Consolas" panose="020B0609020204030204" pitchFamily="49" charset="0"/>
              </a:rPr>
              <a:t> sum</a:t>
            </a:r>
          </a:p>
          <a:p>
            <a:r>
              <a:rPr lang="en-US" b="1">
                <a:solidFill>
                  <a:srgbClr val="FF0000"/>
                </a:solidFill>
                <a:latin typeface="Consolas" panose="020B0609020204030204" pitchFamily="49" charset="0"/>
              </a:rPr>
              <a:t>nuf</a:t>
            </a:r>
          </a:p>
        </p:txBody>
      </p:sp>
      <p:sp>
        <p:nvSpPr>
          <p:cNvPr id="8" name="TextBox 7">
            <a:extLst>
              <a:ext uri="{FF2B5EF4-FFF2-40B4-BE49-F238E27FC236}">
                <a16:creationId xmlns:a16="http://schemas.microsoft.com/office/drawing/2014/main" id="{DF5FD494-857D-44E9-919D-F275B056373D}"/>
              </a:ext>
            </a:extLst>
          </p:cNvPr>
          <p:cNvSpPr txBox="1"/>
          <p:nvPr/>
        </p:nvSpPr>
        <p:spPr>
          <a:xfrm>
            <a:off x="4903156" y="1391469"/>
            <a:ext cx="6416040" cy="3693319"/>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rgbClr val="000000"/>
            </a:solidFill>
          </a:ln>
        </p:spPr>
        <p:txBody>
          <a:bodyPr wrap="square" rtlCol="0">
            <a:spAutoFit/>
          </a:bodyPr>
          <a:lstStyle/>
          <a:p>
            <a:r>
              <a:rPr lang="en-US" b="1">
                <a:solidFill>
                  <a:srgbClr val="FF0000"/>
                </a:solidFill>
                <a:latin typeface="Consolas" panose="020B0609020204030204" pitchFamily="49" charset="0"/>
              </a:rPr>
              <a:t>fun</a:t>
            </a:r>
            <a:r>
              <a:rPr lang="en-US" b="1">
                <a:latin typeface="Consolas" panose="020B0609020204030204" pitchFamily="49" charset="0"/>
              </a:rPr>
              <a:t> main =</a:t>
            </a:r>
          </a:p>
          <a:p>
            <a:r>
              <a:rPr lang="en-US" b="1">
                <a:latin typeface="Consolas" panose="020B0609020204030204" pitchFamily="49" charset="0"/>
              </a:rPr>
              <a:t>  </a:t>
            </a:r>
            <a:r>
              <a:rPr lang="en-US" b="1">
                <a:solidFill>
                  <a:srgbClr val="FF0000"/>
                </a:solidFill>
                <a:latin typeface="Consolas" panose="020B0609020204030204" pitchFamily="49" charset="0"/>
              </a:rPr>
              <a:t>var</a:t>
            </a:r>
            <a:r>
              <a:rPr lang="en-US" b="1">
                <a:latin typeface="Consolas" panose="020B0609020204030204" pitchFamily="49" charset="0"/>
              </a:rPr>
              <a:t> upto : </a:t>
            </a:r>
            <a:r>
              <a:rPr lang="en-US" b="1">
                <a:solidFill>
                  <a:srgbClr val="FF0000"/>
                </a:solidFill>
                <a:latin typeface="Consolas" panose="020B0609020204030204" pitchFamily="49" charset="0"/>
              </a:rPr>
              <a:t>num</a:t>
            </a:r>
          </a:p>
          <a:p>
            <a:r>
              <a:rPr lang="en-US" b="1">
                <a:latin typeface="Consolas" panose="020B0609020204030204" pitchFamily="49" charset="0"/>
              </a:rPr>
              <a:t>  </a:t>
            </a:r>
            <a:r>
              <a:rPr lang="en-US" b="1">
                <a:solidFill>
                  <a:srgbClr val="FF0000"/>
                </a:solidFill>
                <a:latin typeface="Consolas" panose="020B0609020204030204" pitchFamily="49" charset="0"/>
              </a:rPr>
              <a:t>var</a:t>
            </a:r>
            <a:r>
              <a:rPr lang="en-US" b="1">
                <a:latin typeface="Consolas" panose="020B0609020204030204" pitchFamily="49" charset="0"/>
              </a:rPr>
              <a:t> answer : </a:t>
            </a:r>
            <a:r>
              <a:rPr lang="en-US" b="1">
                <a:solidFill>
                  <a:srgbClr val="FF0000"/>
                </a:solidFill>
                <a:latin typeface="Consolas" panose="020B0609020204030204" pitchFamily="49" charset="0"/>
              </a:rPr>
              <a:t>num</a:t>
            </a:r>
          </a:p>
          <a:p>
            <a:r>
              <a:rPr lang="en-US" b="1">
                <a:latin typeface="Consolas" panose="020B0609020204030204" pitchFamily="49" charset="0"/>
              </a:rPr>
              <a:t>  </a:t>
            </a:r>
            <a:r>
              <a:rPr lang="en-US" b="1">
                <a:solidFill>
                  <a:srgbClr val="FF0000"/>
                </a:solidFill>
                <a:latin typeface="Consolas" panose="020B0609020204030204" pitchFamily="49" charset="0"/>
              </a:rPr>
              <a:t>var</a:t>
            </a:r>
            <a:r>
              <a:rPr lang="en-US" b="1">
                <a:latin typeface="Consolas" panose="020B0609020204030204" pitchFamily="49" charset="0"/>
              </a:rPr>
              <a:t> announce : </a:t>
            </a:r>
            <a:r>
              <a:rPr lang="en-US" b="1">
                <a:solidFill>
                  <a:srgbClr val="FF0000"/>
                </a:solidFill>
                <a:latin typeface="Consolas" panose="020B0609020204030204" pitchFamily="49" charset="0"/>
              </a:rPr>
              <a:t>str</a:t>
            </a:r>
          </a:p>
          <a:p>
            <a:r>
              <a:rPr lang="en-US" b="1">
                <a:latin typeface="Consolas" panose="020B0609020204030204" pitchFamily="49" charset="0"/>
              </a:rPr>
              <a:t>  </a:t>
            </a:r>
            <a:r>
              <a:rPr lang="en-US" b="1">
                <a:solidFill>
                  <a:srgbClr val="FF0000"/>
                </a:solidFill>
                <a:latin typeface="Consolas" panose="020B0609020204030204" pitchFamily="49" charset="0"/>
              </a:rPr>
              <a:t>var</a:t>
            </a:r>
            <a:r>
              <a:rPr lang="en-US" b="1">
                <a:latin typeface="Consolas" panose="020B0609020204030204" pitchFamily="49" charset="0"/>
              </a:rPr>
              <a:t> is : </a:t>
            </a:r>
            <a:r>
              <a:rPr lang="en-US" b="1">
                <a:solidFill>
                  <a:srgbClr val="FF0000"/>
                </a:solidFill>
                <a:latin typeface="Consolas" panose="020B0609020204030204" pitchFamily="49" charset="0"/>
              </a:rPr>
              <a:t>str</a:t>
            </a:r>
          </a:p>
          <a:p>
            <a:endParaRPr lang="en-US" b="1">
              <a:latin typeface="Consolas" panose="020B0609020204030204" pitchFamily="49" charset="0"/>
            </a:endParaRPr>
          </a:p>
          <a:p>
            <a:r>
              <a:rPr lang="en-US" b="1">
                <a:latin typeface="Consolas" panose="020B0609020204030204" pitchFamily="49" charset="0"/>
              </a:rPr>
              <a:t>  </a:t>
            </a:r>
            <a:r>
              <a:rPr lang="en-US" b="1">
                <a:solidFill>
                  <a:srgbClr val="FF0000"/>
                </a:solidFill>
                <a:latin typeface="Consolas" panose="020B0609020204030204" pitchFamily="49" charset="0"/>
              </a:rPr>
              <a:t>let</a:t>
            </a:r>
            <a:r>
              <a:rPr lang="en-US" b="1">
                <a:latin typeface="Consolas" panose="020B0609020204030204" pitchFamily="49" charset="0"/>
              </a:rPr>
              <a:t> upto = </a:t>
            </a:r>
            <a:r>
              <a:rPr lang="en-US" b="1">
                <a:solidFill>
                  <a:srgbClr val="0070C0"/>
                </a:solidFill>
                <a:latin typeface="Consolas" panose="020B0609020204030204" pitchFamily="49" charset="0"/>
              </a:rPr>
              <a:t>7</a:t>
            </a:r>
          </a:p>
          <a:p>
            <a:r>
              <a:rPr lang="en-US" b="1">
                <a:latin typeface="Consolas" panose="020B0609020204030204" pitchFamily="49" charset="0"/>
              </a:rPr>
              <a:t>  </a:t>
            </a:r>
            <a:r>
              <a:rPr lang="en-US" b="1">
                <a:solidFill>
                  <a:srgbClr val="FF0000"/>
                </a:solidFill>
                <a:latin typeface="Consolas" panose="020B0609020204030204" pitchFamily="49" charset="0"/>
              </a:rPr>
              <a:t>let</a:t>
            </a:r>
            <a:r>
              <a:rPr lang="en-US" b="1">
                <a:latin typeface="Consolas" panose="020B0609020204030204" pitchFamily="49" charset="0"/>
              </a:rPr>
              <a:t> answer = call fac upto</a:t>
            </a:r>
          </a:p>
          <a:p>
            <a:r>
              <a:rPr lang="en-US" b="1">
                <a:latin typeface="Consolas" panose="020B0609020204030204" pitchFamily="49" charset="0"/>
              </a:rPr>
              <a:t>  </a:t>
            </a:r>
            <a:r>
              <a:rPr lang="en-US" b="1">
                <a:solidFill>
                  <a:srgbClr val="FF0000"/>
                </a:solidFill>
                <a:latin typeface="Consolas" panose="020B0609020204030204" pitchFamily="49" charset="0"/>
              </a:rPr>
              <a:t>let</a:t>
            </a:r>
            <a:r>
              <a:rPr lang="en-US" b="1">
                <a:latin typeface="Consolas" panose="020B0609020204030204" pitchFamily="49" charset="0"/>
              </a:rPr>
              <a:t> announce = </a:t>
            </a:r>
            <a:r>
              <a:rPr lang="en-US" b="1">
                <a:solidFill>
                  <a:srgbClr val="0070C0"/>
                </a:solidFill>
                <a:latin typeface="Consolas" panose="020B0609020204030204" pitchFamily="49" charset="0"/>
              </a:rPr>
              <a:t>' Factorial of '</a:t>
            </a:r>
          </a:p>
          <a:p>
            <a:r>
              <a:rPr lang="en-US" b="1">
                <a:latin typeface="Consolas" panose="020B0609020204030204" pitchFamily="49" charset="0"/>
              </a:rPr>
              <a:t>  </a:t>
            </a:r>
            <a:r>
              <a:rPr lang="en-US" b="1">
                <a:solidFill>
                  <a:srgbClr val="FF0000"/>
                </a:solidFill>
                <a:latin typeface="Consolas" panose="020B0609020204030204" pitchFamily="49" charset="0"/>
              </a:rPr>
              <a:t>let</a:t>
            </a:r>
            <a:r>
              <a:rPr lang="en-US" b="1">
                <a:latin typeface="Consolas" panose="020B0609020204030204" pitchFamily="49" charset="0"/>
              </a:rPr>
              <a:t> is = </a:t>
            </a:r>
            <a:r>
              <a:rPr lang="en-US" b="1">
                <a:solidFill>
                  <a:srgbClr val="0070C0"/>
                </a:solidFill>
                <a:latin typeface="Consolas" panose="020B0609020204030204" pitchFamily="49" charset="0"/>
              </a:rPr>
              <a:t>' is '</a:t>
            </a:r>
          </a:p>
          <a:p>
            <a:endParaRPr lang="en-US" b="1">
              <a:latin typeface="Consolas" panose="020B0609020204030204" pitchFamily="49" charset="0"/>
            </a:endParaRPr>
          </a:p>
          <a:p>
            <a:r>
              <a:rPr lang="en-US" b="1">
                <a:latin typeface="Consolas" panose="020B0609020204030204" pitchFamily="49" charset="0"/>
              </a:rPr>
              <a:t>  </a:t>
            </a:r>
            <a:r>
              <a:rPr lang="en-US" b="1">
                <a:solidFill>
                  <a:srgbClr val="FF0000"/>
                </a:solidFill>
                <a:latin typeface="Consolas" panose="020B0609020204030204" pitchFamily="49" charset="0"/>
              </a:rPr>
              <a:t>say</a:t>
            </a:r>
            <a:r>
              <a:rPr lang="en-US" b="1">
                <a:latin typeface="Consolas" panose="020B0609020204030204" pitchFamily="49" charset="0"/>
              </a:rPr>
              <a:t> announce  </a:t>
            </a:r>
            <a:r>
              <a:rPr lang="en-US" b="1">
                <a:solidFill>
                  <a:srgbClr val="FF0000"/>
                </a:solidFill>
                <a:latin typeface="Consolas" panose="020B0609020204030204" pitchFamily="49" charset="0"/>
              </a:rPr>
              <a:t>say</a:t>
            </a:r>
            <a:r>
              <a:rPr lang="en-US" b="1">
                <a:latin typeface="Consolas" panose="020B0609020204030204" pitchFamily="49" charset="0"/>
              </a:rPr>
              <a:t> upto  </a:t>
            </a:r>
            <a:r>
              <a:rPr lang="en-US" b="1">
                <a:solidFill>
                  <a:srgbClr val="FF0000"/>
                </a:solidFill>
                <a:latin typeface="Consolas" panose="020B0609020204030204" pitchFamily="49" charset="0"/>
              </a:rPr>
              <a:t>say</a:t>
            </a:r>
            <a:r>
              <a:rPr lang="en-US" b="1">
                <a:latin typeface="Consolas" panose="020B0609020204030204" pitchFamily="49" charset="0"/>
              </a:rPr>
              <a:t> is  </a:t>
            </a:r>
            <a:r>
              <a:rPr lang="en-US" b="1">
                <a:solidFill>
                  <a:srgbClr val="FF0000"/>
                </a:solidFill>
                <a:latin typeface="Consolas" panose="020B0609020204030204" pitchFamily="49" charset="0"/>
              </a:rPr>
              <a:t>say</a:t>
            </a:r>
            <a:r>
              <a:rPr lang="en-US" b="1">
                <a:latin typeface="Consolas" panose="020B0609020204030204" pitchFamily="49" charset="0"/>
              </a:rPr>
              <a:t> answer  </a:t>
            </a:r>
            <a:r>
              <a:rPr lang="en-US" b="1">
                <a:solidFill>
                  <a:srgbClr val="FF0000"/>
                </a:solidFill>
                <a:latin typeface="Consolas" panose="020B0609020204030204" pitchFamily="49" charset="0"/>
              </a:rPr>
              <a:t>nl</a:t>
            </a:r>
          </a:p>
          <a:p>
            <a:r>
              <a:rPr lang="en-US" b="1">
                <a:solidFill>
                  <a:srgbClr val="FF0000"/>
                </a:solidFill>
                <a:latin typeface="Consolas" panose="020B0609020204030204" pitchFamily="49" charset="0"/>
              </a:rPr>
              <a:t>nuf</a:t>
            </a:r>
          </a:p>
        </p:txBody>
      </p:sp>
      <p:sp>
        <p:nvSpPr>
          <p:cNvPr id="9" name="TextBox 8">
            <a:extLst>
              <a:ext uri="{FF2B5EF4-FFF2-40B4-BE49-F238E27FC236}">
                <a16:creationId xmlns:a16="http://schemas.microsoft.com/office/drawing/2014/main" id="{52502352-56A7-4ACC-ABE3-A378964E8F04}"/>
              </a:ext>
            </a:extLst>
          </p:cNvPr>
          <p:cNvSpPr txBox="1"/>
          <p:nvPr/>
        </p:nvSpPr>
        <p:spPr>
          <a:xfrm>
            <a:off x="569835" y="5551022"/>
            <a:ext cx="6416041" cy="461665"/>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rgbClr val="000000"/>
            </a:solidFill>
          </a:ln>
        </p:spPr>
        <p:txBody>
          <a:bodyPr wrap="square" rtlCol="0">
            <a:spAutoFit/>
          </a:bodyPr>
          <a:lstStyle/>
          <a:p>
            <a:r>
              <a:rPr lang="en-US" sz="2400" dirty="0"/>
              <a:t>Quiz </a:t>
            </a:r>
            <a:r>
              <a:rPr lang="en-US" sz="2400"/>
              <a:t>: If we tokenize using </a:t>
            </a:r>
            <a:r>
              <a:rPr lang="en-US" sz="2400">
                <a:solidFill>
                  <a:srgbClr val="FF0000"/>
                </a:solidFill>
              </a:rPr>
              <a:t>strtok</a:t>
            </a:r>
            <a:r>
              <a:rPr lang="en-US" sz="2400"/>
              <a:t>, will it work ok?</a:t>
            </a:r>
            <a:endParaRPr lang="en-US" sz="2400" dirty="0"/>
          </a:p>
        </p:txBody>
      </p:sp>
    </p:spTree>
    <p:extLst>
      <p:ext uri="{BB962C8B-B14F-4D97-AF65-F5344CB8AC3E}">
        <p14:creationId xmlns:p14="http://schemas.microsoft.com/office/powerpoint/2010/main" val="1410060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744030-4A13-4113-846F-A7E1E35D8CAB}"/>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90A9D08A-9BFD-497F-9007-314830D309F0}"/>
              </a:ext>
            </a:extLst>
          </p:cNvPr>
          <p:cNvSpPr>
            <a:spLocks noGrp="1"/>
          </p:cNvSpPr>
          <p:nvPr>
            <p:ph type="sldNum" sz="quarter" idx="12"/>
          </p:nvPr>
        </p:nvSpPr>
        <p:spPr/>
        <p:txBody>
          <a:bodyPr/>
          <a:lstStyle/>
          <a:p>
            <a:fld id="{4D86E1FC-21E1-4953-8904-801FCD90CB48}" type="slidenum">
              <a:rPr lang="en-US" smtClean="0"/>
              <a:t>21</a:t>
            </a:fld>
            <a:endParaRPr lang="en-US"/>
          </a:p>
        </p:txBody>
      </p:sp>
      <p:sp>
        <p:nvSpPr>
          <p:cNvPr id="6" name="TextBox 5">
            <a:extLst>
              <a:ext uri="{FF2B5EF4-FFF2-40B4-BE49-F238E27FC236}">
                <a16:creationId xmlns:a16="http://schemas.microsoft.com/office/drawing/2014/main" id="{02728B9A-5E60-4265-B11B-380F97E322E5}"/>
              </a:ext>
            </a:extLst>
          </p:cNvPr>
          <p:cNvSpPr txBox="1"/>
          <p:nvPr/>
        </p:nvSpPr>
        <p:spPr>
          <a:xfrm>
            <a:off x="838200" y="1053389"/>
            <a:ext cx="1266139" cy="5262979"/>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solidFill>
              <a:srgbClr val="000000"/>
            </a:solidFill>
          </a:ln>
        </p:spPr>
        <p:txBody>
          <a:bodyPr wrap="square" rtlCol="0">
            <a:spAutoFit/>
          </a:bodyPr>
          <a:lstStyle/>
          <a:p>
            <a:r>
              <a:rPr lang="en-US" sz="1600">
                <a:latin typeface="Consolas" panose="020B0609020204030204" pitchFamily="49" charset="0"/>
              </a:rPr>
              <a:t>#</a:t>
            </a:r>
          </a:p>
          <a:p>
            <a:r>
              <a:rPr lang="en-US" sz="1600">
                <a:latin typeface="Consolas" panose="020B0609020204030204" pitchFamily="49" charset="0"/>
              </a:rPr>
              <a:t>fac.tog</a:t>
            </a:r>
          </a:p>
          <a:p>
            <a:r>
              <a:rPr lang="en-US" sz="1600">
                <a:latin typeface="Consolas" panose="020B0609020204030204" pitchFamily="49" charset="0"/>
              </a:rPr>
              <a:t>-</a:t>
            </a:r>
          </a:p>
          <a:p>
            <a:r>
              <a:rPr lang="en-US" sz="1600">
                <a:latin typeface="Consolas" panose="020B0609020204030204" pitchFamily="49" charset="0"/>
              </a:rPr>
              <a:t>Factorial</a:t>
            </a:r>
          </a:p>
          <a:p>
            <a:r>
              <a:rPr lang="en-US" sz="1600">
                <a:latin typeface="Consolas" panose="020B0609020204030204" pitchFamily="49" charset="0"/>
              </a:rPr>
              <a:t>function</a:t>
            </a:r>
          </a:p>
          <a:p>
            <a:r>
              <a:rPr lang="en-US" sz="1600">
                <a:latin typeface="Consolas" panose="020B0609020204030204" pitchFamily="49" charset="0"/>
              </a:rPr>
              <a:t>fun</a:t>
            </a:r>
          </a:p>
          <a:p>
            <a:r>
              <a:rPr lang="en-US" sz="1600">
                <a:latin typeface="Consolas" panose="020B0609020204030204" pitchFamily="49" charset="0"/>
              </a:rPr>
              <a:t>fac</a:t>
            </a:r>
          </a:p>
          <a:p>
            <a:r>
              <a:rPr lang="en-US" sz="1600">
                <a:latin typeface="Consolas" panose="020B0609020204030204" pitchFamily="49" charset="0"/>
              </a:rPr>
              <a:t>:</a:t>
            </a:r>
          </a:p>
          <a:p>
            <a:r>
              <a:rPr lang="en-US" sz="1600">
                <a:latin typeface="Consolas" panose="020B0609020204030204" pitchFamily="49" charset="0"/>
              </a:rPr>
              <a:t>num</a:t>
            </a:r>
          </a:p>
          <a:p>
            <a:r>
              <a:rPr lang="en-US" sz="1600">
                <a:latin typeface="Consolas" panose="020B0609020204030204" pitchFamily="49" charset="0"/>
              </a:rPr>
              <a:t>n</a:t>
            </a:r>
          </a:p>
          <a:p>
            <a:r>
              <a:rPr lang="en-US" sz="1600">
                <a:latin typeface="Consolas" panose="020B0609020204030204" pitchFamily="49" charset="0"/>
              </a:rPr>
              <a:t>:</a:t>
            </a:r>
          </a:p>
          <a:p>
            <a:r>
              <a:rPr lang="en-US" sz="1600">
                <a:latin typeface="Consolas" panose="020B0609020204030204" pitchFamily="49" charset="0"/>
              </a:rPr>
              <a:t>num</a:t>
            </a:r>
          </a:p>
          <a:p>
            <a:r>
              <a:rPr lang="en-US" sz="1600">
                <a:latin typeface="Consolas" panose="020B0609020204030204" pitchFamily="49" charset="0"/>
              </a:rPr>
              <a:t>=</a:t>
            </a:r>
          </a:p>
          <a:p>
            <a:r>
              <a:rPr lang="en-US" sz="1600">
                <a:latin typeface="Consolas" panose="020B0609020204030204" pitchFamily="49" charset="0"/>
              </a:rPr>
              <a:t>var</a:t>
            </a:r>
          </a:p>
          <a:p>
            <a:r>
              <a:rPr lang="en-US" sz="1600">
                <a:latin typeface="Consolas" panose="020B0609020204030204" pitchFamily="49" charset="0"/>
              </a:rPr>
              <a:t>sum</a:t>
            </a:r>
          </a:p>
          <a:p>
            <a:r>
              <a:rPr lang="en-US" sz="1600">
                <a:latin typeface="Consolas" panose="020B0609020204030204" pitchFamily="49" charset="0"/>
              </a:rPr>
              <a:t>:</a:t>
            </a:r>
          </a:p>
          <a:p>
            <a:r>
              <a:rPr lang="en-US" sz="1600">
                <a:latin typeface="Consolas" panose="020B0609020204030204" pitchFamily="49" charset="0"/>
              </a:rPr>
              <a:t>num</a:t>
            </a:r>
          </a:p>
          <a:p>
            <a:r>
              <a:rPr lang="en-US" sz="1600">
                <a:latin typeface="Consolas" panose="020B0609020204030204" pitchFamily="49" charset="0"/>
              </a:rPr>
              <a:t>var</a:t>
            </a:r>
          </a:p>
          <a:p>
            <a:r>
              <a:rPr lang="en-US" sz="1600">
                <a:latin typeface="Consolas" panose="020B0609020204030204" pitchFamily="49" charset="0"/>
              </a:rPr>
              <a:t>i</a:t>
            </a:r>
          </a:p>
          <a:p>
            <a:r>
              <a:rPr lang="en-US" sz="1600">
                <a:latin typeface="Consolas" panose="020B0609020204030204" pitchFamily="49" charset="0"/>
              </a:rPr>
              <a:t>:</a:t>
            </a:r>
          </a:p>
          <a:p>
            <a:r>
              <a:rPr lang="en-US" sz="1600">
                <a:latin typeface="Consolas" panose="020B0609020204030204" pitchFamily="49" charset="0"/>
              </a:rPr>
              <a:t>num</a:t>
            </a:r>
          </a:p>
        </p:txBody>
      </p:sp>
      <p:sp>
        <p:nvSpPr>
          <p:cNvPr id="7" name="TextBox 6">
            <a:extLst>
              <a:ext uri="{FF2B5EF4-FFF2-40B4-BE49-F238E27FC236}">
                <a16:creationId xmlns:a16="http://schemas.microsoft.com/office/drawing/2014/main" id="{4D93DF72-837B-4960-A526-8D745C09C39B}"/>
              </a:ext>
            </a:extLst>
          </p:cNvPr>
          <p:cNvSpPr txBox="1"/>
          <p:nvPr/>
        </p:nvSpPr>
        <p:spPr>
          <a:xfrm>
            <a:off x="753466" y="292608"/>
            <a:ext cx="7857134" cy="646331"/>
          </a:xfrm>
          <a:prstGeom prst="rect">
            <a:avLst/>
          </a:prstGeom>
          <a:noFill/>
        </p:spPr>
        <p:txBody>
          <a:bodyPr wrap="square" rtlCol="0">
            <a:spAutoFit/>
          </a:bodyPr>
          <a:lstStyle/>
          <a:p>
            <a:r>
              <a:rPr lang="en-US" sz="3600"/>
              <a:t>Results : Simple Lexer on fac.tog</a:t>
            </a:r>
          </a:p>
        </p:txBody>
      </p:sp>
      <p:sp>
        <p:nvSpPr>
          <p:cNvPr id="8" name="TextBox 7">
            <a:extLst>
              <a:ext uri="{FF2B5EF4-FFF2-40B4-BE49-F238E27FC236}">
                <a16:creationId xmlns:a16="http://schemas.microsoft.com/office/drawing/2014/main" id="{18C1A82C-CB46-48C8-9658-B0B52E036CC3}"/>
              </a:ext>
            </a:extLst>
          </p:cNvPr>
          <p:cNvSpPr txBox="1"/>
          <p:nvPr/>
        </p:nvSpPr>
        <p:spPr>
          <a:xfrm>
            <a:off x="2194968" y="1053388"/>
            <a:ext cx="948130" cy="5262979"/>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solidFill>
              <a:srgbClr val="000000"/>
            </a:solidFill>
          </a:ln>
        </p:spPr>
        <p:txBody>
          <a:bodyPr wrap="square" rtlCol="0">
            <a:spAutoFit/>
          </a:bodyPr>
          <a:lstStyle/>
          <a:p>
            <a:r>
              <a:rPr lang="en-US" sz="1600">
                <a:latin typeface="Consolas" panose="020B0609020204030204" pitchFamily="49" charset="0"/>
              </a:rPr>
              <a:t>let</a:t>
            </a:r>
          </a:p>
          <a:p>
            <a:r>
              <a:rPr lang="en-US" sz="1600">
                <a:latin typeface="Consolas" panose="020B0609020204030204" pitchFamily="49" charset="0"/>
              </a:rPr>
              <a:t>sum</a:t>
            </a:r>
          </a:p>
          <a:p>
            <a:r>
              <a:rPr lang="en-US" sz="1600">
                <a:latin typeface="Consolas" panose="020B0609020204030204" pitchFamily="49" charset="0"/>
              </a:rPr>
              <a:t>=</a:t>
            </a:r>
          </a:p>
          <a:p>
            <a:r>
              <a:rPr lang="en-US" sz="1600">
                <a:latin typeface="Consolas" panose="020B0609020204030204" pitchFamily="49" charset="0"/>
              </a:rPr>
              <a:t>1</a:t>
            </a:r>
          </a:p>
          <a:p>
            <a:r>
              <a:rPr lang="en-US" sz="1600">
                <a:latin typeface="Consolas" panose="020B0609020204030204" pitchFamily="49" charset="0"/>
              </a:rPr>
              <a:t>let</a:t>
            </a:r>
          </a:p>
          <a:p>
            <a:r>
              <a:rPr lang="en-US" sz="1600">
                <a:latin typeface="Consolas" panose="020B0609020204030204" pitchFamily="49" charset="0"/>
              </a:rPr>
              <a:t>i</a:t>
            </a:r>
          </a:p>
          <a:p>
            <a:r>
              <a:rPr lang="en-US" sz="1600">
                <a:latin typeface="Consolas" panose="020B0609020204030204" pitchFamily="49" charset="0"/>
              </a:rPr>
              <a:t>=</a:t>
            </a:r>
          </a:p>
          <a:p>
            <a:r>
              <a:rPr lang="en-US" sz="1600">
                <a:latin typeface="Consolas" panose="020B0609020204030204" pitchFamily="49" charset="0"/>
              </a:rPr>
              <a:t>1</a:t>
            </a:r>
          </a:p>
          <a:p>
            <a:r>
              <a:rPr lang="en-US" sz="1600">
                <a:latin typeface="Consolas" panose="020B0609020204030204" pitchFamily="49" charset="0"/>
              </a:rPr>
              <a:t>while</a:t>
            </a:r>
          </a:p>
          <a:p>
            <a:r>
              <a:rPr lang="en-US" sz="1600">
                <a:latin typeface="Consolas" panose="020B0609020204030204" pitchFamily="49" charset="0"/>
              </a:rPr>
              <a:t>i</a:t>
            </a:r>
          </a:p>
          <a:p>
            <a:r>
              <a:rPr lang="en-US" sz="1600">
                <a:latin typeface="Consolas" panose="020B0609020204030204" pitchFamily="49" charset="0"/>
              </a:rPr>
              <a:t>&lt;=</a:t>
            </a:r>
          </a:p>
          <a:p>
            <a:r>
              <a:rPr lang="en-US" sz="1600">
                <a:latin typeface="Consolas" panose="020B0609020204030204" pitchFamily="49" charset="0"/>
              </a:rPr>
              <a:t>n</a:t>
            </a:r>
          </a:p>
          <a:p>
            <a:r>
              <a:rPr lang="en-US" sz="1600">
                <a:latin typeface="Consolas" panose="020B0609020204030204" pitchFamily="49" charset="0"/>
              </a:rPr>
              <a:t>do</a:t>
            </a:r>
          </a:p>
          <a:p>
            <a:r>
              <a:rPr lang="en-US" sz="1600">
                <a:latin typeface="Consolas" panose="020B0609020204030204" pitchFamily="49" charset="0"/>
              </a:rPr>
              <a:t>let</a:t>
            </a:r>
          </a:p>
          <a:p>
            <a:r>
              <a:rPr lang="en-US" sz="1600">
                <a:latin typeface="Consolas" panose="020B0609020204030204" pitchFamily="49" charset="0"/>
              </a:rPr>
              <a:t>sum</a:t>
            </a:r>
          </a:p>
          <a:p>
            <a:r>
              <a:rPr lang="en-US" sz="1600">
                <a:latin typeface="Consolas" panose="020B0609020204030204" pitchFamily="49" charset="0"/>
              </a:rPr>
              <a:t>=</a:t>
            </a:r>
          </a:p>
          <a:p>
            <a:r>
              <a:rPr lang="en-US" sz="1600">
                <a:latin typeface="Consolas" panose="020B0609020204030204" pitchFamily="49" charset="0"/>
              </a:rPr>
              <a:t>sum</a:t>
            </a:r>
          </a:p>
          <a:p>
            <a:r>
              <a:rPr lang="en-US" sz="1600">
                <a:latin typeface="Consolas" panose="020B0609020204030204" pitchFamily="49" charset="0"/>
              </a:rPr>
              <a:t>*</a:t>
            </a:r>
          </a:p>
          <a:p>
            <a:r>
              <a:rPr lang="en-US" sz="1600">
                <a:latin typeface="Consolas" panose="020B0609020204030204" pitchFamily="49" charset="0"/>
              </a:rPr>
              <a:t>i</a:t>
            </a:r>
          </a:p>
          <a:p>
            <a:r>
              <a:rPr lang="en-US" sz="1600">
                <a:latin typeface="Consolas" panose="020B0609020204030204" pitchFamily="49" charset="0"/>
              </a:rPr>
              <a:t>let</a:t>
            </a:r>
          </a:p>
          <a:p>
            <a:r>
              <a:rPr lang="en-US" sz="1600">
                <a:latin typeface="Consolas" panose="020B0609020204030204" pitchFamily="49" charset="0"/>
              </a:rPr>
              <a:t>i</a:t>
            </a:r>
          </a:p>
        </p:txBody>
      </p:sp>
      <p:sp>
        <p:nvSpPr>
          <p:cNvPr id="9" name="TextBox 8">
            <a:extLst>
              <a:ext uri="{FF2B5EF4-FFF2-40B4-BE49-F238E27FC236}">
                <a16:creationId xmlns:a16="http://schemas.microsoft.com/office/drawing/2014/main" id="{A8303AA4-AFBD-45B3-9D1D-6B3CFF3DB325}"/>
              </a:ext>
            </a:extLst>
          </p:cNvPr>
          <p:cNvSpPr txBox="1"/>
          <p:nvPr/>
        </p:nvSpPr>
        <p:spPr>
          <a:xfrm>
            <a:off x="3233727" y="1053388"/>
            <a:ext cx="1169076" cy="5262979"/>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solidFill>
              <a:srgbClr val="000000"/>
            </a:solidFill>
          </a:ln>
        </p:spPr>
        <p:txBody>
          <a:bodyPr wrap="square" rtlCol="0">
            <a:spAutoFit/>
          </a:bodyPr>
          <a:lstStyle/>
          <a:p>
            <a:r>
              <a:rPr lang="en-US" sz="1600">
                <a:latin typeface="Consolas" panose="020B0609020204030204" pitchFamily="49" charset="0"/>
              </a:rPr>
              <a:t>=</a:t>
            </a:r>
          </a:p>
          <a:p>
            <a:r>
              <a:rPr lang="en-US" sz="1600">
                <a:latin typeface="Consolas" panose="020B0609020204030204" pitchFamily="49" charset="0"/>
              </a:rPr>
              <a:t>i</a:t>
            </a:r>
          </a:p>
          <a:p>
            <a:r>
              <a:rPr lang="en-US" sz="1600">
                <a:latin typeface="Consolas" panose="020B0609020204030204" pitchFamily="49" charset="0"/>
              </a:rPr>
              <a:t>+</a:t>
            </a:r>
          </a:p>
          <a:p>
            <a:r>
              <a:rPr lang="en-US" sz="1600">
                <a:latin typeface="Consolas" panose="020B0609020204030204" pitchFamily="49" charset="0"/>
              </a:rPr>
              <a:t>1</a:t>
            </a:r>
          </a:p>
          <a:p>
            <a:r>
              <a:rPr lang="en-US" sz="1600">
                <a:latin typeface="Consolas" panose="020B0609020204030204" pitchFamily="49" charset="0"/>
              </a:rPr>
              <a:t>elihw</a:t>
            </a:r>
          </a:p>
          <a:p>
            <a:r>
              <a:rPr lang="en-US" sz="1600">
                <a:latin typeface="Consolas" panose="020B0609020204030204" pitchFamily="49" charset="0"/>
              </a:rPr>
              <a:t>ret</a:t>
            </a:r>
          </a:p>
          <a:p>
            <a:r>
              <a:rPr lang="en-US" sz="1600">
                <a:latin typeface="Consolas" panose="020B0609020204030204" pitchFamily="49" charset="0"/>
              </a:rPr>
              <a:t>sum</a:t>
            </a:r>
          </a:p>
          <a:p>
            <a:r>
              <a:rPr lang="en-US" sz="1600">
                <a:latin typeface="Consolas" panose="020B0609020204030204" pitchFamily="49" charset="0"/>
              </a:rPr>
              <a:t>nuf</a:t>
            </a:r>
          </a:p>
          <a:p>
            <a:r>
              <a:rPr lang="en-US" sz="1600">
                <a:latin typeface="Consolas" panose="020B0609020204030204" pitchFamily="49" charset="0"/>
              </a:rPr>
              <a:t>fun</a:t>
            </a:r>
          </a:p>
          <a:p>
            <a:r>
              <a:rPr lang="en-US" sz="1600">
                <a:latin typeface="Consolas" panose="020B0609020204030204" pitchFamily="49" charset="0"/>
              </a:rPr>
              <a:t>main</a:t>
            </a:r>
          </a:p>
          <a:p>
            <a:r>
              <a:rPr lang="en-US" sz="1600">
                <a:latin typeface="Consolas" panose="020B0609020204030204" pitchFamily="49" charset="0"/>
              </a:rPr>
              <a:t>=</a:t>
            </a:r>
          </a:p>
          <a:p>
            <a:r>
              <a:rPr lang="en-US" sz="1600">
                <a:latin typeface="Consolas" panose="020B0609020204030204" pitchFamily="49" charset="0"/>
              </a:rPr>
              <a:t>var</a:t>
            </a:r>
          </a:p>
          <a:p>
            <a:r>
              <a:rPr lang="en-US" sz="1600">
                <a:latin typeface="Consolas" panose="020B0609020204030204" pitchFamily="49" charset="0"/>
              </a:rPr>
              <a:t>upto</a:t>
            </a:r>
          </a:p>
          <a:p>
            <a:r>
              <a:rPr lang="en-US" sz="1600">
                <a:latin typeface="Consolas" panose="020B0609020204030204" pitchFamily="49" charset="0"/>
              </a:rPr>
              <a:t>:</a:t>
            </a:r>
          </a:p>
          <a:p>
            <a:r>
              <a:rPr lang="en-US" sz="1600">
                <a:latin typeface="Consolas" panose="020B0609020204030204" pitchFamily="49" charset="0"/>
              </a:rPr>
              <a:t>num</a:t>
            </a:r>
          </a:p>
          <a:p>
            <a:r>
              <a:rPr lang="en-US" sz="1600">
                <a:latin typeface="Consolas" panose="020B0609020204030204" pitchFamily="49" charset="0"/>
              </a:rPr>
              <a:t>var</a:t>
            </a:r>
          </a:p>
          <a:p>
            <a:r>
              <a:rPr lang="en-US" sz="1600">
                <a:latin typeface="Consolas" panose="020B0609020204030204" pitchFamily="49" charset="0"/>
              </a:rPr>
              <a:t>answer</a:t>
            </a:r>
          </a:p>
          <a:p>
            <a:r>
              <a:rPr lang="en-US" sz="1600">
                <a:latin typeface="Consolas" panose="020B0609020204030204" pitchFamily="49" charset="0"/>
              </a:rPr>
              <a:t>:</a:t>
            </a:r>
          </a:p>
          <a:p>
            <a:r>
              <a:rPr lang="en-US" sz="1600">
                <a:latin typeface="Consolas" panose="020B0609020204030204" pitchFamily="49" charset="0"/>
              </a:rPr>
              <a:t>num</a:t>
            </a:r>
          </a:p>
          <a:p>
            <a:r>
              <a:rPr lang="en-US" sz="1600">
                <a:latin typeface="Consolas" panose="020B0609020204030204" pitchFamily="49" charset="0"/>
              </a:rPr>
              <a:t>var</a:t>
            </a:r>
          </a:p>
          <a:p>
            <a:r>
              <a:rPr lang="en-US" sz="1600">
                <a:latin typeface="Consolas" panose="020B0609020204030204" pitchFamily="49" charset="0"/>
              </a:rPr>
              <a:t>announce</a:t>
            </a:r>
          </a:p>
        </p:txBody>
      </p:sp>
      <p:sp>
        <p:nvSpPr>
          <p:cNvPr id="10" name="TextBox 9">
            <a:extLst>
              <a:ext uri="{FF2B5EF4-FFF2-40B4-BE49-F238E27FC236}">
                <a16:creationId xmlns:a16="http://schemas.microsoft.com/office/drawing/2014/main" id="{78C1DF4A-F2B2-4EDB-A4C0-90A1917E74CA}"/>
              </a:ext>
            </a:extLst>
          </p:cNvPr>
          <p:cNvSpPr txBox="1"/>
          <p:nvPr/>
        </p:nvSpPr>
        <p:spPr>
          <a:xfrm>
            <a:off x="4493432" y="1053388"/>
            <a:ext cx="1250559" cy="5262979"/>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solidFill>
              <a:srgbClr val="000000"/>
            </a:solidFill>
          </a:ln>
        </p:spPr>
        <p:txBody>
          <a:bodyPr wrap="square" rtlCol="0">
            <a:spAutoFit/>
          </a:bodyPr>
          <a:lstStyle/>
          <a:p>
            <a:r>
              <a:rPr lang="en-US" sz="1600">
                <a:latin typeface="Consolas" panose="020B0609020204030204" pitchFamily="49" charset="0"/>
              </a:rPr>
              <a:t>:</a:t>
            </a:r>
          </a:p>
          <a:p>
            <a:r>
              <a:rPr lang="en-US" sz="1600">
                <a:latin typeface="Consolas" panose="020B0609020204030204" pitchFamily="49" charset="0"/>
              </a:rPr>
              <a:t>str</a:t>
            </a:r>
          </a:p>
          <a:p>
            <a:r>
              <a:rPr lang="en-US" sz="1600">
                <a:latin typeface="Consolas" panose="020B0609020204030204" pitchFamily="49" charset="0"/>
              </a:rPr>
              <a:t>var</a:t>
            </a:r>
          </a:p>
          <a:p>
            <a:r>
              <a:rPr lang="en-US" sz="1600">
                <a:latin typeface="Consolas" panose="020B0609020204030204" pitchFamily="49" charset="0"/>
              </a:rPr>
              <a:t>is</a:t>
            </a:r>
          </a:p>
          <a:p>
            <a:r>
              <a:rPr lang="en-US" sz="1600">
                <a:latin typeface="Consolas" panose="020B0609020204030204" pitchFamily="49" charset="0"/>
              </a:rPr>
              <a:t>:</a:t>
            </a:r>
          </a:p>
          <a:p>
            <a:r>
              <a:rPr lang="en-US" sz="1600">
                <a:latin typeface="Consolas" panose="020B0609020204030204" pitchFamily="49" charset="0"/>
              </a:rPr>
              <a:t>str</a:t>
            </a:r>
          </a:p>
          <a:p>
            <a:r>
              <a:rPr lang="en-US" sz="1600">
                <a:latin typeface="Consolas" panose="020B0609020204030204" pitchFamily="49" charset="0"/>
              </a:rPr>
              <a:t>let</a:t>
            </a:r>
          </a:p>
          <a:p>
            <a:r>
              <a:rPr lang="en-US" sz="1600">
                <a:latin typeface="Consolas" panose="020B0609020204030204" pitchFamily="49" charset="0"/>
              </a:rPr>
              <a:t>upto</a:t>
            </a:r>
          </a:p>
          <a:p>
            <a:r>
              <a:rPr lang="en-US" sz="1600">
                <a:latin typeface="Consolas" panose="020B0609020204030204" pitchFamily="49" charset="0"/>
              </a:rPr>
              <a:t>=</a:t>
            </a:r>
          </a:p>
          <a:p>
            <a:r>
              <a:rPr lang="en-US" sz="1600">
                <a:latin typeface="Consolas" panose="020B0609020204030204" pitchFamily="49" charset="0"/>
              </a:rPr>
              <a:t>7</a:t>
            </a:r>
          </a:p>
          <a:p>
            <a:r>
              <a:rPr lang="en-US" sz="1600">
                <a:latin typeface="Consolas" panose="020B0609020204030204" pitchFamily="49" charset="0"/>
              </a:rPr>
              <a:t>let</a:t>
            </a:r>
          </a:p>
          <a:p>
            <a:r>
              <a:rPr lang="en-US" sz="1600">
                <a:latin typeface="Consolas" panose="020B0609020204030204" pitchFamily="49" charset="0"/>
              </a:rPr>
              <a:t>answer</a:t>
            </a:r>
          </a:p>
          <a:p>
            <a:r>
              <a:rPr lang="en-US" sz="1600">
                <a:latin typeface="Consolas" panose="020B0609020204030204" pitchFamily="49" charset="0"/>
              </a:rPr>
              <a:t>=</a:t>
            </a:r>
          </a:p>
          <a:p>
            <a:r>
              <a:rPr lang="en-US" sz="1600">
                <a:latin typeface="Consolas" panose="020B0609020204030204" pitchFamily="49" charset="0"/>
              </a:rPr>
              <a:t>call</a:t>
            </a:r>
          </a:p>
          <a:p>
            <a:r>
              <a:rPr lang="en-US" sz="1600">
                <a:latin typeface="Consolas" panose="020B0609020204030204" pitchFamily="49" charset="0"/>
              </a:rPr>
              <a:t>fac</a:t>
            </a:r>
          </a:p>
          <a:p>
            <a:r>
              <a:rPr lang="en-US" sz="1600">
                <a:latin typeface="Consolas" panose="020B0609020204030204" pitchFamily="49" charset="0"/>
              </a:rPr>
              <a:t>upto</a:t>
            </a:r>
          </a:p>
          <a:p>
            <a:r>
              <a:rPr lang="en-US" sz="1600">
                <a:latin typeface="Consolas" panose="020B0609020204030204" pitchFamily="49" charset="0"/>
              </a:rPr>
              <a:t>let</a:t>
            </a:r>
          </a:p>
          <a:p>
            <a:r>
              <a:rPr lang="en-US" sz="1600">
                <a:latin typeface="Consolas" panose="020B0609020204030204" pitchFamily="49" charset="0"/>
              </a:rPr>
              <a:t>announce</a:t>
            </a:r>
          </a:p>
          <a:p>
            <a:r>
              <a:rPr lang="en-US" sz="1600">
                <a:latin typeface="Consolas" panose="020B0609020204030204" pitchFamily="49" charset="0"/>
              </a:rPr>
              <a:t>=</a:t>
            </a:r>
          </a:p>
          <a:p>
            <a:r>
              <a:rPr lang="en-US" sz="1600">
                <a:latin typeface="Consolas" panose="020B0609020204030204" pitchFamily="49" charset="0"/>
              </a:rPr>
              <a:t>'</a:t>
            </a:r>
          </a:p>
          <a:p>
            <a:r>
              <a:rPr lang="en-US" sz="1600">
                <a:latin typeface="Consolas" panose="020B0609020204030204" pitchFamily="49" charset="0"/>
              </a:rPr>
              <a:t>Factorial</a:t>
            </a:r>
          </a:p>
        </p:txBody>
      </p:sp>
      <p:sp>
        <p:nvSpPr>
          <p:cNvPr id="11" name="TextBox 10">
            <a:extLst>
              <a:ext uri="{FF2B5EF4-FFF2-40B4-BE49-F238E27FC236}">
                <a16:creationId xmlns:a16="http://schemas.microsoft.com/office/drawing/2014/main" id="{50B11FED-E999-4E17-9475-7B814686C9C2}"/>
              </a:ext>
            </a:extLst>
          </p:cNvPr>
          <p:cNvSpPr txBox="1"/>
          <p:nvPr/>
        </p:nvSpPr>
        <p:spPr>
          <a:xfrm>
            <a:off x="5834620" y="1053388"/>
            <a:ext cx="1250559" cy="4524315"/>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solidFill>
              <a:srgbClr val="000000"/>
            </a:solidFill>
          </a:ln>
        </p:spPr>
        <p:txBody>
          <a:bodyPr wrap="square" rtlCol="0">
            <a:spAutoFit/>
          </a:bodyPr>
          <a:lstStyle/>
          <a:p>
            <a:r>
              <a:rPr lang="en-US" sz="1600">
                <a:latin typeface="Consolas" panose="020B0609020204030204" pitchFamily="49" charset="0"/>
              </a:rPr>
              <a:t>of</a:t>
            </a:r>
          </a:p>
          <a:p>
            <a:r>
              <a:rPr lang="en-US" sz="1600">
                <a:latin typeface="Consolas" panose="020B0609020204030204" pitchFamily="49" charset="0"/>
              </a:rPr>
              <a:t>'</a:t>
            </a:r>
          </a:p>
          <a:p>
            <a:r>
              <a:rPr lang="en-US" sz="1600">
                <a:latin typeface="Consolas" panose="020B0609020204030204" pitchFamily="49" charset="0"/>
              </a:rPr>
              <a:t>let</a:t>
            </a:r>
          </a:p>
          <a:p>
            <a:r>
              <a:rPr lang="en-US" sz="1600">
                <a:latin typeface="Consolas" panose="020B0609020204030204" pitchFamily="49" charset="0"/>
              </a:rPr>
              <a:t>is</a:t>
            </a:r>
          </a:p>
          <a:p>
            <a:r>
              <a:rPr lang="en-US" sz="1600">
                <a:latin typeface="Consolas" panose="020B0609020204030204" pitchFamily="49" charset="0"/>
              </a:rPr>
              <a:t>=</a:t>
            </a:r>
          </a:p>
          <a:p>
            <a:r>
              <a:rPr lang="en-US" sz="1600">
                <a:latin typeface="Consolas" panose="020B0609020204030204" pitchFamily="49" charset="0"/>
              </a:rPr>
              <a:t>'</a:t>
            </a:r>
          </a:p>
          <a:p>
            <a:r>
              <a:rPr lang="en-US" sz="1600">
                <a:latin typeface="Consolas" panose="020B0609020204030204" pitchFamily="49" charset="0"/>
              </a:rPr>
              <a:t>is</a:t>
            </a:r>
          </a:p>
          <a:p>
            <a:r>
              <a:rPr lang="en-US" sz="1600">
                <a:latin typeface="Consolas" panose="020B0609020204030204" pitchFamily="49" charset="0"/>
              </a:rPr>
              <a:t>'</a:t>
            </a:r>
          </a:p>
          <a:p>
            <a:r>
              <a:rPr lang="en-US" sz="1600">
                <a:latin typeface="Consolas" panose="020B0609020204030204" pitchFamily="49" charset="0"/>
              </a:rPr>
              <a:t>say</a:t>
            </a:r>
          </a:p>
          <a:p>
            <a:r>
              <a:rPr lang="en-US" sz="1600">
                <a:latin typeface="Consolas" panose="020B0609020204030204" pitchFamily="49" charset="0"/>
              </a:rPr>
              <a:t>announce</a:t>
            </a:r>
          </a:p>
          <a:p>
            <a:r>
              <a:rPr lang="en-US" sz="1600">
                <a:latin typeface="Consolas" panose="020B0609020204030204" pitchFamily="49" charset="0"/>
              </a:rPr>
              <a:t>say</a:t>
            </a:r>
          </a:p>
          <a:p>
            <a:r>
              <a:rPr lang="en-US" sz="1600">
                <a:latin typeface="Consolas" panose="020B0609020204030204" pitchFamily="49" charset="0"/>
              </a:rPr>
              <a:t>upto</a:t>
            </a:r>
          </a:p>
          <a:p>
            <a:r>
              <a:rPr lang="en-US" sz="1600">
                <a:latin typeface="Consolas" panose="020B0609020204030204" pitchFamily="49" charset="0"/>
              </a:rPr>
              <a:t>say</a:t>
            </a:r>
          </a:p>
          <a:p>
            <a:r>
              <a:rPr lang="en-US" sz="1600">
                <a:latin typeface="Consolas" panose="020B0609020204030204" pitchFamily="49" charset="0"/>
              </a:rPr>
              <a:t>is</a:t>
            </a:r>
          </a:p>
          <a:p>
            <a:r>
              <a:rPr lang="en-US" sz="1600">
                <a:latin typeface="Consolas" panose="020B0609020204030204" pitchFamily="49" charset="0"/>
              </a:rPr>
              <a:t>say</a:t>
            </a:r>
          </a:p>
          <a:p>
            <a:r>
              <a:rPr lang="en-US" sz="1600">
                <a:latin typeface="Consolas" panose="020B0609020204030204" pitchFamily="49" charset="0"/>
              </a:rPr>
              <a:t>answer</a:t>
            </a:r>
          </a:p>
          <a:p>
            <a:r>
              <a:rPr lang="en-US" sz="1600">
                <a:latin typeface="Consolas" panose="020B0609020204030204" pitchFamily="49" charset="0"/>
              </a:rPr>
              <a:t>nl</a:t>
            </a:r>
          </a:p>
          <a:p>
            <a:r>
              <a:rPr lang="en-US" sz="1600">
                <a:latin typeface="Consolas" panose="020B0609020204030204" pitchFamily="49" charset="0"/>
              </a:rPr>
              <a:t>nuf</a:t>
            </a:r>
          </a:p>
        </p:txBody>
      </p:sp>
      <p:sp>
        <p:nvSpPr>
          <p:cNvPr id="12" name="TextBox 11">
            <a:extLst>
              <a:ext uri="{FF2B5EF4-FFF2-40B4-BE49-F238E27FC236}">
                <a16:creationId xmlns:a16="http://schemas.microsoft.com/office/drawing/2014/main" id="{E859E9A9-1A5D-4FE8-B6F8-782A08ABBE35}"/>
              </a:ext>
            </a:extLst>
          </p:cNvPr>
          <p:cNvSpPr txBox="1"/>
          <p:nvPr/>
        </p:nvSpPr>
        <p:spPr>
          <a:xfrm>
            <a:off x="7789199" y="1053387"/>
            <a:ext cx="3751637" cy="5262979"/>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rgbClr val="000000"/>
            </a:solidFill>
          </a:ln>
        </p:spPr>
        <p:txBody>
          <a:bodyPr wrap="square" rtlCol="0">
            <a:spAutoFit/>
          </a:bodyPr>
          <a:lstStyle/>
          <a:p>
            <a:r>
              <a:rPr lang="en-US" sz="1600" b="1">
                <a:solidFill>
                  <a:schemeClr val="accent6"/>
                </a:solidFill>
                <a:latin typeface="Consolas" panose="020B0609020204030204" pitchFamily="49" charset="0"/>
              </a:rPr>
              <a:t># fac.tog - Factorial function</a:t>
            </a:r>
          </a:p>
          <a:p>
            <a:endParaRPr lang="en-US" sz="1600" b="1">
              <a:latin typeface="Consolas" panose="020B0609020204030204" pitchFamily="49" charset="0"/>
            </a:endParaRPr>
          </a:p>
          <a:p>
            <a:r>
              <a:rPr lang="en-US" sz="1600" b="1">
                <a:solidFill>
                  <a:srgbClr val="FF0000"/>
                </a:solidFill>
                <a:latin typeface="Consolas" panose="020B0609020204030204" pitchFamily="49" charset="0"/>
              </a:rPr>
              <a:t>fun</a:t>
            </a:r>
            <a:r>
              <a:rPr lang="en-US" sz="1600" b="1">
                <a:latin typeface="Consolas" panose="020B0609020204030204" pitchFamily="49" charset="0"/>
              </a:rPr>
              <a:t> fac : </a:t>
            </a:r>
            <a:r>
              <a:rPr lang="en-US" sz="1600" b="1">
                <a:solidFill>
                  <a:srgbClr val="FF0000"/>
                </a:solidFill>
                <a:latin typeface="Consolas" panose="020B0609020204030204" pitchFamily="49" charset="0"/>
              </a:rPr>
              <a:t>num</a:t>
            </a:r>
            <a:r>
              <a:rPr lang="en-US" sz="1600" b="1">
                <a:latin typeface="Consolas" panose="020B0609020204030204" pitchFamily="49" charset="0"/>
              </a:rPr>
              <a:t> n : </a:t>
            </a:r>
            <a:r>
              <a:rPr lang="en-US" sz="1600" b="1">
                <a:solidFill>
                  <a:srgbClr val="FF0000"/>
                </a:solidFill>
                <a:latin typeface="Consolas" panose="020B0609020204030204" pitchFamily="49" charset="0"/>
              </a:rPr>
              <a:t>num</a:t>
            </a:r>
            <a:r>
              <a:rPr lang="en-US" sz="1600" b="1">
                <a:latin typeface="Consolas" panose="020B0609020204030204" pitchFamily="49" charset="0"/>
              </a:rPr>
              <a:t> =</a:t>
            </a:r>
          </a:p>
          <a:p>
            <a:r>
              <a:rPr lang="en-US" sz="1600" b="1">
                <a:latin typeface="Consolas" panose="020B0609020204030204" pitchFamily="49" charset="0"/>
              </a:rPr>
              <a:t>  </a:t>
            </a:r>
            <a:r>
              <a:rPr lang="en-US" sz="1600" b="1">
                <a:solidFill>
                  <a:srgbClr val="FF0000"/>
                </a:solidFill>
                <a:latin typeface="Consolas" panose="020B0609020204030204" pitchFamily="49" charset="0"/>
              </a:rPr>
              <a:t>var</a:t>
            </a:r>
            <a:r>
              <a:rPr lang="en-US" sz="1600" b="1">
                <a:latin typeface="Consolas" panose="020B0609020204030204" pitchFamily="49" charset="0"/>
              </a:rPr>
              <a:t> sum : </a:t>
            </a:r>
            <a:r>
              <a:rPr lang="en-US" sz="1600" b="1">
                <a:solidFill>
                  <a:srgbClr val="FF0000"/>
                </a:solidFill>
                <a:latin typeface="Consolas" panose="020B0609020204030204" pitchFamily="49" charset="0"/>
              </a:rPr>
              <a:t>num</a:t>
            </a:r>
          </a:p>
          <a:p>
            <a:r>
              <a:rPr lang="en-US" sz="1600" b="1">
                <a:latin typeface="Consolas" panose="020B0609020204030204" pitchFamily="49" charset="0"/>
              </a:rPr>
              <a:t>  </a:t>
            </a:r>
            <a:r>
              <a:rPr lang="en-US" sz="1600" b="1">
                <a:solidFill>
                  <a:srgbClr val="FF0000"/>
                </a:solidFill>
                <a:latin typeface="Consolas" panose="020B0609020204030204" pitchFamily="49" charset="0"/>
              </a:rPr>
              <a:t>var</a:t>
            </a:r>
            <a:r>
              <a:rPr lang="en-US" sz="1600" b="1">
                <a:latin typeface="Consolas" panose="020B0609020204030204" pitchFamily="49" charset="0"/>
              </a:rPr>
              <a:t> i : </a:t>
            </a:r>
            <a:r>
              <a:rPr lang="en-US" sz="1600" b="1">
                <a:solidFill>
                  <a:srgbClr val="FF0000"/>
                </a:solidFill>
                <a:latin typeface="Consolas" panose="020B0609020204030204" pitchFamily="49" charset="0"/>
              </a:rPr>
              <a:t>num</a:t>
            </a:r>
          </a:p>
          <a:p>
            <a:r>
              <a:rPr lang="en-US" sz="1600" b="1">
                <a:latin typeface="Consolas" panose="020B0609020204030204" pitchFamily="49" charset="0"/>
              </a:rPr>
              <a:t>  </a:t>
            </a:r>
            <a:r>
              <a:rPr lang="en-US" sz="1600" b="1">
                <a:solidFill>
                  <a:srgbClr val="FF0000"/>
                </a:solidFill>
                <a:latin typeface="Consolas" panose="020B0609020204030204" pitchFamily="49" charset="0"/>
              </a:rPr>
              <a:t>let</a:t>
            </a:r>
            <a:r>
              <a:rPr lang="en-US" sz="1600" b="1">
                <a:latin typeface="Consolas" panose="020B0609020204030204" pitchFamily="49" charset="0"/>
              </a:rPr>
              <a:t> sum = </a:t>
            </a:r>
            <a:r>
              <a:rPr lang="en-US" sz="1600" b="1">
                <a:solidFill>
                  <a:srgbClr val="0070C0"/>
                </a:solidFill>
                <a:latin typeface="Consolas" panose="020B0609020204030204" pitchFamily="49" charset="0"/>
              </a:rPr>
              <a:t>1</a:t>
            </a:r>
          </a:p>
          <a:p>
            <a:r>
              <a:rPr lang="en-US" sz="1600" b="1">
                <a:latin typeface="Consolas" panose="020B0609020204030204" pitchFamily="49" charset="0"/>
              </a:rPr>
              <a:t>  </a:t>
            </a:r>
            <a:r>
              <a:rPr lang="en-US" sz="1600" b="1">
                <a:solidFill>
                  <a:srgbClr val="FF0000"/>
                </a:solidFill>
                <a:latin typeface="Consolas" panose="020B0609020204030204" pitchFamily="49" charset="0"/>
              </a:rPr>
              <a:t>let</a:t>
            </a:r>
            <a:r>
              <a:rPr lang="en-US" sz="1600" b="1">
                <a:latin typeface="Consolas" panose="020B0609020204030204" pitchFamily="49" charset="0"/>
              </a:rPr>
              <a:t> i = </a:t>
            </a:r>
            <a:r>
              <a:rPr lang="en-US" sz="1600" b="1">
                <a:solidFill>
                  <a:srgbClr val="0070C0"/>
                </a:solidFill>
                <a:latin typeface="Consolas" panose="020B0609020204030204" pitchFamily="49" charset="0"/>
              </a:rPr>
              <a:t>1</a:t>
            </a:r>
          </a:p>
          <a:p>
            <a:r>
              <a:rPr lang="en-US" sz="1600" b="1">
                <a:latin typeface="Consolas" panose="020B0609020204030204" pitchFamily="49" charset="0"/>
              </a:rPr>
              <a:t>  </a:t>
            </a:r>
            <a:r>
              <a:rPr lang="en-US" sz="1600" b="1">
                <a:solidFill>
                  <a:srgbClr val="FF0000"/>
                </a:solidFill>
                <a:latin typeface="Consolas" panose="020B0609020204030204" pitchFamily="49" charset="0"/>
              </a:rPr>
              <a:t>while</a:t>
            </a:r>
            <a:r>
              <a:rPr lang="en-US" sz="1600" b="1">
                <a:latin typeface="Consolas" panose="020B0609020204030204" pitchFamily="49" charset="0"/>
              </a:rPr>
              <a:t> i &lt;= n </a:t>
            </a:r>
            <a:r>
              <a:rPr lang="en-US" sz="1600" b="1">
                <a:solidFill>
                  <a:srgbClr val="FF0000"/>
                </a:solidFill>
                <a:latin typeface="Consolas" panose="020B0609020204030204" pitchFamily="49" charset="0"/>
              </a:rPr>
              <a:t>do</a:t>
            </a:r>
          </a:p>
          <a:p>
            <a:r>
              <a:rPr lang="en-US" sz="1600" b="1">
                <a:latin typeface="Consolas" panose="020B0609020204030204" pitchFamily="49" charset="0"/>
              </a:rPr>
              <a:t>    </a:t>
            </a:r>
            <a:r>
              <a:rPr lang="en-US" sz="1600" b="1">
                <a:solidFill>
                  <a:srgbClr val="FF0000"/>
                </a:solidFill>
                <a:latin typeface="Consolas" panose="020B0609020204030204" pitchFamily="49" charset="0"/>
              </a:rPr>
              <a:t>let</a:t>
            </a:r>
            <a:r>
              <a:rPr lang="en-US" sz="1600" b="1">
                <a:latin typeface="Consolas" panose="020B0609020204030204" pitchFamily="49" charset="0"/>
              </a:rPr>
              <a:t> sum = sum * i</a:t>
            </a:r>
          </a:p>
          <a:p>
            <a:r>
              <a:rPr lang="en-US" sz="1600" b="1">
                <a:latin typeface="Consolas" panose="020B0609020204030204" pitchFamily="49" charset="0"/>
              </a:rPr>
              <a:t>    </a:t>
            </a:r>
            <a:r>
              <a:rPr lang="en-US" sz="1600" b="1">
                <a:solidFill>
                  <a:srgbClr val="FF0000"/>
                </a:solidFill>
                <a:latin typeface="Consolas" panose="020B0609020204030204" pitchFamily="49" charset="0"/>
              </a:rPr>
              <a:t>let</a:t>
            </a:r>
            <a:r>
              <a:rPr lang="en-US" sz="1600" b="1">
                <a:latin typeface="Consolas" panose="020B0609020204030204" pitchFamily="49" charset="0"/>
              </a:rPr>
              <a:t> i = i + </a:t>
            </a:r>
            <a:r>
              <a:rPr lang="en-US" sz="1600" b="1">
                <a:solidFill>
                  <a:srgbClr val="0070C0"/>
                </a:solidFill>
                <a:latin typeface="Consolas" panose="020B0609020204030204" pitchFamily="49" charset="0"/>
              </a:rPr>
              <a:t>1</a:t>
            </a:r>
          </a:p>
          <a:p>
            <a:r>
              <a:rPr lang="en-US" sz="1600" b="1">
                <a:latin typeface="Consolas" panose="020B0609020204030204" pitchFamily="49" charset="0"/>
              </a:rPr>
              <a:t>  </a:t>
            </a:r>
            <a:r>
              <a:rPr lang="en-US" sz="1600" b="1">
                <a:solidFill>
                  <a:srgbClr val="FF0000"/>
                </a:solidFill>
                <a:latin typeface="Consolas" panose="020B0609020204030204" pitchFamily="49" charset="0"/>
              </a:rPr>
              <a:t>elihw</a:t>
            </a:r>
          </a:p>
          <a:p>
            <a:r>
              <a:rPr lang="en-US" sz="1600" b="1">
                <a:latin typeface="Consolas" panose="020B0609020204030204" pitchFamily="49" charset="0"/>
              </a:rPr>
              <a:t>  </a:t>
            </a:r>
            <a:r>
              <a:rPr lang="en-US" sz="1600" b="1">
                <a:solidFill>
                  <a:srgbClr val="FF0000"/>
                </a:solidFill>
                <a:latin typeface="Consolas" panose="020B0609020204030204" pitchFamily="49" charset="0"/>
              </a:rPr>
              <a:t>ret</a:t>
            </a:r>
            <a:r>
              <a:rPr lang="en-US" sz="1600" b="1">
                <a:latin typeface="Consolas" panose="020B0609020204030204" pitchFamily="49" charset="0"/>
              </a:rPr>
              <a:t> sum</a:t>
            </a:r>
          </a:p>
          <a:p>
            <a:r>
              <a:rPr lang="en-US" sz="1600" b="1">
                <a:solidFill>
                  <a:srgbClr val="FF0000"/>
                </a:solidFill>
                <a:latin typeface="Consolas" panose="020B0609020204030204" pitchFamily="49" charset="0"/>
              </a:rPr>
              <a:t>nuf</a:t>
            </a:r>
          </a:p>
          <a:p>
            <a:endParaRPr lang="en-US" sz="1600" b="1">
              <a:solidFill>
                <a:srgbClr val="FF0000"/>
              </a:solidFill>
              <a:latin typeface="Consolas" panose="020B0609020204030204" pitchFamily="49" charset="0"/>
            </a:endParaRPr>
          </a:p>
          <a:p>
            <a:r>
              <a:rPr lang="en-US" sz="1600" b="1">
                <a:solidFill>
                  <a:srgbClr val="FF0000"/>
                </a:solidFill>
                <a:latin typeface="Consolas" panose="020B0609020204030204" pitchFamily="49" charset="0"/>
              </a:rPr>
              <a:t>fun</a:t>
            </a:r>
            <a:r>
              <a:rPr lang="en-US" sz="1600" b="1">
                <a:latin typeface="Consolas" panose="020B0609020204030204" pitchFamily="49" charset="0"/>
              </a:rPr>
              <a:t> main =</a:t>
            </a:r>
          </a:p>
          <a:p>
            <a:r>
              <a:rPr lang="en-US" sz="1600" b="1">
                <a:latin typeface="Consolas" panose="020B0609020204030204" pitchFamily="49" charset="0"/>
              </a:rPr>
              <a:t>  </a:t>
            </a:r>
            <a:r>
              <a:rPr lang="en-US" sz="1600" b="1">
                <a:solidFill>
                  <a:srgbClr val="FF0000"/>
                </a:solidFill>
                <a:latin typeface="Consolas" panose="020B0609020204030204" pitchFamily="49" charset="0"/>
              </a:rPr>
              <a:t>var</a:t>
            </a:r>
            <a:r>
              <a:rPr lang="en-US" sz="1600" b="1">
                <a:latin typeface="Consolas" panose="020B0609020204030204" pitchFamily="49" charset="0"/>
              </a:rPr>
              <a:t> upto : </a:t>
            </a:r>
            <a:r>
              <a:rPr lang="en-US" sz="1600" b="1">
                <a:solidFill>
                  <a:srgbClr val="FF0000"/>
                </a:solidFill>
                <a:latin typeface="Consolas" panose="020B0609020204030204" pitchFamily="49" charset="0"/>
              </a:rPr>
              <a:t>num</a:t>
            </a:r>
          </a:p>
          <a:p>
            <a:r>
              <a:rPr lang="en-US" sz="1600" b="1">
                <a:latin typeface="Consolas" panose="020B0609020204030204" pitchFamily="49" charset="0"/>
              </a:rPr>
              <a:t>  </a:t>
            </a:r>
            <a:r>
              <a:rPr lang="en-US" sz="1600" b="1">
                <a:solidFill>
                  <a:srgbClr val="FF0000"/>
                </a:solidFill>
                <a:latin typeface="Consolas" panose="020B0609020204030204" pitchFamily="49" charset="0"/>
              </a:rPr>
              <a:t>var</a:t>
            </a:r>
            <a:r>
              <a:rPr lang="en-US" sz="1600" b="1">
                <a:latin typeface="Consolas" panose="020B0609020204030204" pitchFamily="49" charset="0"/>
              </a:rPr>
              <a:t> answer : </a:t>
            </a:r>
            <a:r>
              <a:rPr lang="en-US" sz="1600" b="1">
                <a:solidFill>
                  <a:srgbClr val="FF0000"/>
                </a:solidFill>
                <a:latin typeface="Consolas" panose="020B0609020204030204" pitchFamily="49" charset="0"/>
              </a:rPr>
              <a:t>num</a:t>
            </a:r>
          </a:p>
          <a:p>
            <a:r>
              <a:rPr lang="en-US" sz="1600" b="1">
                <a:latin typeface="Consolas" panose="020B0609020204030204" pitchFamily="49" charset="0"/>
              </a:rPr>
              <a:t>  </a:t>
            </a:r>
            <a:r>
              <a:rPr lang="en-US" sz="1600" b="1">
                <a:solidFill>
                  <a:srgbClr val="FF0000"/>
                </a:solidFill>
                <a:latin typeface="Consolas" panose="020B0609020204030204" pitchFamily="49" charset="0"/>
              </a:rPr>
              <a:t>var</a:t>
            </a:r>
            <a:r>
              <a:rPr lang="en-US" sz="1600" b="1">
                <a:latin typeface="Consolas" panose="020B0609020204030204" pitchFamily="49" charset="0"/>
              </a:rPr>
              <a:t> announce : </a:t>
            </a:r>
            <a:r>
              <a:rPr lang="en-US" sz="1600" b="1">
                <a:solidFill>
                  <a:srgbClr val="FF0000"/>
                </a:solidFill>
                <a:latin typeface="Consolas" panose="020B0609020204030204" pitchFamily="49" charset="0"/>
              </a:rPr>
              <a:t>str</a:t>
            </a:r>
          </a:p>
          <a:p>
            <a:r>
              <a:rPr lang="en-US" sz="1600" b="1">
                <a:latin typeface="Consolas" panose="020B0609020204030204" pitchFamily="49" charset="0"/>
              </a:rPr>
              <a:t>  </a:t>
            </a:r>
            <a:r>
              <a:rPr lang="en-US" sz="1600" b="1">
                <a:solidFill>
                  <a:srgbClr val="FF0000"/>
                </a:solidFill>
                <a:latin typeface="Consolas" panose="020B0609020204030204" pitchFamily="49" charset="0"/>
              </a:rPr>
              <a:t>var</a:t>
            </a:r>
            <a:r>
              <a:rPr lang="en-US" sz="1600" b="1">
                <a:latin typeface="Consolas" panose="020B0609020204030204" pitchFamily="49" charset="0"/>
              </a:rPr>
              <a:t> is : </a:t>
            </a:r>
            <a:r>
              <a:rPr lang="en-US" sz="1600" b="1">
                <a:solidFill>
                  <a:srgbClr val="FF0000"/>
                </a:solidFill>
                <a:latin typeface="Consolas" panose="020B0609020204030204" pitchFamily="49" charset="0"/>
              </a:rPr>
              <a:t>str</a:t>
            </a:r>
          </a:p>
          <a:p>
            <a:endParaRPr lang="en-US" sz="1600" b="1">
              <a:latin typeface="Consolas" panose="020B0609020204030204" pitchFamily="49" charset="0"/>
            </a:endParaRPr>
          </a:p>
          <a:p>
            <a:r>
              <a:rPr lang="en-US" sz="1600" b="1">
                <a:solidFill>
                  <a:srgbClr val="FF0000"/>
                </a:solidFill>
                <a:latin typeface="Consolas" panose="020B0609020204030204" pitchFamily="49" charset="0"/>
              </a:rPr>
              <a:t>  ...</a:t>
            </a:r>
          </a:p>
        </p:txBody>
      </p:sp>
    </p:spTree>
    <p:extLst>
      <p:ext uri="{BB962C8B-B14F-4D97-AF65-F5344CB8AC3E}">
        <p14:creationId xmlns:p14="http://schemas.microsoft.com/office/powerpoint/2010/main" val="4251905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E38739B-7B65-4AC9-9248-99B1675B9AE6}"/>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74D972AF-A9B4-48E0-ADB7-3FC01F520A12}"/>
              </a:ext>
            </a:extLst>
          </p:cNvPr>
          <p:cNvSpPr>
            <a:spLocks noGrp="1"/>
          </p:cNvSpPr>
          <p:nvPr>
            <p:ph type="sldNum" sz="quarter" idx="12"/>
          </p:nvPr>
        </p:nvSpPr>
        <p:spPr/>
        <p:txBody>
          <a:bodyPr/>
          <a:lstStyle/>
          <a:p>
            <a:fld id="{4D86E1FC-21E1-4953-8904-801FCD90CB48}" type="slidenum">
              <a:rPr lang="en-US" smtClean="0"/>
              <a:t>22</a:t>
            </a:fld>
            <a:endParaRPr lang="en-US"/>
          </a:p>
        </p:txBody>
      </p:sp>
      <p:sp>
        <p:nvSpPr>
          <p:cNvPr id="4" name="TextBox 3">
            <a:extLst>
              <a:ext uri="{FF2B5EF4-FFF2-40B4-BE49-F238E27FC236}">
                <a16:creationId xmlns:a16="http://schemas.microsoft.com/office/drawing/2014/main" id="{8C2C82F9-3645-4077-BE1C-3CA0633C42C9}"/>
              </a:ext>
            </a:extLst>
          </p:cNvPr>
          <p:cNvSpPr txBox="1"/>
          <p:nvPr/>
        </p:nvSpPr>
        <p:spPr>
          <a:xfrm>
            <a:off x="526694" y="353458"/>
            <a:ext cx="10460736" cy="646331"/>
          </a:xfrm>
          <a:prstGeom prst="rect">
            <a:avLst/>
          </a:prstGeom>
          <a:noFill/>
        </p:spPr>
        <p:txBody>
          <a:bodyPr wrap="square" rtlCol="0">
            <a:spAutoFit/>
          </a:bodyPr>
          <a:lstStyle/>
          <a:p>
            <a:r>
              <a:rPr lang="en-US" sz="3600"/>
              <a:t>Simple Lexer? : 8/10, or an A-</a:t>
            </a:r>
          </a:p>
        </p:txBody>
      </p:sp>
      <p:sp>
        <p:nvSpPr>
          <p:cNvPr id="5" name="TextBox 4">
            <a:extLst>
              <a:ext uri="{FF2B5EF4-FFF2-40B4-BE49-F238E27FC236}">
                <a16:creationId xmlns:a16="http://schemas.microsoft.com/office/drawing/2014/main" id="{B8CDAC49-F4A9-47A4-802C-9CCE45DD9EE9}"/>
              </a:ext>
            </a:extLst>
          </p:cNvPr>
          <p:cNvSpPr txBox="1"/>
          <p:nvPr/>
        </p:nvSpPr>
        <p:spPr>
          <a:xfrm>
            <a:off x="732265" y="1441360"/>
            <a:ext cx="10846004" cy="400110"/>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rgbClr val="000000"/>
            </a:solidFill>
          </a:ln>
        </p:spPr>
        <p:txBody>
          <a:bodyPr wrap="square" rtlCol="0">
            <a:spAutoFit/>
          </a:bodyPr>
          <a:lstStyle/>
          <a:p>
            <a:r>
              <a:rPr lang="en-US" sz="2000"/>
              <a:t>The Simple Lexer failed to extract all Tokens.  Specifically – failed on comments and string literals.</a:t>
            </a:r>
          </a:p>
        </p:txBody>
      </p:sp>
      <p:sp>
        <p:nvSpPr>
          <p:cNvPr id="6" name="TextBox 5">
            <a:extLst>
              <a:ext uri="{FF2B5EF4-FFF2-40B4-BE49-F238E27FC236}">
                <a16:creationId xmlns:a16="http://schemas.microsoft.com/office/drawing/2014/main" id="{71FC6769-9863-4A52-9B6D-1131CF238589}"/>
              </a:ext>
            </a:extLst>
          </p:cNvPr>
          <p:cNvSpPr txBox="1"/>
          <p:nvPr/>
        </p:nvSpPr>
        <p:spPr>
          <a:xfrm>
            <a:off x="672998" y="3212882"/>
            <a:ext cx="10846004" cy="707886"/>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rgbClr val="000000"/>
            </a:solidFill>
          </a:ln>
        </p:spPr>
        <p:txBody>
          <a:bodyPr wrap="square" rtlCol="0">
            <a:spAutoFit/>
          </a:bodyPr>
          <a:lstStyle/>
          <a:p>
            <a:r>
              <a:rPr lang="en-US" sz="2000"/>
              <a:t>But forcing every Token to be separated by one or more spaces is cumbersome.  For example, sometimes we prefer to </a:t>
            </a:r>
            <a:r>
              <a:rPr lang="en-US" sz="2000" i="1"/>
              <a:t>not </a:t>
            </a:r>
            <a:r>
              <a:rPr lang="en-US" sz="2000"/>
              <a:t>have to introduce spaces everywhere:</a:t>
            </a:r>
          </a:p>
        </p:txBody>
      </p:sp>
      <p:sp>
        <p:nvSpPr>
          <p:cNvPr id="7" name="TextBox 6">
            <a:extLst>
              <a:ext uri="{FF2B5EF4-FFF2-40B4-BE49-F238E27FC236}">
                <a16:creationId xmlns:a16="http://schemas.microsoft.com/office/drawing/2014/main" id="{348E65D8-8395-487D-89D0-B3E0F217A7D5}"/>
              </a:ext>
            </a:extLst>
          </p:cNvPr>
          <p:cNvSpPr txBox="1"/>
          <p:nvPr/>
        </p:nvSpPr>
        <p:spPr>
          <a:xfrm>
            <a:off x="2878531" y="4191230"/>
            <a:ext cx="5757063" cy="101566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solidFill>
              <a:srgbClr val="000000"/>
            </a:solidFill>
          </a:ln>
        </p:spPr>
        <p:txBody>
          <a:bodyPr wrap="square" rtlCol="0">
            <a:spAutoFit/>
          </a:bodyPr>
          <a:lstStyle/>
          <a:p>
            <a:r>
              <a:rPr lang="en-US" sz="2000"/>
              <a:t>fun fac:num</a:t>
            </a:r>
          </a:p>
          <a:p>
            <a:r>
              <a:rPr lang="en-US" sz="2000"/>
              <a:t>let x = a+b*c</a:t>
            </a:r>
          </a:p>
          <a:p>
            <a:r>
              <a:rPr lang="en-US" sz="2000"/>
              <a:t>var announce:str       let announce = ‘Factorial of ‘</a:t>
            </a:r>
          </a:p>
        </p:txBody>
      </p:sp>
      <p:sp>
        <p:nvSpPr>
          <p:cNvPr id="8" name="TextBox 7">
            <a:extLst>
              <a:ext uri="{FF2B5EF4-FFF2-40B4-BE49-F238E27FC236}">
                <a16:creationId xmlns:a16="http://schemas.microsoft.com/office/drawing/2014/main" id="{A446A1EB-783C-4BCC-84EE-CDE72850BEBB}"/>
              </a:ext>
            </a:extLst>
          </p:cNvPr>
          <p:cNvSpPr txBox="1"/>
          <p:nvPr/>
        </p:nvSpPr>
        <p:spPr>
          <a:xfrm>
            <a:off x="672998" y="5432486"/>
            <a:ext cx="10846004" cy="400110"/>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rgbClr val="000000"/>
            </a:solidFill>
          </a:ln>
        </p:spPr>
        <p:txBody>
          <a:bodyPr wrap="square" rtlCol="0">
            <a:spAutoFit/>
          </a:bodyPr>
          <a:lstStyle/>
          <a:p>
            <a:r>
              <a:rPr lang="en-US" sz="2000"/>
              <a:t>So we need to make our Lexer smarter, to not always rely on having all Tokens separated by spaces . . .</a:t>
            </a:r>
          </a:p>
        </p:txBody>
      </p:sp>
      <p:sp>
        <p:nvSpPr>
          <p:cNvPr id="9" name="TextBox 8">
            <a:extLst>
              <a:ext uri="{FF2B5EF4-FFF2-40B4-BE49-F238E27FC236}">
                <a16:creationId xmlns:a16="http://schemas.microsoft.com/office/drawing/2014/main" id="{38755EFD-3A7F-4B16-898F-05456EAA99F0}"/>
              </a:ext>
            </a:extLst>
          </p:cNvPr>
          <p:cNvSpPr txBox="1"/>
          <p:nvPr/>
        </p:nvSpPr>
        <p:spPr>
          <a:xfrm>
            <a:off x="732265" y="2327121"/>
            <a:ext cx="9334602" cy="400110"/>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rgbClr val="000000"/>
            </a:solidFill>
          </a:ln>
        </p:spPr>
        <p:txBody>
          <a:bodyPr wrap="square" rtlCol="0">
            <a:spAutoFit/>
          </a:bodyPr>
          <a:lstStyle/>
          <a:p>
            <a:r>
              <a:rPr lang="en-US" sz="2000"/>
              <a:t>Quiz : How could we further constrain Tog so that the Simple Lexer would work 100% ?</a:t>
            </a:r>
          </a:p>
        </p:txBody>
      </p:sp>
    </p:spTree>
    <p:extLst>
      <p:ext uri="{BB962C8B-B14F-4D97-AF65-F5344CB8AC3E}">
        <p14:creationId xmlns:p14="http://schemas.microsoft.com/office/powerpoint/2010/main" val="1246051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a:spLocks noGrp="1"/>
          </p:cNvSpPr>
          <p:nvPr>
            <p:ph type="title" idx="4294967295"/>
          </p:nvPr>
        </p:nvSpPr>
        <p:spPr>
          <a:xfrm>
            <a:off x="550491" y="341845"/>
            <a:ext cx="8940800" cy="577851"/>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600"/>
            </a:pPr>
            <a:r>
              <a:rPr lang="en-US" sz="4800">
                <a:latin typeface="Calibri"/>
                <a:ea typeface="Calibri"/>
                <a:cs typeface="Calibri"/>
                <a:sym typeface="Calibri"/>
              </a:rPr>
              <a:t>Quiz: </a:t>
            </a:r>
            <a:r>
              <a:rPr lang="en" sz="4800">
                <a:latin typeface="Calibri"/>
                <a:ea typeface="Calibri"/>
                <a:cs typeface="Calibri"/>
                <a:sym typeface="Calibri"/>
              </a:rPr>
              <a:t>Token Spotting </a:t>
            </a:r>
            <a:r>
              <a:rPr lang="en-US" sz="4800">
                <a:latin typeface="Calibri"/>
                <a:ea typeface="Calibri"/>
                <a:cs typeface="Calibri"/>
                <a:sym typeface="Calibri"/>
              </a:rPr>
              <a:t>in C</a:t>
            </a:r>
            <a:endParaRPr/>
          </a:p>
        </p:txBody>
      </p:sp>
      <p:sp>
        <p:nvSpPr>
          <p:cNvPr id="215" name="Google Shape;215;p32"/>
          <p:cNvSpPr txBox="1"/>
          <p:nvPr/>
        </p:nvSpPr>
        <p:spPr>
          <a:xfrm>
            <a:off x="1532467" y="2779800"/>
            <a:ext cx="9162762" cy="1298400"/>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r>
              <a:rPr lang="en" sz="2400">
                <a:solidFill>
                  <a:schemeClr val="dk1"/>
                </a:solidFill>
                <a:latin typeface="Calibri"/>
                <a:ea typeface="Calibri"/>
                <a:cs typeface="Calibri"/>
                <a:sym typeface="Calibri"/>
              </a:rPr>
              <a:t>if(a&lt;=3)++grades[1];		</a:t>
            </a:r>
            <a:r>
              <a:rPr lang="en" sz="2400">
                <a:solidFill>
                  <a:srgbClr val="FF0000"/>
                </a:solidFill>
                <a:latin typeface="Calibri"/>
                <a:ea typeface="Calibri"/>
                <a:cs typeface="Calibri"/>
                <a:sym typeface="Calibri"/>
              </a:rPr>
              <a:t>// what are the tokens? (no spaces)</a:t>
            </a:r>
            <a:endParaRPr sz="2400">
              <a:solidFill>
                <a:srgbClr val="FF0000"/>
              </a:solidFill>
            </a:endParaRPr>
          </a:p>
          <a:p>
            <a:endParaRPr sz="2400">
              <a:solidFill>
                <a:schemeClr val="dk1"/>
              </a:solidFill>
              <a:latin typeface="Calibri"/>
              <a:ea typeface="Calibri"/>
              <a:cs typeface="Calibri"/>
              <a:sym typeface="Calibri"/>
            </a:endParaRPr>
          </a:p>
          <a:p>
            <a:r>
              <a:rPr lang="en" sz="2400">
                <a:solidFill>
                  <a:schemeClr val="dk1"/>
                </a:solidFill>
                <a:latin typeface="Calibri"/>
                <a:ea typeface="Calibri"/>
                <a:cs typeface="Calibri"/>
                <a:sym typeface="Calibri"/>
              </a:rPr>
              <a:t>public int fac(int n) {</a:t>
            </a:r>
            <a:r>
              <a:rPr lang="en" sz="2400">
                <a:solidFill>
                  <a:srgbClr val="00B050"/>
                </a:solidFill>
                <a:latin typeface="Calibri"/>
                <a:ea typeface="Calibri"/>
                <a:cs typeface="Calibri"/>
                <a:sym typeface="Calibri"/>
              </a:rPr>
              <a:t>		</a:t>
            </a:r>
            <a:r>
              <a:rPr lang="en" sz="2400">
                <a:solidFill>
                  <a:srgbClr val="FF0000"/>
                </a:solidFill>
                <a:latin typeface="Calibri"/>
                <a:ea typeface="Calibri"/>
                <a:cs typeface="Calibri"/>
                <a:sym typeface="Calibri"/>
              </a:rPr>
              <a:t>// what are the tokens? (need spaces?)</a:t>
            </a:r>
            <a:endParaRPr sz="2400">
              <a:solidFill>
                <a:srgbClr val="FF0000"/>
              </a:solidFill>
            </a:endParaRPr>
          </a:p>
        </p:txBody>
      </p:sp>
      <p:sp>
        <p:nvSpPr>
          <p:cNvPr id="218" name="Google Shape;218;p32"/>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23</a:t>
            </a:fld>
            <a:endParaRPr/>
          </a:p>
        </p:txBody>
      </p:sp>
      <p:sp>
        <p:nvSpPr>
          <p:cNvPr id="2" name="Footer Placeholder 1">
            <a:extLst>
              <a:ext uri="{FF2B5EF4-FFF2-40B4-BE49-F238E27FC236}">
                <a16:creationId xmlns:a16="http://schemas.microsoft.com/office/drawing/2014/main" id="{63310890-8333-42BE-95D2-F2445ADF2F9B}"/>
              </a:ext>
            </a:extLst>
          </p:cNvPr>
          <p:cNvSpPr>
            <a:spLocks noGrp="1"/>
          </p:cNvSpPr>
          <p:nvPr>
            <p:ph type="ftr" sz="quarter" idx="11"/>
          </p:nvPr>
        </p:nvSpPr>
        <p:spPr/>
        <p:txBody>
          <a:bodyPr/>
          <a:lstStyle/>
          <a:p>
            <a:r>
              <a:rPr lang="en-US"/>
              <a:t>Introduction to Compilers : Lexer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idx="4294967295"/>
          </p:nvPr>
        </p:nvSpPr>
        <p:spPr>
          <a:xfrm>
            <a:off x="900600" y="176347"/>
            <a:ext cx="10390800" cy="578000"/>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959"/>
            </a:pPr>
            <a:r>
              <a:rPr lang="en" sz="4000"/>
              <a:t>Lexer, for Tog, in C</a:t>
            </a:r>
            <a:endParaRPr sz="4000"/>
          </a:p>
        </p:txBody>
      </p:sp>
      <p:sp>
        <p:nvSpPr>
          <p:cNvPr id="178" name="Google Shape;178;p27"/>
          <p:cNvSpPr txBox="1">
            <a:spLocks noGrp="1"/>
          </p:cNvSpPr>
          <p:nvPr>
            <p:ph type="body" idx="1"/>
          </p:nvPr>
        </p:nvSpPr>
        <p:spPr>
          <a:xfrm>
            <a:off x="1373166" y="862098"/>
            <a:ext cx="9445667" cy="588032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pPr marL="0" indent="0">
              <a:lnSpc>
                <a:spcPct val="100000"/>
              </a:lnSpc>
              <a:spcBef>
                <a:spcPts val="0"/>
              </a:spcBef>
              <a:buNone/>
            </a:pPr>
            <a:r>
              <a:rPr lang="en" sz="1800" b="1" dirty="0">
                <a:latin typeface="Consolas"/>
                <a:ea typeface="Consolas"/>
                <a:cs typeface="Consolas"/>
                <a:sym typeface="Consolas"/>
              </a:rPr>
              <a:t>Tok* lex</a:t>
            </a:r>
            <a:r>
              <a:rPr lang="en-US" sz="1800" b="1" dirty="0">
                <a:latin typeface="Consolas"/>
                <a:ea typeface="Consolas"/>
                <a:cs typeface="Consolas"/>
                <a:sym typeface="Consolas"/>
              </a:rPr>
              <a:t>All</a:t>
            </a:r>
            <a:r>
              <a:rPr lang="en" sz="1800" b="1" dirty="0">
                <a:latin typeface="Consolas"/>
                <a:ea typeface="Consolas"/>
                <a:cs typeface="Consolas"/>
                <a:sym typeface="Consolas"/>
              </a:rPr>
              <a:t>(</a:t>
            </a:r>
            <a:r>
              <a:rPr lang="en" sz="1800" b="1" dirty="0">
                <a:solidFill>
                  <a:srgbClr val="4A86E8"/>
                </a:solidFill>
                <a:latin typeface="Consolas"/>
                <a:ea typeface="Consolas"/>
                <a:cs typeface="Consolas"/>
                <a:sym typeface="Consolas"/>
              </a:rPr>
              <a:t>char</a:t>
            </a:r>
            <a:r>
              <a:rPr lang="en" sz="1800" b="1" dirty="0">
                <a:latin typeface="Consolas"/>
                <a:ea typeface="Consolas"/>
                <a:cs typeface="Consolas"/>
                <a:sym typeface="Consolas"/>
              </a:rPr>
              <a:t>* text, Lex* lex</a:t>
            </a:r>
            <a:r>
              <a:rPr lang="en" sz="1800" b="1">
                <a:latin typeface="Consolas"/>
                <a:ea typeface="Consolas"/>
                <a:cs typeface="Consolas"/>
                <a:sym typeface="Consolas"/>
              </a:rPr>
              <a:t>) {</a:t>
            </a:r>
          </a:p>
          <a:p>
            <a:pPr marL="0" indent="0">
              <a:lnSpc>
                <a:spcPct val="100000"/>
              </a:lnSpc>
              <a:spcBef>
                <a:spcPts val="0"/>
              </a:spcBef>
              <a:buNone/>
            </a:pPr>
            <a:r>
              <a:rPr lang="en-US" sz="1800" b="1">
                <a:latin typeface="Consolas"/>
                <a:ea typeface="Consolas"/>
                <a:cs typeface="Consolas"/>
                <a:sym typeface="Consolas"/>
              </a:rPr>
              <a:t>  Toks* toks = toksNew();         </a:t>
            </a:r>
            <a:r>
              <a:rPr lang="en-US" sz="1800" b="1">
                <a:solidFill>
                  <a:srgbClr val="FF00FF"/>
                </a:solidFill>
                <a:latin typeface="Consolas"/>
                <a:ea typeface="Consolas"/>
                <a:cs typeface="Consolas"/>
                <a:sym typeface="Consolas"/>
              </a:rPr>
              <a:t>// array of Tok</a:t>
            </a:r>
          </a:p>
          <a:p>
            <a:pPr marL="0" indent="0">
              <a:lnSpc>
                <a:spcPct val="100000"/>
              </a:lnSpc>
              <a:spcBef>
                <a:spcPts val="0"/>
              </a:spcBef>
              <a:buNone/>
            </a:pPr>
            <a:r>
              <a:rPr lang="en" sz="1800" b="1">
                <a:latin typeface="Consolas"/>
                <a:ea typeface="Consolas"/>
                <a:cs typeface="Consolas"/>
                <a:sym typeface="Consolas"/>
              </a:rPr>
              <a:t>  </a:t>
            </a:r>
            <a:r>
              <a:rPr lang="en" sz="1800" b="1">
                <a:solidFill>
                  <a:srgbClr val="0000FF"/>
                </a:solidFill>
                <a:latin typeface="Consolas"/>
                <a:ea typeface="Consolas"/>
                <a:cs typeface="Consolas"/>
                <a:sym typeface="Consolas"/>
              </a:rPr>
              <a:t>char</a:t>
            </a:r>
            <a:r>
              <a:rPr lang="en" sz="1800" b="1">
                <a:latin typeface="Consolas"/>
                <a:ea typeface="Consolas"/>
                <a:cs typeface="Consolas"/>
                <a:sym typeface="Consolas"/>
              </a:rPr>
              <a:t> c = lexSkip(lex);          </a:t>
            </a:r>
            <a:r>
              <a:rPr lang="en" sz="1800" b="1">
                <a:solidFill>
                  <a:srgbClr val="FF00FF"/>
                </a:solidFill>
                <a:latin typeface="Consolas"/>
                <a:ea typeface="Consolas"/>
                <a:cs typeface="Consolas"/>
                <a:sym typeface="Consolas"/>
              </a:rPr>
              <a:t>// skip whitespace</a:t>
            </a:r>
            <a:endParaRPr sz="1800" b="1">
              <a:solidFill>
                <a:srgbClr val="FF00FF"/>
              </a:solidFill>
              <a:latin typeface="Consolas"/>
              <a:ea typeface="Consolas"/>
              <a:cs typeface="Consolas"/>
              <a:sym typeface="Consolas"/>
            </a:endParaRPr>
          </a:p>
          <a:p>
            <a:pPr marL="0" indent="0">
              <a:lnSpc>
                <a:spcPct val="100000"/>
              </a:lnSpc>
              <a:spcBef>
                <a:spcPts val="0"/>
              </a:spcBef>
              <a:buClr>
                <a:schemeClr val="dk1"/>
              </a:buClr>
              <a:buSzPts val="1100"/>
              <a:buNone/>
            </a:pPr>
            <a:r>
              <a:rPr lang="en" sz="1800" b="1">
                <a:latin typeface="Consolas"/>
                <a:ea typeface="Consolas"/>
                <a:cs typeface="Consolas"/>
                <a:sym typeface="Consolas"/>
              </a:rPr>
              <a:t>  </a:t>
            </a:r>
            <a:r>
              <a:rPr lang="en" sz="1800" b="1" dirty="0">
                <a:solidFill>
                  <a:srgbClr val="0000FF"/>
                </a:solidFill>
                <a:latin typeface="Consolas"/>
                <a:ea typeface="Consolas"/>
                <a:cs typeface="Consolas"/>
                <a:sym typeface="Consolas"/>
              </a:rPr>
              <a:t>while</a:t>
            </a:r>
            <a:r>
              <a:rPr lang="en" sz="1800" b="1" dirty="0">
                <a:latin typeface="Consolas"/>
                <a:ea typeface="Consolas"/>
                <a:cs typeface="Consolas"/>
                <a:sym typeface="Consolas"/>
              </a:rPr>
              <a:t> (c != 0) {                </a:t>
            </a:r>
            <a:r>
              <a:rPr lang="en" sz="1800" b="1" dirty="0">
                <a:solidFill>
                  <a:srgbClr val="FF00FF"/>
                </a:solidFill>
                <a:latin typeface="Consolas"/>
                <a:ea typeface="Consolas"/>
                <a:cs typeface="Consolas"/>
                <a:sym typeface="Consolas"/>
              </a:rPr>
              <a:t>// scan every char</a:t>
            </a:r>
            <a:endParaRPr sz="1800" b="1" dirty="0">
              <a:solidFill>
                <a:srgbClr val="FF00FF"/>
              </a:solidFill>
              <a:latin typeface="Consolas"/>
              <a:ea typeface="Consolas"/>
              <a:cs typeface="Consolas"/>
              <a:sym typeface="Consolas"/>
            </a:endParaRPr>
          </a:p>
          <a:p>
            <a:pPr marL="0" indent="0">
              <a:lnSpc>
                <a:spcPct val="100000"/>
              </a:lnSpc>
              <a:spcBef>
                <a:spcPts val="0"/>
              </a:spcBef>
              <a:buClr>
                <a:schemeClr val="dk1"/>
              </a:buClr>
              <a:buSzPts val="1100"/>
              <a:buNone/>
            </a:pPr>
            <a:r>
              <a:rPr lang="en" sz="1800" b="1" dirty="0">
                <a:latin typeface="Consolas"/>
                <a:ea typeface="Consolas"/>
                <a:cs typeface="Consolas"/>
                <a:sym typeface="Consolas"/>
              </a:rPr>
              <a:t>    </a:t>
            </a:r>
            <a:r>
              <a:rPr lang="en" sz="1800" b="1" dirty="0">
                <a:solidFill>
                  <a:srgbClr val="0000FF"/>
                </a:solidFill>
                <a:latin typeface="Consolas"/>
                <a:ea typeface="Consolas"/>
                <a:cs typeface="Consolas"/>
                <a:sym typeface="Consolas"/>
              </a:rPr>
              <a:t>if</a:t>
            </a:r>
            <a:r>
              <a:rPr lang="en" sz="1800" b="1" dirty="0">
                <a:latin typeface="Consolas"/>
                <a:ea typeface="Consolas"/>
                <a:cs typeface="Consolas"/>
                <a:sym typeface="Consolas"/>
              </a:rPr>
              <a:t> (isdigit(c)) {             </a:t>
            </a:r>
            <a:r>
              <a:rPr lang="en" sz="1800" b="1" dirty="0">
                <a:solidFill>
                  <a:srgbClr val="FF00FF"/>
                </a:solidFill>
                <a:latin typeface="Consolas"/>
                <a:ea typeface="Consolas"/>
                <a:cs typeface="Consolas"/>
                <a:sym typeface="Consolas"/>
              </a:rPr>
              <a:t>// [0-9]</a:t>
            </a:r>
            <a:endParaRPr sz="1800" b="1" dirty="0">
              <a:solidFill>
                <a:srgbClr val="FF00FF"/>
              </a:solidFill>
              <a:latin typeface="Consolas"/>
              <a:ea typeface="Consolas"/>
              <a:cs typeface="Consolas"/>
              <a:sym typeface="Consolas"/>
            </a:endParaRPr>
          </a:p>
          <a:p>
            <a:pPr marL="0" indent="0">
              <a:lnSpc>
                <a:spcPct val="100000"/>
              </a:lnSpc>
              <a:spcBef>
                <a:spcPts val="0"/>
              </a:spcBef>
              <a:buClr>
                <a:schemeClr val="dk1"/>
              </a:buClr>
              <a:buSzPts val="1100"/>
              <a:buNone/>
            </a:pPr>
            <a:r>
              <a:rPr lang="en" sz="1800" b="1" dirty="0">
                <a:latin typeface="Consolas"/>
                <a:ea typeface="Consolas"/>
                <a:cs typeface="Consolas"/>
                <a:sym typeface="Consolas"/>
              </a:rPr>
              <a:t>      tok = lexNum(lex);</a:t>
            </a:r>
            <a:endParaRPr sz="1800" b="1" dirty="0">
              <a:latin typeface="Consolas"/>
              <a:ea typeface="Consolas"/>
              <a:cs typeface="Consolas"/>
              <a:sym typeface="Consolas"/>
            </a:endParaRPr>
          </a:p>
          <a:p>
            <a:pPr marL="0" indent="0">
              <a:lnSpc>
                <a:spcPct val="100000"/>
              </a:lnSpc>
              <a:spcBef>
                <a:spcPts val="0"/>
              </a:spcBef>
              <a:buClr>
                <a:schemeClr val="dk1"/>
              </a:buClr>
              <a:buSzPts val="1100"/>
              <a:buNone/>
            </a:pPr>
            <a:r>
              <a:rPr lang="en" sz="1800" b="1" dirty="0">
                <a:latin typeface="Consolas"/>
                <a:ea typeface="Consolas"/>
                <a:cs typeface="Consolas"/>
                <a:sym typeface="Consolas"/>
              </a:rPr>
              <a:t>    } </a:t>
            </a:r>
            <a:r>
              <a:rPr lang="en" sz="1800" b="1" dirty="0">
                <a:solidFill>
                  <a:srgbClr val="0000FF"/>
                </a:solidFill>
                <a:latin typeface="Consolas"/>
                <a:ea typeface="Consolas"/>
                <a:cs typeface="Consolas"/>
                <a:sym typeface="Consolas"/>
              </a:rPr>
              <a:t>else if</a:t>
            </a:r>
            <a:r>
              <a:rPr lang="en" sz="1800" b="1" dirty="0">
                <a:latin typeface="Consolas"/>
                <a:ea typeface="Consolas"/>
                <a:cs typeface="Consolas"/>
                <a:sym typeface="Consolas"/>
              </a:rPr>
              <a:t> (isalpha(c)) {      </a:t>
            </a:r>
            <a:r>
              <a:rPr lang="en" sz="1800" b="1" dirty="0">
                <a:solidFill>
                  <a:srgbClr val="FF00FF"/>
                </a:solidFill>
                <a:latin typeface="Consolas"/>
                <a:ea typeface="Consolas"/>
                <a:cs typeface="Consolas"/>
                <a:sym typeface="Consolas"/>
              </a:rPr>
              <a:t>// </a:t>
            </a:r>
            <a:r>
              <a:rPr lang="en" sz="1800" b="1" dirty="0">
                <a:solidFill>
                  <a:srgbClr val="FF0000"/>
                </a:solidFill>
                <a:latin typeface="Consolas"/>
                <a:ea typeface="Consolas"/>
                <a:cs typeface="Consolas"/>
                <a:sym typeface="Consolas"/>
              </a:rPr>
              <a:t>[a-zA-Z]</a:t>
            </a:r>
            <a:endParaRPr sz="1800" b="1" dirty="0">
              <a:solidFill>
                <a:srgbClr val="FF0000"/>
              </a:solidFill>
              <a:latin typeface="Consolas"/>
              <a:ea typeface="Consolas"/>
              <a:cs typeface="Consolas"/>
              <a:sym typeface="Consolas"/>
            </a:endParaRPr>
          </a:p>
          <a:p>
            <a:pPr marL="0" indent="0">
              <a:lnSpc>
                <a:spcPct val="100000"/>
              </a:lnSpc>
              <a:spcBef>
                <a:spcPts val="0"/>
              </a:spcBef>
              <a:buClr>
                <a:schemeClr val="dk1"/>
              </a:buClr>
              <a:buSzPts val="1100"/>
              <a:buNone/>
            </a:pPr>
            <a:r>
              <a:rPr lang="en" sz="1800" b="1" dirty="0">
                <a:latin typeface="Consolas"/>
                <a:ea typeface="Consolas"/>
                <a:cs typeface="Consolas"/>
                <a:sym typeface="Consolas"/>
              </a:rPr>
              <a:t>      tok = lexNam(lex);</a:t>
            </a:r>
            <a:endParaRPr sz="1800" b="1" dirty="0">
              <a:latin typeface="Consolas"/>
              <a:ea typeface="Consolas"/>
              <a:cs typeface="Consolas"/>
              <a:sym typeface="Consolas"/>
            </a:endParaRPr>
          </a:p>
          <a:p>
            <a:pPr marL="0" indent="0">
              <a:lnSpc>
                <a:spcPct val="100000"/>
              </a:lnSpc>
              <a:spcBef>
                <a:spcPts val="0"/>
              </a:spcBef>
              <a:buClr>
                <a:schemeClr val="dk1"/>
              </a:buClr>
              <a:buSzPts val="1100"/>
              <a:buNone/>
            </a:pPr>
            <a:r>
              <a:rPr lang="en" sz="1800" b="1" dirty="0">
                <a:latin typeface="Consolas"/>
                <a:ea typeface="Consolas"/>
                <a:cs typeface="Consolas"/>
                <a:sym typeface="Consolas"/>
              </a:rPr>
              <a:t>      lexKeyword(&amp;tok);           </a:t>
            </a:r>
            <a:r>
              <a:rPr lang="en" sz="1800" b="1" dirty="0">
                <a:solidFill>
                  <a:srgbClr val="FF00FF"/>
                </a:solidFill>
                <a:latin typeface="Consolas"/>
                <a:ea typeface="Consolas"/>
                <a:cs typeface="Consolas"/>
                <a:sym typeface="Consolas"/>
              </a:rPr>
              <a:t>// check if keyword (if, then, etc)</a:t>
            </a:r>
            <a:endParaRPr sz="1800" b="1" dirty="0">
              <a:solidFill>
                <a:srgbClr val="FF00FF"/>
              </a:solidFill>
              <a:latin typeface="Consolas"/>
              <a:ea typeface="Consolas"/>
              <a:cs typeface="Consolas"/>
              <a:sym typeface="Consolas"/>
            </a:endParaRPr>
          </a:p>
          <a:p>
            <a:pPr marL="0" indent="0">
              <a:lnSpc>
                <a:spcPct val="100000"/>
              </a:lnSpc>
              <a:spcBef>
                <a:spcPts val="0"/>
              </a:spcBef>
              <a:buClr>
                <a:schemeClr val="dk1"/>
              </a:buClr>
              <a:buSzPts val="1100"/>
              <a:buNone/>
            </a:pPr>
            <a:r>
              <a:rPr lang="en" sz="1800" b="1" dirty="0">
                <a:latin typeface="Consolas"/>
                <a:ea typeface="Consolas"/>
                <a:cs typeface="Consolas"/>
                <a:sym typeface="Consolas"/>
              </a:rPr>
              <a:t>    } </a:t>
            </a:r>
            <a:r>
              <a:rPr lang="en" sz="1800" b="1" dirty="0">
                <a:solidFill>
                  <a:srgbClr val="0000FF"/>
                </a:solidFill>
                <a:latin typeface="Consolas"/>
                <a:ea typeface="Consolas"/>
                <a:cs typeface="Consolas"/>
                <a:sym typeface="Consolas"/>
              </a:rPr>
              <a:t>else if</a:t>
            </a:r>
            <a:r>
              <a:rPr lang="en" sz="1800" b="1" dirty="0">
                <a:latin typeface="Consolas"/>
                <a:ea typeface="Consolas"/>
                <a:cs typeface="Consolas"/>
                <a:sym typeface="Consolas"/>
              </a:rPr>
              <a:t> (c </a:t>
            </a:r>
            <a:r>
              <a:rPr lang="en" sz="1800" b="1">
                <a:latin typeface="Consolas"/>
                <a:ea typeface="Consolas"/>
                <a:cs typeface="Consolas"/>
                <a:sym typeface="Consolas"/>
              </a:rPr>
              <a:t>== '#’) {        </a:t>
            </a:r>
            <a:r>
              <a:rPr lang="en-US" sz="1800" b="1">
                <a:solidFill>
                  <a:srgbClr val="FF00FF"/>
                </a:solidFill>
                <a:latin typeface="Consolas"/>
                <a:ea typeface="Consolas"/>
                <a:cs typeface="Consolas"/>
                <a:sym typeface="Consolas"/>
              </a:rPr>
              <a:t>// comment</a:t>
            </a:r>
            <a:endParaRPr lang="en-US" sz="1800" b="1">
              <a:solidFill>
                <a:srgbClr val="FF0000"/>
              </a:solidFill>
              <a:latin typeface="Consolas"/>
              <a:ea typeface="Consolas"/>
              <a:cs typeface="Consolas"/>
              <a:sym typeface="Consolas"/>
            </a:endParaRPr>
          </a:p>
          <a:p>
            <a:pPr marL="0" indent="0">
              <a:lnSpc>
                <a:spcPct val="100000"/>
              </a:lnSpc>
              <a:spcBef>
                <a:spcPts val="0"/>
              </a:spcBef>
              <a:buClr>
                <a:schemeClr val="dk1"/>
              </a:buClr>
              <a:buSzPts val="1100"/>
              <a:buNone/>
            </a:pPr>
            <a:r>
              <a:rPr lang="en" sz="1800" b="1">
                <a:latin typeface="Consolas"/>
                <a:ea typeface="Consolas"/>
                <a:cs typeface="Consolas"/>
                <a:sym typeface="Consolas"/>
              </a:rPr>
              <a:t>      </a:t>
            </a:r>
            <a:r>
              <a:rPr lang="en" sz="1800" b="1" dirty="0">
                <a:latin typeface="Consolas"/>
                <a:ea typeface="Consolas"/>
                <a:cs typeface="Consolas"/>
                <a:sym typeface="Consolas"/>
              </a:rPr>
              <a:t>tok = lexComment(lex);</a:t>
            </a:r>
            <a:endParaRPr sz="1800" b="1" dirty="0">
              <a:latin typeface="Consolas"/>
              <a:ea typeface="Consolas"/>
              <a:cs typeface="Consolas"/>
              <a:sym typeface="Consolas"/>
            </a:endParaRPr>
          </a:p>
          <a:p>
            <a:pPr marL="0" indent="0">
              <a:lnSpc>
                <a:spcPct val="100000"/>
              </a:lnSpc>
              <a:spcBef>
                <a:spcPts val="0"/>
              </a:spcBef>
              <a:buClr>
                <a:schemeClr val="dk1"/>
              </a:buClr>
              <a:buSzPts val="1100"/>
              <a:buNone/>
            </a:pPr>
            <a:r>
              <a:rPr lang="en" sz="1800" b="1" dirty="0">
                <a:latin typeface="Consolas"/>
                <a:ea typeface="Consolas"/>
                <a:cs typeface="Consolas"/>
                <a:sym typeface="Consolas"/>
              </a:rPr>
              <a:t>    } </a:t>
            </a:r>
            <a:r>
              <a:rPr lang="en" sz="1800" b="1" dirty="0">
                <a:solidFill>
                  <a:srgbClr val="0000FF"/>
                </a:solidFill>
                <a:latin typeface="Consolas"/>
                <a:ea typeface="Consolas"/>
                <a:cs typeface="Consolas"/>
                <a:sym typeface="Consolas"/>
              </a:rPr>
              <a:t>else if</a:t>
            </a:r>
            <a:r>
              <a:rPr lang="en" sz="1800" b="1" dirty="0">
                <a:latin typeface="Consolas"/>
                <a:ea typeface="Consolas"/>
                <a:cs typeface="Consolas"/>
                <a:sym typeface="Consolas"/>
              </a:rPr>
              <a:t> (c </a:t>
            </a:r>
            <a:r>
              <a:rPr lang="en" sz="1800" b="1">
                <a:latin typeface="Consolas"/>
                <a:ea typeface="Consolas"/>
                <a:cs typeface="Consolas"/>
                <a:sym typeface="Consolas"/>
              </a:rPr>
              <a:t>== '\‘’) {       </a:t>
            </a:r>
            <a:r>
              <a:rPr lang="en-US" sz="1800" b="1">
                <a:solidFill>
                  <a:srgbClr val="FF00FF"/>
                </a:solidFill>
                <a:latin typeface="Consolas"/>
                <a:ea typeface="Consolas"/>
                <a:cs typeface="Consolas"/>
                <a:sym typeface="Consolas"/>
              </a:rPr>
              <a:t>// string literal</a:t>
            </a:r>
            <a:endParaRPr lang="en-US" sz="1800" b="1">
              <a:solidFill>
                <a:srgbClr val="FF0000"/>
              </a:solidFill>
              <a:latin typeface="Consolas"/>
              <a:ea typeface="Consolas"/>
              <a:cs typeface="Consolas"/>
              <a:sym typeface="Consolas"/>
            </a:endParaRPr>
          </a:p>
          <a:p>
            <a:pPr marL="0" indent="0">
              <a:lnSpc>
                <a:spcPct val="100000"/>
              </a:lnSpc>
              <a:spcBef>
                <a:spcPts val="0"/>
              </a:spcBef>
              <a:buClr>
                <a:schemeClr val="dk1"/>
              </a:buClr>
              <a:buSzPts val="1100"/>
              <a:buNone/>
            </a:pPr>
            <a:r>
              <a:rPr lang="en" sz="1800" b="1">
                <a:latin typeface="Consolas"/>
                <a:ea typeface="Consolas"/>
                <a:cs typeface="Consolas"/>
                <a:sym typeface="Consolas"/>
              </a:rPr>
              <a:t>      </a:t>
            </a:r>
            <a:r>
              <a:rPr lang="en" sz="1800" b="1" dirty="0">
                <a:latin typeface="Consolas"/>
                <a:ea typeface="Consolas"/>
                <a:cs typeface="Consolas"/>
                <a:sym typeface="Consolas"/>
              </a:rPr>
              <a:t>tok = lexStr(lex);</a:t>
            </a:r>
            <a:endParaRPr sz="1800" b="1" dirty="0">
              <a:latin typeface="Consolas"/>
              <a:ea typeface="Consolas"/>
              <a:cs typeface="Consolas"/>
              <a:sym typeface="Consolas"/>
            </a:endParaRPr>
          </a:p>
          <a:p>
            <a:pPr marL="0" indent="0">
              <a:lnSpc>
                <a:spcPct val="100000"/>
              </a:lnSpc>
              <a:spcBef>
                <a:spcPts val="0"/>
              </a:spcBef>
              <a:buClr>
                <a:schemeClr val="dk1"/>
              </a:buClr>
              <a:buSzPts val="1100"/>
              <a:buNone/>
            </a:pPr>
            <a:r>
              <a:rPr lang="en" sz="1800" b="1" dirty="0">
                <a:latin typeface="Consolas"/>
                <a:ea typeface="Consolas"/>
                <a:cs typeface="Consolas"/>
                <a:sym typeface="Consolas"/>
              </a:rPr>
              <a:t>    } </a:t>
            </a:r>
            <a:r>
              <a:rPr lang="en" sz="1800" b="1">
                <a:solidFill>
                  <a:srgbClr val="0000FF"/>
                </a:solidFill>
                <a:latin typeface="Consolas"/>
                <a:ea typeface="Consolas"/>
                <a:cs typeface="Consolas"/>
                <a:sym typeface="Consolas"/>
              </a:rPr>
              <a:t>else</a:t>
            </a:r>
            <a:r>
              <a:rPr lang="en" sz="1800" b="1">
                <a:latin typeface="Consolas"/>
                <a:ea typeface="Consolas"/>
                <a:cs typeface="Consolas"/>
                <a:sym typeface="Consolas"/>
              </a:rPr>
              <a:t> {                      </a:t>
            </a:r>
            <a:r>
              <a:rPr lang="en-US" sz="1800" b="1">
                <a:solidFill>
                  <a:srgbClr val="FF00FF"/>
                </a:solidFill>
                <a:latin typeface="Consolas"/>
                <a:ea typeface="Consolas"/>
                <a:cs typeface="Consolas"/>
                <a:sym typeface="Consolas"/>
              </a:rPr>
              <a:t>// punctuation</a:t>
            </a:r>
            <a:endParaRPr sz="1800" b="1" dirty="0">
              <a:latin typeface="Consolas"/>
              <a:ea typeface="Consolas"/>
              <a:cs typeface="Consolas"/>
              <a:sym typeface="Consolas"/>
            </a:endParaRPr>
          </a:p>
          <a:p>
            <a:pPr marL="0" indent="0">
              <a:lnSpc>
                <a:spcPct val="100000"/>
              </a:lnSpc>
              <a:spcBef>
                <a:spcPts val="0"/>
              </a:spcBef>
              <a:buNone/>
            </a:pPr>
            <a:r>
              <a:rPr lang="en" sz="1800" b="1" dirty="0">
                <a:latin typeface="Consolas"/>
                <a:ea typeface="Consolas"/>
                <a:cs typeface="Consolas"/>
                <a:sym typeface="Consolas"/>
              </a:rPr>
              <a:t>      tok = lexPun(lex);          </a:t>
            </a:r>
            <a:r>
              <a:rPr lang="en" sz="1800" b="1" dirty="0">
                <a:solidFill>
                  <a:srgbClr val="FF00FF"/>
                </a:solidFill>
                <a:latin typeface="Consolas"/>
                <a:ea typeface="Consolas"/>
                <a:cs typeface="Consolas"/>
                <a:sym typeface="Consolas"/>
              </a:rPr>
              <a:t>// =  &lt;  &lt;=  !=  ==  &gt;=  &gt;  +  -  *  /</a:t>
            </a:r>
            <a:endParaRPr sz="1800" b="1" dirty="0">
              <a:solidFill>
                <a:srgbClr val="FF00FF"/>
              </a:solidFill>
              <a:latin typeface="Consolas"/>
              <a:ea typeface="Consolas"/>
              <a:cs typeface="Consolas"/>
              <a:sym typeface="Consolas"/>
            </a:endParaRPr>
          </a:p>
          <a:p>
            <a:pPr marL="0" indent="0">
              <a:lnSpc>
                <a:spcPct val="100000"/>
              </a:lnSpc>
              <a:spcBef>
                <a:spcPts val="0"/>
              </a:spcBef>
              <a:buClr>
                <a:schemeClr val="dk1"/>
              </a:buClr>
              <a:buSzPts val="1100"/>
              <a:buNone/>
            </a:pPr>
            <a:r>
              <a:rPr lang="en" sz="1800" b="1">
                <a:latin typeface="Consolas"/>
                <a:ea typeface="Consolas"/>
                <a:cs typeface="Consolas"/>
                <a:sym typeface="Consolas"/>
              </a:rPr>
              <a:t>    }</a:t>
            </a:r>
          </a:p>
          <a:p>
            <a:pPr marL="0" indent="0">
              <a:lnSpc>
                <a:spcPct val="100000"/>
              </a:lnSpc>
              <a:spcBef>
                <a:spcPts val="0"/>
              </a:spcBef>
              <a:buClr>
                <a:schemeClr val="dk1"/>
              </a:buClr>
              <a:buSzPts val="1100"/>
              <a:buNone/>
            </a:pPr>
            <a:r>
              <a:rPr lang="en-US" sz="1800" b="1">
                <a:latin typeface="Consolas"/>
                <a:ea typeface="Consolas"/>
                <a:cs typeface="Consolas"/>
                <a:sym typeface="Consolas"/>
              </a:rPr>
              <a:t>    if (tok-&gt;kind != TOKCOM) toksAdd(toks, tok);</a:t>
            </a:r>
            <a:endParaRPr sz="1800" b="1" dirty="0">
              <a:latin typeface="Consolas"/>
              <a:ea typeface="Consolas"/>
              <a:cs typeface="Consolas"/>
              <a:sym typeface="Consolas"/>
            </a:endParaRPr>
          </a:p>
          <a:p>
            <a:pPr marL="0" indent="0">
              <a:lnSpc>
                <a:spcPct val="100000"/>
              </a:lnSpc>
              <a:spcBef>
                <a:spcPts val="0"/>
              </a:spcBef>
              <a:buClr>
                <a:schemeClr val="dk1"/>
              </a:buClr>
              <a:buSzPts val="1100"/>
              <a:buNone/>
            </a:pPr>
            <a:r>
              <a:rPr lang="en" sz="1800" b="1" dirty="0">
                <a:latin typeface="Consolas"/>
                <a:ea typeface="Consolas"/>
                <a:cs typeface="Consolas"/>
                <a:sym typeface="Consolas"/>
              </a:rPr>
              <a:t>    c = lexSkip(lex);</a:t>
            </a:r>
            <a:endParaRPr sz="1800" b="1" dirty="0">
              <a:latin typeface="Consolas"/>
              <a:ea typeface="Consolas"/>
              <a:cs typeface="Consolas"/>
              <a:sym typeface="Consolas"/>
            </a:endParaRPr>
          </a:p>
          <a:p>
            <a:pPr marL="0" indent="0">
              <a:lnSpc>
                <a:spcPct val="100000"/>
              </a:lnSpc>
              <a:spcBef>
                <a:spcPts val="0"/>
              </a:spcBef>
              <a:buClr>
                <a:schemeClr val="dk1"/>
              </a:buClr>
              <a:buSzPts val="1100"/>
              <a:buNone/>
            </a:pPr>
            <a:r>
              <a:rPr lang="en" sz="1800" b="1" dirty="0">
                <a:latin typeface="Consolas"/>
                <a:ea typeface="Consolas"/>
                <a:cs typeface="Consolas"/>
                <a:sym typeface="Consolas"/>
              </a:rPr>
              <a:t>  }</a:t>
            </a:r>
            <a:endParaRPr sz="1800" b="1" dirty="0">
              <a:latin typeface="Consolas"/>
              <a:ea typeface="Consolas"/>
              <a:cs typeface="Consolas"/>
              <a:sym typeface="Consolas"/>
            </a:endParaRPr>
          </a:p>
          <a:p>
            <a:pPr marL="0" indent="0">
              <a:lnSpc>
                <a:spcPct val="100000"/>
              </a:lnSpc>
              <a:spcBef>
                <a:spcPts val="0"/>
              </a:spcBef>
              <a:buClr>
                <a:schemeClr val="dk1"/>
              </a:buClr>
              <a:buSzPts val="1100"/>
              <a:buNone/>
            </a:pPr>
            <a:r>
              <a:rPr lang="en" sz="1800" b="1" dirty="0">
                <a:latin typeface="Consolas"/>
                <a:ea typeface="Consolas"/>
                <a:cs typeface="Consolas"/>
                <a:sym typeface="Consolas"/>
              </a:rPr>
              <a:t>  </a:t>
            </a:r>
            <a:r>
              <a:rPr lang="en" sz="1800" b="1" dirty="0">
                <a:solidFill>
                  <a:srgbClr val="0000FF"/>
                </a:solidFill>
                <a:latin typeface="Consolas"/>
                <a:ea typeface="Consolas"/>
                <a:cs typeface="Consolas"/>
                <a:sym typeface="Consolas"/>
              </a:rPr>
              <a:t>return</a:t>
            </a:r>
            <a:r>
              <a:rPr lang="en" sz="1800" b="1" dirty="0">
                <a:latin typeface="Consolas"/>
                <a:ea typeface="Consolas"/>
                <a:cs typeface="Consolas"/>
                <a:sym typeface="Consolas"/>
              </a:rPr>
              <a:t> toks;</a:t>
            </a:r>
            <a:endParaRPr sz="1800" b="1" dirty="0">
              <a:latin typeface="Consolas"/>
              <a:ea typeface="Consolas"/>
              <a:cs typeface="Consolas"/>
              <a:sym typeface="Consolas"/>
            </a:endParaRPr>
          </a:p>
          <a:p>
            <a:pPr marL="0" indent="0">
              <a:lnSpc>
                <a:spcPct val="100000"/>
              </a:lnSpc>
              <a:spcBef>
                <a:spcPts val="0"/>
              </a:spcBef>
              <a:buClr>
                <a:schemeClr val="dk1"/>
              </a:buClr>
              <a:buSzPts val="1100"/>
              <a:buNone/>
            </a:pPr>
            <a:r>
              <a:rPr lang="en" sz="1800" b="1" dirty="0">
                <a:latin typeface="Consolas"/>
                <a:ea typeface="Consolas"/>
                <a:cs typeface="Consolas"/>
                <a:sym typeface="Consolas"/>
              </a:rPr>
              <a:t>}</a:t>
            </a:r>
            <a:endParaRPr sz="1800" b="1" dirty="0">
              <a:latin typeface="Consolas"/>
              <a:ea typeface="Consolas"/>
              <a:cs typeface="Consolas"/>
              <a:sym typeface="Consolas"/>
            </a:endParaRPr>
          </a:p>
          <a:p>
            <a:pPr marL="0" indent="0">
              <a:lnSpc>
                <a:spcPct val="100000"/>
              </a:lnSpc>
              <a:spcBef>
                <a:spcPts val="0"/>
              </a:spcBef>
              <a:buNone/>
            </a:pPr>
            <a:endParaRPr sz="1800" b="1" dirty="0">
              <a:latin typeface="Consolas"/>
              <a:ea typeface="Consolas"/>
              <a:cs typeface="Consolas"/>
              <a:sym typeface="Consolas"/>
            </a:endParaRPr>
          </a:p>
          <a:p>
            <a:pPr marL="0" indent="0">
              <a:lnSpc>
                <a:spcPct val="100000"/>
              </a:lnSpc>
              <a:spcBef>
                <a:spcPts val="0"/>
              </a:spcBef>
              <a:buNone/>
            </a:pPr>
            <a:endParaRPr sz="1800" b="1" dirty="0">
              <a:latin typeface="Consolas"/>
              <a:ea typeface="Consolas"/>
              <a:cs typeface="Consolas"/>
              <a:sym typeface="Consolas"/>
            </a:endParaRPr>
          </a:p>
        </p:txBody>
      </p:sp>
      <p:sp>
        <p:nvSpPr>
          <p:cNvPr id="179" name="Google Shape;179;p27"/>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24</a:t>
            </a:fld>
            <a:endParaRPr/>
          </a:p>
        </p:txBody>
      </p:sp>
      <p:sp>
        <p:nvSpPr>
          <p:cNvPr id="2" name="Footer Placeholder 1">
            <a:extLst>
              <a:ext uri="{FF2B5EF4-FFF2-40B4-BE49-F238E27FC236}">
                <a16:creationId xmlns:a16="http://schemas.microsoft.com/office/drawing/2014/main" id="{56942450-3121-4123-BF1D-118F53DA8E13}"/>
              </a:ext>
            </a:extLst>
          </p:cNvPr>
          <p:cNvSpPr>
            <a:spLocks noGrp="1"/>
          </p:cNvSpPr>
          <p:nvPr>
            <p:ph type="ftr" sz="quarter" idx="11"/>
          </p:nvPr>
        </p:nvSpPr>
        <p:spPr/>
        <p:txBody>
          <a:bodyPr/>
          <a:lstStyle/>
          <a:p>
            <a:r>
              <a:rPr lang="en-US"/>
              <a:t>Introduction to Compilers : Lexer</a:t>
            </a:r>
          </a:p>
        </p:txBody>
      </p:sp>
      <p:sp>
        <p:nvSpPr>
          <p:cNvPr id="4" name="TextBox 3">
            <a:extLst>
              <a:ext uri="{FF2B5EF4-FFF2-40B4-BE49-F238E27FC236}">
                <a16:creationId xmlns:a16="http://schemas.microsoft.com/office/drawing/2014/main" id="{8BBF0807-7638-4EDC-B07E-7D3B012C8532}"/>
              </a:ext>
            </a:extLst>
          </p:cNvPr>
          <p:cNvSpPr txBox="1"/>
          <p:nvPr/>
        </p:nvSpPr>
        <p:spPr>
          <a:xfrm>
            <a:off x="8007594" y="605901"/>
            <a:ext cx="3919993" cy="646331"/>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chemeClr val="accent1"/>
            </a:solidFill>
          </a:ln>
        </p:spPr>
        <p:txBody>
          <a:bodyPr wrap="square" rtlCol="0">
            <a:spAutoFit/>
          </a:bodyPr>
          <a:lstStyle/>
          <a:p>
            <a:r>
              <a:rPr lang="en-US">
                <a:solidFill>
                  <a:srgbClr val="FF0000"/>
                </a:solidFill>
              </a:rPr>
              <a:t>toks</a:t>
            </a:r>
            <a:r>
              <a:rPr lang="en-US"/>
              <a:t> is an array of </a:t>
            </a:r>
            <a:r>
              <a:rPr lang="en-US">
                <a:solidFill>
                  <a:srgbClr val="FF0000"/>
                </a:solidFill>
              </a:rPr>
              <a:t>Tok</a:t>
            </a:r>
            <a:r>
              <a:rPr lang="en-US"/>
              <a:t> objects we gather from the input program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idx="4294967295"/>
          </p:nvPr>
        </p:nvSpPr>
        <p:spPr>
          <a:xfrm>
            <a:off x="900633" y="375613"/>
            <a:ext cx="10390800" cy="578000"/>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959"/>
            </a:pPr>
            <a:r>
              <a:rPr lang="en" sz="4000"/>
              <a:t>What is whitespace?</a:t>
            </a:r>
            <a:endParaRPr sz="4000"/>
          </a:p>
        </p:txBody>
      </p:sp>
      <p:sp>
        <p:nvSpPr>
          <p:cNvPr id="185" name="Google Shape;185;p28"/>
          <p:cNvSpPr txBox="1">
            <a:spLocks noGrp="1"/>
          </p:cNvSpPr>
          <p:nvPr>
            <p:ph type="body" idx="1"/>
          </p:nvPr>
        </p:nvSpPr>
        <p:spPr>
          <a:xfrm>
            <a:off x="1066667" y="1767200"/>
            <a:ext cx="9598000" cy="3729200"/>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pPr marL="609585" indent="0">
              <a:lnSpc>
                <a:spcPct val="100000"/>
              </a:lnSpc>
              <a:spcBef>
                <a:spcPts val="0"/>
              </a:spcBef>
              <a:buNone/>
            </a:pPr>
            <a:endParaRPr sz="2400">
              <a:latin typeface="Calibri"/>
              <a:ea typeface="Calibri"/>
              <a:cs typeface="Calibri"/>
              <a:sym typeface="Calibri"/>
            </a:endParaRPr>
          </a:p>
          <a:p>
            <a:pPr marL="609585" indent="-457189">
              <a:lnSpc>
                <a:spcPct val="100000"/>
              </a:lnSpc>
              <a:spcBef>
                <a:spcPts val="0"/>
              </a:spcBef>
              <a:buSzPts val="1800"/>
              <a:buFont typeface="Calibri"/>
              <a:buChar char="●"/>
            </a:pPr>
            <a:r>
              <a:rPr lang="en" sz="2400">
                <a:latin typeface="Calibri"/>
                <a:ea typeface="Calibri"/>
                <a:cs typeface="Calibri"/>
                <a:sym typeface="Calibri"/>
              </a:rPr>
              <a:t>space, tab or newline</a:t>
            </a:r>
            <a:endParaRPr sz="2400">
              <a:latin typeface="Calibri"/>
              <a:ea typeface="Calibri"/>
              <a:cs typeface="Calibri"/>
              <a:sym typeface="Calibri"/>
            </a:endParaRPr>
          </a:p>
          <a:p>
            <a:pPr marL="0" indent="0">
              <a:lnSpc>
                <a:spcPct val="100000"/>
              </a:lnSpc>
              <a:spcBef>
                <a:spcPts val="0"/>
              </a:spcBef>
              <a:buNone/>
            </a:pPr>
            <a:endParaRPr sz="2400">
              <a:latin typeface="Calibri"/>
              <a:ea typeface="Calibri"/>
              <a:cs typeface="Calibri"/>
              <a:sym typeface="Calibri"/>
            </a:endParaRPr>
          </a:p>
          <a:p>
            <a:pPr marL="609585" indent="-457189">
              <a:lnSpc>
                <a:spcPct val="100000"/>
              </a:lnSpc>
              <a:spcBef>
                <a:spcPts val="0"/>
              </a:spcBef>
              <a:buSzPts val="1800"/>
              <a:buFont typeface="Calibri"/>
              <a:buChar char="●"/>
            </a:pPr>
            <a:r>
              <a:rPr lang="en" sz="2400">
                <a:latin typeface="Calibri"/>
                <a:ea typeface="Calibri"/>
                <a:cs typeface="Calibri"/>
                <a:sym typeface="Calibri"/>
              </a:rPr>
              <a:t>But you may encounter other Ascii control characters (hex values 0x01 thru 0x1F) - depending on how the file was produced</a:t>
            </a:r>
            <a:endParaRPr sz="2400">
              <a:latin typeface="Calibri"/>
              <a:ea typeface="Calibri"/>
              <a:cs typeface="Calibri"/>
              <a:sym typeface="Calibri"/>
            </a:endParaRPr>
          </a:p>
          <a:p>
            <a:pPr marL="609585" indent="0">
              <a:lnSpc>
                <a:spcPct val="100000"/>
              </a:lnSpc>
              <a:spcBef>
                <a:spcPts val="0"/>
              </a:spcBef>
              <a:buNone/>
            </a:pPr>
            <a:endParaRPr sz="2400">
              <a:latin typeface="Calibri"/>
              <a:ea typeface="Calibri"/>
              <a:cs typeface="Calibri"/>
              <a:sym typeface="Calibri"/>
            </a:endParaRPr>
          </a:p>
          <a:p>
            <a:pPr marL="609585" indent="-457189">
              <a:lnSpc>
                <a:spcPct val="100000"/>
              </a:lnSpc>
              <a:spcBef>
                <a:spcPts val="0"/>
              </a:spcBef>
              <a:buSzPts val="1800"/>
              <a:buFont typeface="Calibri"/>
              <a:buChar char="●"/>
            </a:pPr>
            <a:r>
              <a:rPr lang="en" sz="2400">
                <a:latin typeface="Calibri"/>
                <a:ea typeface="Calibri"/>
                <a:cs typeface="Calibri"/>
                <a:sym typeface="Calibri"/>
              </a:rPr>
              <a:t>(Eg: Windows text files, on disk, terminate each line with CR, LF)</a:t>
            </a:r>
            <a:endParaRPr sz="2400">
              <a:latin typeface="Calibri"/>
              <a:ea typeface="Calibri"/>
              <a:cs typeface="Calibri"/>
              <a:sym typeface="Calibri"/>
            </a:endParaRPr>
          </a:p>
          <a:p>
            <a:pPr marL="0" indent="0">
              <a:lnSpc>
                <a:spcPct val="100000"/>
              </a:lnSpc>
              <a:spcBef>
                <a:spcPts val="0"/>
              </a:spcBef>
              <a:buNone/>
            </a:pPr>
            <a:endParaRPr sz="2400">
              <a:latin typeface="Calibri"/>
              <a:ea typeface="Calibri"/>
              <a:cs typeface="Calibri"/>
              <a:sym typeface="Calibri"/>
            </a:endParaRPr>
          </a:p>
          <a:p>
            <a:pPr marL="609585" indent="-457189">
              <a:lnSpc>
                <a:spcPct val="100000"/>
              </a:lnSpc>
              <a:spcBef>
                <a:spcPts val="0"/>
              </a:spcBef>
              <a:buSzPts val="1800"/>
              <a:buFont typeface="Calibri"/>
              <a:buChar char="●"/>
            </a:pPr>
            <a:r>
              <a:rPr lang="en" sz="2400">
                <a:latin typeface="Calibri"/>
                <a:ea typeface="Calibri"/>
                <a:cs typeface="Calibri"/>
                <a:sym typeface="Calibri"/>
              </a:rPr>
              <a:t>Play safe and skip all control characters!</a:t>
            </a:r>
            <a:endParaRPr sz="2400">
              <a:latin typeface="Calibri"/>
              <a:ea typeface="Calibri"/>
              <a:cs typeface="Calibri"/>
              <a:sym typeface="Calibri"/>
            </a:endParaRPr>
          </a:p>
        </p:txBody>
      </p:sp>
      <p:sp>
        <p:nvSpPr>
          <p:cNvPr id="186" name="Google Shape;186;p28"/>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25</a:t>
            </a:fld>
            <a:endParaRPr/>
          </a:p>
        </p:txBody>
      </p:sp>
      <p:sp>
        <p:nvSpPr>
          <p:cNvPr id="2" name="Footer Placeholder 1">
            <a:extLst>
              <a:ext uri="{FF2B5EF4-FFF2-40B4-BE49-F238E27FC236}">
                <a16:creationId xmlns:a16="http://schemas.microsoft.com/office/drawing/2014/main" id="{0AD9889F-F891-4735-B021-2F88986D472C}"/>
              </a:ext>
            </a:extLst>
          </p:cNvPr>
          <p:cNvSpPr>
            <a:spLocks noGrp="1"/>
          </p:cNvSpPr>
          <p:nvPr>
            <p:ph type="ftr" sz="quarter" idx="11"/>
          </p:nvPr>
        </p:nvSpPr>
        <p:spPr/>
        <p:txBody>
          <a:bodyPr/>
          <a:lstStyle/>
          <a:p>
            <a:r>
              <a:rPr lang="en-US"/>
              <a:t>Introduction to Compilers : Lexer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idx="4294967295"/>
          </p:nvPr>
        </p:nvSpPr>
        <p:spPr>
          <a:xfrm>
            <a:off x="905811" y="574020"/>
            <a:ext cx="10390800" cy="578000"/>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959"/>
            </a:pPr>
            <a:r>
              <a:rPr lang="en" sz="4000"/>
              <a:t>What char </a:t>
            </a:r>
            <a:r>
              <a:rPr lang="en" sz="4000" i="1"/>
              <a:t>ends</a:t>
            </a:r>
            <a:r>
              <a:rPr lang="en" sz="4000"/>
              <a:t> each kind of token?</a:t>
            </a:r>
            <a:endParaRPr sz="4000"/>
          </a:p>
        </p:txBody>
      </p:sp>
      <p:sp>
        <p:nvSpPr>
          <p:cNvPr id="192" name="Google Shape;192;p29"/>
          <p:cNvSpPr txBox="1">
            <a:spLocks noGrp="1"/>
          </p:cNvSpPr>
          <p:nvPr>
            <p:ph type="body" idx="1"/>
          </p:nvPr>
        </p:nvSpPr>
        <p:spPr>
          <a:xfrm>
            <a:off x="1581433" y="1634367"/>
            <a:ext cx="9458274" cy="3376248"/>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pPr marL="609585" indent="0">
              <a:lnSpc>
                <a:spcPct val="100000"/>
              </a:lnSpc>
              <a:spcBef>
                <a:spcPts val="0"/>
              </a:spcBef>
              <a:buNone/>
            </a:pPr>
            <a:endParaRPr sz="2400">
              <a:latin typeface="Calibri"/>
              <a:ea typeface="Calibri"/>
              <a:cs typeface="Calibri"/>
              <a:sym typeface="Calibri"/>
            </a:endParaRPr>
          </a:p>
          <a:p>
            <a:pPr marL="609585" indent="-457189">
              <a:lnSpc>
                <a:spcPct val="100000"/>
              </a:lnSpc>
              <a:spcBef>
                <a:spcPts val="0"/>
              </a:spcBef>
              <a:buSzPts val="1800"/>
              <a:buFont typeface="Calibri"/>
              <a:buChar char="●"/>
            </a:pPr>
            <a:r>
              <a:rPr lang="en" sz="2400">
                <a:latin typeface="Calibri"/>
                <a:ea typeface="Calibri"/>
                <a:cs typeface="Calibri"/>
                <a:sym typeface="Calibri"/>
              </a:rPr>
              <a:t>Name:		anything that is not a letter or digit</a:t>
            </a:r>
            <a:endParaRPr sz="2400">
              <a:latin typeface="Calibri"/>
              <a:ea typeface="Calibri"/>
              <a:cs typeface="Calibri"/>
              <a:sym typeface="Calibri"/>
            </a:endParaRPr>
          </a:p>
          <a:p>
            <a:pPr marL="609585" indent="-457189">
              <a:lnSpc>
                <a:spcPct val="100000"/>
              </a:lnSpc>
              <a:spcBef>
                <a:spcPts val="0"/>
              </a:spcBef>
              <a:buSzPts val="1800"/>
              <a:buFont typeface="Calibri"/>
              <a:buChar char="●"/>
            </a:pPr>
            <a:r>
              <a:rPr lang="en" sz="2400">
                <a:latin typeface="Calibri"/>
                <a:ea typeface="Calibri"/>
                <a:cs typeface="Calibri"/>
                <a:sym typeface="Calibri"/>
              </a:rPr>
              <a:t>Number:		anything that is not a digit or dot</a:t>
            </a:r>
            <a:endParaRPr sz="2400">
              <a:latin typeface="Calibri"/>
              <a:ea typeface="Calibri"/>
              <a:cs typeface="Calibri"/>
              <a:sym typeface="Calibri"/>
            </a:endParaRPr>
          </a:p>
          <a:p>
            <a:pPr marL="609585" indent="-457189">
              <a:lnSpc>
                <a:spcPct val="100000"/>
              </a:lnSpc>
              <a:spcBef>
                <a:spcPts val="0"/>
              </a:spcBef>
              <a:buSzPts val="1800"/>
              <a:buFont typeface="Calibri"/>
              <a:buChar char="●"/>
            </a:pPr>
            <a:r>
              <a:rPr lang="en" sz="2400">
                <a:latin typeface="Calibri"/>
                <a:ea typeface="Calibri"/>
                <a:cs typeface="Calibri"/>
                <a:sym typeface="Calibri"/>
              </a:rPr>
              <a:t>String:		until you hit trailing '</a:t>
            </a:r>
            <a:endParaRPr sz="2400">
              <a:latin typeface="Calibri"/>
              <a:ea typeface="Calibri"/>
              <a:cs typeface="Calibri"/>
              <a:sym typeface="Calibri"/>
            </a:endParaRPr>
          </a:p>
          <a:p>
            <a:pPr marL="609585" indent="-457189">
              <a:lnSpc>
                <a:spcPct val="100000"/>
              </a:lnSpc>
              <a:spcBef>
                <a:spcPts val="0"/>
              </a:spcBef>
              <a:buSzPts val="1800"/>
              <a:buFont typeface="Calibri"/>
              <a:buChar char="●"/>
            </a:pPr>
            <a:r>
              <a:rPr lang="en" sz="2400">
                <a:latin typeface="Calibri"/>
                <a:ea typeface="Calibri"/>
                <a:cs typeface="Calibri"/>
                <a:sym typeface="Calibri"/>
              </a:rPr>
              <a:t>comment:	newline  ('\n')</a:t>
            </a:r>
            <a:endParaRPr sz="2400">
              <a:latin typeface="Calibri"/>
              <a:ea typeface="Calibri"/>
              <a:cs typeface="Calibri"/>
              <a:sym typeface="Calibri"/>
            </a:endParaRPr>
          </a:p>
          <a:p>
            <a:pPr marL="609585" indent="-457189">
              <a:lnSpc>
                <a:spcPct val="100000"/>
              </a:lnSpc>
              <a:spcBef>
                <a:spcPts val="0"/>
              </a:spcBef>
              <a:buSzPts val="1800"/>
              <a:buFont typeface="Calibri"/>
              <a:buChar char="●"/>
            </a:pPr>
            <a:r>
              <a:rPr lang="en" sz="2400">
                <a:latin typeface="Calibri"/>
                <a:ea typeface="Calibri"/>
                <a:cs typeface="Calibri"/>
                <a:sym typeface="Calibri"/>
              </a:rPr>
              <a:t>colon:		next char</a:t>
            </a:r>
            <a:endParaRPr sz="2400">
              <a:latin typeface="Calibri"/>
              <a:ea typeface="Calibri"/>
              <a:cs typeface="Calibri"/>
              <a:sym typeface="Calibri"/>
            </a:endParaRPr>
          </a:p>
          <a:p>
            <a:pPr marL="609585" indent="-457189">
              <a:lnSpc>
                <a:spcPct val="100000"/>
              </a:lnSpc>
              <a:spcBef>
                <a:spcPts val="0"/>
              </a:spcBef>
              <a:buSzPts val="1800"/>
              <a:buFont typeface="Calibri"/>
              <a:buChar char="●"/>
            </a:pPr>
            <a:r>
              <a:rPr lang="en" sz="2400">
                <a:latin typeface="Calibri"/>
                <a:ea typeface="Calibri"/>
                <a:cs typeface="Calibri"/>
                <a:sym typeface="Calibri"/>
              </a:rPr>
              <a:t>operator:		&lt;   &lt;=   !=   ==   &gt;=   &gt;   +   -   *   /   =</a:t>
            </a:r>
            <a:endParaRPr sz="2400">
              <a:latin typeface="Calibri"/>
              <a:ea typeface="Calibri"/>
              <a:cs typeface="Calibri"/>
              <a:sym typeface="Calibri"/>
            </a:endParaRPr>
          </a:p>
          <a:p>
            <a:pPr marL="609585" indent="0">
              <a:lnSpc>
                <a:spcPct val="100000"/>
              </a:lnSpc>
              <a:spcBef>
                <a:spcPts val="0"/>
              </a:spcBef>
              <a:buNone/>
            </a:pPr>
            <a:r>
              <a:rPr lang="en" sz="2400">
                <a:latin typeface="Calibri"/>
                <a:ea typeface="Calibri"/>
                <a:cs typeface="Calibri"/>
                <a:sym typeface="Calibri"/>
              </a:rPr>
              <a:t>			(be careful to scan for 2-</a:t>
            </a:r>
            <a:r>
              <a:rPr lang="en-US" sz="2400">
                <a:latin typeface="Calibri"/>
                <a:ea typeface="Calibri"/>
                <a:cs typeface="Calibri"/>
                <a:sym typeface="Calibri"/>
              </a:rPr>
              <a:t>character</a:t>
            </a:r>
            <a:r>
              <a:rPr lang="en" sz="2400">
                <a:latin typeface="Calibri"/>
                <a:ea typeface="Calibri"/>
                <a:cs typeface="Calibri"/>
                <a:sym typeface="Calibri"/>
              </a:rPr>
              <a:t> operators first)</a:t>
            </a:r>
            <a:endParaRPr sz="2400">
              <a:latin typeface="Calibri"/>
              <a:ea typeface="Calibri"/>
              <a:cs typeface="Calibri"/>
              <a:sym typeface="Calibri"/>
            </a:endParaRPr>
          </a:p>
        </p:txBody>
      </p:sp>
      <p:sp>
        <p:nvSpPr>
          <p:cNvPr id="193" name="Google Shape;193;p29"/>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26</a:t>
            </a:fld>
            <a:endParaRPr/>
          </a:p>
        </p:txBody>
      </p:sp>
      <p:sp>
        <p:nvSpPr>
          <p:cNvPr id="2" name="Footer Placeholder 1">
            <a:extLst>
              <a:ext uri="{FF2B5EF4-FFF2-40B4-BE49-F238E27FC236}">
                <a16:creationId xmlns:a16="http://schemas.microsoft.com/office/drawing/2014/main" id="{0C0D3953-025B-4476-A4E1-1EEAE66952A4}"/>
              </a:ext>
            </a:extLst>
          </p:cNvPr>
          <p:cNvSpPr>
            <a:spLocks noGrp="1"/>
          </p:cNvSpPr>
          <p:nvPr>
            <p:ph type="ftr" sz="quarter" idx="11"/>
          </p:nvPr>
        </p:nvSpPr>
        <p:spPr/>
        <p:txBody>
          <a:bodyPr/>
          <a:lstStyle/>
          <a:p>
            <a:r>
              <a:rPr lang="en-US"/>
              <a:t>Introduction to Compilers : Lexer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idx="4294967295"/>
          </p:nvPr>
        </p:nvSpPr>
        <p:spPr>
          <a:xfrm>
            <a:off x="482975" y="185107"/>
            <a:ext cx="10390800" cy="578000"/>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959"/>
            </a:pPr>
            <a:r>
              <a:rPr lang="en"/>
              <a:t>A token in your Lexer</a:t>
            </a:r>
            <a:endParaRPr/>
          </a:p>
        </p:txBody>
      </p:sp>
      <p:sp>
        <p:nvSpPr>
          <p:cNvPr id="199" name="Google Shape;199;p30"/>
          <p:cNvSpPr txBox="1">
            <a:spLocks noGrp="1"/>
          </p:cNvSpPr>
          <p:nvPr>
            <p:ph type="body" idx="1"/>
          </p:nvPr>
        </p:nvSpPr>
        <p:spPr>
          <a:xfrm>
            <a:off x="622575" y="1262354"/>
            <a:ext cx="10111600" cy="322038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marL="0" indent="0">
              <a:spcBef>
                <a:spcPts val="0"/>
              </a:spcBef>
              <a:buClr>
                <a:schemeClr val="dk1"/>
              </a:buClr>
              <a:buSzPts val="1100"/>
              <a:buNone/>
            </a:pPr>
            <a:r>
              <a:rPr lang="en-US" sz="1800" b="1">
                <a:solidFill>
                  <a:srgbClr val="FF0000"/>
                </a:solidFill>
                <a:latin typeface="Consolas"/>
                <a:ea typeface="Consolas"/>
                <a:cs typeface="Consolas"/>
                <a:sym typeface="Consolas"/>
              </a:rPr>
              <a:t>typedef</a:t>
            </a:r>
            <a:r>
              <a:rPr lang="en-US" sz="1800" b="1">
                <a:latin typeface="Consolas"/>
                <a:ea typeface="Consolas"/>
                <a:cs typeface="Consolas"/>
                <a:sym typeface="Consolas"/>
              </a:rPr>
              <a:t> </a:t>
            </a:r>
            <a:r>
              <a:rPr lang="en-US" sz="1800" b="1">
                <a:solidFill>
                  <a:srgbClr val="FF0000"/>
                </a:solidFill>
                <a:latin typeface="Consolas"/>
                <a:ea typeface="Consolas"/>
                <a:cs typeface="Consolas"/>
                <a:sym typeface="Consolas"/>
              </a:rPr>
              <a:t>enum</a:t>
            </a:r>
            <a:r>
              <a:rPr lang="en-US" sz="1800" b="1">
                <a:latin typeface="Consolas"/>
                <a:ea typeface="Consolas"/>
                <a:cs typeface="Consolas"/>
                <a:sym typeface="Consolas"/>
              </a:rPr>
              <a:t> {</a:t>
            </a:r>
          </a:p>
          <a:p>
            <a:pPr marL="0" indent="0">
              <a:spcBef>
                <a:spcPts val="0"/>
              </a:spcBef>
              <a:buClr>
                <a:schemeClr val="dk1"/>
              </a:buClr>
              <a:buSzPts val="1100"/>
              <a:buNone/>
            </a:pPr>
            <a:r>
              <a:rPr lang="en-US" sz="1800" b="1">
                <a:latin typeface="Consolas"/>
                <a:ea typeface="Consolas"/>
                <a:cs typeface="Consolas"/>
                <a:sym typeface="Consolas"/>
              </a:rPr>
              <a:t>  TOKADD = 1, TOKBAD, TOKCALL, TOKCOLON, TOKCOM, TOKDIV, TOKDO, TOKELIHW,</a:t>
            </a:r>
          </a:p>
          <a:p>
            <a:pPr marL="0" indent="0">
              <a:spcBef>
                <a:spcPts val="0"/>
              </a:spcBef>
              <a:buClr>
                <a:schemeClr val="dk1"/>
              </a:buClr>
              <a:buSzPts val="1100"/>
              <a:buNone/>
            </a:pPr>
            <a:r>
              <a:rPr lang="en-US" sz="1800" b="1">
                <a:latin typeface="Consolas"/>
                <a:ea typeface="Consolas"/>
                <a:cs typeface="Consolas"/>
                <a:sym typeface="Consolas"/>
              </a:rPr>
              <a:t>  TOKEEQ, TOKEQ, TOKFI, TOKFUN, TOKGE, TOKGT, TOKIF, TOKLE, TOKLET, TOKLT,</a:t>
            </a:r>
          </a:p>
          <a:p>
            <a:pPr marL="0" indent="0">
              <a:spcBef>
                <a:spcPts val="0"/>
              </a:spcBef>
              <a:buClr>
                <a:schemeClr val="dk1"/>
              </a:buClr>
              <a:buSzPts val="1100"/>
              <a:buNone/>
            </a:pPr>
            <a:r>
              <a:rPr lang="en-US" sz="1800" b="1">
                <a:latin typeface="Consolas"/>
                <a:ea typeface="Consolas"/>
                <a:cs typeface="Consolas"/>
                <a:sym typeface="Consolas"/>
              </a:rPr>
              <a:t>  TOKMUL, TOKNL, TOKNAM, TOKNE, TOKNUF, TOKNUM, TOKNUMLIT, TOKRET, TOKSAY,</a:t>
            </a:r>
          </a:p>
          <a:p>
            <a:pPr marL="0" indent="0">
              <a:spcBef>
                <a:spcPts val="0"/>
              </a:spcBef>
              <a:buClr>
                <a:schemeClr val="dk1"/>
              </a:buClr>
              <a:buSzPts val="1100"/>
              <a:buNone/>
            </a:pPr>
            <a:r>
              <a:rPr lang="en-US" sz="1800" b="1">
                <a:latin typeface="Consolas"/>
                <a:ea typeface="Consolas"/>
                <a:cs typeface="Consolas"/>
                <a:sym typeface="Consolas"/>
              </a:rPr>
              <a:t>  TOKSTOP, TOKSTR, TOKSTRLIT, TOKSUB, TOKTHEN, TOKVAR, TOKWHILE</a:t>
            </a:r>
          </a:p>
          <a:p>
            <a:pPr marL="0" indent="0">
              <a:spcBef>
                <a:spcPts val="0"/>
              </a:spcBef>
              <a:buClr>
                <a:schemeClr val="dk1"/>
              </a:buClr>
              <a:buSzPts val="1100"/>
              <a:buNone/>
            </a:pPr>
            <a:r>
              <a:rPr lang="en-US" sz="1800" b="1">
                <a:latin typeface="Consolas"/>
                <a:ea typeface="Consolas"/>
                <a:cs typeface="Consolas"/>
                <a:sym typeface="Consolas"/>
              </a:rPr>
              <a:t>} TokKind;</a:t>
            </a:r>
          </a:p>
          <a:p>
            <a:pPr marL="0" indent="0">
              <a:spcBef>
                <a:spcPts val="0"/>
              </a:spcBef>
              <a:buClr>
                <a:schemeClr val="dk1"/>
              </a:buClr>
              <a:buSzPts val="1100"/>
              <a:buNone/>
            </a:pPr>
            <a:endParaRPr lang="en-US" sz="1800" b="1">
              <a:latin typeface="Consolas"/>
              <a:ea typeface="Consolas"/>
              <a:cs typeface="Consolas"/>
              <a:sym typeface="Consolas"/>
            </a:endParaRPr>
          </a:p>
          <a:p>
            <a:pPr marL="0" indent="0">
              <a:spcBef>
                <a:spcPts val="0"/>
              </a:spcBef>
              <a:buClr>
                <a:schemeClr val="dk1"/>
              </a:buClr>
              <a:buSzPts val="1100"/>
              <a:buNone/>
            </a:pPr>
            <a:r>
              <a:rPr lang="en-US" sz="1800" b="1">
                <a:solidFill>
                  <a:srgbClr val="FF0000"/>
                </a:solidFill>
                <a:latin typeface="Consolas"/>
                <a:ea typeface="Consolas"/>
                <a:cs typeface="Consolas"/>
                <a:sym typeface="Consolas"/>
              </a:rPr>
              <a:t>typedef</a:t>
            </a:r>
            <a:r>
              <a:rPr lang="en-US" sz="1800" b="1">
                <a:latin typeface="Consolas"/>
                <a:ea typeface="Consolas"/>
                <a:cs typeface="Consolas"/>
                <a:sym typeface="Consolas"/>
              </a:rPr>
              <a:t> </a:t>
            </a:r>
            <a:r>
              <a:rPr lang="en-US" sz="1800" b="1">
                <a:solidFill>
                  <a:srgbClr val="FF0000"/>
                </a:solidFill>
                <a:latin typeface="Consolas"/>
                <a:ea typeface="Consolas"/>
                <a:cs typeface="Consolas"/>
                <a:sym typeface="Consolas"/>
              </a:rPr>
              <a:t>struct</a:t>
            </a:r>
            <a:r>
              <a:rPr lang="en-US" sz="1800" b="1">
                <a:latin typeface="Consolas"/>
                <a:ea typeface="Consolas"/>
                <a:cs typeface="Consolas"/>
                <a:sym typeface="Consolas"/>
              </a:rPr>
              <a:t> {</a:t>
            </a:r>
          </a:p>
          <a:p>
            <a:pPr marL="0" indent="0">
              <a:spcBef>
                <a:spcPts val="0"/>
              </a:spcBef>
              <a:buClr>
                <a:schemeClr val="dk1"/>
              </a:buClr>
              <a:buSzPts val="1100"/>
              <a:buNone/>
            </a:pPr>
            <a:r>
              <a:rPr lang="en-US" sz="1800" b="1">
                <a:latin typeface="Consolas"/>
                <a:ea typeface="Consolas"/>
                <a:cs typeface="Consolas"/>
                <a:sym typeface="Consolas"/>
              </a:rPr>
              <a:t>  TokKind kind;       </a:t>
            </a:r>
            <a:r>
              <a:rPr lang="en-US" sz="1800" b="1">
                <a:solidFill>
                  <a:schemeClr val="accent6"/>
                </a:solidFill>
                <a:latin typeface="Consolas"/>
                <a:ea typeface="Consolas"/>
                <a:cs typeface="Consolas"/>
                <a:sym typeface="Consolas"/>
              </a:rPr>
              <a:t>// eg: TOKNUM</a:t>
            </a:r>
          </a:p>
          <a:p>
            <a:pPr marL="0" indent="0">
              <a:spcBef>
                <a:spcPts val="0"/>
              </a:spcBef>
              <a:buClr>
                <a:schemeClr val="dk1"/>
              </a:buClr>
              <a:buSzPts val="1100"/>
              <a:buNone/>
            </a:pPr>
            <a:r>
              <a:rPr lang="en-US" sz="1800" b="1">
                <a:latin typeface="Consolas"/>
                <a:ea typeface="Consolas"/>
                <a:cs typeface="Consolas"/>
                <a:sym typeface="Consolas"/>
              </a:rPr>
              <a:t>  </a:t>
            </a:r>
            <a:r>
              <a:rPr lang="en-US" sz="1800" b="1">
                <a:solidFill>
                  <a:srgbClr val="FF0000"/>
                </a:solidFill>
                <a:latin typeface="Consolas"/>
                <a:ea typeface="Consolas"/>
                <a:cs typeface="Consolas"/>
                <a:sym typeface="Consolas"/>
              </a:rPr>
              <a:t>char</a:t>
            </a:r>
            <a:r>
              <a:rPr lang="en-US" sz="1800" b="1">
                <a:latin typeface="Consolas"/>
                <a:ea typeface="Consolas"/>
                <a:cs typeface="Consolas"/>
                <a:sym typeface="Consolas"/>
              </a:rPr>
              <a:t>*   lexeme;     </a:t>
            </a:r>
            <a:r>
              <a:rPr lang="en-US" sz="1800" b="1">
                <a:solidFill>
                  <a:schemeClr val="accent6"/>
                </a:solidFill>
                <a:latin typeface="Consolas"/>
                <a:ea typeface="Consolas"/>
                <a:cs typeface="Consolas"/>
                <a:sym typeface="Consolas"/>
              </a:rPr>
              <a:t>// eg: "123" for TOKNUMLIT </a:t>
            </a:r>
          </a:p>
          <a:p>
            <a:pPr marL="0" indent="0">
              <a:spcBef>
                <a:spcPts val="0"/>
              </a:spcBef>
              <a:buClr>
                <a:schemeClr val="dk1"/>
              </a:buClr>
              <a:buSzPts val="1100"/>
              <a:buNone/>
            </a:pPr>
            <a:r>
              <a:rPr lang="en-US" sz="1800" b="1">
                <a:latin typeface="Consolas"/>
                <a:ea typeface="Consolas"/>
                <a:cs typeface="Consolas"/>
                <a:sym typeface="Consolas"/>
              </a:rPr>
              <a:t>  </a:t>
            </a:r>
            <a:r>
              <a:rPr lang="en-US" sz="1800" b="1">
                <a:solidFill>
                  <a:srgbClr val="FF0000"/>
                </a:solidFill>
                <a:latin typeface="Consolas"/>
                <a:ea typeface="Consolas"/>
                <a:cs typeface="Consolas"/>
                <a:sym typeface="Consolas"/>
              </a:rPr>
              <a:t>int </a:t>
            </a:r>
            <a:r>
              <a:rPr lang="en-US" sz="1800" b="1">
                <a:latin typeface="Consolas"/>
                <a:ea typeface="Consolas"/>
                <a:cs typeface="Consolas"/>
                <a:sym typeface="Consolas"/>
              </a:rPr>
              <a:t>    numlit;     </a:t>
            </a:r>
            <a:r>
              <a:rPr lang="en-US" sz="1800" b="1">
                <a:solidFill>
                  <a:schemeClr val="accent6"/>
                </a:solidFill>
                <a:latin typeface="Consolas"/>
                <a:ea typeface="Consolas"/>
                <a:cs typeface="Consolas"/>
                <a:sym typeface="Consolas"/>
              </a:rPr>
              <a:t>// eg: 123 for TOKNUMLIT</a:t>
            </a:r>
          </a:p>
          <a:p>
            <a:pPr marL="0" indent="0">
              <a:spcBef>
                <a:spcPts val="0"/>
              </a:spcBef>
              <a:buClr>
                <a:schemeClr val="dk1"/>
              </a:buClr>
              <a:buSzPts val="1100"/>
              <a:buNone/>
            </a:pPr>
            <a:r>
              <a:rPr lang="en-US" sz="1800" b="1">
                <a:latin typeface="Consolas"/>
                <a:ea typeface="Consolas"/>
                <a:cs typeface="Consolas"/>
                <a:sym typeface="Consolas"/>
              </a:rPr>
              <a:t>} Tok;</a:t>
            </a:r>
            <a:endParaRPr sz="1800" b="1">
              <a:solidFill>
                <a:srgbClr val="0070C0"/>
              </a:solidFill>
              <a:latin typeface="Consolas"/>
              <a:ea typeface="Consolas"/>
              <a:cs typeface="Consolas"/>
              <a:sym typeface="Consolas"/>
            </a:endParaRPr>
          </a:p>
          <a:p>
            <a:pPr marL="0" indent="0">
              <a:spcBef>
                <a:spcPts val="0"/>
              </a:spcBef>
              <a:buClr>
                <a:schemeClr val="dk1"/>
              </a:buClr>
              <a:buSzPts val="1600"/>
              <a:buNone/>
            </a:pPr>
            <a:endParaRPr sz="1800" b="1">
              <a:latin typeface="Consolas"/>
              <a:ea typeface="Consolas"/>
              <a:cs typeface="Consolas"/>
              <a:sym typeface="Consolas"/>
            </a:endParaRPr>
          </a:p>
          <a:p>
            <a:pPr marL="0" indent="0">
              <a:spcBef>
                <a:spcPts val="0"/>
              </a:spcBef>
              <a:buClr>
                <a:schemeClr val="dk1"/>
              </a:buClr>
              <a:buSzPts val="1600"/>
              <a:buNone/>
            </a:pPr>
            <a:endParaRPr sz="1800" b="1">
              <a:latin typeface="Consolas"/>
              <a:ea typeface="Consolas"/>
              <a:cs typeface="Consolas"/>
              <a:sym typeface="Consolas"/>
            </a:endParaRPr>
          </a:p>
        </p:txBody>
      </p:sp>
      <p:sp>
        <p:nvSpPr>
          <p:cNvPr id="200" name="Google Shape;200;p30"/>
          <p:cNvSpPr txBox="1"/>
          <p:nvPr/>
        </p:nvSpPr>
        <p:spPr>
          <a:xfrm>
            <a:off x="664575" y="5017223"/>
            <a:ext cx="10069600" cy="1200400"/>
          </a:xfrm>
          <a:prstGeom prst="rect">
            <a:avLst/>
          </a:prstGeom>
          <a:no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pPr marL="609585" indent="-457189">
              <a:buSzPts val="1800"/>
              <a:buFont typeface="Calibri"/>
              <a:buChar char="•"/>
            </a:pPr>
            <a:r>
              <a:rPr lang="en" sz="2400" i="1" dirty="0">
                <a:solidFill>
                  <a:srgbClr val="FF0000"/>
                </a:solidFill>
                <a:latin typeface="Calibri"/>
                <a:ea typeface="Calibri"/>
                <a:cs typeface="Calibri"/>
                <a:sym typeface="Calibri"/>
              </a:rPr>
              <a:t>lexeme</a:t>
            </a:r>
            <a:r>
              <a:rPr lang="en" sz="2400" dirty="0">
                <a:solidFill>
                  <a:schemeClr val="dk1"/>
                </a:solidFill>
                <a:latin typeface="Calibri"/>
                <a:ea typeface="Calibri"/>
                <a:cs typeface="Calibri"/>
                <a:sym typeface="Calibri"/>
              </a:rPr>
              <a:t> is not required for simple tokens ( TOKCOLON, TOKMUL, etc).  But it helps us while debugging</a:t>
            </a:r>
            <a:endParaRPr sz="2400" dirty="0">
              <a:solidFill>
                <a:schemeClr val="dk1"/>
              </a:solidFill>
              <a:latin typeface="Calibri"/>
              <a:ea typeface="Calibri"/>
              <a:cs typeface="Calibri"/>
              <a:sym typeface="Calibri"/>
            </a:endParaRPr>
          </a:p>
          <a:p>
            <a:pPr marL="609585" indent="-457189">
              <a:buSzPts val="1800"/>
              <a:buFont typeface="Calibri"/>
              <a:buChar char="•"/>
            </a:pPr>
            <a:r>
              <a:rPr lang="en-US" sz="2400" i="1">
                <a:solidFill>
                  <a:srgbClr val="FF0000"/>
                </a:solidFill>
                <a:latin typeface="Calibri"/>
                <a:ea typeface="Calibri"/>
                <a:cs typeface="Calibri"/>
                <a:sym typeface="Calibri"/>
              </a:rPr>
              <a:t>numlit</a:t>
            </a:r>
            <a:r>
              <a:rPr lang="en" sz="2400">
                <a:solidFill>
                  <a:schemeClr val="dk1"/>
                </a:solidFill>
                <a:latin typeface="Calibri"/>
                <a:ea typeface="Calibri"/>
                <a:cs typeface="Calibri"/>
                <a:sym typeface="Calibri"/>
              </a:rPr>
              <a:t> </a:t>
            </a:r>
            <a:r>
              <a:rPr lang="en" sz="2400" dirty="0">
                <a:solidFill>
                  <a:schemeClr val="dk1"/>
                </a:solidFill>
                <a:latin typeface="Calibri"/>
                <a:ea typeface="Calibri"/>
                <a:cs typeface="Calibri"/>
                <a:sym typeface="Calibri"/>
              </a:rPr>
              <a:t>is only required for TOKNUM</a:t>
            </a:r>
            <a:r>
              <a:rPr lang="en-US" sz="2400" dirty="0">
                <a:solidFill>
                  <a:schemeClr val="dk1"/>
                </a:solidFill>
                <a:latin typeface="Calibri"/>
                <a:ea typeface="Calibri"/>
                <a:cs typeface="Calibri"/>
                <a:sym typeface="Calibri"/>
              </a:rPr>
              <a:t>LIT</a:t>
            </a:r>
            <a:endParaRPr sz="2400" dirty="0">
              <a:solidFill>
                <a:schemeClr val="dk1"/>
              </a:solidFill>
              <a:latin typeface="Calibri"/>
              <a:ea typeface="Calibri"/>
              <a:cs typeface="Calibri"/>
              <a:sym typeface="Calibri"/>
            </a:endParaRPr>
          </a:p>
        </p:txBody>
      </p:sp>
      <p:sp>
        <p:nvSpPr>
          <p:cNvPr id="201" name="Google Shape;201;p30"/>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27</a:t>
            </a:fld>
            <a:endParaRPr/>
          </a:p>
        </p:txBody>
      </p:sp>
      <p:sp>
        <p:nvSpPr>
          <p:cNvPr id="2" name="Footer Placeholder 1">
            <a:extLst>
              <a:ext uri="{FF2B5EF4-FFF2-40B4-BE49-F238E27FC236}">
                <a16:creationId xmlns:a16="http://schemas.microsoft.com/office/drawing/2014/main" id="{C7D80CC8-603B-41B9-9B4B-86DCF45E7CC9}"/>
              </a:ext>
            </a:extLst>
          </p:cNvPr>
          <p:cNvSpPr>
            <a:spLocks noGrp="1"/>
          </p:cNvSpPr>
          <p:nvPr>
            <p:ph type="ftr" sz="quarter" idx="11"/>
          </p:nvPr>
        </p:nvSpPr>
        <p:spPr/>
        <p:txBody>
          <a:bodyPr/>
          <a:lstStyle/>
          <a:p>
            <a:r>
              <a:rPr lang="en-US"/>
              <a:t>Introduction to Compilers : Lexer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title" idx="4294967295"/>
          </p:nvPr>
        </p:nvSpPr>
        <p:spPr>
          <a:xfrm>
            <a:off x="755033" y="270933"/>
            <a:ext cx="10390800" cy="578000"/>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959"/>
            </a:pPr>
            <a:r>
              <a:rPr lang="en" sz="4000"/>
              <a:t>Lexer, for Tog, in C</a:t>
            </a:r>
            <a:endParaRPr sz="4000"/>
          </a:p>
        </p:txBody>
      </p:sp>
      <p:sp>
        <p:nvSpPr>
          <p:cNvPr id="207" name="Google Shape;207;p31"/>
          <p:cNvSpPr txBox="1">
            <a:spLocks noGrp="1"/>
          </p:cNvSpPr>
          <p:nvPr>
            <p:ph type="body" idx="1"/>
          </p:nvPr>
        </p:nvSpPr>
        <p:spPr>
          <a:xfrm>
            <a:off x="5219200" y="270933"/>
            <a:ext cx="6361600" cy="1524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pPr marL="0" indent="0">
              <a:lnSpc>
                <a:spcPct val="100000"/>
              </a:lnSpc>
              <a:spcBef>
                <a:spcPts val="0"/>
              </a:spcBef>
              <a:buNone/>
            </a:pPr>
            <a:r>
              <a:rPr lang="en" sz="1800" b="1">
                <a:latin typeface="Consolas"/>
                <a:ea typeface="Consolas"/>
                <a:cs typeface="Consolas"/>
                <a:sym typeface="Consolas"/>
              </a:rPr>
              <a:t>Tok* lexProg(</a:t>
            </a:r>
            <a:r>
              <a:rPr lang="en" sz="1800" b="1">
                <a:solidFill>
                  <a:srgbClr val="4A86E8"/>
                </a:solidFill>
                <a:latin typeface="Consolas"/>
                <a:ea typeface="Consolas"/>
                <a:cs typeface="Consolas"/>
                <a:sym typeface="Consolas"/>
              </a:rPr>
              <a:t>char</a:t>
            </a:r>
            <a:r>
              <a:rPr lang="en" sz="1800" b="1">
                <a:latin typeface="Consolas"/>
                <a:ea typeface="Consolas"/>
                <a:cs typeface="Consolas"/>
                <a:sym typeface="Consolas"/>
              </a:rPr>
              <a:t>* text, Lex* lex) {</a:t>
            </a:r>
            <a:endParaRPr sz="1800" b="1">
              <a:latin typeface="Consolas"/>
              <a:ea typeface="Consolas"/>
              <a:cs typeface="Consolas"/>
              <a:sym typeface="Consolas"/>
            </a:endParaRPr>
          </a:p>
          <a:p>
            <a:pPr marL="0" indent="0">
              <a:lnSpc>
                <a:spcPct val="100000"/>
              </a:lnSpc>
              <a:spcBef>
                <a:spcPts val="0"/>
              </a:spcBef>
              <a:buClr>
                <a:schemeClr val="dk1"/>
              </a:buClr>
              <a:buSzPts val="1100"/>
              <a:buNone/>
            </a:pPr>
            <a:r>
              <a:rPr lang="en" sz="1800" b="1">
                <a:latin typeface="Consolas"/>
                <a:ea typeface="Consolas"/>
                <a:cs typeface="Consolas"/>
                <a:sym typeface="Consolas"/>
              </a:rPr>
              <a:t>    ....</a:t>
            </a:r>
            <a:endParaRPr sz="1800" b="1">
              <a:latin typeface="Consolas"/>
              <a:ea typeface="Consolas"/>
              <a:cs typeface="Consolas"/>
              <a:sym typeface="Consolas"/>
            </a:endParaRPr>
          </a:p>
          <a:p>
            <a:pPr marL="0" indent="0">
              <a:lnSpc>
                <a:spcPct val="100000"/>
              </a:lnSpc>
              <a:spcBef>
                <a:spcPts val="0"/>
              </a:spcBef>
              <a:buClr>
                <a:schemeClr val="dk1"/>
              </a:buClr>
              <a:buSzPts val="1100"/>
              <a:buNone/>
            </a:pPr>
            <a:r>
              <a:rPr lang="en" sz="1800" b="1">
                <a:latin typeface="Consolas"/>
                <a:ea typeface="Consolas"/>
                <a:cs typeface="Consolas"/>
                <a:sym typeface="Consolas"/>
              </a:rPr>
              <a:t>    } </a:t>
            </a:r>
            <a:r>
              <a:rPr lang="en" sz="1800" b="1">
                <a:solidFill>
                  <a:srgbClr val="0000FF"/>
                </a:solidFill>
                <a:latin typeface="Consolas"/>
                <a:ea typeface="Consolas"/>
                <a:cs typeface="Consolas"/>
                <a:sym typeface="Consolas"/>
              </a:rPr>
              <a:t>else if</a:t>
            </a:r>
            <a:r>
              <a:rPr lang="en" sz="1800" b="1">
                <a:latin typeface="Consolas"/>
                <a:ea typeface="Consolas"/>
                <a:cs typeface="Consolas"/>
                <a:sym typeface="Consolas"/>
              </a:rPr>
              <a:t> (isalpha(c)) {      </a:t>
            </a:r>
            <a:r>
              <a:rPr lang="en" sz="1800" b="1">
                <a:solidFill>
                  <a:srgbClr val="FF00FF"/>
                </a:solidFill>
                <a:latin typeface="Consolas"/>
                <a:ea typeface="Consolas"/>
                <a:cs typeface="Consolas"/>
                <a:sym typeface="Consolas"/>
              </a:rPr>
              <a:t>// </a:t>
            </a:r>
            <a:r>
              <a:rPr lang="en" sz="1800" b="1">
                <a:solidFill>
                  <a:srgbClr val="FF0000"/>
                </a:solidFill>
                <a:latin typeface="Consolas"/>
                <a:ea typeface="Consolas"/>
                <a:cs typeface="Consolas"/>
                <a:sym typeface="Consolas"/>
              </a:rPr>
              <a:t>[a-zA-Z]</a:t>
            </a:r>
            <a:endParaRPr sz="1800" b="1">
              <a:solidFill>
                <a:srgbClr val="FF0000"/>
              </a:solidFill>
              <a:latin typeface="Consolas"/>
              <a:ea typeface="Consolas"/>
              <a:cs typeface="Consolas"/>
              <a:sym typeface="Consolas"/>
            </a:endParaRPr>
          </a:p>
          <a:p>
            <a:pPr marL="0" indent="0">
              <a:lnSpc>
                <a:spcPct val="100000"/>
              </a:lnSpc>
              <a:spcBef>
                <a:spcPts val="0"/>
              </a:spcBef>
              <a:buClr>
                <a:schemeClr val="dk1"/>
              </a:buClr>
              <a:buSzPts val="1100"/>
              <a:buNone/>
            </a:pPr>
            <a:r>
              <a:rPr lang="en" sz="1800" b="1">
                <a:latin typeface="Consolas"/>
                <a:ea typeface="Consolas"/>
                <a:cs typeface="Consolas"/>
                <a:sym typeface="Consolas"/>
              </a:rPr>
              <a:t>      tok = lexNam(lex);</a:t>
            </a:r>
            <a:endParaRPr sz="1800" b="1">
              <a:latin typeface="Consolas"/>
              <a:ea typeface="Consolas"/>
              <a:cs typeface="Consolas"/>
              <a:sym typeface="Consolas"/>
            </a:endParaRPr>
          </a:p>
          <a:p>
            <a:pPr marL="0" indent="0">
              <a:lnSpc>
                <a:spcPct val="100000"/>
              </a:lnSpc>
              <a:spcBef>
                <a:spcPts val="0"/>
              </a:spcBef>
              <a:buClr>
                <a:schemeClr val="dk1"/>
              </a:buClr>
              <a:buSzPts val="1100"/>
              <a:buNone/>
            </a:pPr>
            <a:r>
              <a:rPr lang="en" sz="1800" b="1">
                <a:latin typeface="Consolas"/>
                <a:ea typeface="Consolas"/>
                <a:cs typeface="Consolas"/>
                <a:sym typeface="Consolas"/>
              </a:rPr>
              <a:t> ...</a:t>
            </a:r>
            <a:endParaRPr sz="1800" b="1">
              <a:latin typeface="Consolas"/>
              <a:ea typeface="Consolas"/>
              <a:cs typeface="Consolas"/>
              <a:sym typeface="Consolas"/>
            </a:endParaRPr>
          </a:p>
          <a:p>
            <a:pPr marL="0" indent="0">
              <a:lnSpc>
                <a:spcPct val="100000"/>
              </a:lnSpc>
              <a:spcBef>
                <a:spcPts val="0"/>
              </a:spcBef>
              <a:buNone/>
            </a:pPr>
            <a:endParaRPr sz="1800" b="1">
              <a:latin typeface="Consolas"/>
              <a:ea typeface="Consolas"/>
              <a:cs typeface="Consolas"/>
              <a:sym typeface="Consolas"/>
            </a:endParaRPr>
          </a:p>
        </p:txBody>
      </p:sp>
      <p:sp>
        <p:nvSpPr>
          <p:cNvPr id="208" name="Google Shape;208;p31"/>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28</a:t>
            </a:fld>
            <a:endParaRPr/>
          </a:p>
        </p:txBody>
      </p:sp>
      <p:sp>
        <p:nvSpPr>
          <p:cNvPr id="209" name="Google Shape;209;p31"/>
          <p:cNvSpPr txBox="1"/>
          <p:nvPr/>
        </p:nvSpPr>
        <p:spPr>
          <a:xfrm>
            <a:off x="755033" y="2044433"/>
            <a:ext cx="10200834" cy="41732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a:buClr>
                <a:schemeClr val="dk1"/>
              </a:buClr>
              <a:buSzPts val="1100"/>
            </a:pPr>
            <a:r>
              <a:rPr lang="en" b="1">
                <a:solidFill>
                  <a:srgbClr val="517E33"/>
                </a:solidFill>
                <a:latin typeface="Consolas"/>
                <a:ea typeface="Consolas"/>
                <a:cs typeface="Consolas"/>
                <a:sym typeface="Consolas"/>
              </a:rPr>
              <a:t>// Extract the name (a string of alphanumeric chars), starting at</a:t>
            </a:r>
            <a:endParaRPr b="1">
              <a:solidFill>
                <a:srgbClr val="517E33"/>
              </a:solidFill>
              <a:latin typeface="Consolas"/>
              <a:ea typeface="Consolas"/>
              <a:cs typeface="Consolas"/>
              <a:sym typeface="Consolas"/>
            </a:endParaRPr>
          </a:p>
          <a:p>
            <a:pPr>
              <a:buClr>
                <a:schemeClr val="dk1"/>
              </a:buClr>
              <a:buSzPts val="1100"/>
            </a:pPr>
            <a:r>
              <a:rPr lang="en" b="1">
                <a:solidFill>
                  <a:srgbClr val="517E33"/>
                </a:solidFill>
                <a:latin typeface="Consolas"/>
                <a:ea typeface="Consolas"/>
                <a:cs typeface="Consolas"/>
                <a:sym typeface="Consolas"/>
              </a:rPr>
              <a:t>// lex-&gt;text[lex-&gt;pos].  Eg: lex-&gt;text = " TotalSum = ", lex-&gt;pos = 1, will</a:t>
            </a:r>
            <a:endParaRPr b="1">
              <a:solidFill>
                <a:srgbClr val="517E33"/>
              </a:solidFill>
              <a:latin typeface="Consolas"/>
              <a:ea typeface="Consolas"/>
              <a:cs typeface="Consolas"/>
              <a:sym typeface="Consolas"/>
            </a:endParaRPr>
          </a:p>
          <a:p>
            <a:pPr>
              <a:buClr>
                <a:schemeClr val="dk1"/>
              </a:buClr>
              <a:buSzPts val="1100"/>
            </a:pPr>
            <a:r>
              <a:rPr lang="en" b="1">
                <a:solidFill>
                  <a:srgbClr val="517E33"/>
                </a:solidFill>
                <a:latin typeface="Consolas"/>
                <a:ea typeface="Consolas"/>
                <a:cs typeface="Consolas"/>
                <a:sym typeface="Consolas"/>
              </a:rPr>
              <a:t>// return "TotalSum", and leave lex-&gt;pos = 9.  On entry, lex-&gt;pos is pointing</a:t>
            </a:r>
            <a:endParaRPr b="1">
              <a:solidFill>
                <a:srgbClr val="517E33"/>
              </a:solidFill>
              <a:latin typeface="Consolas"/>
              <a:ea typeface="Consolas"/>
              <a:cs typeface="Consolas"/>
              <a:sym typeface="Consolas"/>
            </a:endParaRPr>
          </a:p>
          <a:p>
            <a:pPr>
              <a:buClr>
                <a:schemeClr val="dk1"/>
              </a:buClr>
              <a:buSzPts val="1100"/>
            </a:pPr>
            <a:r>
              <a:rPr lang="en" b="1">
                <a:solidFill>
                  <a:srgbClr val="517E33"/>
                </a:solidFill>
                <a:latin typeface="Consolas"/>
                <a:ea typeface="Consolas"/>
                <a:cs typeface="Consolas"/>
                <a:sym typeface="Consolas"/>
              </a:rPr>
              <a:t>// at the first (alphabetic char of the identifier's lexeme (eg: 'T').  On</a:t>
            </a:r>
            <a:endParaRPr b="1">
              <a:solidFill>
                <a:srgbClr val="517E33"/>
              </a:solidFill>
              <a:latin typeface="Consolas"/>
              <a:ea typeface="Consolas"/>
              <a:cs typeface="Consolas"/>
              <a:sym typeface="Consolas"/>
            </a:endParaRPr>
          </a:p>
          <a:p>
            <a:pPr>
              <a:buClr>
                <a:schemeClr val="dk1"/>
              </a:buClr>
              <a:buSzPts val="1100"/>
            </a:pPr>
            <a:r>
              <a:rPr lang="en" b="1">
                <a:solidFill>
                  <a:srgbClr val="517E33"/>
                </a:solidFill>
                <a:latin typeface="Consolas"/>
                <a:ea typeface="Consolas"/>
                <a:cs typeface="Consolas"/>
                <a:sym typeface="Consolas"/>
              </a:rPr>
              <a:t>// exit, lex-&gt;pos is pointing at the char that is NOT part of the name</a:t>
            </a:r>
            <a:endParaRPr b="1">
              <a:solidFill>
                <a:srgbClr val="517E33"/>
              </a:solidFill>
              <a:latin typeface="Consolas"/>
              <a:ea typeface="Consolas"/>
              <a:cs typeface="Consolas"/>
              <a:sym typeface="Consolas"/>
            </a:endParaRPr>
          </a:p>
          <a:p>
            <a:pPr>
              <a:buClr>
                <a:schemeClr val="dk1"/>
              </a:buClr>
              <a:buSzPts val="1100"/>
            </a:pPr>
            <a:endParaRPr b="1">
              <a:latin typeface="Consolas"/>
              <a:ea typeface="Consolas"/>
              <a:cs typeface="Consolas"/>
              <a:sym typeface="Consolas"/>
            </a:endParaRPr>
          </a:p>
          <a:p>
            <a:pPr>
              <a:buClr>
                <a:schemeClr val="dk1"/>
              </a:buClr>
              <a:buSzPts val="1100"/>
            </a:pPr>
            <a:r>
              <a:rPr lang="en" b="1">
                <a:latin typeface="Consolas"/>
                <a:ea typeface="Consolas"/>
                <a:cs typeface="Consolas"/>
                <a:sym typeface="Consolas"/>
              </a:rPr>
              <a:t>Tok* lexNam(Lex* lex) {</a:t>
            </a:r>
            <a:endParaRPr b="1">
              <a:latin typeface="Consolas"/>
              <a:ea typeface="Consolas"/>
              <a:cs typeface="Consolas"/>
              <a:sym typeface="Consolas"/>
            </a:endParaRPr>
          </a:p>
          <a:p>
            <a:pPr>
              <a:buClr>
                <a:schemeClr val="dk1"/>
              </a:buClr>
              <a:buSzPts val="1100"/>
            </a:pPr>
            <a:r>
              <a:rPr lang="en" b="1">
                <a:latin typeface="Consolas"/>
                <a:ea typeface="Consolas"/>
                <a:cs typeface="Consolas"/>
                <a:sym typeface="Consolas"/>
              </a:rPr>
              <a:t>  int start = lex-&gt;pos;                               </a:t>
            </a:r>
            <a:r>
              <a:rPr lang="en" b="1">
                <a:solidFill>
                  <a:schemeClr val="accent6"/>
                </a:solidFill>
                <a:latin typeface="Consolas"/>
                <a:ea typeface="Consolas"/>
                <a:cs typeface="Consolas"/>
                <a:sym typeface="Consolas"/>
              </a:rPr>
              <a:t>// eg: 1</a:t>
            </a:r>
            <a:endParaRPr b="1">
              <a:solidFill>
                <a:schemeClr val="accent6"/>
              </a:solidFill>
              <a:latin typeface="Consolas"/>
              <a:ea typeface="Consolas"/>
              <a:cs typeface="Consolas"/>
              <a:sym typeface="Consolas"/>
            </a:endParaRPr>
          </a:p>
          <a:p>
            <a:pPr>
              <a:buClr>
                <a:schemeClr val="dk1"/>
              </a:buClr>
              <a:buSzPts val="1100"/>
            </a:pPr>
            <a:r>
              <a:rPr lang="en" b="1">
                <a:latin typeface="Consolas"/>
                <a:ea typeface="Consolas"/>
                <a:cs typeface="Consolas"/>
                <a:sym typeface="Consolas"/>
              </a:rPr>
              <a:t>  char c = lexMove1(lex);</a:t>
            </a:r>
            <a:endParaRPr b="1">
              <a:latin typeface="Consolas"/>
              <a:ea typeface="Consolas"/>
              <a:cs typeface="Consolas"/>
              <a:sym typeface="Consolas"/>
            </a:endParaRPr>
          </a:p>
          <a:p>
            <a:pPr>
              <a:buClr>
                <a:schemeClr val="dk1"/>
              </a:buClr>
              <a:buSzPts val="1100"/>
            </a:pPr>
            <a:r>
              <a:rPr lang="en" b="1">
                <a:latin typeface="Consolas"/>
                <a:ea typeface="Consolas"/>
                <a:cs typeface="Consolas"/>
                <a:sym typeface="Consolas"/>
              </a:rPr>
              <a:t>  while (isalnum(c)) c = lexMove1(lex);</a:t>
            </a:r>
            <a:endParaRPr b="1">
              <a:latin typeface="Consolas"/>
              <a:ea typeface="Consolas"/>
              <a:cs typeface="Consolas"/>
              <a:sym typeface="Consolas"/>
            </a:endParaRPr>
          </a:p>
          <a:p>
            <a:pPr>
              <a:buClr>
                <a:schemeClr val="dk1"/>
              </a:buClr>
              <a:buSzPts val="1100"/>
            </a:pPr>
            <a:r>
              <a:rPr lang="en" b="1">
                <a:latin typeface="Consolas"/>
                <a:ea typeface="Consolas"/>
                <a:cs typeface="Consolas"/>
                <a:sym typeface="Consolas"/>
              </a:rPr>
              <a:t>  int len = lex-&gt;pos - start;                         </a:t>
            </a:r>
            <a:r>
              <a:rPr lang="en" b="1">
                <a:solidFill>
                  <a:schemeClr val="accent6"/>
                </a:solidFill>
                <a:latin typeface="Consolas"/>
                <a:ea typeface="Consolas"/>
                <a:cs typeface="Consolas"/>
                <a:sym typeface="Consolas"/>
              </a:rPr>
              <a:t>// eg: 8</a:t>
            </a:r>
            <a:endParaRPr b="1">
              <a:solidFill>
                <a:schemeClr val="accent6"/>
              </a:solidFill>
              <a:latin typeface="Consolas"/>
              <a:ea typeface="Consolas"/>
              <a:cs typeface="Consolas"/>
              <a:sym typeface="Consolas"/>
            </a:endParaRPr>
          </a:p>
          <a:p>
            <a:pPr>
              <a:buClr>
                <a:schemeClr val="dk1"/>
              </a:buClr>
              <a:buSzPts val="1100"/>
            </a:pPr>
            <a:r>
              <a:rPr lang="en" b="1">
                <a:latin typeface="Consolas"/>
                <a:ea typeface="Consolas"/>
                <a:cs typeface="Consolas"/>
                <a:sym typeface="Consolas"/>
              </a:rPr>
              <a:t>  char* nam = strndup(&amp;lex-&gt;text[start], len);</a:t>
            </a:r>
            <a:endParaRPr b="1">
              <a:latin typeface="Consolas"/>
              <a:ea typeface="Consolas"/>
              <a:cs typeface="Consolas"/>
              <a:sym typeface="Consolas"/>
            </a:endParaRPr>
          </a:p>
          <a:p>
            <a:pPr>
              <a:buClr>
                <a:schemeClr val="dk1"/>
              </a:buClr>
              <a:buSzPts val="1100"/>
            </a:pPr>
            <a:r>
              <a:rPr lang="en" b="1">
                <a:latin typeface="Consolas"/>
                <a:ea typeface="Consolas"/>
                <a:cs typeface="Consolas"/>
                <a:sym typeface="Consolas"/>
              </a:rPr>
              <a:t>  return tokNew(TOKNAM, nam, 0, lex-&gt;linNum, lex-&gt;colNum);</a:t>
            </a:r>
            <a:endParaRPr b="1">
              <a:latin typeface="Consolas"/>
              <a:ea typeface="Consolas"/>
              <a:cs typeface="Consolas"/>
              <a:sym typeface="Consolas"/>
            </a:endParaRPr>
          </a:p>
          <a:p>
            <a:pPr>
              <a:buClr>
                <a:schemeClr val="dk1"/>
              </a:buClr>
              <a:buSzPts val="1100"/>
            </a:pPr>
            <a:r>
              <a:rPr lang="en" b="1">
                <a:latin typeface="Consolas"/>
                <a:ea typeface="Consolas"/>
                <a:cs typeface="Consolas"/>
                <a:sym typeface="Consolas"/>
              </a:rPr>
              <a:t>}</a:t>
            </a:r>
            <a:endParaRPr b="1">
              <a:latin typeface="Consolas"/>
              <a:ea typeface="Consolas"/>
              <a:cs typeface="Consolas"/>
              <a:sym typeface="Consolas"/>
            </a:endParaRPr>
          </a:p>
          <a:p>
            <a:endParaRPr b="1">
              <a:latin typeface="Consolas"/>
              <a:ea typeface="Consolas"/>
              <a:cs typeface="Consolas"/>
              <a:sym typeface="Consolas"/>
            </a:endParaRPr>
          </a:p>
        </p:txBody>
      </p:sp>
      <p:sp>
        <p:nvSpPr>
          <p:cNvPr id="2" name="Footer Placeholder 1">
            <a:extLst>
              <a:ext uri="{FF2B5EF4-FFF2-40B4-BE49-F238E27FC236}">
                <a16:creationId xmlns:a16="http://schemas.microsoft.com/office/drawing/2014/main" id="{4B4D4422-ACCC-4F5C-8675-9D87F1427765}"/>
              </a:ext>
            </a:extLst>
          </p:cNvPr>
          <p:cNvSpPr>
            <a:spLocks noGrp="1"/>
          </p:cNvSpPr>
          <p:nvPr>
            <p:ph type="ftr" sz="quarter" idx="11"/>
          </p:nvPr>
        </p:nvSpPr>
        <p:spPr/>
        <p:txBody>
          <a:bodyPr/>
          <a:lstStyle/>
          <a:p>
            <a:r>
              <a:rPr lang="en-US"/>
              <a:t>Introduction to Compilers : Lexer</a:t>
            </a:r>
          </a:p>
        </p:txBody>
      </p:sp>
      <p:sp>
        <p:nvSpPr>
          <p:cNvPr id="7" name="Google Shape;215;p32">
            <a:extLst>
              <a:ext uri="{FF2B5EF4-FFF2-40B4-BE49-F238E27FC236}">
                <a16:creationId xmlns:a16="http://schemas.microsoft.com/office/drawing/2014/main" id="{B28033D6-75E4-46A6-AA7B-F5B6B7EBA6A6}"/>
              </a:ext>
            </a:extLst>
          </p:cNvPr>
          <p:cNvSpPr txBox="1"/>
          <p:nvPr/>
        </p:nvSpPr>
        <p:spPr>
          <a:xfrm>
            <a:off x="8912974" y="5062781"/>
            <a:ext cx="2667826" cy="416883"/>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r>
              <a:rPr lang="en-US" sz="2000">
                <a:solidFill>
                  <a:schemeClr val="dk1"/>
                </a:solidFill>
                <a:latin typeface="Calibri"/>
                <a:ea typeface="Calibri"/>
                <a:cs typeface="Calibri"/>
                <a:sym typeface="Calibri"/>
              </a:rPr>
              <a:t>Quiz : why not strcpy?</a:t>
            </a:r>
            <a:endParaRPr sz="200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a:spLocks noGrp="1"/>
          </p:cNvSpPr>
          <p:nvPr>
            <p:ph type="title" idx="4294967295"/>
          </p:nvPr>
        </p:nvSpPr>
        <p:spPr>
          <a:xfrm>
            <a:off x="550491" y="341845"/>
            <a:ext cx="8940800" cy="577851"/>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600"/>
            </a:pPr>
            <a:r>
              <a:rPr lang="en-US" sz="4800">
                <a:latin typeface="Calibri"/>
                <a:ea typeface="Calibri"/>
                <a:cs typeface="Calibri"/>
                <a:sym typeface="Calibri"/>
              </a:rPr>
              <a:t>Aside : A Curious </a:t>
            </a:r>
            <a:r>
              <a:rPr lang="en" sz="4800">
                <a:latin typeface="Calibri"/>
                <a:ea typeface="Calibri"/>
                <a:cs typeface="Calibri"/>
                <a:sym typeface="Calibri"/>
              </a:rPr>
              <a:t>Case</a:t>
            </a:r>
            <a:endParaRPr/>
          </a:p>
        </p:txBody>
      </p:sp>
      <p:sp>
        <p:nvSpPr>
          <p:cNvPr id="216" name="Google Shape;216;p32"/>
          <p:cNvSpPr txBox="1"/>
          <p:nvPr/>
        </p:nvSpPr>
        <p:spPr>
          <a:xfrm>
            <a:off x="625479" y="3284458"/>
            <a:ext cx="2256514" cy="57785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marL="152385"/>
            <a:r>
              <a:rPr lang="en" sz="2400">
                <a:solidFill>
                  <a:schemeClr val="dk1"/>
                </a:solidFill>
                <a:latin typeface="Calibri"/>
                <a:ea typeface="Calibri"/>
                <a:cs typeface="Calibri"/>
                <a:sym typeface="Calibri"/>
              </a:rPr>
              <a:t>DO 50 I = 1,99</a:t>
            </a:r>
            <a:endParaRPr sz="2400"/>
          </a:p>
        </p:txBody>
      </p:sp>
      <p:sp>
        <p:nvSpPr>
          <p:cNvPr id="218" name="Google Shape;218;p32"/>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29</a:t>
            </a:fld>
            <a:endParaRPr/>
          </a:p>
        </p:txBody>
      </p:sp>
      <p:sp>
        <p:nvSpPr>
          <p:cNvPr id="2" name="Footer Placeholder 1">
            <a:extLst>
              <a:ext uri="{FF2B5EF4-FFF2-40B4-BE49-F238E27FC236}">
                <a16:creationId xmlns:a16="http://schemas.microsoft.com/office/drawing/2014/main" id="{63310890-8333-42BE-95D2-F2445ADF2F9B}"/>
              </a:ext>
            </a:extLst>
          </p:cNvPr>
          <p:cNvSpPr>
            <a:spLocks noGrp="1"/>
          </p:cNvSpPr>
          <p:nvPr>
            <p:ph type="ftr" sz="quarter" idx="11"/>
          </p:nvPr>
        </p:nvSpPr>
        <p:spPr/>
        <p:txBody>
          <a:bodyPr/>
          <a:lstStyle/>
          <a:p>
            <a:r>
              <a:rPr lang="en-US"/>
              <a:t>Introduction to Compilers : Lexer</a:t>
            </a:r>
          </a:p>
        </p:txBody>
      </p:sp>
      <p:sp>
        <p:nvSpPr>
          <p:cNvPr id="3" name="Speech Bubble: Oval 2">
            <a:extLst>
              <a:ext uri="{FF2B5EF4-FFF2-40B4-BE49-F238E27FC236}">
                <a16:creationId xmlns:a16="http://schemas.microsoft.com/office/drawing/2014/main" id="{DC493AC0-080C-4ED8-A6FE-587E5459262E}"/>
              </a:ext>
            </a:extLst>
          </p:cNvPr>
          <p:cNvSpPr/>
          <p:nvPr/>
        </p:nvSpPr>
        <p:spPr>
          <a:xfrm>
            <a:off x="8889116" y="2889278"/>
            <a:ext cx="1507671" cy="539722"/>
          </a:xfrm>
          <a:prstGeom prst="wedgeEllipseCallout">
            <a:avLst>
              <a:gd name="adj1" fmla="val -96211"/>
              <a:gd name="adj2" fmla="val 736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DO loop</a:t>
            </a:r>
          </a:p>
        </p:txBody>
      </p:sp>
      <p:sp>
        <p:nvSpPr>
          <p:cNvPr id="10" name="Speech Bubble: Oval 9">
            <a:extLst>
              <a:ext uri="{FF2B5EF4-FFF2-40B4-BE49-F238E27FC236}">
                <a16:creationId xmlns:a16="http://schemas.microsoft.com/office/drawing/2014/main" id="{E39F6E05-2EB6-4396-B84E-1D11B5002AF2}"/>
              </a:ext>
            </a:extLst>
          </p:cNvPr>
          <p:cNvSpPr/>
          <p:nvPr/>
        </p:nvSpPr>
        <p:spPr>
          <a:xfrm>
            <a:off x="8997403" y="4463674"/>
            <a:ext cx="1978792" cy="583427"/>
          </a:xfrm>
          <a:prstGeom prst="wedgeEllipseCallout">
            <a:avLst>
              <a:gd name="adj1" fmla="val -90247"/>
              <a:gd name="adj2" fmla="val 592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assignment</a:t>
            </a:r>
          </a:p>
        </p:txBody>
      </p:sp>
      <p:sp>
        <p:nvSpPr>
          <p:cNvPr id="4" name="TextBox 3">
            <a:extLst>
              <a:ext uri="{FF2B5EF4-FFF2-40B4-BE49-F238E27FC236}">
                <a16:creationId xmlns:a16="http://schemas.microsoft.com/office/drawing/2014/main" id="{1A07A7E3-07D4-4AFA-8452-4201431228B9}"/>
              </a:ext>
            </a:extLst>
          </p:cNvPr>
          <p:cNvSpPr txBox="1"/>
          <p:nvPr/>
        </p:nvSpPr>
        <p:spPr>
          <a:xfrm>
            <a:off x="625480" y="1200150"/>
            <a:ext cx="10796356" cy="1015663"/>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dk1"/>
            </a:solidFill>
          </a:ln>
        </p:spPr>
        <p:txBody>
          <a:bodyPr wrap="square" rtlCol="0">
            <a:spAutoFit/>
          </a:bodyPr>
          <a:lstStyle/>
          <a:p>
            <a:r>
              <a:rPr lang="en-US" sz="2000"/>
              <a:t>The Fortran language was designed to ignore spaces.  So you can remove all the spaces in a Fortran program, and the Lexer must still pick out the same Tokens.  Below is a curious side-effect – the Lexer cannot tell whether it’s looking at a DO loop, or an assignment statement, until it reaches the “,” or “.”</a:t>
            </a:r>
          </a:p>
        </p:txBody>
      </p:sp>
      <p:sp>
        <p:nvSpPr>
          <p:cNvPr id="12" name="Google Shape;216;p32">
            <a:extLst>
              <a:ext uri="{FF2B5EF4-FFF2-40B4-BE49-F238E27FC236}">
                <a16:creationId xmlns:a16="http://schemas.microsoft.com/office/drawing/2014/main" id="{D6EFBDAC-ED52-4690-AC09-49C36773E4CE}"/>
              </a:ext>
            </a:extLst>
          </p:cNvPr>
          <p:cNvSpPr txBox="1"/>
          <p:nvPr/>
        </p:nvSpPr>
        <p:spPr>
          <a:xfrm>
            <a:off x="625479" y="4865667"/>
            <a:ext cx="2111792" cy="494626"/>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marL="152385"/>
            <a:r>
              <a:rPr lang="en" sz="2400">
                <a:solidFill>
                  <a:schemeClr val="dk1"/>
                </a:solidFill>
                <a:latin typeface="Calibri"/>
                <a:ea typeface="Calibri"/>
                <a:cs typeface="Calibri"/>
                <a:sym typeface="Calibri"/>
              </a:rPr>
              <a:t>DO 50 I = 1.2</a:t>
            </a:r>
            <a:endParaRPr sz="2400"/>
          </a:p>
        </p:txBody>
      </p:sp>
      <p:sp>
        <p:nvSpPr>
          <p:cNvPr id="13" name="Google Shape;216;p32">
            <a:extLst>
              <a:ext uri="{FF2B5EF4-FFF2-40B4-BE49-F238E27FC236}">
                <a16:creationId xmlns:a16="http://schemas.microsoft.com/office/drawing/2014/main" id="{F59E3CCB-081E-47D1-9F90-010D989C19D9}"/>
              </a:ext>
            </a:extLst>
          </p:cNvPr>
          <p:cNvSpPr txBox="1"/>
          <p:nvPr/>
        </p:nvSpPr>
        <p:spPr>
          <a:xfrm>
            <a:off x="6378578" y="3284458"/>
            <a:ext cx="1774822" cy="57785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marL="152385"/>
            <a:r>
              <a:rPr lang="en" sz="2400">
                <a:solidFill>
                  <a:schemeClr val="dk1"/>
                </a:solidFill>
                <a:latin typeface="Calibri"/>
                <a:ea typeface="Calibri"/>
                <a:cs typeface="Calibri"/>
                <a:sym typeface="Calibri"/>
              </a:rPr>
              <a:t>DO50I=1,</a:t>
            </a:r>
            <a:endParaRPr sz="2400"/>
          </a:p>
        </p:txBody>
      </p:sp>
      <p:sp>
        <p:nvSpPr>
          <p:cNvPr id="14" name="Google Shape;216;p32">
            <a:extLst>
              <a:ext uri="{FF2B5EF4-FFF2-40B4-BE49-F238E27FC236}">
                <a16:creationId xmlns:a16="http://schemas.microsoft.com/office/drawing/2014/main" id="{CBA6950C-C3C3-46F6-9A58-2542CC8CE100}"/>
              </a:ext>
            </a:extLst>
          </p:cNvPr>
          <p:cNvSpPr txBox="1"/>
          <p:nvPr/>
        </p:nvSpPr>
        <p:spPr>
          <a:xfrm>
            <a:off x="6378578" y="4865667"/>
            <a:ext cx="1774822" cy="494626"/>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marL="152385"/>
            <a:r>
              <a:rPr lang="en" sz="2400">
                <a:solidFill>
                  <a:schemeClr val="dk1"/>
                </a:solidFill>
                <a:latin typeface="Calibri"/>
                <a:ea typeface="Calibri"/>
                <a:cs typeface="Calibri"/>
                <a:sym typeface="Calibri"/>
              </a:rPr>
              <a:t>DO50I=1.</a:t>
            </a:r>
            <a:endParaRPr sz="2400"/>
          </a:p>
        </p:txBody>
      </p:sp>
      <p:sp>
        <p:nvSpPr>
          <p:cNvPr id="15" name="TextBox 14">
            <a:extLst>
              <a:ext uri="{FF2B5EF4-FFF2-40B4-BE49-F238E27FC236}">
                <a16:creationId xmlns:a16="http://schemas.microsoft.com/office/drawing/2014/main" id="{6DE76ED4-A468-48FD-A7A8-40170E2E8389}"/>
              </a:ext>
            </a:extLst>
          </p:cNvPr>
          <p:cNvSpPr txBox="1"/>
          <p:nvPr/>
        </p:nvSpPr>
        <p:spPr>
          <a:xfrm>
            <a:off x="2290727" y="5648464"/>
            <a:ext cx="8050170" cy="707886"/>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dk1"/>
            </a:solidFill>
          </a:ln>
        </p:spPr>
        <p:txBody>
          <a:bodyPr wrap="square" rtlCol="0">
            <a:spAutoFit/>
          </a:bodyPr>
          <a:lstStyle/>
          <a:p>
            <a:r>
              <a:rPr lang="en-US" sz="2000"/>
              <a:t>This is an historical oddity.  Modern languages pay attention to whitespace.  </a:t>
            </a:r>
          </a:p>
          <a:p>
            <a:r>
              <a:rPr lang="en-US" sz="2000"/>
              <a:t>No need to remember this Fortran oddity!</a:t>
            </a:r>
          </a:p>
        </p:txBody>
      </p:sp>
    </p:spTree>
    <p:extLst>
      <p:ext uri="{BB962C8B-B14F-4D97-AF65-F5344CB8AC3E}">
        <p14:creationId xmlns:p14="http://schemas.microsoft.com/office/powerpoint/2010/main" val="271818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6"/>
                                        </p:tgtEl>
                                        <p:attrNameLst>
                                          <p:attrName>style.visibility</p:attrName>
                                        </p:attrNameLst>
                                      </p:cBhvr>
                                      <p:to>
                                        <p:strVal val="visible"/>
                                      </p:to>
                                    </p:set>
                                    <p:anim calcmode="lin" valueType="num">
                                      <p:cBhvr additive="base">
                                        <p:cTn id="7" dur="500" fill="hold"/>
                                        <p:tgtEl>
                                          <p:spTgt spid="216"/>
                                        </p:tgtEl>
                                        <p:attrNameLst>
                                          <p:attrName>ppt_x</p:attrName>
                                        </p:attrNameLst>
                                      </p:cBhvr>
                                      <p:tavLst>
                                        <p:tav tm="0">
                                          <p:val>
                                            <p:strVal val="#ppt_x"/>
                                          </p:val>
                                        </p:tav>
                                        <p:tav tm="100000">
                                          <p:val>
                                            <p:strVal val="#ppt_x"/>
                                          </p:val>
                                        </p:tav>
                                      </p:tavLst>
                                    </p:anim>
                                    <p:anim calcmode="lin" valueType="num">
                                      <p:cBhvr additive="base">
                                        <p:cTn id="8" dur="500" fill="hold"/>
                                        <p:tgtEl>
                                          <p:spTgt spid="2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animBg="1"/>
      <p:bldP spid="3" grpId="0" animBg="1"/>
      <p:bldP spid="10" grpId="0" animBg="1"/>
      <p:bldP spid="12"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406E80-F0DD-4286-B87C-3C802A9E0426}"/>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7BF05951-028A-45F1-A74D-FED9570D832B}"/>
              </a:ext>
            </a:extLst>
          </p:cNvPr>
          <p:cNvSpPr>
            <a:spLocks noGrp="1"/>
          </p:cNvSpPr>
          <p:nvPr>
            <p:ph type="sldNum" sz="quarter" idx="12"/>
          </p:nvPr>
        </p:nvSpPr>
        <p:spPr>
          <a:xfrm>
            <a:off x="8638881" y="6356350"/>
            <a:ext cx="2743200" cy="365125"/>
          </a:xfrm>
        </p:spPr>
        <p:txBody>
          <a:bodyPr/>
          <a:lstStyle/>
          <a:p>
            <a:fld id="{D71C9097-A5E9-4D89-B7F3-8053FCADCA0F}" type="slidenum">
              <a:rPr lang="en-US" smtClean="0"/>
              <a:t>3</a:t>
            </a:fld>
            <a:endParaRPr lang="en-US"/>
          </a:p>
        </p:txBody>
      </p:sp>
      <p:sp>
        <p:nvSpPr>
          <p:cNvPr id="791" name="Google Shape;791;p96"/>
          <p:cNvSpPr txBox="1">
            <a:spLocks noGrp="1"/>
          </p:cNvSpPr>
          <p:nvPr>
            <p:ph type="title" idx="4294967295"/>
          </p:nvPr>
        </p:nvSpPr>
        <p:spPr>
          <a:xfrm>
            <a:off x="528904" y="330325"/>
            <a:ext cx="9115425" cy="669925"/>
          </a:xfrm>
          <a:prstGeom prst="rect">
            <a:avLst/>
          </a:prstGeom>
          <a:noFill/>
          <a:ln>
            <a:noFill/>
          </a:ln>
        </p:spPr>
        <p:txBody>
          <a:bodyPr spcFirstLastPara="1" vert="horz" wrap="square" lIns="121900" tIns="60933" rIns="121900" bIns="60933" rtlCol="0" anchor="ctr" anchorCtr="0">
            <a:noAutofit/>
          </a:bodyPr>
          <a:lstStyle/>
          <a:p>
            <a:pPr algn="l">
              <a:spcBef>
                <a:spcPts val="0"/>
              </a:spcBef>
              <a:buClr>
                <a:schemeClr val="dk1"/>
              </a:buClr>
              <a:buSzPts val="3600"/>
            </a:pPr>
            <a:r>
              <a:rPr lang="en-US" sz="4800" cap="none"/>
              <a:t>Lexing is like ...</a:t>
            </a:r>
            <a:endParaRPr cap="none"/>
          </a:p>
        </p:txBody>
      </p:sp>
      <p:sp>
        <p:nvSpPr>
          <p:cNvPr id="809" name="Google Shape;809;p96"/>
          <p:cNvSpPr txBox="1"/>
          <p:nvPr/>
        </p:nvSpPr>
        <p:spPr>
          <a:xfrm>
            <a:off x="602673" y="3330092"/>
            <a:ext cx="10903527" cy="1151877"/>
          </a:xfrm>
          <a:prstGeom prst="rect">
            <a:avLst/>
          </a:prstGeom>
          <a:gradFill>
            <a:gsLst>
              <a:gs pos="0">
                <a:srgbClr val="FFF6DB"/>
              </a:gs>
              <a:gs pos="100000">
                <a:srgbClr val="FAD25C"/>
              </a:gs>
            </a:gsLst>
            <a:lin ang="5400012" scaled="0"/>
          </a:gradFill>
          <a:ln>
            <a:solidFill>
              <a:schemeClr val="dk1"/>
            </a:solidFill>
          </a:ln>
        </p:spPr>
        <p:txBody>
          <a:bodyPr spcFirstLastPara="1" wrap="square" lIns="121900" tIns="121900" rIns="121900" bIns="121900" anchor="t" anchorCtr="0">
            <a:noAutofit/>
          </a:bodyPr>
          <a:lstStyle/>
          <a:p>
            <a:r>
              <a:rPr lang="en-US" sz="2000">
                <a:latin typeface="Calibri"/>
                <a:ea typeface="Calibri"/>
                <a:cs typeface="Calibri"/>
                <a:sym typeface="Calibri"/>
              </a:rPr>
              <a:t>NOVEL</a:t>
            </a:r>
            <a:endParaRPr lang="en" sz="2000">
              <a:latin typeface="Calibri"/>
              <a:ea typeface="Calibri"/>
              <a:cs typeface="Calibri"/>
              <a:sym typeface="Calibri"/>
            </a:endParaRPr>
          </a:p>
          <a:p>
            <a:r>
              <a:rPr lang="en" sz="2000">
                <a:latin typeface="Calibri"/>
                <a:ea typeface="Calibri"/>
                <a:cs typeface="Calibri"/>
                <a:sym typeface="Calibri"/>
              </a:rPr>
              <a:t>A novel consists of many letters, </a:t>
            </a:r>
            <a:r>
              <a:rPr lang="en-US" sz="2000">
                <a:latin typeface="Calibri"/>
                <a:ea typeface="Calibri"/>
                <a:cs typeface="Calibri"/>
                <a:sym typeface="Calibri"/>
              </a:rPr>
              <a:t>spaces</a:t>
            </a:r>
            <a:r>
              <a:rPr lang="en" sz="2000">
                <a:latin typeface="Calibri"/>
                <a:ea typeface="Calibri"/>
                <a:cs typeface="Calibri"/>
                <a:sym typeface="Calibri"/>
              </a:rPr>
              <a:t> </a:t>
            </a:r>
            <a:r>
              <a:rPr lang="en-US" sz="2000">
                <a:latin typeface="Calibri"/>
                <a:ea typeface="Calibri"/>
                <a:cs typeface="Calibri"/>
                <a:sym typeface="Calibri"/>
              </a:rPr>
              <a:t>and punctuation</a:t>
            </a:r>
            <a:r>
              <a:rPr lang="en" sz="2000">
                <a:latin typeface="Calibri"/>
                <a:ea typeface="Calibri"/>
                <a:cs typeface="Calibri"/>
                <a:sym typeface="Calibri"/>
              </a:rPr>
              <a:t>.  The</a:t>
            </a:r>
            <a:r>
              <a:rPr lang="en-US" sz="2000">
                <a:latin typeface="Calibri"/>
                <a:ea typeface="Calibri"/>
                <a:cs typeface="Calibri"/>
                <a:sym typeface="Calibri"/>
              </a:rPr>
              <a:t>se </a:t>
            </a:r>
            <a:r>
              <a:rPr lang="en" sz="2000">
                <a:latin typeface="Calibri"/>
                <a:ea typeface="Calibri"/>
                <a:cs typeface="Calibri"/>
                <a:sym typeface="Calibri"/>
              </a:rPr>
              <a:t>are grouped into words, separated by spaces.  </a:t>
            </a:r>
            <a:r>
              <a:rPr lang="en-US" sz="2000">
                <a:latin typeface="Calibri"/>
                <a:ea typeface="Calibri"/>
                <a:cs typeface="Calibri"/>
                <a:sym typeface="Calibri"/>
              </a:rPr>
              <a:t>And the words fall into different “parts of speech”, such as nouns, verbs, adjectives, etc.</a:t>
            </a:r>
          </a:p>
        </p:txBody>
      </p:sp>
      <p:sp>
        <p:nvSpPr>
          <p:cNvPr id="37" name="Google Shape;809;p96">
            <a:extLst>
              <a:ext uri="{FF2B5EF4-FFF2-40B4-BE49-F238E27FC236}">
                <a16:creationId xmlns:a16="http://schemas.microsoft.com/office/drawing/2014/main" id="{58EE0E16-40A0-4640-B0B4-F2F815AA77D4}"/>
              </a:ext>
            </a:extLst>
          </p:cNvPr>
          <p:cNvSpPr txBox="1"/>
          <p:nvPr/>
        </p:nvSpPr>
        <p:spPr>
          <a:xfrm>
            <a:off x="602674" y="4658237"/>
            <a:ext cx="10903527" cy="1476869"/>
          </a:xfrm>
          <a:prstGeom prst="rect">
            <a:avLst/>
          </a:prstGeom>
          <a:gradFill>
            <a:gsLst>
              <a:gs pos="0">
                <a:srgbClr val="FFF6DB"/>
              </a:gs>
              <a:gs pos="100000">
                <a:srgbClr val="FAD25C"/>
              </a:gs>
            </a:gsLst>
            <a:lin ang="5400012" scaled="0"/>
          </a:gradFill>
          <a:ln>
            <a:solidFill>
              <a:schemeClr val="dk1"/>
            </a:solidFill>
          </a:ln>
        </p:spPr>
        <p:txBody>
          <a:bodyPr spcFirstLastPara="1" wrap="square" lIns="121900" tIns="121900" rIns="121900" bIns="121900" anchor="t" anchorCtr="0">
            <a:noAutofit/>
          </a:bodyPr>
          <a:lstStyle/>
          <a:p>
            <a:r>
              <a:rPr lang="en-US" sz="2000" dirty="0">
                <a:latin typeface="Calibri"/>
                <a:ea typeface="Calibri"/>
                <a:cs typeface="Calibri"/>
                <a:sym typeface="Calibri"/>
              </a:rPr>
              <a:t>PROGRAM</a:t>
            </a:r>
          </a:p>
          <a:p>
            <a:r>
              <a:rPr lang="en-US" sz="2000" dirty="0">
                <a:latin typeface="Calibri"/>
                <a:ea typeface="Calibri"/>
                <a:cs typeface="Calibri"/>
                <a:sym typeface="Calibri"/>
              </a:rPr>
              <a:t>A software program consists of many letters, digits, spaces and punctuation.  These are grouped into Tokens.  And these Tokens fall into different “syntactic categories”, such as names (or identifiers), keywords, punctuation, etc.</a:t>
            </a:r>
            <a:endParaRPr sz="2000" dirty="0">
              <a:latin typeface="Calibri"/>
              <a:ea typeface="Calibri"/>
              <a:cs typeface="Calibri"/>
              <a:sym typeface="Calibri"/>
            </a:endParaRPr>
          </a:p>
        </p:txBody>
      </p:sp>
      <p:sp>
        <p:nvSpPr>
          <p:cNvPr id="38" name="Google Shape;770;p95"/>
          <p:cNvSpPr/>
          <p:nvPr/>
        </p:nvSpPr>
        <p:spPr>
          <a:xfrm>
            <a:off x="1971053" y="1697976"/>
            <a:ext cx="883392" cy="838000"/>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121900" tIns="60933" rIns="121900" bIns="60933" anchor="ctr" anchorCtr="0">
            <a:noAutofit/>
          </a:bodyPr>
          <a:lstStyle/>
          <a:p>
            <a:pPr algn="ctr"/>
            <a:r>
              <a:rPr lang="en" dirty="0">
                <a:solidFill>
                  <a:schemeClr val="bg1"/>
                </a:solidFill>
                <a:ea typeface="Calibri"/>
                <a:cs typeface="Calibri"/>
                <a:sym typeface="Calibri"/>
              </a:rPr>
              <a:t>Lexer</a:t>
            </a:r>
            <a:endParaRPr dirty="0">
              <a:solidFill>
                <a:schemeClr val="bg1"/>
              </a:solidFill>
            </a:endParaRPr>
          </a:p>
        </p:txBody>
      </p:sp>
      <p:sp>
        <p:nvSpPr>
          <p:cNvPr id="39" name="Google Shape;771;p95"/>
          <p:cNvSpPr/>
          <p:nvPr/>
        </p:nvSpPr>
        <p:spPr>
          <a:xfrm>
            <a:off x="3830228" y="1697976"/>
            <a:ext cx="975783" cy="838000"/>
          </a:xfrm>
          <a:prstGeom prst="rect">
            <a:avLst/>
          </a:prstGeom>
          <a:solidFill>
            <a:srgbClr val="9FC5E8"/>
          </a:solidFill>
          <a:ln w="9525" cap="flat" cmpd="sng">
            <a:solidFill>
              <a:schemeClr val="dk1"/>
            </a:solidFill>
            <a:prstDash val="solid"/>
            <a:miter lim="800000"/>
            <a:headEnd type="none" w="sm" len="sm"/>
            <a:tailEnd type="none" w="sm" len="sm"/>
          </a:ln>
        </p:spPr>
        <p:txBody>
          <a:bodyPr spcFirstLastPara="1" wrap="square" lIns="121900" tIns="60933" rIns="121900" bIns="60933" anchor="ctr" anchorCtr="0">
            <a:noAutofit/>
          </a:bodyPr>
          <a:lstStyle/>
          <a:p>
            <a:pPr algn="ctr"/>
            <a:r>
              <a:rPr lang="en" dirty="0">
                <a:solidFill>
                  <a:schemeClr val="dk1"/>
                </a:solidFill>
                <a:ea typeface="Calibri"/>
                <a:cs typeface="Calibri"/>
                <a:sym typeface="Calibri"/>
              </a:rPr>
              <a:t>Parser</a:t>
            </a:r>
            <a:endParaRPr dirty="0"/>
          </a:p>
        </p:txBody>
      </p:sp>
      <p:cxnSp>
        <p:nvCxnSpPr>
          <p:cNvPr id="40" name="Google Shape;772;p95"/>
          <p:cNvCxnSpPr>
            <a:stCxn id="43" idx="3"/>
            <a:endCxn id="38" idx="1"/>
          </p:cNvCxnSpPr>
          <p:nvPr/>
        </p:nvCxnSpPr>
        <p:spPr>
          <a:xfrm>
            <a:off x="1155425" y="2116976"/>
            <a:ext cx="815628" cy="0"/>
          </a:xfrm>
          <a:prstGeom prst="straightConnector1">
            <a:avLst/>
          </a:prstGeom>
          <a:gradFill>
            <a:gsLst>
              <a:gs pos="0">
                <a:srgbClr val="FFFFFF"/>
              </a:gs>
              <a:gs pos="35000">
                <a:srgbClr val="FFFFFF"/>
              </a:gs>
              <a:gs pos="100000">
                <a:schemeClr val="accent4"/>
              </a:gs>
            </a:gsLst>
            <a:path path="circle">
              <a:fillToRect l="50000" t="50000" r="50000" b="50000"/>
            </a:path>
            <a:tileRect/>
          </a:gradFill>
          <a:ln w="28575" cap="flat" cmpd="sng">
            <a:solidFill>
              <a:srgbClr val="FF0000"/>
            </a:solidFill>
            <a:prstDash val="solid"/>
            <a:round/>
            <a:headEnd type="none" w="med" len="med"/>
            <a:tailEnd type="triangle" w="med" len="med"/>
          </a:ln>
        </p:spPr>
      </p:cxnSp>
      <p:cxnSp>
        <p:nvCxnSpPr>
          <p:cNvPr id="41" name="Google Shape;774;p95"/>
          <p:cNvCxnSpPr>
            <a:stCxn id="38" idx="3"/>
            <a:endCxn id="39" idx="1"/>
          </p:cNvCxnSpPr>
          <p:nvPr/>
        </p:nvCxnSpPr>
        <p:spPr>
          <a:xfrm>
            <a:off x="2854445" y="2116976"/>
            <a:ext cx="975783" cy="0"/>
          </a:xfrm>
          <a:prstGeom prst="straightConnector1">
            <a:avLst/>
          </a:prstGeom>
          <a:gradFill>
            <a:gsLst>
              <a:gs pos="0">
                <a:srgbClr val="FFFFFF"/>
              </a:gs>
              <a:gs pos="35000">
                <a:srgbClr val="FFFFFF"/>
              </a:gs>
              <a:gs pos="100000">
                <a:schemeClr val="accent4"/>
              </a:gs>
            </a:gsLst>
            <a:path path="circle">
              <a:fillToRect l="50000" t="50000" r="50000" b="50000"/>
            </a:path>
            <a:tileRect/>
          </a:gradFill>
          <a:ln w="28575" cap="flat" cmpd="sng">
            <a:solidFill>
              <a:srgbClr val="FF0000"/>
            </a:solidFill>
            <a:prstDash val="solid"/>
            <a:round/>
            <a:headEnd type="none" w="med" len="med"/>
            <a:tailEnd type="triangle" w="med" len="med"/>
          </a:ln>
        </p:spPr>
      </p:cxnSp>
      <p:cxnSp>
        <p:nvCxnSpPr>
          <p:cNvPr id="42" name="Google Shape;775;p95"/>
          <p:cNvCxnSpPr>
            <a:stCxn id="39" idx="3"/>
            <a:endCxn id="44" idx="1"/>
          </p:cNvCxnSpPr>
          <p:nvPr/>
        </p:nvCxnSpPr>
        <p:spPr>
          <a:xfrm>
            <a:off x="4806011" y="2116976"/>
            <a:ext cx="652464" cy="0"/>
          </a:xfrm>
          <a:prstGeom prst="straightConnector1">
            <a:avLst/>
          </a:prstGeom>
          <a:gradFill>
            <a:gsLst>
              <a:gs pos="0">
                <a:srgbClr val="FFFFFF"/>
              </a:gs>
              <a:gs pos="35000">
                <a:srgbClr val="FFFFFF"/>
              </a:gs>
              <a:gs pos="100000">
                <a:schemeClr val="accent4"/>
              </a:gs>
            </a:gsLst>
            <a:path path="circle">
              <a:fillToRect l="50000" t="50000" r="50000" b="50000"/>
            </a:path>
            <a:tileRect/>
          </a:gradFill>
          <a:ln w="28575" cap="flat" cmpd="sng">
            <a:solidFill>
              <a:srgbClr val="FF0000"/>
            </a:solidFill>
            <a:prstDash val="solid"/>
            <a:round/>
            <a:headEnd type="none" w="med" len="med"/>
            <a:tailEnd type="triangle" w="med" len="med"/>
          </a:ln>
        </p:spPr>
      </p:cxnSp>
      <p:sp>
        <p:nvSpPr>
          <p:cNvPr id="43" name="Google Shape;773;p95"/>
          <p:cNvSpPr txBox="1"/>
          <p:nvPr/>
        </p:nvSpPr>
        <p:spPr>
          <a:xfrm>
            <a:off x="213025" y="1891376"/>
            <a:ext cx="942400" cy="451200"/>
          </a:xfrm>
          <a:prstGeom prst="rect">
            <a:avLst/>
          </a:prstGeom>
          <a:solidFill>
            <a:srgbClr val="FFD966"/>
          </a:soli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r>
              <a:rPr lang="en" dirty="0">
                <a:solidFill>
                  <a:schemeClr val="dk1"/>
                </a:solidFill>
                <a:ea typeface="Tahoma"/>
                <a:cs typeface="Tahoma"/>
                <a:sym typeface="Tahoma"/>
              </a:rPr>
              <a:t>source</a:t>
            </a:r>
            <a:endParaRPr dirty="0"/>
          </a:p>
        </p:txBody>
      </p:sp>
      <p:sp>
        <p:nvSpPr>
          <p:cNvPr id="44" name="Google Shape;776;p95"/>
          <p:cNvSpPr/>
          <p:nvPr/>
        </p:nvSpPr>
        <p:spPr>
          <a:xfrm>
            <a:off x="5458475" y="1697976"/>
            <a:ext cx="1246818" cy="838000"/>
          </a:xfrm>
          <a:prstGeom prst="rect">
            <a:avLst/>
          </a:prstGeom>
          <a:solidFill>
            <a:srgbClr val="9FC5E8"/>
          </a:solidFill>
          <a:ln w="9525" cap="flat" cmpd="sng">
            <a:solidFill>
              <a:schemeClr val="dk1"/>
            </a:solidFill>
            <a:prstDash val="solid"/>
            <a:miter lim="800000"/>
            <a:headEnd type="none" w="sm" len="sm"/>
            <a:tailEnd type="none" w="sm" len="sm"/>
          </a:ln>
        </p:spPr>
        <p:txBody>
          <a:bodyPr spcFirstLastPara="1" wrap="square" lIns="121900" tIns="60933" rIns="121900" bIns="60933" anchor="ctr" anchorCtr="0">
            <a:noAutofit/>
          </a:bodyPr>
          <a:lstStyle/>
          <a:p>
            <a:pPr algn="ctr"/>
            <a:r>
              <a:rPr lang="en" dirty="0">
                <a:solidFill>
                  <a:schemeClr val="dk1"/>
                </a:solidFill>
                <a:ea typeface="Calibri"/>
                <a:cs typeface="Calibri"/>
                <a:sym typeface="Calibri"/>
              </a:rPr>
              <a:t>Semantic</a:t>
            </a:r>
            <a:endParaRPr dirty="0"/>
          </a:p>
          <a:p>
            <a:pPr algn="ctr"/>
            <a:r>
              <a:rPr lang="en" dirty="0">
                <a:solidFill>
                  <a:schemeClr val="dk1"/>
                </a:solidFill>
                <a:ea typeface="Calibri"/>
                <a:cs typeface="Calibri"/>
                <a:sym typeface="Calibri"/>
              </a:rPr>
              <a:t>Checker</a:t>
            </a:r>
            <a:endParaRPr dirty="0"/>
          </a:p>
        </p:txBody>
      </p:sp>
      <p:cxnSp>
        <p:nvCxnSpPr>
          <p:cNvPr id="45" name="Google Shape;777;p95"/>
          <p:cNvCxnSpPr>
            <a:stCxn id="44" idx="3"/>
            <a:endCxn id="52" idx="1"/>
          </p:cNvCxnSpPr>
          <p:nvPr/>
        </p:nvCxnSpPr>
        <p:spPr>
          <a:xfrm>
            <a:off x="6705293" y="2116976"/>
            <a:ext cx="809042" cy="0"/>
          </a:xfrm>
          <a:prstGeom prst="straightConnector1">
            <a:avLst/>
          </a:prstGeom>
          <a:noFill/>
          <a:ln w="28575" cap="flat" cmpd="sng">
            <a:solidFill>
              <a:srgbClr val="FF0000"/>
            </a:solidFill>
            <a:prstDash val="solid"/>
            <a:round/>
            <a:headEnd type="none" w="med" len="med"/>
            <a:tailEnd type="triangle" w="med" len="med"/>
          </a:ln>
        </p:spPr>
      </p:cxnSp>
      <p:sp>
        <p:nvSpPr>
          <p:cNvPr id="46" name="Google Shape;779;p95"/>
          <p:cNvSpPr txBox="1"/>
          <p:nvPr/>
        </p:nvSpPr>
        <p:spPr>
          <a:xfrm>
            <a:off x="1173128" y="1780053"/>
            <a:ext cx="812800" cy="451200"/>
          </a:xfrm>
          <a:prstGeom prst="rect">
            <a:avLst/>
          </a:prstGeom>
          <a:noFill/>
          <a:ln>
            <a:noFill/>
          </a:ln>
        </p:spPr>
        <p:txBody>
          <a:bodyPr spcFirstLastPara="1" wrap="square" lIns="121900" tIns="60933" rIns="121900" bIns="60933" anchor="t" anchorCtr="0">
            <a:noAutofit/>
          </a:bodyPr>
          <a:lstStyle/>
          <a:p>
            <a:r>
              <a:rPr lang="en" dirty="0">
                <a:solidFill>
                  <a:schemeClr val="dk1"/>
                </a:solidFill>
                <a:ea typeface="Tahoma"/>
                <a:cs typeface="Tahoma"/>
                <a:sym typeface="Tahoma"/>
              </a:rPr>
              <a:t>chars</a:t>
            </a:r>
            <a:endParaRPr dirty="0"/>
          </a:p>
        </p:txBody>
      </p:sp>
      <p:sp>
        <p:nvSpPr>
          <p:cNvPr id="47" name="Google Shape;781;p95"/>
          <p:cNvSpPr txBox="1"/>
          <p:nvPr/>
        </p:nvSpPr>
        <p:spPr>
          <a:xfrm>
            <a:off x="2873127" y="1749179"/>
            <a:ext cx="942400" cy="451200"/>
          </a:xfrm>
          <a:prstGeom prst="rect">
            <a:avLst/>
          </a:prstGeom>
          <a:noFill/>
          <a:ln>
            <a:noFill/>
          </a:ln>
        </p:spPr>
        <p:txBody>
          <a:bodyPr spcFirstLastPara="1" wrap="square" lIns="121900" tIns="60933" rIns="121900" bIns="60933" anchor="t" anchorCtr="0">
            <a:noAutofit/>
          </a:bodyPr>
          <a:lstStyle/>
          <a:p>
            <a:r>
              <a:rPr lang="en" dirty="0">
                <a:solidFill>
                  <a:schemeClr val="dk1"/>
                </a:solidFill>
                <a:ea typeface="Tahoma"/>
                <a:cs typeface="Tahoma"/>
                <a:sym typeface="Tahoma"/>
              </a:rPr>
              <a:t>tokens</a:t>
            </a:r>
            <a:endParaRPr dirty="0"/>
          </a:p>
        </p:txBody>
      </p:sp>
      <p:sp>
        <p:nvSpPr>
          <p:cNvPr id="48" name="Google Shape;783;p95"/>
          <p:cNvSpPr txBox="1"/>
          <p:nvPr/>
        </p:nvSpPr>
        <p:spPr>
          <a:xfrm>
            <a:off x="6803954" y="1783402"/>
            <a:ext cx="750800" cy="365200"/>
          </a:xfrm>
          <a:prstGeom prst="rect">
            <a:avLst/>
          </a:prstGeom>
          <a:noFill/>
          <a:ln>
            <a:noFill/>
          </a:ln>
        </p:spPr>
        <p:txBody>
          <a:bodyPr spcFirstLastPara="1" wrap="square" lIns="121900" tIns="60933" rIns="121900" bIns="60933" anchor="t" anchorCtr="0">
            <a:noAutofit/>
          </a:bodyPr>
          <a:lstStyle/>
          <a:p>
            <a:r>
              <a:rPr lang="en" dirty="0">
                <a:solidFill>
                  <a:schemeClr val="dk1"/>
                </a:solidFill>
                <a:ea typeface="Tahoma"/>
                <a:cs typeface="Tahoma"/>
                <a:sym typeface="Tahoma"/>
              </a:rPr>
              <a:t>AST</a:t>
            </a:r>
            <a:endParaRPr dirty="0"/>
          </a:p>
        </p:txBody>
      </p:sp>
      <p:sp>
        <p:nvSpPr>
          <p:cNvPr id="49" name="Google Shape;784;p95"/>
          <p:cNvSpPr/>
          <p:nvPr/>
        </p:nvSpPr>
        <p:spPr>
          <a:xfrm>
            <a:off x="9253774" y="1072754"/>
            <a:ext cx="1223682" cy="2088444"/>
          </a:xfrm>
          <a:prstGeom prst="rect">
            <a:avLst/>
          </a:prstGeom>
          <a:solidFill>
            <a:schemeClr val="accent5">
              <a:lumMod val="75000"/>
            </a:schemeClr>
          </a:solidFill>
          <a:ln w="9525" cap="flat" cmpd="sng">
            <a:solidFill>
              <a:schemeClr val="dk1"/>
            </a:solidFill>
            <a:prstDash val="solid"/>
            <a:miter lim="800000"/>
            <a:headEnd type="none" w="sm" len="sm"/>
            <a:tailEnd type="none" w="sm" len="sm"/>
          </a:ln>
        </p:spPr>
        <p:txBody>
          <a:bodyPr spcFirstLastPara="1" wrap="square" lIns="121900" tIns="60933" rIns="121900" bIns="60933" anchor="ctr" anchorCtr="0">
            <a:noAutofit/>
          </a:bodyPr>
          <a:lstStyle/>
          <a:p>
            <a:pPr algn="ctr"/>
            <a:r>
              <a:rPr lang="en" dirty="0">
                <a:solidFill>
                  <a:schemeClr val="bg1"/>
                </a:solidFill>
                <a:ea typeface="Calibri"/>
                <a:cs typeface="Calibri"/>
                <a:sym typeface="Calibri"/>
              </a:rPr>
              <a:t>BackEnd</a:t>
            </a:r>
            <a:endParaRPr dirty="0">
              <a:solidFill>
                <a:schemeClr val="bg1"/>
              </a:solidFill>
            </a:endParaRPr>
          </a:p>
        </p:txBody>
      </p:sp>
      <p:cxnSp>
        <p:nvCxnSpPr>
          <p:cNvPr id="50" name="Google Shape;785;p95"/>
          <p:cNvCxnSpPr/>
          <p:nvPr/>
        </p:nvCxnSpPr>
        <p:spPr>
          <a:xfrm>
            <a:off x="10477456" y="2109387"/>
            <a:ext cx="528401" cy="15178"/>
          </a:xfrm>
          <a:prstGeom prst="straightConnector1">
            <a:avLst/>
          </a:prstGeom>
          <a:noFill/>
          <a:ln w="28575" cap="flat" cmpd="sng">
            <a:solidFill>
              <a:srgbClr val="FF0000"/>
            </a:solidFill>
            <a:prstDash val="solid"/>
            <a:round/>
            <a:headEnd type="none" w="med" len="med"/>
            <a:tailEnd type="triangle" w="med" len="med"/>
          </a:ln>
        </p:spPr>
      </p:cxnSp>
      <p:sp>
        <p:nvSpPr>
          <p:cNvPr id="51" name="Google Shape;786;p95"/>
          <p:cNvSpPr txBox="1"/>
          <p:nvPr/>
        </p:nvSpPr>
        <p:spPr>
          <a:xfrm>
            <a:off x="10984258" y="1891376"/>
            <a:ext cx="942400" cy="451200"/>
          </a:xfrm>
          <a:prstGeom prst="rect">
            <a:avLst/>
          </a:prstGeom>
          <a:solidFill>
            <a:srgbClr val="FFD966"/>
          </a:soli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r>
              <a:rPr lang="en">
                <a:solidFill>
                  <a:schemeClr val="dk1"/>
                </a:solidFill>
                <a:ea typeface="Tahoma"/>
                <a:cs typeface="Tahoma"/>
                <a:sym typeface="Tahoma"/>
              </a:rPr>
              <a:t>target</a:t>
            </a:r>
            <a:endParaRPr/>
          </a:p>
        </p:txBody>
      </p:sp>
      <p:sp>
        <p:nvSpPr>
          <p:cNvPr id="52" name="Google Shape;784;p95"/>
          <p:cNvSpPr/>
          <p:nvPr/>
        </p:nvSpPr>
        <p:spPr>
          <a:xfrm>
            <a:off x="7514335" y="1697976"/>
            <a:ext cx="1120948" cy="838000"/>
          </a:xfrm>
          <a:prstGeom prst="rect">
            <a:avLst/>
          </a:prstGeom>
          <a:solidFill>
            <a:srgbClr val="9FC5E8"/>
          </a:solidFill>
          <a:ln w="9525" cap="flat" cmpd="sng">
            <a:solidFill>
              <a:schemeClr val="dk1"/>
            </a:solidFill>
            <a:prstDash val="solid"/>
            <a:miter lim="800000"/>
            <a:headEnd type="none" w="sm" len="sm"/>
            <a:tailEnd type="none" w="sm" len="sm"/>
          </a:ln>
        </p:spPr>
        <p:txBody>
          <a:bodyPr spcFirstLastPara="1" wrap="square" lIns="121900" tIns="60933" rIns="121900" bIns="60933" anchor="ctr" anchorCtr="0">
            <a:noAutofit/>
          </a:bodyPr>
          <a:lstStyle/>
          <a:p>
            <a:pPr algn="ctr"/>
            <a:r>
              <a:rPr lang="en" dirty="0">
                <a:solidFill>
                  <a:schemeClr val="dk1"/>
                </a:solidFill>
                <a:ea typeface="Calibri"/>
                <a:cs typeface="Calibri"/>
                <a:sym typeface="Calibri"/>
              </a:rPr>
              <a:t>AST to IR</a:t>
            </a:r>
            <a:endParaRPr dirty="0"/>
          </a:p>
        </p:txBody>
      </p:sp>
      <p:sp>
        <p:nvSpPr>
          <p:cNvPr id="53" name="Google Shape;783;p95"/>
          <p:cNvSpPr txBox="1"/>
          <p:nvPr/>
        </p:nvSpPr>
        <p:spPr>
          <a:xfrm>
            <a:off x="8720283" y="1759365"/>
            <a:ext cx="750800" cy="365200"/>
          </a:xfrm>
          <a:prstGeom prst="rect">
            <a:avLst/>
          </a:prstGeom>
          <a:noFill/>
          <a:ln>
            <a:noFill/>
          </a:ln>
        </p:spPr>
        <p:txBody>
          <a:bodyPr spcFirstLastPara="1" wrap="square" lIns="121900" tIns="60933" rIns="121900" bIns="60933" anchor="t" anchorCtr="0">
            <a:noAutofit/>
          </a:bodyPr>
          <a:lstStyle/>
          <a:p>
            <a:r>
              <a:rPr lang="en" dirty="0">
                <a:solidFill>
                  <a:schemeClr val="dk1"/>
                </a:solidFill>
                <a:ea typeface="Tahoma"/>
                <a:cs typeface="Tahoma"/>
                <a:sym typeface="Tahoma"/>
              </a:rPr>
              <a:t>IR</a:t>
            </a:r>
            <a:endParaRPr dirty="0"/>
          </a:p>
        </p:txBody>
      </p:sp>
      <p:cxnSp>
        <p:nvCxnSpPr>
          <p:cNvPr id="54" name="Google Shape;777;p95"/>
          <p:cNvCxnSpPr>
            <a:stCxn id="52" idx="3"/>
            <a:endCxn id="49" idx="1"/>
          </p:cNvCxnSpPr>
          <p:nvPr/>
        </p:nvCxnSpPr>
        <p:spPr>
          <a:xfrm>
            <a:off x="8635283" y="2116976"/>
            <a:ext cx="618491" cy="0"/>
          </a:xfrm>
          <a:prstGeom prst="straightConnector1">
            <a:avLst/>
          </a:prstGeom>
          <a:noFill/>
          <a:ln w="28575" cap="flat" cmpd="sng">
            <a:solidFill>
              <a:srgbClr val="FF0000"/>
            </a:solidFill>
            <a:prstDash val="solid"/>
            <a:round/>
            <a:headEnd type="none" w="med" len="med"/>
            <a:tailEnd type="triangle" w="med" len="med"/>
          </a:ln>
        </p:spPr>
      </p:cxnSp>
      <p:sp>
        <p:nvSpPr>
          <p:cNvPr id="55" name="Google Shape;782;p95"/>
          <p:cNvSpPr txBox="1"/>
          <p:nvPr/>
        </p:nvSpPr>
        <p:spPr>
          <a:xfrm>
            <a:off x="4813680" y="1770228"/>
            <a:ext cx="750800" cy="451200"/>
          </a:xfrm>
          <a:prstGeom prst="rect">
            <a:avLst/>
          </a:prstGeom>
          <a:noFill/>
          <a:ln>
            <a:noFill/>
          </a:ln>
        </p:spPr>
        <p:txBody>
          <a:bodyPr spcFirstLastPara="1" wrap="square" lIns="121900" tIns="60933" rIns="121900" bIns="60933" anchor="t" anchorCtr="0">
            <a:noAutofit/>
          </a:bodyPr>
          <a:lstStyle/>
          <a:p>
            <a:r>
              <a:rPr lang="en" dirty="0">
                <a:solidFill>
                  <a:schemeClr val="dk1"/>
                </a:solidFill>
                <a:ea typeface="Tahoma"/>
                <a:cs typeface="Tahoma"/>
                <a:sym typeface="Tahoma"/>
              </a:rPr>
              <a:t>AST</a:t>
            </a:r>
            <a:endParaRPr dirty="0"/>
          </a:p>
        </p:txBody>
      </p:sp>
    </p:spTree>
    <p:extLst>
      <p:ext uri="{BB962C8B-B14F-4D97-AF65-F5344CB8AC3E}">
        <p14:creationId xmlns:p14="http://schemas.microsoft.com/office/powerpoint/2010/main" val="276699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circle(in)">
                                      <p:cBhvr>
                                        <p:cTn id="7"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idx="4294967295"/>
          </p:nvPr>
        </p:nvSpPr>
        <p:spPr>
          <a:xfrm>
            <a:off x="677169" y="288000"/>
            <a:ext cx="7318800" cy="578000"/>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959"/>
            </a:pPr>
            <a:r>
              <a:rPr lang="en" dirty="0"/>
              <a:t>Principle of Longest Match</a:t>
            </a:r>
            <a:endParaRPr dirty="0"/>
          </a:p>
        </p:txBody>
      </p:sp>
      <p:sp>
        <p:nvSpPr>
          <p:cNvPr id="225" name="Google Shape;225;p33"/>
          <p:cNvSpPr txBox="1">
            <a:spLocks noGrp="1"/>
          </p:cNvSpPr>
          <p:nvPr>
            <p:ph type="body" idx="1"/>
          </p:nvPr>
        </p:nvSpPr>
        <p:spPr>
          <a:xfrm>
            <a:off x="677167" y="957943"/>
            <a:ext cx="11228800" cy="3858986"/>
          </a:xfrm>
          <a:prstGeom prst="rect">
            <a:avLst/>
          </a:prstGeom>
          <a:noFill/>
          <a:ln>
            <a:noFill/>
          </a:ln>
        </p:spPr>
        <p:txBody>
          <a:bodyPr spcFirstLastPara="1" wrap="square" lIns="121900" tIns="60933" rIns="121900" bIns="60933" anchor="t" anchorCtr="0">
            <a:noAutofit/>
          </a:bodyPr>
          <a:lstStyle/>
          <a:p>
            <a:pPr marL="304792" indent="-253994">
              <a:spcBef>
                <a:spcPts val="0"/>
              </a:spcBef>
              <a:buClr>
                <a:schemeClr val="dk1"/>
              </a:buClr>
              <a:buSzPts val="1800"/>
              <a:buFont typeface="Calibri"/>
              <a:buChar char="●"/>
            </a:pPr>
            <a:r>
              <a:rPr lang="en" sz="2400" dirty="0">
                <a:latin typeface="Calibri"/>
                <a:ea typeface="Calibri"/>
                <a:cs typeface="Calibri"/>
                <a:sym typeface="Calibri"/>
              </a:rPr>
              <a:t>Scanner should pick the </a:t>
            </a:r>
            <a:r>
              <a:rPr lang="en" sz="2400" i="1" dirty="0">
                <a:latin typeface="Calibri"/>
                <a:ea typeface="Calibri"/>
                <a:cs typeface="Calibri"/>
                <a:sym typeface="Calibri"/>
              </a:rPr>
              <a:t>longest</a:t>
            </a:r>
            <a:r>
              <a:rPr lang="en" sz="2400" dirty="0">
                <a:latin typeface="Calibri"/>
                <a:ea typeface="Calibri"/>
                <a:cs typeface="Calibri"/>
                <a:sym typeface="Calibri"/>
              </a:rPr>
              <a:t> possible string to make up the next token (“greedy” algorithm)</a:t>
            </a:r>
            <a:endParaRPr sz="2400" dirty="0">
              <a:latin typeface="Calibri"/>
              <a:ea typeface="Calibri"/>
              <a:cs typeface="Calibri"/>
              <a:sym typeface="Calibri"/>
            </a:endParaRPr>
          </a:p>
          <a:p>
            <a:pPr marL="304792" indent="-253994">
              <a:spcBef>
                <a:spcPts val="1333"/>
              </a:spcBef>
              <a:buClr>
                <a:schemeClr val="dk1"/>
              </a:buClr>
              <a:buSzPts val="1800"/>
              <a:buFont typeface="Calibri"/>
              <a:buChar char="●"/>
            </a:pPr>
            <a:r>
              <a:rPr lang="en" sz="2400" dirty="0">
                <a:latin typeface="Calibri"/>
                <a:ea typeface="Calibri"/>
                <a:cs typeface="Calibri"/>
                <a:sym typeface="Calibri"/>
              </a:rPr>
              <a:t>Example</a:t>
            </a:r>
            <a:endParaRPr sz="2400" dirty="0">
              <a:latin typeface="Calibri"/>
              <a:ea typeface="Calibri"/>
              <a:cs typeface="Calibri"/>
              <a:sym typeface="Calibri"/>
            </a:endParaRPr>
          </a:p>
          <a:p>
            <a:pPr marL="1523962" lvl="2" indent="-304792">
              <a:spcBef>
                <a:spcPts val="667"/>
              </a:spcBef>
              <a:buClr>
                <a:schemeClr val="dk1"/>
              </a:buClr>
              <a:buSzPts val="1800"/>
              <a:buNone/>
            </a:pPr>
            <a:r>
              <a:rPr lang="en" sz="2400">
                <a:latin typeface="Calibri"/>
                <a:ea typeface="Calibri"/>
                <a:cs typeface="Calibri"/>
                <a:sym typeface="Calibri"/>
              </a:rPr>
              <a:t>	</a:t>
            </a:r>
            <a:r>
              <a:rPr lang="en" sz="2400">
                <a:solidFill>
                  <a:srgbClr val="0070C0"/>
                </a:solidFill>
                <a:latin typeface="Calibri"/>
                <a:ea typeface="Calibri"/>
                <a:cs typeface="Calibri"/>
                <a:sym typeface="Calibri"/>
              </a:rPr>
              <a:t>ret </a:t>
            </a:r>
            <a:r>
              <a:rPr lang="en" sz="2400" dirty="0">
                <a:solidFill>
                  <a:srgbClr val="0070C0"/>
                </a:solidFill>
                <a:latin typeface="Calibri"/>
                <a:ea typeface="Calibri"/>
                <a:cs typeface="Calibri"/>
                <a:sym typeface="Calibri"/>
              </a:rPr>
              <a:t>idx &lt;= iffy</a:t>
            </a:r>
            <a:endParaRPr sz="2400" dirty="0">
              <a:latin typeface="Calibri"/>
              <a:ea typeface="Calibri"/>
              <a:cs typeface="Calibri"/>
              <a:sym typeface="Calibri"/>
            </a:endParaRPr>
          </a:p>
          <a:p>
            <a:pPr marL="304792" indent="-304792">
              <a:spcBef>
                <a:spcPts val="1333"/>
              </a:spcBef>
              <a:buClr>
                <a:schemeClr val="dk1"/>
              </a:buClr>
              <a:buSzPts val="2800"/>
              <a:buNone/>
            </a:pPr>
            <a:r>
              <a:rPr lang="en" sz="2400" dirty="0">
                <a:latin typeface="Calibri"/>
                <a:ea typeface="Calibri"/>
                <a:cs typeface="Calibri"/>
                <a:sym typeface="Calibri"/>
              </a:rPr>
              <a:t>	should be scanned into 4 tokens:</a:t>
            </a:r>
            <a:endParaRPr sz="2400" dirty="0">
              <a:latin typeface="Calibri"/>
              <a:ea typeface="Calibri"/>
              <a:cs typeface="Calibri"/>
              <a:sym typeface="Calibri"/>
            </a:endParaRPr>
          </a:p>
          <a:p>
            <a:pPr marL="914377" lvl="1" indent="-304792">
              <a:spcBef>
                <a:spcPts val="667"/>
              </a:spcBef>
              <a:buClr>
                <a:schemeClr val="dk1"/>
              </a:buClr>
              <a:buSzPts val="2000"/>
              <a:buNone/>
            </a:pPr>
            <a:endParaRPr lang="en-US" dirty="0">
              <a:latin typeface="Calibri"/>
              <a:ea typeface="Calibri"/>
              <a:cs typeface="Calibri"/>
              <a:sym typeface="Calibri"/>
            </a:endParaRPr>
          </a:p>
          <a:p>
            <a:pPr marL="914377" lvl="1" indent="-304792">
              <a:spcBef>
                <a:spcPts val="667"/>
              </a:spcBef>
              <a:buClr>
                <a:schemeClr val="dk1"/>
              </a:buClr>
              <a:buSzPts val="2000"/>
              <a:buNone/>
            </a:pPr>
            <a:endParaRPr dirty="0">
              <a:latin typeface="Calibri"/>
              <a:ea typeface="Calibri"/>
              <a:cs typeface="Calibri"/>
              <a:sym typeface="Calibri"/>
            </a:endParaRPr>
          </a:p>
          <a:p>
            <a:pPr marL="609585" indent="-457189">
              <a:spcBef>
                <a:spcPts val="667"/>
              </a:spcBef>
              <a:buSzPts val="1800"/>
              <a:buFont typeface="Calibri"/>
              <a:buChar char="●"/>
            </a:pPr>
            <a:r>
              <a:rPr lang="en" sz="2400" dirty="0">
                <a:solidFill>
                  <a:srgbClr val="0070C0"/>
                </a:solidFill>
                <a:latin typeface="Calibri"/>
                <a:ea typeface="Calibri"/>
                <a:cs typeface="Calibri"/>
                <a:sym typeface="Calibri"/>
              </a:rPr>
              <a:t>&lt;=</a:t>
            </a:r>
            <a:r>
              <a:rPr lang="en" sz="2400" dirty="0">
                <a:latin typeface="Calibri"/>
                <a:ea typeface="Calibri"/>
                <a:cs typeface="Calibri"/>
                <a:sym typeface="Calibri"/>
              </a:rPr>
              <a:t> is </a:t>
            </a:r>
            <a:r>
              <a:rPr lang="en" sz="2400" i="1" dirty="0">
                <a:latin typeface="Calibri"/>
                <a:ea typeface="Calibri"/>
                <a:cs typeface="Calibri"/>
                <a:sym typeface="Calibri"/>
              </a:rPr>
              <a:t>one</a:t>
            </a:r>
            <a:r>
              <a:rPr lang="en" sz="2400" dirty="0">
                <a:latin typeface="Calibri"/>
                <a:ea typeface="Calibri"/>
                <a:cs typeface="Calibri"/>
                <a:sym typeface="Calibri"/>
              </a:rPr>
              <a:t> token, not two</a:t>
            </a:r>
            <a:endParaRPr sz="2400" dirty="0">
              <a:latin typeface="Calibri"/>
              <a:ea typeface="Calibri"/>
              <a:cs typeface="Calibri"/>
              <a:sym typeface="Calibri"/>
            </a:endParaRPr>
          </a:p>
          <a:p>
            <a:pPr marL="609585" indent="-457189">
              <a:spcBef>
                <a:spcPts val="0"/>
              </a:spcBef>
              <a:buSzPts val="1800"/>
              <a:buFont typeface="Calibri"/>
              <a:buChar char="●"/>
            </a:pPr>
            <a:r>
              <a:rPr lang="en" sz="2400" dirty="0">
                <a:solidFill>
                  <a:srgbClr val="0070C0"/>
                </a:solidFill>
                <a:latin typeface="Calibri"/>
                <a:ea typeface="Calibri"/>
                <a:cs typeface="Calibri"/>
                <a:sym typeface="Calibri"/>
              </a:rPr>
              <a:t>iffy</a:t>
            </a:r>
            <a:r>
              <a:rPr lang="en" sz="2400" dirty="0">
                <a:latin typeface="Calibri"/>
                <a:ea typeface="Calibri"/>
                <a:cs typeface="Calibri"/>
                <a:sym typeface="Calibri"/>
              </a:rPr>
              <a:t> is a </a:t>
            </a:r>
            <a:r>
              <a:rPr lang="en" sz="2400" dirty="0">
                <a:solidFill>
                  <a:srgbClr val="4A86E8"/>
                </a:solidFill>
                <a:latin typeface="Calibri"/>
                <a:ea typeface="Calibri"/>
                <a:cs typeface="Calibri"/>
                <a:sym typeface="Calibri"/>
              </a:rPr>
              <a:t>TOKNAM</a:t>
            </a:r>
            <a:r>
              <a:rPr lang="en" sz="2400" dirty="0">
                <a:latin typeface="Calibri"/>
                <a:ea typeface="Calibri"/>
                <a:cs typeface="Calibri"/>
                <a:sym typeface="Calibri"/>
              </a:rPr>
              <a:t>, not </a:t>
            </a:r>
            <a:r>
              <a:rPr lang="en" sz="2400" dirty="0">
                <a:solidFill>
                  <a:srgbClr val="0070C0"/>
                </a:solidFill>
                <a:latin typeface="Calibri"/>
                <a:ea typeface="Calibri"/>
                <a:cs typeface="Calibri"/>
                <a:sym typeface="Calibri"/>
              </a:rPr>
              <a:t>TOKIF</a:t>
            </a:r>
            <a:r>
              <a:rPr lang="en" sz="2400" dirty="0">
                <a:latin typeface="Calibri"/>
                <a:ea typeface="Calibri"/>
                <a:cs typeface="Calibri"/>
                <a:sym typeface="Calibri"/>
              </a:rPr>
              <a:t> followed by </a:t>
            </a:r>
            <a:r>
              <a:rPr lang="en" sz="2400" dirty="0">
                <a:solidFill>
                  <a:srgbClr val="0070C0"/>
                </a:solidFill>
                <a:latin typeface="Calibri"/>
                <a:ea typeface="Calibri"/>
                <a:cs typeface="Calibri"/>
                <a:sym typeface="Calibri"/>
              </a:rPr>
              <a:t>TOKNAM="fy"</a:t>
            </a:r>
            <a:endParaRPr sz="2400" dirty="0">
              <a:latin typeface="Calibri"/>
              <a:ea typeface="Calibri"/>
              <a:cs typeface="Calibri"/>
              <a:sym typeface="Calibri"/>
            </a:endParaRPr>
          </a:p>
        </p:txBody>
      </p:sp>
      <p:sp>
        <p:nvSpPr>
          <p:cNvPr id="226" name="Google Shape;226;p33"/>
          <p:cNvSpPr txBox="1"/>
          <p:nvPr/>
        </p:nvSpPr>
        <p:spPr>
          <a:xfrm>
            <a:off x="1694267" y="3233057"/>
            <a:ext cx="1385600" cy="524800"/>
          </a:xfrm>
          <a:prstGeom prst="rect">
            <a:avLst/>
          </a:prstGeom>
          <a:solidFill>
            <a:schemeClr val="accent5"/>
          </a:solidFill>
          <a:ln w="12700" cap="flat" cmpd="sng">
            <a:solidFill>
              <a:schemeClr val="dk1"/>
            </a:solidFill>
            <a:prstDash val="solid"/>
            <a:miter lim="800000"/>
            <a:headEnd type="none" w="sm" len="sm"/>
            <a:tailEnd type="none" w="sm" len="sm"/>
          </a:ln>
        </p:spPr>
        <p:txBody>
          <a:bodyPr spcFirstLastPara="1" wrap="square" lIns="121900" tIns="60933" rIns="121900" bIns="60933" anchor="t" anchorCtr="0">
            <a:noAutofit/>
          </a:bodyPr>
          <a:lstStyle/>
          <a:p>
            <a:pPr>
              <a:buClr>
                <a:schemeClr val="dk1"/>
              </a:buClr>
              <a:buSzPts val="1800"/>
            </a:pPr>
            <a:r>
              <a:rPr lang="en" sz="2400">
                <a:solidFill>
                  <a:srgbClr val="FFFFFF"/>
                </a:solidFill>
                <a:latin typeface="Tahoma"/>
                <a:ea typeface="Tahoma"/>
                <a:cs typeface="Tahoma"/>
                <a:sym typeface="Tahoma"/>
              </a:rPr>
              <a:t>TOKRET</a:t>
            </a:r>
            <a:endParaRPr sz="2400">
              <a:solidFill>
                <a:srgbClr val="FFFFFF"/>
              </a:solidFill>
            </a:endParaRPr>
          </a:p>
        </p:txBody>
      </p:sp>
      <p:sp>
        <p:nvSpPr>
          <p:cNvPr id="227" name="Google Shape;227;p33"/>
          <p:cNvSpPr txBox="1"/>
          <p:nvPr/>
        </p:nvSpPr>
        <p:spPr>
          <a:xfrm>
            <a:off x="3455481" y="3233057"/>
            <a:ext cx="2551600" cy="524800"/>
          </a:xfrm>
          <a:prstGeom prst="rect">
            <a:avLst/>
          </a:prstGeom>
          <a:solidFill>
            <a:schemeClr val="accent5"/>
          </a:solidFill>
          <a:ln w="12700" cap="flat" cmpd="sng">
            <a:solidFill>
              <a:schemeClr val="dk1"/>
            </a:solidFill>
            <a:prstDash val="solid"/>
            <a:miter lim="800000"/>
            <a:headEnd type="none" w="sm" len="sm"/>
            <a:tailEnd type="none" w="sm" len="sm"/>
          </a:ln>
        </p:spPr>
        <p:txBody>
          <a:bodyPr spcFirstLastPara="1" wrap="square" lIns="121900" tIns="60933" rIns="121900" bIns="60933" anchor="t" anchorCtr="0">
            <a:noAutofit/>
          </a:bodyPr>
          <a:lstStyle/>
          <a:p>
            <a:pPr>
              <a:buClr>
                <a:schemeClr val="dk1"/>
              </a:buClr>
              <a:buSzPts val="1800"/>
            </a:pPr>
            <a:r>
              <a:rPr lang="en" sz="2400">
                <a:solidFill>
                  <a:srgbClr val="FFFFFF"/>
                </a:solidFill>
                <a:latin typeface="Tahoma"/>
                <a:ea typeface="Tahoma"/>
                <a:cs typeface="Tahoma"/>
                <a:sym typeface="Tahoma"/>
              </a:rPr>
              <a:t>TOKNAM ="idx"</a:t>
            </a:r>
            <a:endParaRPr sz="2400">
              <a:solidFill>
                <a:srgbClr val="FFFFFF"/>
              </a:solidFill>
              <a:latin typeface="Tahoma"/>
              <a:ea typeface="Tahoma"/>
              <a:cs typeface="Tahoma"/>
              <a:sym typeface="Tahoma"/>
            </a:endParaRPr>
          </a:p>
        </p:txBody>
      </p:sp>
      <p:sp>
        <p:nvSpPr>
          <p:cNvPr id="228" name="Google Shape;228;p33"/>
          <p:cNvSpPr txBox="1"/>
          <p:nvPr/>
        </p:nvSpPr>
        <p:spPr>
          <a:xfrm>
            <a:off x="6315367" y="3233057"/>
            <a:ext cx="1470800" cy="524800"/>
          </a:xfrm>
          <a:prstGeom prst="rect">
            <a:avLst/>
          </a:prstGeom>
          <a:solidFill>
            <a:schemeClr val="accent5"/>
          </a:solidFill>
          <a:ln w="12700" cap="flat" cmpd="sng">
            <a:solidFill>
              <a:schemeClr val="dk1"/>
            </a:solidFill>
            <a:prstDash val="solid"/>
            <a:miter lim="800000"/>
            <a:headEnd type="none" w="sm" len="sm"/>
            <a:tailEnd type="none" w="sm" len="sm"/>
          </a:ln>
        </p:spPr>
        <p:txBody>
          <a:bodyPr spcFirstLastPara="1" wrap="square" lIns="121900" tIns="60933" rIns="121900" bIns="60933" anchor="t" anchorCtr="0">
            <a:noAutofit/>
          </a:bodyPr>
          <a:lstStyle/>
          <a:p>
            <a:pPr>
              <a:buClr>
                <a:schemeClr val="dk1"/>
              </a:buClr>
              <a:buSzPts val="1800"/>
            </a:pPr>
            <a:r>
              <a:rPr lang="en" sz="2400">
                <a:solidFill>
                  <a:srgbClr val="FFFFFF"/>
                </a:solidFill>
                <a:latin typeface="Tahoma"/>
                <a:ea typeface="Tahoma"/>
                <a:cs typeface="Tahoma"/>
                <a:sym typeface="Tahoma"/>
              </a:rPr>
              <a:t>TOKLEQ</a:t>
            </a:r>
            <a:endParaRPr sz="2400">
              <a:solidFill>
                <a:srgbClr val="FFFFFF"/>
              </a:solidFill>
            </a:endParaRPr>
          </a:p>
        </p:txBody>
      </p:sp>
      <p:sp>
        <p:nvSpPr>
          <p:cNvPr id="229" name="Google Shape;229;p33"/>
          <p:cNvSpPr txBox="1"/>
          <p:nvPr/>
        </p:nvSpPr>
        <p:spPr>
          <a:xfrm>
            <a:off x="8153400" y="3233057"/>
            <a:ext cx="2551600" cy="524800"/>
          </a:xfrm>
          <a:prstGeom prst="rect">
            <a:avLst/>
          </a:prstGeom>
          <a:solidFill>
            <a:schemeClr val="accent5"/>
          </a:solidFill>
          <a:ln w="12700" cap="flat" cmpd="sng">
            <a:solidFill>
              <a:schemeClr val="dk1"/>
            </a:solidFill>
            <a:prstDash val="solid"/>
            <a:miter lim="800000"/>
            <a:headEnd type="none" w="sm" len="sm"/>
            <a:tailEnd type="none" w="sm" len="sm"/>
          </a:ln>
        </p:spPr>
        <p:txBody>
          <a:bodyPr spcFirstLastPara="1" wrap="square" lIns="121900" tIns="60933" rIns="121900" bIns="60933" anchor="t" anchorCtr="0">
            <a:noAutofit/>
          </a:bodyPr>
          <a:lstStyle/>
          <a:p>
            <a:pPr>
              <a:buClr>
                <a:schemeClr val="dk1"/>
              </a:buClr>
              <a:buSzPts val="1800"/>
            </a:pPr>
            <a:r>
              <a:rPr lang="en" sz="2400">
                <a:solidFill>
                  <a:srgbClr val="FFFFFF"/>
                </a:solidFill>
                <a:latin typeface="Tahoma"/>
                <a:ea typeface="Tahoma"/>
                <a:cs typeface="Tahoma"/>
                <a:sym typeface="Tahoma"/>
              </a:rPr>
              <a:t>TOKNAM="iffy"</a:t>
            </a:r>
            <a:endParaRPr sz="2400">
              <a:solidFill>
                <a:srgbClr val="FFFFFF"/>
              </a:solidFill>
              <a:latin typeface="Tahoma"/>
              <a:ea typeface="Tahoma"/>
              <a:cs typeface="Tahoma"/>
              <a:sym typeface="Tahoma"/>
            </a:endParaRPr>
          </a:p>
        </p:txBody>
      </p:sp>
      <p:sp>
        <p:nvSpPr>
          <p:cNvPr id="231" name="Google Shape;231;p33"/>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30</a:t>
            </a:fld>
            <a:endParaRPr/>
          </a:p>
        </p:txBody>
      </p:sp>
      <p:sp>
        <p:nvSpPr>
          <p:cNvPr id="2" name="Footer Placeholder 1">
            <a:extLst>
              <a:ext uri="{FF2B5EF4-FFF2-40B4-BE49-F238E27FC236}">
                <a16:creationId xmlns:a16="http://schemas.microsoft.com/office/drawing/2014/main" id="{F2F1021D-21A4-4858-907E-BD837F185575}"/>
              </a:ext>
            </a:extLst>
          </p:cNvPr>
          <p:cNvSpPr>
            <a:spLocks noGrp="1"/>
          </p:cNvSpPr>
          <p:nvPr>
            <p:ph type="ftr" sz="quarter" idx="11"/>
          </p:nvPr>
        </p:nvSpPr>
        <p:spPr/>
        <p:txBody>
          <a:bodyPr/>
          <a:lstStyle/>
          <a:p>
            <a:r>
              <a:rPr lang="en-US"/>
              <a:t>Introduction to Compilers : Lexer</a:t>
            </a:r>
          </a:p>
        </p:txBody>
      </p:sp>
      <p:sp>
        <p:nvSpPr>
          <p:cNvPr id="11" name="Google Shape;217;p32">
            <a:extLst>
              <a:ext uri="{FF2B5EF4-FFF2-40B4-BE49-F238E27FC236}">
                <a16:creationId xmlns:a16="http://schemas.microsoft.com/office/drawing/2014/main" id="{AAE5B25A-66C6-43AA-9D1A-28601C55E2B0}"/>
              </a:ext>
            </a:extLst>
          </p:cNvPr>
          <p:cNvSpPr txBox="1"/>
          <p:nvPr/>
        </p:nvSpPr>
        <p:spPr>
          <a:xfrm>
            <a:off x="2950801" y="5017223"/>
            <a:ext cx="6429964" cy="1200400"/>
          </a:xfrm>
          <a:prstGeom prst="rect">
            <a:avLst/>
          </a:prstGeom>
          <a:gradFill>
            <a:gsLst>
              <a:gs pos="0">
                <a:srgbClr val="FFF6DB"/>
              </a:gs>
              <a:gs pos="100000">
                <a:srgbClr val="FAD25C"/>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r>
              <a:rPr lang="en" sz="2400" i="1">
                <a:solidFill>
                  <a:schemeClr val="dk1"/>
                </a:solidFill>
                <a:latin typeface="Calibri"/>
                <a:ea typeface="Calibri"/>
                <a:cs typeface="Calibri"/>
                <a:sym typeface="Calibri"/>
              </a:rPr>
              <a:t>greedy</a:t>
            </a:r>
            <a:r>
              <a:rPr lang="en" sz="2400">
                <a:solidFill>
                  <a:schemeClr val="dk1"/>
                </a:solidFill>
                <a:latin typeface="Calibri"/>
                <a:ea typeface="Calibri"/>
                <a:cs typeface="Calibri"/>
                <a:sym typeface="Calibri"/>
              </a:rPr>
              <a:t> scan: 		"++" rather than "+", "+"</a:t>
            </a:r>
            <a:endParaRPr sz="2400"/>
          </a:p>
          <a:p>
            <a:r>
              <a:rPr lang="en" sz="2400">
                <a:solidFill>
                  <a:schemeClr val="dk1"/>
                </a:solidFill>
                <a:latin typeface="Calibri"/>
                <a:ea typeface="Calibri"/>
                <a:cs typeface="Calibri"/>
                <a:sym typeface="Calibri"/>
              </a:rPr>
              <a:t>			“&lt;=" rather than "&lt;", "="</a:t>
            </a:r>
            <a:endParaRPr sz="2400"/>
          </a:p>
          <a:p>
            <a:r>
              <a:rPr lang="en" sz="2400">
                <a:solidFill>
                  <a:schemeClr val="dk1"/>
                </a:solidFill>
                <a:latin typeface="Calibri"/>
                <a:ea typeface="Calibri"/>
                <a:cs typeface="Calibri"/>
                <a:sym typeface="Calibri"/>
              </a:rPr>
              <a:t>"maximal munch"</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4"/>
          <p:cNvSpPr txBox="1"/>
          <p:nvPr/>
        </p:nvSpPr>
        <p:spPr>
          <a:xfrm>
            <a:off x="560833" y="705033"/>
            <a:ext cx="9181200" cy="913200"/>
          </a:xfrm>
          <a:prstGeom prst="rect">
            <a:avLst/>
          </a:prstGeom>
          <a:noFill/>
          <a:ln>
            <a:noFill/>
          </a:ln>
        </p:spPr>
        <p:txBody>
          <a:bodyPr spcFirstLastPara="1" wrap="square" lIns="121900" tIns="121900" rIns="121900" bIns="121900" anchor="t" anchorCtr="0">
            <a:noAutofit/>
          </a:bodyPr>
          <a:lstStyle/>
          <a:p>
            <a:r>
              <a:rPr lang="en" sz="3600" dirty="0">
                <a:latin typeface="Calibri"/>
                <a:ea typeface="Calibri"/>
                <a:cs typeface="Calibri"/>
                <a:sym typeface="Calibri"/>
              </a:rPr>
              <a:t>Looking Backward &amp; Forward</a:t>
            </a:r>
            <a:endParaRPr sz="3600" dirty="0">
              <a:latin typeface="Calibri"/>
              <a:ea typeface="Calibri"/>
              <a:cs typeface="Calibri"/>
              <a:sym typeface="Calibri"/>
            </a:endParaRPr>
          </a:p>
        </p:txBody>
      </p:sp>
      <p:sp>
        <p:nvSpPr>
          <p:cNvPr id="237" name="Google Shape;237;p34"/>
          <p:cNvSpPr txBox="1"/>
          <p:nvPr/>
        </p:nvSpPr>
        <p:spPr>
          <a:xfrm>
            <a:off x="685800" y="2403500"/>
            <a:ext cx="10792691" cy="2981300"/>
          </a:xfrm>
          <a:prstGeom prst="rect">
            <a:avLst/>
          </a:prstGeom>
          <a:gradFill>
            <a:gsLst>
              <a:gs pos="0">
                <a:srgbClr val="FFF6DB"/>
              </a:gs>
              <a:gs pos="100000">
                <a:srgbClr val="FAD25C"/>
              </a:gs>
            </a:gsLst>
            <a:lin ang="5400012" scaled="0"/>
          </a:gradFill>
          <a:ln>
            <a:solidFill>
              <a:srgbClr val="000000"/>
            </a:solidFill>
          </a:ln>
        </p:spPr>
        <p:txBody>
          <a:bodyPr spcFirstLastPara="1" wrap="square" lIns="121900" tIns="121900" rIns="121900" bIns="121900" anchor="t" anchorCtr="0">
            <a:noAutofit/>
          </a:bodyPr>
          <a:lstStyle/>
          <a:p>
            <a:r>
              <a:rPr lang="en" sz="2400">
                <a:latin typeface="Calibri"/>
                <a:ea typeface="Calibri"/>
                <a:cs typeface="Calibri"/>
                <a:sym typeface="Calibri"/>
              </a:rPr>
              <a:t>We have glimpsed parts of a hand-written Lexer for Tog.  We shall complete it later, as </a:t>
            </a:r>
            <a:r>
              <a:rPr lang="en-US" sz="2400">
                <a:latin typeface="Calibri"/>
                <a:ea typeface="Calibri"/>
                <a:cs typeface="Calibri"/>
                <a:sym typeface="Calibri"/>
              </a:rPr>
              <a:t>a first </a:t>
            </a:r>
            <a:r>
              <a:rPr lang="en" sz="2400">
                <a:latin typeface="Calibri"/>
                <a:ea typeface="Calibri"/>
                <a:cs typeface="Calibri"/>
                <a:sym typeface="Calibri"/>
              </a:rPr>
              <a:t>step for the project.</a:t>
            </a:r>
            <a:endParaRPr sz="2400">
              <a:latin typeface="Calibri"/>
              <a:ea typeface="Calibri"/>
              <a:cs typeface="Calibri"/>
              <a:sym typeface="Calibri"/>
            </a:endParaRPr>
          </a:p>
          <a:p>
            <a:endParaRPr sz="2400">
              <a:latin typeface="Calibri"/>
              <a:ea typeface="Calibri"/>
              <a:cs typeface="Calibri"/>
              <a:sym typeface="Calibri"/>
            </a:endParaRPr>
          </a:p>
          <a:p>
            <a:r>
              <a:rPr lang="en" sz="2400">
                <a:latin typeface="Calibri"/>
                <a:ea typeface="Calibri"/>
                <a:cs typeface="Calibri"/>
                <a:sym typeface="Calibri"/>
              </a:rPr>
              <a:t>The hand-written Lexer is very simple: total code ~120 lines of C.</a:t>
            </a:r>
            <a:endParaRPr sz="2400">
              <a:latin typeface="Calibri"/>
              <a:ea typeface="Calibri"/>
              <a:cs typeface="Calibri"/>
              <a:sym typeface="Calibri"/>
            </a:endParaRPr>
          </a:p>
          <a:p>
            <a:endParaRPr sz="2400">
              <a:latin typeface="Calibri"/>
              <a:ea typeface="Calibri"/>
              <a:cs typeface="Calibri"/>
              <a:sym typeface="Calibri"/>
            </a:endParaRPr>
          </a:p>
          <a:p>
            <a:r>
              <a:rPr lang="en" sz="2400">
                <a:latin typeface="Calibri"/>
                <a:ea typeface="Calibri"/>
                <a:cs typeface="Calibri"/>
                <a:sym typeface="Calibri"/>
              </a:rPr>
              <a:t>But for the remainder of this lecture, </a:t>
            </a:r>
            <a:r>
              <a:rPr lang="en-US" sz="2400">
                <a:latin typeface="Calibri"/>
                <a:ea typeface="Calibri"/>
                <a:cs typeface="Calibri"/>
                <a:sym typeface="Calibri"/>
              </a:rPr>
              <a:t>and the next, </a:t>
            </a:r>
            <a:r>
              <a:rPr lang="en" sz="2400">
                <a:latin typeface="Calibri"/>
                <a:ea typeface="Calibri"/>
                <a:cs typeface="Calibri"/>
                <a:sym typeface="Calibri"/>
              </a:rPr>
              <a:t>we shall cover the extensive, and interesting theory, that lies below the process of Lexical Analysis</a:t>
            </a:r>
            <a:endParaRPr sz="2400">
              <a:latin typeface="Calibri"/>
              <a:ea typeface="Calibri"/>
              <a:cs typeface="Calibri"/>
              <a:sym typeface="Calibri"/>
            </a:endParaRPr>
          </a:p>
          <a:p>
            <a:endParaRPr sz="2400">
              <a:latin typeface="Calibri"/>
              <a:ea typeface="Calibri"/>
              <a:cs typeface="Calibri"/>
              <a:sym typeface="Calibri"/>
            </a:endParaRPr>
          </a:p>
        </p:txBody>
      </p:sp>
      <p:sp>
        <p:nvSpPr>
          <p:cNvPr id="2" name="Footer Placeholder 1">
            <a:extLst>
              <a:ext uri="{FF2B5EF4-FFF2-40B4-BE49-F238E27FC236}">
                <a16:creationId xmlns:a16="http://schemas.microsoft.com/office/drawing/2014/main" id="{DFCCAC95-AC7A-488C-872B-144EA07D4331}"/>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B47200E2-1763-409A-8776-D5754A9D035E}"/>
              </a:ext>
            </a:extLst>
          </p:cNvPr>
          <p:cNvSpPr>
            <a:spLocks noGrp="1"/>
          </p:cNvSpPr>
          <p:nvPr>
            <p:ph type="sldNum" sz="quarter" idx="12"/>
          </p:nvPr>
        </p:nvSpPr>
        <p:spPr/>
        <p:txBody>
          <a:bodyPr/>
          <a:lstStyle/>
          <a:p>
            <a:fld id="{4D86E1FC-21E1-4953-8904-801FCD90CB48}"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1909800" y="2893600"/>
            <a:ext cx="8372400" cy="1070800"/>
          </a:xfrm>
          <a:prstGeom prst="rect">
            <a:avLst/>
          </a:prstGeom>
        </p:spPr>
        <p:txBody>
          <a:bodyPr spcFirstLastPara="1" vert="horz" wrap="square" lIns="121900" tIns="121900" rIns="121900" bIns="121900" rtlCol="0" anchor="t" anchorCtr="0">
            <a:noAutofit/>
          </a:bodyPr>
          <a:lstStyle/>
          <a:p>
            <a:pPr algn="ctr">
              <a:spcBef>
                <a:spcPts val="0"/>
              </a:spcBef>
            </a:pPr>
            <a:r>
              <a:rPr lang="en" dirty="0">
                <a:solidFill>
                  <a:schemeClr val="bg1"/>
                </a:solidFill>
              </a:rPr>
              <a:t>Regex</a:t>
            </a:r>
            <a:endParaRPr dirty="0">
              <a:solidFill>
                <a:schemeClr val="bg1"/>
              </a:solidFill>
            </a:endParaRPr>
          </a:p>
        </p:txBody>
      </p:sp>
      <p:sp>
        <p:nvSpPr>
          <p:cNvPr id="2" name="Footer Placeholder 1">
            <a:extLst>
              <a:ext uri="{FF2B5EF4-FFF2-40B4-BE49-F238E27FC236}">
                <a16:creationId xmlns:a16="http://schemas.microsoft.com/office/drawing/2014/main" id="{951D3EAC-4A36-4B52-BDCD-1A5396EBC61D}"/>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C2D00E2B-8B34-433B-9372-6B60874F88C8}"/>
              </a:ext>
            </a:extLst>
          </p:cNvPr>
          <p:cNvSpPr>
            <a:spLocks noGrp="1"/>
          </p:cNvSpPr>
          <p:nvPr>
            <p:ph type="sldNum" sz="quarter" idx="12"/>
          </p:nvPr>
        </p:nvSpPr>
        <p:spPr/>
        <p:txBody>
          <a:bodyPr/>
          <a:lstStyle/>
          <a:p>
            <a:fld id="{4D86E1FC-21E1-4953-8904-801FCD90CB48}" type="slidenum">
              <a:rPr lang="en-US" smtClean="0"/>
              <a:t>32</a:t>
            </a:fld>
            <a:endParaRPr lang="en-US"/>
          </a:p>
        </p:txBody>
      </p:sp>
    </p:spTree>
    <p:extLst>
      <p:ext uri="{BB962C8B-B14F-4D97-AF65-F5344CB8AC3E}">
        <p14:creationId xmlns:p14="http://schemas.microsoft.com/office/powerpoint/2010/main" val="4120337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title" idx="4294967295"/>
          </p:nvPr>
        </p:nvSpPr>
        <p:spPr>
          <a:xfrm>
            <a:off x="534401" y="136533"/>
            <a:ext cx="9926000" cy="1066800"/>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600"/>
            </a:pPr>
            <a:r>
              <a:rPr lang="en" sz="4800">
                <a:latin typeface="Calibri"/>
                <a:ea typeface="Calibri"/>
                <a:cs typeface="Calibri"/>
                <a:sym typeface="Calibri"/>
              </a:rPr>
              <a:t>Regex</a:t>
            </a:r>
            <a:endParaRPr/>
          </a:p>
        </p:txBody>
      </p:sp>
      <p:sp>
        <p:nvSpPr>
          <p:cNvPr id="248" name="Google Shape;248;p36"/>
          <p:cNvSpPr txBox="1">
            <a:spLocks noGrp="1"/>
          </p:cNvSpPr>
          <p:nvPr>
            <p:ph type="body" idx="1"/>
          </p:nvPr>
        </p:nvSpPr>
        <p:spPr>
          <a:xfrm>
            <a:off x="761999" y="1099841"/>
            <a:ext cx="10744201" cy="3055400"/>
          </a:xfrm>
          <a:prstGeom prst="rect">
            <a:avLst/>
          </a:prstGeom>
          <a:gradFill>
            <a:gsLst>
              <a:gs pos="0">
                <a:srgbClr val="FFF6DB"/>
              </a:gs>
              <a:gs pos="100000">
                <a:srgbClr val="FAD25C"/>
              </a:gs>
            </a:gsLst>
            <a:lin ang="5400012" scaled="0"/>
          </a:gradFill>
          <a:ln>
            <a:solidFill>
              <a:srgbClr val="000000"/>
            </a:solidFill>
          </a:ln>
        </p:spPr>
        <p:txBody>
          <a:bodyPr spcFirstLastPara="1" wrap="square" lIns="121900" tIns="60933" rIns="121900" bIns="60933" anchor="t" anchorCtr="0">
            <a:noAutofit/>
          </a:bodyPr>
          <a:lstStyle/>
          <a:p>
            <a:pPr marL="0" indent="0">
              <a:spcBef>
                <a:spcPts val="0"/>
              </a:spcBef>
              <a:buClr>
                <a:schemeClr val="dk1"/>
              </a:buClr>
              <a:buSzPts val="2000"/>
              <a:buNone/>
            </a:pPr>
            <a:r>
              <a:rPr lang="en" sz="2000">
                <a:latin typeface="Calibri"/>
                <a:ea typeface="Calibri"/>
                <a:cs typeface="Calibri"/>
                <a:sym typeface="Calibri"/>
              </a:rPr>
              <a:t>The </a:t>
            </a:r>
            <a:r>
              <a:rPr lang="en" sz="2000" i="1">
                <a:latin typeface="Calibri"/>
                <a:ea typeface="Calibri"/>
                <a:cs typeface="Calibri"/>
                <a:sym typeface="Calibri"/>
              </a:rPr>
              <a:t>syntax</a:t>
            </a:r>
            <a:r>
              <a:rPr lang="en" sz="2000">
                <a:latin typeface="Calibri"/>
                <a:ea typeface="Calibri"/>
                <a:cs typeface="Calibri"/>
                <a:sym typeface="Calibri"/>
              </a:rPr>
              <a:t>, of most programming languages can be specified using Regular Expressions </a:t>
            </a:r>
            <a:endParaRPr sz="2000">
              <a:latin typeface="Calibri"/>
              <a:ea typeface="Calibri"/>
              <a:cs typeface="Calibri"/>
              <a:sym typeface="Calibri"/>
            </a:endParaRPr>
          </a:p>
          <a:p>
            <a:pPr marL="0" indent="0">
              <a:spcBef>
                <a:spcPts val="1333"/>
              </a:spcBef>
              <a:buClr>
                <a:schemeClr val="dk1"/>
              </a:buClr>
              <a:buSzPts val="2000"/>
              <a:buNone/>
            </a:pPr>
            <a:endParaRPr sz="2000">
              <a:latin typeface="Calibri"/>
              <a:ea typeface="Calibri"/>
              <a:cs typeface="Calibri"/>
              <a:sym typeface="Calibri"/>
            </a:endParaRPr>
          </a:p>
          <a:p>
            <a:pPr marL="0" indent="0">
              <a:spcBef>
                <a:spcPts val="1333"/>
              </a:spcBef>
              <a:buClr>
                <a:schemeClr val="dk1"/>
              </a:buClr>
              <a:buSzPts val="2000"/>
              <a:buNone/>
            </a:pPr>
            <a:r>
              <a:rPr lang="en" sz="2000">
                <a:latin typeface="Calibri"/>
                <a:ea typeface="Calibri"/>
                <a:cs typeface="Calibri"/>
                <a:sym typeface="Calibri"/>
              </a:rPr>
              <a:t>“Regular Expression” is often abbreviated to: “regex”</a:t>
            </a:r>
            <a:endParaRPr sz="2000">
              <a:latin typeface="Calibri"/>
              <a:ea typeface="Calibri"/>
              <a:cs typeface="Calibri"/>
              <a:sym typeface="Calibri"/>
            </a:endParaRPr>
          </a:p>
          <a:p>
            <a:pPr marL="0" indent="0">
              <a:spcBef>
                <a:spcPts val="1333"/>
              </a:spcBef>
              <a:buClr>
                <a:schemeClr val="dk1"/>
              </a:buClr>
              <a:buSzPts val="2000"/>
              <a:buNone/>
            </a:pPr>
            <a:endParaRPr sz="2000">
              <a:latin typeface="Calibri"/>
              <a:ea typeface="Calibri"/>
              <a:cs typeface="Calibri"/>
              <a:sym typeface="Calibri"/>
            </a:endParaRPr>
          </a:p>
          <a:p>
            <a:pPr marL="0" indent="0">
              <a:spcBef>
                <a:spcPts val="1333"/>
              </a:spcBef>
              <a:buClr>
                <a:schemeClr val="dk1"/>
              </a:buClr>
              <a:buSzPts val="2000"/>
              <a:buNone/>
            </a:pPr>
            <a:r>
              <a:rPr lang="en" sz="2000">
                <a:latin typeface="Calibri"/>
                <a:ea typeface="Calibri"/>
                <a:cs typeface="Calibri"/>
                <a:sym typeface="Calibri"/>
              </a:rPr>
              <a:t>Used to define a pattern of characters we want to search for</a:t>
            </a:r>
            <a:endParaRPr sz="2000">
              <a:latin typeface="Calibri"/>
              <a:ea typeface="Calibri"/>
              <a:cs typeface="Calibri"/>
              <a:sym typeface="Calibri"/>
            </a:endParaRPr>
          </a:p>
          <a:p>
            <a:pPr marL="0" indent="0">
              <a:spcBef>
                <a:spcPts val="1333"/>
              </a:spcBef>
              <a:buClr>
                <a:schemeClr val="dk1"/>
              </a:buClr>
              <a:buSzPts val="2000"/>
              <a:buNone/>
            </a:pPr>
            <a:endParaRPr sz="2000">
              <a:latin typeface="Calibri"/>
              <a:ea typeface="Calibri"/>
              <a:cs typeface="Calibri"/>
              <a:sym typeface="Calibri"/>
            </a:endParaRPr>
          </a:p>
          <a:p>
            <a:pPr marL="0" indent="0">
              <a:spcBef>
                <a:spcPts val="1333"/>
              </a:spcBef>
              <a:buClr>
                <a:schemeClr val="dk1"/>
              </a:buClr>
              <a:buSzPts val="2000"/>
              <a:buNone/>
            </a:pPr>
            <a:r>
              <a:rPr lang="en" sz="2000">
                <a:latin typeface="Calibri"/>
                <a:ea typeface="Calibri"/>
                <a:cs typeface="Calibri"/>
                <a:sym typeface="Calibri"/>
              </a:rPr>
              <a:t>Common software tool using regex is “grep” (</a:t>
            </a:r>
            <a:r>
              <a:rPr lang="en-US" sz="2000">
                <a:latin typeface="Calibri"/>
                <a:ea typeface="Calibri"/>
                <a:cs typeface="Calibri"/>
                <a:sym typeface="Calibri"/>
              </a:rPr>
              <a:t>on Unix) and “findstr” (on Windows)</a:t>
            </a:r>
            <a:endParaRPr sz="2000">
              <a:latin typeface="Calibri"/>
              <a:ea typeface="Calibri"/>
              <a:cs typeface="Calibri"/>
              <a:sym typeface="Calibri"/>
            </a:endParaRPr>
          </a:p>
        </p:txBody>
      </p:sp>
      <p:sp>
        <p:nvSpPr>
          <p:cNvPr id="249" name="Google Shape;249;p36"/>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33</a:t>
            </a:fld>
            <a:endParaRPr/>
          </a:p>
        </p:txBody>
      </p:sp>
      <p:sp>
        <p:nvSpPr>
          <p:cNvPr id="2" name="Footer Placeholder 1">
            <a:extLst>
              <a:ext uri="{FF2B5EF4-FFF2-40B4-BE49-F238E27FC236}">
                <a16:creationId xmlns:a16="http://schemas.microsoft.com/office/drawing/2014/main" id="{17C3778A-9D68-4AE4-8264-9DC22545F975}"/>
              </a:ext>
            </a:extLst>
          </p:cNvPr>
          <p:cNvSpPr>
            <a:spLocks noGrp="1"/>
          </p:cNvSpPr>
          <p:nvPr>
            <p:ph type="ftr" sz="quarter" idx="11"/>
          </p:nvPr>
        </p:nvSpPr>
        <p:spPr/>
        <p:txBody>
          <a:bodyPr/>
          <a:lstStyle/>
          <a:p>
            <a:r>
              <a:rPr lang="en-US"/>
              <a:t>Introduction to Compilers : Lexer</a:t>
            </a:r>
          </a:p>
        </p:txBody>
      </p:sp>
      <p:sp>
        <p:nvSpPr>
          <p:cNvPr id="6" name="Google Shape;248;p36">
            <a:extLst>
              <a:ext uri="{FF2B5EF4-FFF2-40B4-BE49-F238E27FC236}">
                <a16:creationId xmlns:a16="http://schemas.microsoft.com/office/drawing/2014/main" id="{BB559583-EF92-40C0-BFC9-82BF8B83F757}"/>
              </a:ext>
            </a:extLst>
          </p:cNvPr>
          <p:cNvSpPr txBox="1">
            <a:spLocks/>
          </p:cNvSpPr>
          <p:nvPr/>
        </p:nvSpPr>
        <p:spPr>
          <a:xfrm>
            <a:off x="740798" y="4384681"/>
            <a:ext cx="10744201" cy="2075385"/>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rgbClr val="000000"/>
            </a:solidFill>
          </a:ln>
        </p:spPr>
        <p:txBody>
          <a:bodyPr spcFirstLastPara="1" wrap="square" lIns="121900" tIns="60933" rIns="121900" bIns="60933"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dk1"/>
              </a:buClr>
              <a:buSzPts val="2000"/>
              <a:buNone/>
            </a:pPr>
            <a:r>
              <a:rPr lang="en-US" sz="2000">
                <a:latin typeface="Calibri"/>
                <a:ea typeface="Calibri"/>
                <a:cs typeface="Calibri"/>
                <a:sym typeface="Calibri"/>
              </a:rPr>
              <a:t>Question: Has everyone studied Regex already?  </a:t>
            </a:r>
          </a:p>
          <a:p>
            <a:pPr marL="0" indent="0">
              <a:spcBef>
                <a:spcPts val="0"/>
              </a:spcBef>
              <a:buClr>
                <a:schemeClr val="dk1"/>
              </a:buClr>
              <a:buSzPts val="2000"/>
              <a:buNone/>
            </a:pPr>
            <a:endParaRPr lang="en-US" sz="2000">
              <a:latin typeface="Calibri"/>
              <a:ea typeface="Calibri"/>
              <a:cs typeface="Calibri"/>
              <a:sym typeface="Calibri"/>
            </a:endParaRPr>
          </a:p>
          <a:p>
            <a:pPr marL="0" indent="0">
              <a:spcBef>
                <a:spcPts val="0"/>
              </a:spcBef>
              <a:buClr>
                <a:schemeClr val="dk1"/>
              </a:buClr>
              <a:buSzPts val="2000"/>
              <a:buNone/>
            </a:pPr>
            <a:r>
              <a:rPr lang="en-US" sz="2000">
                <a:latin typeface="Calibri"/>
                <a:ea typeface="Calibri"/>
                <a:cs typeface="Calibri"/>
                <a:sym typeface="Calibri"/>
              </a:rPr>
              <a:t>If not, you might want to watch an online tutorial.  Eg: </a:t>
            </a:r>
            <a:r>
              <a:rPr lang="en-US" sz="2000">
                <a:hlinkClick r:id="rId3"/>
              </a:rPr>
              <a:t>https://www.youtube.com/watch?v=sa-TUpSx1JA</a:t>
            </a:r>
            <a:r>
              <a:rPr lang="en-US" sz="2000"/>
              <a:t> or </a:t>
            </a:r>
            <a:r>
              <a:rPr lang="en" sz="2000" u="sng">
                <a:solidFill>
                  <a:schemeClr val="hlink"/>
                </a:solidFill>
                <a:ea typeface="Calibri"/>
                <a:cs typeface="Calibri"/>
                <a:sym typeface="Calibri"/>
                <a:hlinkClick r:id="rId4"/>
              </a:rPr>
              <a:t>http://regexone.com/</a:t>
            </a:r>
            <a:endParaRPr lang="en-US" sz="2000"/>
          </a:p>
          <a:p>
            <a:pPr marL="0" indent="0">
              <a:spcBef>
                <a:spcPts val="0"/>
              </a:spcBef>
              <a:buClr>
                <a:schemeClr val="dk1"/>
              </a:buClr>
              <a:buSzPts val="2000"/>
              <a:buNone/>
            </a:pPr>
            <a:endParaRPr lang="en-US" sz="2000">
              <a:latin typeface="Calibri"/>
              <a:ea typeface="Calibri"/>
              <a:cs typeface="Calibri"/>
              <a:sym typeface="Calibri"/>
            </a:endParaRPr>
          </a:p>
          <a:p>
            <a:pPr marL="0" indent="0">
              <a:spcBef>
                <a:spcPts val="0"/>
              </a:spcBef>
              <a:buClr>
                <a:schemeClr val="dk1"/>
              </a:buClr>
              <a:buSzPts val="2000"/>
              <a:buNone/>
            </a:pPr>
            <a:r>
              <a:rPr lang="en-US" sz="2000">
                <a:latin typeface="Calibri"/>
                <a:ea typeface="Calibri"/>
                <a:cs typeface="Calibri"/>
                <a:sym typeface="Calibri"/>
              </a:rPr>
              <a:t>That said, the Regular Expressions we use for compilers is very simple; so the next few slides </a:t>
            </a:r>
            <a:r>
              <a:rPr lang="en-US" sz="2000" i="1">
                <a:latin typeface="Calibri"/>
                <a:ea typeface="Calibri"/>
                <a:cs typeface="Calibri"/>
                <a:sym typeface="Calibri"/>
              </a:rPr>
              <a:t>should</a:t>
            </a:r>
            <a:r>
              <a:rPr lang="en-US" sz="2000">
                <a:latin typeface="Calibri"/>
                <a:ea typeface="Calibri"/>
                <a:cs typeface="Calibri"/>
                <a:sym typeface="Calibri"/>
              </a:rPr>
              <a:t> explain everything we need</a:t>
            </a:r>
          </a:p>
        </p:txBody>
      </p:sp>
    </p:spTree>
    <p:extLst>
      <p:ext uri="{BB962C8B-B14F-4D97-AF65-F5344CB8AC3E}">
        <p14:creationId xmlns:p14="http://schemas.microsoft.com/office/powerpoint/2010/main" val="342363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txBox="1">
            <a:spLocks noGrp="1"/>
          </p:cNvSpPr>
          <p:nvPr>
            <p:ph type="title" idx="4294967295"/>
          </p:nvPr>
        </p:nvSpPr>
        <p:spPr>
          <a:xfrm>
            <a:off x="697433" y="228600"/>
            <a:ext cx="9724000" cy="609600"/>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600"/>
            </a:pPr>
            <a:r>
              <a:rPr lang="en"/>
              <a:t>Quiz</a:t>
            </a:r>
            <a:endParaRPr/>
          </a:p>
        </p:txBody>
      </p:sp>
      <p:graphicFrame>
        <p:nvGraphicFramePr>
          <p:cNvPr id="264" name="Google Shape;264;p38"/>
          <p:cNvGraphicFramePr/>
          <p:nvPr>
            <p:extLst>
              <p:ext uri="{D42A27DB-BD31-4B8C-83A1-F6EECF244321}">
                <p14:modId xmlns:p14="http://schemas.microsoft.com/office/powerpoint/2010/main" val="2045453088"/>
              </p:ext>
            </p:extLst>
          </p:nvPr>
        </p:nvGraphicFramePr>
        <p:xfrm>
          <a:off x="851449" y="1485900"/>
          <a:ext cx="10908751" cy="4495800"/>
        </p:xfrm>
        <a:graphic>
          <a:graphicData uri="http://schemas.openxmlformats.org/drawingml/2006/table">
            <a:tbl>
              <a:tblPr>
                <a:noFill/>
              </a:tblPr>
              <a:tblGrid>
                <a:gridCol w="3585084">
                  <a:extLst>
                    <a:ext uri="{9D8B030D-6E8A-4147-A177-3AD203B41FA5}">
                      <a16:colId xmlns:a16="http://schemas.microsoft.com/office/drawing/2014/main" val="20000"/>
                    </a:ext>
                  </a:extLst>
                </a:gridCol>
                <a:gridCol w="7323667">
                  <a:extLst>
                    <a:ext uri="{9D8B030D-6E8A-4147-A177-3AD203B41FA5}">
                      <a16:colId xmlns:a16="http://schemas.microsoft.com/office/drawing/2014/main" val="20001"/>
                    </a:ext>
                  </a:extLst>
                </a:gridCol>
              </a:tblGrid>
              <a:tr h="396267">
                <a:tc>
                  <a:txBody>
                    <a:bodyPr/>
                    <a:lstStyle/>
                    <a:p>
                      <a:pPr marL="0" marR="0" lvl="0" indent="0" algn="l" rtl="0">
                        <a:lnSpc>
                          <a:spcPct val="100000"/>
                        </a:lnSpc>
                        <a:spcBef>
                          <a:spcPts val="0"/>
                        </a:spcBef>
                        <a:spcAft>
                          <a:spcPts val="0"/>
                        </a:spcAft>
                        <a:buClr>
                          <a:schemeClr val="folHlink"/>
                        </a:buClr>
                        <a:buSzPts val="900"/>
                        <a:buFont typeface="Noto Sans Symbols"/>
                        <a:buNone/>
                      </a:pPr>
                      <a:r>
                        <a:rPr lang="en" sz="2000" b="0" i="0" u="none" strike="noStrike" cap="none">
                          <a:solidFill>
                            <a:schemeClr val="dk1"/>
                          </a:solidFill>
                          <a:latin typeface="Tahoma"/>
                          <a:ea typeface="Tahoma"/>
                          <a:cs typeface="Tahoma"/>
                          <a:sym typeface="Tahoma"/>
                        </a:rPr>
                        <a:t>regex</a:t>
                      </a:r>
                      <a:endParaRPr sz="1500"/>
                    </a:p>
                  </a:txBody>
                  <a:tcPr marL="121933" marR="121933" marT="45733" marB="45733">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chemeClr val="folHlink"/>
                        </a:buClr>
                        <a:buSzPts val="900"/>
                        <a:buFont typeface="Noto Sans Symbols"/>
                        <a:buNone/>
                      </a:pPr>
                      <a:r>
                        <a:rPr lang="en" sz="2000" b="0" i="0" u="none" strike="noStrike" cap="none">
                          <a:solidFill>
                            <a:schemeClr val="dk1"/>
                          </a:solidFill>
                          <a:latin typeface="Tahoma"/>
                          <a:ea typeface="Tahoma"/>
                          <a:cs typeface="Tahoma"/>
                          <a:sym typeface="Tahoma"/>
                        </a:rPr>
                        <a:t>Meaning and Example</a:t>
                      </a:r>
                      <a:r>
                        <a:rPr lang="en-US" sz="2000" b="0" i="0" u="none" strike="noStrike" cap="none">
                          <a:solidFill>
                            <a:schemeClr val="dk1"/>
                          </a:solidFill>
                          <a:latin typeface="Tahoma"/>
                          <a:ea typeface="Tahoma"/>
                          <a:cs typeface="Tahoma"/>
                          <a:sym typeface="Tahoma"/>
                        </a:rPr>
                        <a:t>s</a:t>
                      </a:r>
                      <a:r>
                        <a:rPr lang="en" sz="2000" b="0" i="0" u="none" strike="noStrike" cap="none">
                          <a:solidFill>
                            <a:schemeClr val="dk1"/>
                          </a:solidFill>
                          <a:latin typeface="Tahoma"/>
                          <a:ea typeface="Tahoma"/>
                          <a:cs typeface="Tahoma"/>
                          <a:sym typeface="Tahoma"/>
                        </a:rPr>
                        <a:t>?</a:t>
                      </a:r>
                      <a:endParaRPr sz="2000" b="0" i="0" u="none" strike="noStrike" cap="none">
                        <a:solidFill>
                          <a:schemeClr val="dk1"/>
                        </a:solidFill>
                        <a:latin typeface="Tahoma"/>
                        <a:ea typeface="Tahoma"/>
                        <a:cs typeface="Tahoma"/>
                        <a:sym typeface="Tahoma"/>
                      </a:endParaRPr>
                    </a:p>
                  </a:txBody>
                  <a:tcPr marL="121933" marR="121933" marT="45733" marB="45733">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extLst>
                  <a:ext uri="{0D108BD9-81ED-4DB2-BD59-A6C34878D82A}">
                    <a16:rowId xmlns:a16="http://schemas.microsoft.com/office/drawing/2014/main" val="10000"/>
                  </a:ext>
                </a:extLst>
              </a:tr>
              <a:tr h="441933">
                <a:tc>
                  <a:txBody>
                    <a:bodyPr/>
                    <a:lstStyle/>
                    <a:p>
                      <a:pPr marL="0" marR="0" lvl="0" indent="0" algn="l" rtl="0">
                        <a:lnSpc>
                          <a:spcPct val="100000"/>
                        </a:lnSpc>
                        <a:spcBef>
                          <a:spcPts val="0"/>
                        </a:spcBef>
                        <a:spcAft>
                          <a:spcPts val="0"/>
                        </a:spcAft>
                        <a:buClr>
                          <a:schemeClr val="folHlink"/>
                        </a:buClr>
                        <a:buSzPts val="900"/>
                        <a:buFont typeface="Noto Sans Symbols"/>
                        <a:buNone/>
                      </a:pPr>
                      <a:r>
                        <a:rPr lang="en" sz="1800" b="0" i="0" u="none" strike="noStrike" cap="none">
                          <a:solidFill>
                            <a:schemeClr val="dk1"/>
                          </a:solidFill>
                          <a:latin typeface="Consolas" panose="020B0609020204030204" pitchFamily="49" charset="0"/>
                          <a:ea typeface="Tahoma"/>
                          <a:cs typeface="Tahoma"/>
                          <a:sym typeface="Tahoma"/>
                        </a:rPr>
                        <a:t>[ab</a:t>
                      </a:r>
                      <a:r>
                        <a:rPr lang="en-US" sz="1800" b="0" i="0" u="none" strike="noStrike" cap="none">
                          <a:solidFill>
                            <a:schemeClr val="dk1"/>
                          </a:solidFill>
                          <a:latin typeface="Consolas" panose="020B0609020204030204" pitchFamily="49" charset="0"/>
                          <a:ea typeface="Tahoma"/>
                          <a:cs typeface="Tahoma"/>
                          <a:sym typeface="Tahoma"/>
                        </a:rPr>
                        <a:t>c</a:t>
                      </a:r>
                      <a:r>
                        <a:rPr lang="en" sz="1800" b="0" i="0" u="none" strike="noStrike" cap="none">
                          <a:solidFill>
                            <a:schemeClr val="dk1"/>
                          </a:solidFill>
                          <a:latin typeface="Consolas" panose="020B0609020204030204" pitchFamily="49" charset="0"/>
                          <a:ea typeface="Tahoma"/>
                          <a:cs typeface="Tahoma"/>
                          <a:sym typeface="Tahoma"/>
                        </a:rPr>
                        <a:t>]+</a:t>
                      </a:r>
                      <a:endParaRPr sz="1800">
                        <a:latin typeface="Consolas" panose="020B0609020204030204" pitchFamily="49" charset="0"/>
                      </a:endParaRPr>
                    </a:p>
                  </a:txBody>
                  <a:tcPr marL="121933" marR="121933" marT="45733" marB="45733">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900"/>
                        <a:buFont typeface="Noto Sans Symbols"/>
                        <a:buNone/>
                      </a:pPr>
                      <a:endParaRPr sz="2000" b="0" i="0" u="none" strike="noStrike" cap="none">
                        <a:solidFill>
                          <a:schemeClr val="dk1"/>
                        </a:solidFill>
                        <a:latin typeface="Tahoma"/>
                        <a:ea typeface="Tahoma"/>
                        <a:cs typeface="Tahoma"/>
                        <a:sym typeface="Tahoma"/>
                      </a:endParaRPr>
                    </a:p>
                  </a:txBody>
                  <a:tcPr marL="121933" marR="121933" marT="45733" marB="45733">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57200">
                <a:tc>
                  <a:txBody>
                    <a:bodyPr/>
                    <a:lstStyle/>
                    <a:p>
                      <a:pPr marL="0" marR="0" lvl="0" indent="0" algn="l" rtl="0">
                        <a:lnSpc>
                          <a:spcPct val="100000"/>
                        </a:lnSpc>
                        <a:spcBef>
                          <a:spcPts val="0"/>
                        </a:spcBef>
                        <a:spcAft>
                          <a:spcPts val="0"/>
                        </a:spcAft>
                        <a:buClr>
                          <a:schemeClr val="folHlink"/>
                        </a:buClr>
                        <a:buSzPts val="900"/>
                        <a:buFont typeface="Noto Sans Symbols"/>
                        <a:buNone/>
                      </a:pPr>
                      <a:r>
                        <a:rPr lang="en" sz="1800" b="0" i="0" u="none" strike="noStrike" cap="none">
                          <a:solidFill>
                            <a:schemeClr val="dk1"/>
                          </a:solidFill>
                          <a:latin typeface="Consolas" panose="020B0609020204030204" pitchFamily="49" charset="0"/>
                          <a:ea typeface="Tahoma"/>
                          <a:cs typeface="Tahoma"/>
                          <a:sym typeface="Tahoma"/>
                        </a:rPr>
                        <a:t>[abc]*    </a:t>
                      </a:r>
                      <a:r>
                        <a:rPr lang="en" sz="1800" b="0" i="0" u="none" strike="noStrike" cap="none">
                          <a:solidFill>
                            <a:srgbClr val="4A86E8"/>
                          </a:solidFill>
                          <a:latin typeface="Consolas" panose="020B0609020204030204" pitchFamily="49" charset="0"/>
                          <a:ea typeface="Tahoma"/>
                          <a:cs typeface="Tahoma"/>
                          <a:sym typeface="Tahoma"/>
                        </a:rPr>
                        <a:t>(Kleene closure)</a:t>
                      </a:r>
                      <a:endParaRPr sz="1800" b="0" i="0" u="none" strike="noStrike" cap="none">
                        <a:solidFill>
                          <a:srgbClr val="4A86E8"/>
                        </a:solidFill>
                        <a:latin typeface="Consolas" panose="020B0609020204030204" pitchFamily="49" charset="0"/>
                        <a:ea typeface="Tahoma"/>
                        <a:cs typeface="Tahoma"/>
                        <a:sym typeface="Tahoma"/>
                      </a:endParaRPr>
                    </a:p>
                  </a:txBody>
                  <a:tcPr marL="121933" marR="121933" marT="45733" marB="45733">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900"/>
                        <a:buFont typeface="Noto Sans Symbols"/>
                        <a:buNone/>
                      </a:pPr>
                      <a:endParaRPr sz="2000" b="0" i="0" u="none" strike="noStrike" cap="none">
                        <a:solidFill>
                          <a:schemeClr val="dk1"/>
                        </a:solidFill>
                        <a:latin typeface="Tahoma"/>
                        <a:ea typeface="Tahoma"/>
                        <a:cs typeface="Tahoma"/>
                        <a:sym typeface="Tahoma"/>
                      </a:endParaRPr>
                    </a:p>
                  </a:txBody>
                  <a:tcPr marL="121933" marR="121933" marT="45733" marB="45733">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57200">
                <a:tc>
                  <a:txBody>
                    <a:bodyPr/>
                    <a:lstStyle/>
                    <a:p>
                      <a:pPr marL="0" marR="0" lvl="0" indent="0" algn="l" rtl="0">
                        <a:lnSpc>
                          <a:spcPct val="100000"/>
                        </a:lnSpc>
                        <a:spcBef>
                          <a:spcPts val="0"/>
                        </a:spcBef>
                        <a:spcAft>
                          <a:spcPts val="0"/>
                        </a:spcAft>
                        <a:buClr>
                          <a:schemeClr val="folHlink"/>
                        </a:buClr>
                        <a:buSzPts val="900"/>
                        <a:buFont typeface="Noto Sans Symbols"/>
                        <a:buNone/>
                      </a:pPr>
                      <a:r>
                        <a:rPr lang="en" sz="1800" b="0" i="0" u="none" strike="noStrike" cap="none">
                          <a:solidFill>
                            <a:schemeClr val="dk1"/>
                          </a:solidFill>
                          <a:latin typeface="Consolas" panose="020B0609020204030204" pitchFamily="49" charset="0"/>
                          <a:ea typeface="Tahoma"/>
                          <a:cs typeface="Tahoma"/>
                          <a:sym typeface="Tahoma"/>
                        </a:rPr>
                        <a:t>[0-9]+</a:t>
                      </a:r>
                      <a:endParaRPr sz="1800">
                        <a:latin typeface="Consolas" panose="020B0609020204030204" pitchFamily="49" charset="0"/>
                      </a:endParaRPr>
                    </a:p>
                  </a:txBody>
                  <a:tcPr marL="121933" marR="121933" marT="45733" marB="45733">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900"/>
                        <a:buFont typeface="Noto Sans Symbols"/>
                        <a:buNone/>
                      </a:pPr>
                      <a:endParaRPr sz="2000" b="0" i="0" u="none" strike="noStrike" cap="none">
                        <a:solidFill>
                          <a:schemeClr val="dk1"/>
                        </a:solidFill>
                        <a:latin typeface="Tahoma"/>
                        <a:ea typeface="Tahoma"/>
                        <a:cs typeface="Tahoma"/>
                        <a:sym typeface="Tahoma"/>
                      </a:endParaRPr>
                    </a:p>
                  </a:txBody>
                  <a:tcPr marL="121933" marR="121933" marT="45733" marB="45733">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57200">
                <a:tc>
                  <a:txBody>
                    <a:bodyPr/>
                    <a:lstStyle/>
                    <a:p>
                      <a:pPr marL="0" marR="0" lvl="0" indent="0" algn="l" rtl="0">
                        <a:lnSpc>
                          <a:spcPct val="100000"/>
                        </a:lnSpc>
                        <a:spcBef>
                          <a:spcPts val="0"/>
                        </a:spcBef>
                        <a:spcAft>
                          <a:spcPts val="0"/>
                        </a:spcAft>
                        <a:buClr>
                          <a:schemeClr val="folHlink"/>
                        </a:buClr>
                        <a:buSzPts val="900"/>
                        <a:buFont typeface="Noto Sans Symbols"/>
                        <a:buNone/>
                      </a:pPr>
                      <a:r>
                        <a:rPr lang="en" sz="1800" b="0" i="0" u="none" strike="noStrike" cap="none">
                          <a:solidFill>
                            <a:schemeClr val="dk1"/>
                          </a:solidFill>
                          <a:latin typeface="Consolas" panose="020B0609020204030204" pitchFamily="49" charset="0"/>
                          <a:ea typeface="Tahoma"/>
                          <a:cs typeface="Tahoma"/>
                          <a:sym typeface="Tahoma"/>
                        </a:rPr>
                        <a:t>[1-9][0-9]*</a:t>
                      </a:r>
                      <a:endParaRPr sz="1800">
                        <a:latin typeface="Consolas" panose="020B0609020204030204" pitchFamily="49" charset="0"/>
                      </a:endParaRPr>
                    </a:p>
                  </a:txBody>
                  <a:tcPr marL="121933" marR="121933" marT="45733" marB="45733">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900"/>
                        <a:buFont typeface="Noto Sans Symbols"/>
                        <a:buNone/>
                      </a:pPr>
                      <a:endParaRPr sz="2000" b="0" i="0" u="none" strike="noStrike" cap="none">
                        <a:solidFill>
                          <a:schemeClr val="dk1"/>
                        </a:solidFill>
                        <a:latin typeface="Tahoma"/>
                        <a:ea typeface="Tahoma"/>
                        <a:cs typeface="Tahoma"/>
                        <a:sym typeface="Tahoma"/>
                      </a:endParaRPr>
                    </a:p>
                  </a:txBody>
                  <a:tcPr marL="121933" marR="121933" marT="45733" marB="45733">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57200">
                <a:tc>
                  <a:txBody>
                    <a:bodyPr/>
                    <a:lstStyle/>
                    <a:p>
                      <a:pPr marL="0" marR="0" lvl="0" indent="0" algn="l" rtl="0">
                        <a:lnSpc>
                          <a:spcPct val="100000"/>
                        </a:lnSpc>
                        <a:spcBef>
                          <a:spcPts val="0"/>
                        </a:spcBef>
                        <a:spcAft>
                          <a:spcPts val="0"/>
                        </a:spcAft>
                        <a:buClr>
                          <a:schemeClr val="folHlink"/>
                        </a:buClr>
                        <a:buSzPts val="900"/>
                        <a:buFont typeface="Noto Sans Symbols"/>
                        <a:buNone/>
                      </a:pPr>
                      <a:r>
                        <a:rPr lang="en" sz="1800" b="0" i="0" u="none" strike="noStrike" cap="none">
                          <a:solidFill>
                            <a:schemeClr val="dk1"/>
                          </a:solidFill>
                          <a:latin typeface="Consolas" panose="020B0609020204030204" pitchFamily="49" charset="0"/>
                          <a:ea typeface="Tahoma"/>
                          <a:cs typeface="Tahoma"/>
                          <a:sym typeface="Tahoma"/>
                        </a:rPr>
                        <a:t>[a-zA-Z_][a-zA-Z0-9_]*</a:t>
                      </a:r>
                      <a:endParaRPr sz="1800">
                        <a:latin typeface="Consolas" panose="020B0609020204030204" pitchFamily="49" charset="0"/>
                      </a:endParaRPr>
                    </a:p>
                  </a:txBody>
                  <a:tcPr marL="121933" marR="121933" marT="45733" marB="45733">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900"/>
                        <a:buFont typeface="Noto Sans Symbols"/>
                        <a:buNone/>
                      </a:pPr>
                      <a:endParaRPr sz="2000" b="0" i="0" u="none" strike="noStrike" cap="none">
                        <a:solidFill>
                          <a:schemeClr val="dk1"/>
                        </a:solidFill>
                        <a:latin typeface="Tahoma"/>
                        <a:ea typeface="Tahoma"/>
                        <a:cs typeface="Tahoma"/>
                        <a:sym typeface="Tahoma"/>
                      </a:endParaRPr>
                    </a:p>
                  </a:txBody>
                  <a:tcPr marL="121933" marR="121933" marT="45733" marB="45733">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57200">
                <a:tc>
                  <a:txBody>
                    <a:bodyPr/>
                    <a:lstStyle/>
                    <a:p>
                      <a:pPr marL="0" marR="0" lvl="0" indent="0" algn="l" rtl="0">
                        <a:lnSpc>
                          <a:spcPct val="100000"/>
                        </a:lnSpc>
                        <a:spcBef>
                          <a:spcPts val="0"/>
                        </a:spcBef>
                        <a:spcAft>
                          <a:spcPts val="0"/>
                        </a:spcAft>
                        <a:buClr>
                          <a:schemeClr val="folHlink"/>
                        </a:buClr>
                        <a:buSzPts val="900"/>
                        <a:buFont typeface="Noto Sans Symbols"/>
                        <a:buNone/>
                      </a:pPr>
                      <a:r>
                        <a:rPr lang="en" sz="1800" b="0" i="0" u="none" strike="noStrike" cap="none">
                          <a:solidFill>
                            <a:schemeClr val="dk1"/>
                          </a:solidFill>
                          <a:latin typeface="Consolas" panose="020B0609020204030204" pitchFamily="49" charset="0"/>
                          <a:ea typeface="Tahoma"/>
                          <a:cs typeface="Tahoma"/>
                          <a:sym typeface="Tahoma"/>
                        </a:rPr>
                        <a:t>(0|1)* 0</a:t>
                      </a:r>
                      <a:endParaRPr sz="1800">
                        <a:latin typeface="Consolas" panose="020B0609020204030204" pitchFamily="49" charset="0"/>
                      </a:endParaRPr>
                    </a:p>
                  </a:txBody>
                  <a:tcPr marL="121933" marR="121933" marT="45733" marB="45733">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900"/>
                        <a:buFont typeface="Noto Sans Symbols"/>
                        <a:buNone/>
                      </a:pPr>
                      <a:endParaRPr sz="2000" b="0" i="0" u="none" strike="noStrike" cap="none">
                        <a:solidFill>
                          <a:schemeClr val="dk1"/>
                        </a:solidFill>
                        <a:latin typeface="Tahoma"/>
                        <a:ea typeface="Tahoma"/>
                        <a:cs typeface="Tahoma"/>
                        <a:sym typeface="Tahoma"/>
                      </a:endParaRPr>
                    </a:p>
                  </a:txBody>
                  <a:tcPr marL="121933" marR="121933" marT="45733" marB="45733">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457200">
                <a:tc>
                  <a:txBody>
                    <a:bodyPr/>
                    <a:lstStyle/>
                    <a:p>
                      <a:pPr marL="0" marR="0" lvl="0" indent="0" algn="l" rtl="0">
                        <a:lnSpc>
                          <a:spcPct val="100000"/>
                        </a:lnSpc>
                        <a:spcBef>
                          <a:spcPts val="0"/>
                        </a:spcBef>
                        <a:spcAft>
                          <a:spcPts val="0"/>
                        </a:spcAft>
                        <a:buClr>
                          <a:schemeClr val="folHlink"/>
                        </a:buClr>
                        <a:buSzPts val="900"/>
                        <a:buFont typeface="Noto Sans Symbols"/>
                        <a:buNone/>
                      </a:pPr>
                      <a:r>
                        <a:rPr lang="en" sz="1800" b="0" i="0" u="none" strike="noStrike" cap="none">
                          <a:solidFill>
                            <a:schemeClr val="dk1"/>
                          </a:solidFill>
                          <a:latin typeface="Consolas" panose="020B0609020204030204" pitchFamily="49" charset="0"/>
                          <a:ea typeface="Tahoma"/>
                          <a:cs typeface="Tahoma"/>
                          <a:sym typeface="Tahoma"/>
                        </a:rPr>
                        <a:t>(a|b)*aa(a|b)*</a:t>
                      </a:r>
                      <a:endParaRPr sz="1800">
                        <a:latin typeface="Consolas" panose="020B0609020204030204" pitchFamily="49" charset="0"/>
                      </a:endParaRPr>
                    </a:p>
                  </a:txBody>
                  <a:tcPr marL="121933" marR="121933" marT="45733" marB="45733">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900"/>
                        <a:buFont typeface="Noto Sans Symbols"/>
                        <a:buNone/>
                      </a:pPr>
                      <a:endParaRPr sz="2000" b="0" i="0" u="none" strike="noStrike" cap="none">
                        <a:solidFill>
                          <a:schemeClr val="dk1"/>
                        </a:solidFill>
                        <a:latin typeface="Tahoma"/>
                        <a:ea typeface="Tahoma"/>
                        <a:cs typeface="Tahoma"/>
                        <a:sym typeface="Tahoma"/>
                      </a:endParaRPr>
                    </a:p>
                  </a:txBody>
                  <a:tcPr marL="121933" marR="121933" marT="45733" marB="45733">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457200">
                <a:tc>
                  <a:txBody>
                    <a:bodyPr/>
                    <a:lstStyle/>
                    <a:p>
                      <a:pPr marL="0" marR="0" lvl="0" indent="0" algn="l" defTabSz="914400" rtl="0" eaLnBrk="1" fontAlgn="auto" latinLnBrk="0" hangingPunct="1">
                        <a:lnSpc>
                          <a:spcPct val="100000"/>
                        </a:lnSpc>
                        <a:spcBef>
                          <a:spcPts val="0"/>
                        </a:spcBef>
                        <a:spcAft>
                          <a:spcPts val="0"/>
                        </a:spcAft>
                        <a:buClr>
                          <a:schemeClr val="folHlink"/>
                        </a:buClr>
                        <a:buSzPts val="900"/>
                        <a:buFont typeface="Noto Sans Symbols"/>
                        <a:buNone/>
                        <a:tabLst/>
                        <a:defRPr/>
                      </a:pPr>
                      <a:r>
                        <a:rPr lang="en-US" sz="1800" b="0" i="0" u="none" strike="noStrike" cap="none">
                          <a:solidFill>
                            <a:schemeClr val="dk1"/>
                          </a:solidFill>
                          <a:latin typeface="Consolas" panose="020B0609020204030204" pitchFamily="49" charset="0"/>
                          <a:ea typeface="Tahoma"/>
                          <a:cs typeface="Tahoma"/>
                          <a:sym typeface="Tahoma"/>
                        </a:rPr>
                        <a:t>a+</a:t>
                      </a:r>
                      <a:endParaRPr lang="en-US" sz="1800">
                        <a:latin typeface="Consolas" panose="020B0609020204030204" pitchFamily="49" charset="0"/>
                      </a:endParaRPr>
                    </a:p>
                  </a:txBody>
                  <a:tcPr marL="121933" marR="121933" marT="45733" marB="45733">
                    <a:lnL w="28575"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900"/>
                        <a:buFont typeface="Noto Sans Symbols"/>
                        <a:buNone/>
                      </a:pPr>
                      <a:endParaRPr sz="2000" b="0" i="0" u="none" strike="noStrike" cap="none">
                        <a:solidFill>
                          <a:schemeClr val="dk1"/>
                        </a:solidFill>
                        <a:latin typeface="Tahoma"/>
                        <a:ea typeface="Tahoma"/>
                        <a:cs typeface="Tahoma"/>
                        <a:sym typeface="Tahoma"/>
                      </a:endParaRPr>
                    </a:p>
                  </a:txBody>
                  <a:tcPr marL="121933" marR="121933" marT="45733" marB="45733">
                    <a:lnL w="12700"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2375891024"/>
                  </a:ext>
                </a:extLst>
              </a:tr>
              <a:tr h="457200">
                <a:tc>
                  <a:txBody>
                    <a:bodyPr/>
                    <a:lstStyle/>
                    <a:p>
                      <a:pPr marL="0" marR="0" lvl="0" indent="0" algn="l" defTabSz="914400" rtl="0" eaLnBrk="1" fontAlgn="auto" latinLnBrk="0" hangingPunct="1">
                        <a:lnSpc>
                          <a:spcPct val="100000"/>
                        </a:lnSpc>
                        <a:spcBef>
                          <a:spcPts val="0"/>
                        </a:spcBef>
                        <a:spcAft>
                          <a:spcPts val="0"/>
                        </a:spcAft>
                        <a:buClr>
                          <a:schemeClr val="folHlink"/>
                        </a:buClr>
                        <a:buSzPts val="900"/>
                        <a:buFont typeface="Noto Sans Symbols"/>
                        <a:buNone/>
                        <a:tabLst/>
                        <a:defRPr/>
                      </a:pPr>
                      <a:r>
                        <a:rPr lang="en-US" sz="1800">
                          <a:latin typeface="Consolas" panose="020B0609020204030204" pitchFamily="49" charset="0"/>
                        </a:rPr>
                        <a:t>aa*</a:t>
                      </a:r>
                    </a:p>
                  </a:txBody>
                  <a:tcPr marL="121933" marR="121933" marT="45733" marB="45733">
                    <a:lnL w="28575"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900"/>
                        <a:buFont typeface="Noto Sans Symbols"/>
                        <a:buNone/>
                      </a:pPr>
                      <a:endParaRPr sz="2000" b="0" i="0" u="none" strike="noStrike" cap="none">
                        <a:solidFill>
                          <a:schemeClr val="dk1"/>
                        </a:solidFill>
                        <a:latin typeface="Tahoma"/>
                        <a:ea typeface="Tahoma"/>
                        <a:cs typeface="Tahoma"/>
                        <a:sym typeface="Tahoma"/>
                      </a:endParaRPr>
                    </a:p>
                  </a:txBody>
                  <a:tcPr marL="121933" marR="121933" marT="45733" marB="45733">
                    <a:lnL w="12700"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3166551794"/>
                  </a:ext>
                </a:extLst>
              </a:tr>
            </a:tbl>
          </a:graphicData>
        </a:graphic>
      </p:graphicFrame>
      <p:sp>
        <p:nvSpPr>
          <p:cNvPr id="266" name="Google Shape;266;p38"/>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34</a:t>
            </a:fld>
            <a:endParaRPr/>
          </a:p>
        </p:txBody>
      </p:sp>
      <p:sp>
        <p:nvSpPr>
          <p:cNvPr id="2" name="Footer Placeholder 1">
            <a:extLst>
              <a:ext uri="{FF2B5EF4-FFF2-40B4-BE49-F238E27FC236}">
                <a16:creationId xmlns:a16="http://schemas.microsoft.com/office/drawing/2014/main" id="{C7EBFA53-5955-4BCF-B5BD-FB35D0C1DA1A}"/>
              </a:ext>
            </a:extLst>
          </p:cNvPr>
          <p:cNvSpPr>
            <a:spLocks noGrp="1"/>
          </p:cNvSpPr>
          <p:nvPr>
            <p:ph type="ftr" sz="quarter" idx="11"/>
          </p:nvPr>
        </p:nvSpPr>
        <p:spPr/>
        <p:txBody>
          <a:bodyPr/>
          <a:lstStyle/>
          <a:p>
            <a:r>
              <a:rPr lang="en-US"/>
              <a:t>Introduction to Compilers : Lexer</a:t>
            </a:r>
          </a:p>
        </p:txBody>
      </p:sp>
    </p:spTree>
    <p:extLst>
      <p:ext uri="{BB962C8B-B14F-4D97-AF65-F5344CB8AC3E}">
        <p14:creationId xmlns:p14="http://schemas.microsoft.com/office/powerpoint/2010/main" val="3192911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txBox="1">
            <a:spLocks noGrp="1"/>
          </p:cNvSpPr>
          <p:nvPr>
            <p:ph type="title" idx="4294967295"/>
          </p:nvPr>
        </p:nvSpPr>
        <p:spPr>
          <a:xfrm>
            <a:off x="697433" y="228600"/>
            <a:ext cx="9724000" cy="609600"/>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600"/>
            </a:pPr>
            <a:r>
              <a:rPr lang="en"/>
              <a:t>Answers</a:t>
            </a:r>
            <a:endParaRPr/>
          </a:p>
        </p:txBody>
      </p:sp>
      <p:graphicFrame>
        <p:nvGraphicFramePr>
          <p:cNvPr id="264" name="Google Shape;264;p38"/>
          <p:cNvGraphicFramePr/>
          <p:nvPr>
            <p:extLst>
              <p:ext uri="{D42A27DB-BD31-4B8C-83A1-F6EECF244321}">
                <p14:modId xmlns:p14="http://schemas.microsoft.com/office/powerpoint/2010/main" val="4179780355"/>
              </p:ext>
            </p:extLst>
          </p:nvPr>
        </p:nvGraphicFramePr>
        <p:xfrm>
          <a:off x="851449" y="1485900"/>
          <a:ext cx="10908751" cy="4495800"/>
        </p:xfrm>
        <a:graphic>
          <a:graphicData uri="http://schemas.openxmlformats.org/drawingml/2006/table">
            <a:tbl>
              <a:tblPr>
                <a:noFill/>
              </a:tblPr>
              <a:tblGrid>
                <a:gridCol w="3585084">
                  <a:extLst>
                    <a:ext uri="{9D8B030D-6E8A-4147-A177-3AD203B41FA5}">
                      <a16:colId xmlns:a16="http://schemas.microsoft.com/office/drawing/2014/main" val="20000"/>
                    </a:ext>
                  </a:extLst>
                </a:gridCol>
                <a:gridCol w="7323667">
                  <a:extLst>
                    <a:ext uri="{9D8B030D-6E8A-4147-A177-3AD203B41FA5}">
                      <a16:colId xmlns:a16="http://schemas.microsoft.com/office/drawing/2014/main" val="20001"/>
                    </a:ext>
                  </a:extLst>
                </a:gridCol>
              </a:tblGrid>
              <a:tr h="396267">
                <a:tc>
                  <a:txBody>
                    <a:bodyPr/>
                    <a:lstStyle/>
                    <a:p>
                      <a:pPr marL="0" marR="0" lvl="0" indent="0" algn="l" rtl="0">
                        <a:lnSpc>
                          <a:spcPct val="100000"/>
                        </a:lnSpc>
                        <a:spcBef>
                          <a:spcPts val="0"/>
                        </a:spcBef>
                        <a:spcAft>
                          <a:spcPts val="0"/>
                        </a:spcAft>
                        <a:buClr>
                          <a:schemeClr val="folHlink"/>
                        </a:buClr>
                        <a:buSzPts val="900"/>
                        <a:buFont typeface="Noto Sans Symbols"/>
                        <a:buNone/>
                      </a:pPr>
                      <a:r>
                        <a:rPr lang="en" sz="2000" b="0" i="0" u="none" strike="noStrike" cap="none">
                          <a:solidFill>
                            <a:schemeClr val="dk1"/>
                          </a:solidFill>
                          <a:latin typeface="Tahoma"/>
                          <a:ea typeface="Tahoma"/>
                          <a:cs typeface="Tahoma"/>
                          <a:sym typeface="Tahoma"/>
                        </a:rPr>
                        <a:t>regex</a:t>
                      </a:r>
                      <a:endParaRPr sz="1500"/>
                    </a:p>
                  </a:txBody>
                  <a:tcPr marL="121933" marR="121933" marT="45733" marB="45733">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chemeClr val="folHlink"/>
                        </a:buClr>
                        <a:buSzPts val="900"/>
                        <a:buFont typeface="Noto Sans Symbols"/>
                        <a:buNone/>
                      </a:pPr>
                      <a:r>
                        <a:rPr lang="en" sz="2000" b="0" i="0" u="none" strike="noStrike" cap="none">
                          <a:solidFill>
                            <a:schemeClr val="dk1"/>
                          </a:solidFill>
                          <a:latin typeface="Tahoma"/>
                          <a:ea typeface="Tahoma"/>
                          <a:cs typeface="Tahoma"/>
                          <a:sym typeface="Tahoma"/>
                        </a:rPr>
                        <a:t>Meaning and Example</a:t>
                      </a:r>
                      <a:r>
                        <a:rPr lang="en-US" sz="2000" b="0" i="0" u="none" strike="noStrike" cap="none">
                          <a:solidFill>
                            <a:schemeClr val="dk1"/>
                          </a:solidFill>
                          <a:latin typeface="Tahoma"/>
                          <a:ea typeface="Tahoma"/>
                          <a:cs typeface="Tahoma"/>
                          <a:sym typeface="Tahoma"/>
                        </a:rPr>
                        <a:t>s</a:t>
                      </a:r>
                      <a:r>
                        <a:rPr lang="en" sz="2000" b="0" i="0" u="none" strike="noStrike" cap="none">
                          <a:solidFill>
                            <a:schemeClr val="dk1"/>
                          </a:solidFill>
                          <a:latin typeface="Tahoma"/>
                          <a:ea typeface="Tahoma"/>
                          <a:cs typeface="Tahoma"/>
                          <a:sym typeface="Tahoma"/>
                        </a:rPr>
                        <a:t>?</a:t>
                      </a:r>
                      <a:endParaRPr sz="2000" b="0" i="0" u="none" strike="noStrike" cap="none">
                        <a:solidFill>
                          <a:schemeClr val="dk1"/>
                        </a:solidFill>
                        <a:latin typeface="Tahoma"/>
                        <a:ea typeface="Tahoma"/>
                        <a:cs typeface="Tahoma"/>
                        <a:sym typeface="Tahoma"/>
                      </a:endParaRPr>
                    </a:p>
                  </a:txBody>
                  <a:tcPr marL="121933" marR="121933" marT="45733" marB="45733">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extLst>
                  <a:ext uri="{0D108BD9-81ED-4DB2-BD59-A6C34878D82A}">
                    <a16:rowId xmlns:a16="http://schemas.microsoft.com/office/drawing/2014/main" val="10000"/>
                  </a:ext>
                </a:extLst>
              </a:tr>
              <a:tr h="441933">
                <a:tc>
                  <a:txBody>
                    <a:bodyPr/>
                    <a:lstStyle/>
                    <a:p>
                      <a:pPr marL="0" marR="0" lvl="0" indent="0" algn="l" rtl="0">
                        <a:lnSpc>
                          <a:spcPct val="100000"/>
                        </a:lnSpc>
                        <a:spcBef>
                          <a:spcPts val="0"/>
                        </a:spcBef>
                        <a:spcAft>
                          <a:spcPts val="0"/>
                        </a:spcAft>
                        <a:buClr>
                          <a:schemeClr val="folHlink"/>
                        </a:buClr>
                        <a:buSzPts val="900"/>
                        <a:buFont typeface="Noto Sans Symbols"/>
                        <a:buNone/>
                      </a:pPr>
                      <a:r>
                        <a:rPr lang="en" sz="1800" b="0" i="0" u="none" strike="noStrike" cap="none">
                          <a:solidFill>
                            <a:schemeClr val="dk1"/>
                          </a:solidFill>
                          <a:latin typeface="Consolas" panose="020B0609020204030204" pitchFamily="49" charset="0"/>
                          <a:ea typeface="Tahoma"/>
                          <a:cs typeface="Tahoma"/>
                          <a:sym typeface="Tahoma"/>
                        </a:rPr>
                        <a:t>[ab</a:t>
                      </a:r>
                      <a:r>
                        <a:rPr lang="en-US" sz="1800" b="0" i="0" u="none" strike="noStrike" cap="none">
                          <a:solidFill>
                            <a:schemeClr val="dk1"/>
                          </a:solidFill>
                          <a:latin typeface="Consolas" panose="020B0609020204030204" pitchFamily="49" charset="0"/>
                          <a:ea typeface="Tahoma"/>
                          <a:cs typeface="Tahoma"/>
                          <a:sym typeface="Tahoma"/>
                        </a:rPr>
                        <a:t>c</a:t>
                      </a:r>
                      <a:r>
                        <a:rPr lang="en" sz="1800" b="0" i="0" u="none" strike="noStrike" cap="none">
                          <a:solidFill>
                            <a:schemeClr val="dk1"/>
                          </a:solidFill>
                          <a:latin typeface="Consolas" panose="020B0609020204030204" pitchFamily="49" charset="0"/>
                          <a:ea typeface="Tahoma"/>
                          <a:cs typeface="Tahoma"/>
                          <a:sym typeface="Tahoma"/>
                        </a:rPr>
                        <a:t>]+</a:t>
                      </a:r>
                      <a:endParaRPr sz="1800">
                        <a:latin typeface="Consolas" panose="020B0609020204030204" pitchFamily="49" charset="0"/>
                      </a:endParaRPr>
                    </a:p>
                  </a:txBody>
                  <a:tcPr marL="121933" marR="121933" marT="45733" marB="45733">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900"/>
                        <a:buFont typeface="Noto Sans Symbols"/>
                        <a:buNone/>
                      </a:pPr>
                      <a:r>
                        <a:rPr lang="en-US" sz="1800" b="0" i="0" u="none" strike="noStrike" cap="none">
                          <a:solidFill>
                            <a:schemeClr val="dk1"/>
                          </a:solidFill>
                          <a:latin typeface="+mn-lt"/>
                          <a:ea typeface="Tahoma"/>
                          <a:cs typeface="Tahoma"/>
                          <a:sym typeface="Tahoma"/>
                        </a:rPr>
                        <a:t>One or more of a or b or c.  Eg: </a:t>
                      </a:r>
                      <a:r>
                        <a:rPr lang="en-US" sz="1800" b="0" i="0" u="none" strike="noStrike" cap="none">
                          <a:solidFill>
                            <a:srgbClr val="FF0000"/>
                          </a:solidFill>
                          <a:latin typeface="+mn-lt"/>
                          <a:ea typeface="Tahoma"/>
                          <a:cs typeface="Tahoma"/>
                          <a:sym typeface="Tahoma"/>
                        </a:rPr>
                        <a:t>a</a:t>
                      </a:r>
                      <a:r>
                        <a:rPr lang="en-US" sz="1800" b="0" i="0" u="none" strike="noStrike" cap="none">
                          <a:solidFill>
                            <a:schemeClr val="dk1"/>
                          </a:solidFill>
                          <a:latin typeface="+mn-lt"/>
                          <a:ea typeface="Tahoma"/>
                          <a:cs typeface="Tahoma"/>
                          <a:sym typeface="Tahoma"/>
                        </a:rPr>
                        <a:t>, </a:t>
                      </a:r>
                      <a:r>
                        <a:rPr lang="en-US" sz="1800" b="0" i="0" u="none" strike="noStrike" cap="none">
                          <a:solidFill>
                            <a:srgbClr val="FF0000"/>
                          </a:solidFill>
                          <a:latin typeface="+mn-lt"/>
                          <a:ea typeface="Tahoma"/>
                          <a:cs typeface="Tahoma"/>
                          <a:sym typeface="Tahoma"/>
                        </a:rPr>
                        <a:t>b</a:t>
                      </a:r>
                      <a:r>
                        <a:rPr lang="en-US" sz="1800" b="0" i="0" u="none" strike="noStrike" cap="none">
                          <a:solidFill>
                            <a:schemeClr val="dk1"/>
                          </a:solidFill>
                          <a:latin typeface="+mn-lt"/>
                          <a:ea typeface="Tahoma"/>
                          <a:cs typeface="Tahoma"/>
                          <a:sym typeface="Tahoma"/>
                        </a:rPr>
                        <a:t>, </a:t>
                      </a:r>
                      <a:r>
                        <a:rPr lang="en-US" sz="1800" b="0" i="0" u="none" strike="noStrike" cap="none">
                          <a:solidFill>
                            <a:srgbClr val="FF0000"/>
                          </a:solidFill>
                          <a:latin typeface="+mn-lt"/>
                          <a:ea typeface="Tahoma"/>
                          <a:cs typeface="Tahoma"/>
                          <a:sym typeface="Tahoma"/>
                        </a:rPr>
                        <a:t>ac</a:t>
                      </a:r>
                      <a:r>
                        <a:rPr lang="en-US" sz="1800" b="0" i="0" u="none" strike="noStrike" cap="none">
                          <a:solidFill>
                            <a:schemeClr val="dk1"/>
                          </a:solidFill>
                          <a:latin typeface="+mn-lt"/>
                          <a:ea typeface="Tahoma"/>
                          <a:cs typeface="Tahoma"/>
                          <a:sym typeface="Tahoma"/>
                        </a:rPr>
                        <a:t>, </a:t>
                      </a:r>
                      <a:r>
                        <a:rPr lang="en-US" sz="1800" b="0" i="0" u="none" strike="noStrike" cap="none">
                          <a:solidFill>
                            <a:srgbClr val="FF0000"/>
                          </a:solidFill>
                          <a:latin typeface="+mn-lt"/>
                          <a:ea typeface="Tahoma"/>
                          <a:cs typeface="Tahoma"/>
                          <a:sym typeface="Tahoma"/>
                        </a:rPr>
                        <a:t>cccc</a:t>
                      </a:r>
                      <a:endParaRPr sz="2000" b="0" i="0" u="none" strike="noStrike" cap="none">
                        <a:solidFill>
                          <a:srgbClr val="FF0000"/>
                        </a:solidFill>
                        <a:latin typeface="+mn-lt"/>
                        <a:ea typeface="Tahoma"/>
                        <a:cs typeface="Tahoma"/>
                        <a:sym typeface="Tahoma"/>
                      </a:endParaRPr>
                    </a:p>
                  </a:txBody>
                  <a:tcPr marL="121933" marR="121933" marT="45733" marB="45733">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57200">
                <a:tc>
                  <a:txBody>
                    <a:bodyPr/>
                    <a:lstStyle/>
                    <a:p>
                      <a:pPr marL="0" marR="0" lvl="0" indent="0" algn="l" rtl="0">
                        <a:lnSpc>
                          <a:spcPct val="100000"/>
                        </a:lnSpc>
                        <a:spcBef>
                          <a:spcPts val="0"/>
                        </a:spcBef>
                        <a:spcAft>
                          <a:spcPts val="0"/>
                        </a:spcAft>
                        <a:buClr>
                          <a:schemeClr val="folHlink"/>
                        </a:buClr>
                        <a:buSzPts val="900"/>
                        <a:buFont typeface="Noto Sans Symbols"/>
                        <a:buNone/>
                      </a:pPr>
                      <a:r>
                        <a:rPr lang="en" sz="1800" b="0" i="0" u="none" strike="noStrike" cap="none">
                          <a:solidFill>
                            <a:schemeClr val="dk1"/>
                          </a:solidFill>
                          <a:latin typeface="Consolas" panose="020B0609020204030204" pitchFamily="49" charset="0"/>
                          <a:ea typeface="Tahoma"/>
                          <a:cs typeface="Tahoma"/>
                          <a:sym typeface="Tahoma"/>
                        </a:rPr>
                        <a:t>[abc]*    </a:t>
                      </a:r>
                      <a:r>
                        <a:rPr lang="en" sz="1800" b="0" i="0" u="none" strike="noStrike" cap="none">
                          <a:solidFill>
                            <a:srgbClr val="4A86E8"/>
                          </a:solidFill>
                          <a:latin typeface="Consolas" panose="020B0609020204030204" pitchFamily="49" charset="0"/>
                          <a:ea typeface="Tahoma"/>
                          <a:cs typeface="Tahoma"/>
                          <a:sym typeface="Tahoma"/>
                        </a:rPr>
                        <a:t>(Kleene closure)</a:t>
                      </a:r>
                      <a:endParaRPr sz="1800" b="0" i="0" u="none" strike="noStrike" cap="none">
                        <a:solidFill>
                          <a:srgbClr val="4A86E8"/>
                        </a:solidFill>
                        <a:latin typeface="Consolas" panose="020B0609020204030204" pitchFamily="49" charset="0"/>
                        <a:ea typeface="Tahoma"/>
                        <a:cs typeface="Tahoma"/>
                        <a:sym typeface="Tahoma"/>
                      </a:endParaRPr>
                    </a:p>
                  </a:txBody>
                  <a:tcPr marL="121933" marR="121933" marT="45733" marB="45733">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chemeClr val="folHlink"/>
                        </a:buClr>
                        <a:buSzPts val="900"/>
                        <a:buFont typeface="Noto Sans Symbols"/>
                        <a:buNone/>
                        <a:tabLst/>
                        <a:defRPr/>
                      </a:pPr>
                      <a:r>
                        <a:rPr lang="en-US" sz="2000" b="0" i="0" u="none" strike="noStrike" cap="none">
                          <a:solidFill>
                            <a:schemeClr val="dk1"/>
                          </a:solidFill>
                          <a:latin typeface="+mn-lt"/>
                          <a:ea typeface="Tahoma"/>
                          <a:cs typeface="Tahoma"/>
                          <a:sym typeface="Tahoma"/>
                        </a:rPr>
                        <a:t>Zero or more of a or b or c.  Eg: </a:t>
                      </a:r>
                      <a:r>
                        <a:rPr lang="en-US" sz="2000" b="0" i="0" u="none" strike="noStrike" cap="none">
                          <a:solidFill>
                            <a:srgbClr val="FF0000"/>
                          </a:solidFill>
                          <a:latin typeface="+mn-lt"/>
                          <a:ea typeface="Tahoma"/>
                          <a:cs typeface="Tahoma"/>
                          <a:sym typeface="Mathematica1" panose="05000502060100000001" pitchFamily="2" charset="2"/>
                        </a:rPr>
                        <a:t></a:t>
                      </a:r>
                      <a:r>
                        <a:rPr lang="en-US" sz="2000" b="0" i="0" u="none" strike="noStrike" cap="none">
                          <a:solidFill>
                            <a:schemeClr val="dk1"/>
                          </a:solidFill>
                          <a:latin typeface="+mn-lt"/>
                          <a:ea typeface="Tahoma"/>
                          <a:cs typeface="Tahoma"/>
                          <a:sym typeface="Mathematica1" panose="05000502060100000001" pitchFamily="2" charset="2"/>
                        </a:rPr>
                        <a:t>, </a:t>
                      </a:r>
                      <a:r>
                        <a:rPr lang="en-US" sz="2000" b="0" i="0" u="none" strike="noStrike" cap="none">
                          <a:solidFill>
                            <a:srgbClr val="FF0000"/>
                          </a:solidFill>
                          <a:latin typeface="+mn-lt"/>
                          <a:ea typeface="Tahoma"/>
                          <a:cs typeface="Tahoma"/>
                          <a:sym typeface="Mathematica1" panose="05000502060100000001" pitchFamily="2" charset="2"/>
                        </a:rPr>
                        <a:t>a</a:t>
                      </a:r>
                      <a:r>
                        <a:rPr lang="en-US" sz="2000" b="0" i="0" u="none" strike="noStrike" cap="none">
                          <a:solidFill>
                            <a:schemeClr val="dk1"/>
                          </a:solidFill>
                          <a:latin typeface="+mn-lt"/>
                          <a:ea typeface="Tahoma"/>
                          <a:cs typeface="Tahoma"/>
                          <a:sym typeface="Mathematica1" panose="05000502060100000001" pitchFamily="2" charset="2"/>
                        </a:rPr>
                        <a:t>, </a:t>
                      </a:r>
                      <a:r>
                        <a:rPr lang="en-US" sz="2000" b="0" i="0" u="none" strike="noStrike" cap="none">
                          <a:solidFill>
                            <a:srgbClr val="FF0000"/>
                          </a:solidFill>
                          <a:latin typeface="+mn-lt"/>
                          <a:ea typeface="Tahoma"/>
                          <a:cs typeface="Tahoma"/>
                          <a:sym typeface="Mathematica1" panose="05000502060100000001" pitchFamily="2" charset="2"/>
                        </a:rPr>
                        <a:t>bb</a:t>
                      </a:r>
                      <a:r>
                        <a:rPr lang="en-US" sz="2000" b="0" i="0" u="none" strike="noStrike" cap="none">
                          <a:solidFill>
                            <a:schemeClr val="dk1"/>
                          </a:solidFill>
                          <a:latin typeface="+mn-lt"/>
                          <a:ea typeface="Tahoma"/>
                          <a:cs typeface="Tahoma"/>
                          <a:sym typeface="Mathematica1" panose="05000502060100000001" pitchFamily="2" charset="2"/>
                        </a:rPr>
                        <a:t>, </a:t>
                      </a:r>
                      <a:r>
                        <a:rPr lang="en-US" sz="2000" b="0" i="0" u="none" strike="noStrike" cap="none">
                          <a:solidFill>
                            <a:srgbClr val="FF0000"/>
                          </a:solidFill>
                          <a:latin typeface="+mn-lt"/>
                          <a:ea typeface="Tahoma"/>
                          <a:cs typeface="Tahoma"/>
                          <a:sym typeface="Mathematica1" panose="05000502060100000001" pitchFamily="2" charset="2"/>
                        </a:rPr>
                        <a:t>acba</a:t>
                      </a:r>
                      <a:endParaRPr lang="en-US" sz="2400" b="0" i="0" u="none" strike="noStrike" cap="none">
                        <a:solidFill>
                          <a:srgbClr val="FF0000"/>
                        </a:solidFill>
                        <a:latin typeface="+mn-lt"/>
                        <a:ea typeface="Tahoma"/>
                        <a:cs typeface="Tahoma"/>
                        <a:sym typeface="Tahoma"/>
                      </a:endParaRPr>
                    </a:p>
                  </a:txBody>
                  <a:tcPr marL="121933" marR="121933" marT="45733" marB="45733">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57200">
                <a:tc>
                  <a:txBody>
                    <a:bodyPr/>
                    <a:lstStyle/>
                    <a:p>
                      <a:pPr marL="0" marR="0" lvl="0" indent="0" algn="l" rtl="0">
                        <a:lnSpc>
                          <a:spcPct val="100000"/>
                        </a:lnSpc>
                        <a:spcBef>
                          <a:spcPts val="0"/>
                        </a:spcBef>
                        <a:spcAft>
                          <a:spcPts val="0"/>
                        </a:spcAft>
                        <a:buClr>
                          <a:schemeClr val="folHlink"/>
                        </a:buClr>
                        <a:buSzPts val="900"/>
                        <a:buFont typeface="Noto Sans Symbols"/>
                        <a:buNone/>
                      </a:pPr>
                      <a:r>
                        <a:rPr lang="en" sz="1800" b="0" i="0" u="none" strike="noStrike" cap="none">
                          <a:solidFill>
                            <a:schemeClr val="dk1"/>
                          </a:solidFill>
                          <a:latin typeface="Consolas" panose="020B0609020204030204" pitchFamily="49" charset="0"/>
                          <a:ea typeface="Tahoma"/>
                          <a:cs typeface="Tahoma"/>
                          <a:sym typeface="Tahoma"/>
                        </a:rPr>
                        <a:t>[0-9]+</a:t>
                      </a:r>
                      <a:endParaRPr sz="1800">
                        <a:latin typeface="Consolas" panose="020B0609020204030204" pitchFamily="49" charset="0"/>
                      </a:endParaRPr>
                    </a:p>
                  </a:txBody>
                  <a:tcPr marL="121933" marR="121933" marT="45733" marB="45733">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chemeClr val="folHlink"/>
                        </a:buClr>
                        <a:buSzPts val="900"/>
                        <a:buFont typeface="Noto Sans Symbols"/>
                        <a:buNone/>
                        <a:tabLst/>
                        <a:defRPr/>
                      </a:pPr>
                      <a:r>
                        <a:rPr lang="en-US" sz="2000" b="0" i="0" u="none" strike="noStrike" cap="none">
                          <a:solidFill>
                            <a:schemeClr val="dk1"/>
                          </a:solidFill>
                          <a:latin typeface="+mn-lt"/>
                          <a:ea typeface="Tahoma"/>
                          <a:cs typeface="Tahoma"/>
                          <a:sym typeface="Tahoma"/>
                        </a:rPr>
                        <a:t>Unsigned integer literal.  Eg: </a:t>
                      </a:r>
                      <a:r>
                        <a:rPr lang="en-US" sz="2000" b="0" i="0" u="none" strike="noStrike" cap="none">
                          <a:solidFill>
                            <a:srgbClr val="FF0000"/>
                          </a:solidFill>
                          <a:latin typeface="+mn-lt"/>
                          <a:ea typeface="Tahoma"/>
                          <a:cs typeface="Tahoma"/>
                          <a:sym typeface="Mathematica1" panose="05000502060100000001" pitchFamily="2" charset="2"/>
                        </a:rPr>
                        <a:t>3</a:t>
                      </a:r>
                      <a:r>
                        <a:rPr lang="en-US" sz="2000" b="0" i="0" u="none" strike="noStrike" cap="none">
                          <a:solidFill>
                            <a:schemeClr val="tx1"/>
                          </a:solidFill>
                          <a:latin typeface="+mn-lt"/>
                          <a:ea typeface="Tahoma"/>
                          <a:cs typeface="Tahoma"/>
                          <a:sym typeface="Mathematica1" panose="05000502060100000001" pitchFamily="2" charset="2"/>
                        </a:rPr>
                        <a:t>, </a:t>
                      </a:r>
                      <a:r>
                        <a:rPr lang="en-US" sz="2000" b="0" i="0" u="none" strike="noStrike" cap="none">
                          <a:solidFill>
                            <a:srgbClr val="FF0000"/>
                          </a:solidFill>
                          <a:latin typeface="+mn-lt"/>
                          <a:ea typeface="Tahoma"/>
                          <a:cs typeface="Tahoma"/>
                          <a:sym typeface="Mathematica1" panose="05000502060100000001" pitchFamily="2" charset="2"/>
                        </a:rPr>
                        <a:t>123</a:t>
                      </a:r>
                      <a:r>
                        <a:rPr lang="en-US" sz="2000" b="0" i="0" u="none" strike="noStrike" cap="none">
                          <a:solidFill>
                            <a:schemeClr val="tx1"/>
                          </a:solidFill>
                          <a:latin typeface="+mn-lt"/>
                          <a:ea typeface="Tahoma"/>
                          <a:cs typeface="Tahoma"/>
                          <a:sym typeface="Mathematica1" panose="05000502060100000001" pitchFamily="2" charset="2"/>
                        </a:rPr>
                        <a:t>, </a:t>
                      </a:r>
                      <a:r>
                        <a:rPr lang="en-US" sz="2000" b="0" i="0" u="none" strike="noStrike" cap="none">
                          <a:solidFill>
                            <a:srgbClr val="FF0000"/>
                          </a:solidFill>
                          <a:latin typeface="+mn-lt"/>
                          <a:ea typeface="Tahoma"/>
                          <a:cs typeface="Tahoma"/>
                          <a:sym typeface="Mathematica1" panose="05000502060100000001" pitchFamily="2" charset="2"/>
                        </a:rPr>
                        <a:t>99</a:t>
                      </a:r>
                      <a:r>
                        <a:rPr lang="en-US" sz="2000" b="0" i="0" u="none" strike="noStrike" cap="none">
                          <a:solidFill>
                            <a:schemeClr val="tx1"/>
                          </a:solidFill>
                          <a:latin typeface="+mn-lt"/>
                          <a:ea typeface="Tahoma"/>
                          <a:cs typeface="Tahoma"/>
                          <a:sym typeface="Mathematica1" panose="05000502060100000001" pitchFamily="2" charset="2"/>
                        </a:rPr>
                        <a:t>, </a:t>
                      </a:r>
                      <a:r>
                        <a:rPr lang="en-US" sz="2000" b="0" i="0" u="none" strike="noStrike" cap="none">
                          <a:solidFill>
                            <a:srgbClr val="FF0000"/>
                          </a:solidFill>
                          <a:latin typeface="+mn-lt"/>
                          <a:ea typeface="Tahoma"/>
                          <a:cs typeface="Tahoma"/>
                          <a:sym typeface="Mathematica1" panose="05000502060100000001" pitchFamily="2" charset="2"/>
                        </a:rPr>
                        <a:t>007</a:t>
                      </a:r>
                      <a:endParaRPr lang="en-US" sz="2000" b="0" i="0" u="none" strike="noStrike" cap="none">
                        <a:solidFill>
                          <a:srgbClr val="FF0000"/>
                        </a:solidFill>
                        <a:latin typeface="+mn-lt"/>
                        <a:ea typeface="Tahoma"/>
                        <a:cs typeface="Tahoma"/>
                        <a:sym typeface="Tahoma"/>
                      </a:endParaRPr>
                    </a:p>
                  </a:txBody>
                  <a:tcPr marL="121933" marR="121933" marT="45733" marB="45733">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57200">
                <a:tc>
                  <a:txBody>
                    <a:bodyPr/>
                    <a:lstStyle/>
                    <a:p>
                      <a:pPr marL="0" marR="0" lvl="0" indent="0" algn="l" rtl="0">
                        <a:lnSpc>
                          <a:spcPct val="100000"/>
                        </a:lnSpc>
                        <a:spcBef>
                          <a:spcPts val="0"/>
                        </a:spcBef>
                        <a:spcAft>
                          <a:spcPts val="0"/>
                        </a:spcAft>
                        <a:buClr>
                          <a:schemeClr val="folHlink"/>
                        </a:buClr>
                        <a:buSzPts val="900"/>
                        <a:buFont typeface="Noto Sans Symbols"/>
                        <a:buNone/>
                      </a:pPr>
                      <a:r>
                        <a:rPr lang="en" sz="1800" b="0" i="0" u="none" strike="noStrike" cap="none">
                          <a:solidFill>
                            <a:schemeClr val="dk1"/>
                          </a:solidFill>
                          <a:latin typeface="Consolas" panose="020B0609020204030204" pitchFamily="49" charset="0"/>
                          <a:ea typeface="Tahoma"/>
                          <a:cs typeface="Tahoma"/>
                          <a:sym typeface="Tahoma"/>
                        </a:rPr>
                        <a:t>[1-9][0-9]*</a:t>
                      </a:r>
                      <a:endParaRPr sz="1800">
                        <a:latin typeface="Consolas" panose="020B0609020204030204" pitchFamily="49" charset="0"/>
                      </a:endParaRPr>
                    </a:p>
                  </a:txBody>
                  <a:tcPr marL="121933" marR="121933" marT="45733" marB="45733">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900"/>
                        <a:buFont typeface="Noto Sans Symbols"/>
                        <a:buNone/>
                      </a:pPr>
                      <a:r>
                        <a:rPr lang="en-US" sz="2000" b="0" i="0" u="none" strike="noStrike" cap="none">
                          <a:solidFill>
                            <a:schemeClr val="dk1"/>
                          </a:solidFill>
                          <a:latin typeface="+mn-lt"/>
                          <a:ea typeface="Tahoma"/>
                          <a:cs typeface="Tahoma"/>
                          <a:sym typeface="Tahoma"/>
                        </a:rPr>
                        <a:t>Ditto! Eg: </a:t>
                      </a:r>
                      <a:r>
                        <a:rPr lang="en-US" sz="2000" b="0" i="0" u="none" strike="noStrike" cap="none">
                          <a:solidFill>
                            <a:srgbClr val="FF0000"/>
                          </a:solidFill>
                          <a:latin typeface="+mn-lt"/>
                          <a:ea typeface="Tahoma"/>
                          <a:cs typeface="Tahoma"/>
                          <a:sym typeface="Tahoma"/>
                        </a:rPr>
                        <a:t>5</a:t>
                      </a:r>
                      <a:r>
                        <a:rPr lang="en-US" sz="2000" b="0" i="0" u="none" strike="noStrike" cap="none">
                          <a:solidFill>
                            <a:schemeClr val="dk1"/>
                          </a:solidFill>
                          <a:latin typeface="+mn-lt"/>
                          <a:ea typeface="Tahoma"/>
                          <a:cs typeface="Tahoma"/>
                          <a:sym typeface="Tahoma"/>
                        </a:rPr>
                        <a:t>, </a:t>
                      </a:r>
                      <a:r>
                        <a:rPr lang="en-US" sz="2000" b="0" i="0" u="none" strike="noStrike" cap="none">
                          <a:solidFill>
                            <a:srgbClr val="FF0000"/>
                          </a:solidFill>
                          <a:latin typeface="+mn-lt"/>
                          <a:ea typeface="Tahoma"/>
                          <a:cs typeface="Tahoma"/>
                          <a:sym typeface="Tahoma"/>
                        </a:rPr>
                        <a:t>2</a:t>
                      </a:r>
                      <a:r>
                        <a:rPr lang="en-US" sz="2000" b="0" i="0" u="none" strike="noStrike" cap="none">
                          <a:solidFill>
                            <a:schemeClr val="dk1"/>
                          </a:solidFill>
                          <a:latin typeface="+mn-lt"/>
                          <a:ea typeface="Tahoma"/>
                          <a:cs typeface="Tahoma"/>
                          <a:sym typeface="Tahoma"/>
                        </a:rPr>
                        <a:t>, </a:t>
                      </a:r>
                      <a:r>
                        <a:rPr lang="en-US" sz="2000" b="0" i="0" u="none" strike="noStrike" cap="none">
                          <a:solidFill>
                            <a:srgbClr val="FF0000"/>
                          </a:solidFill>
                          <a:latin typeface="+mn-lt"/>
                          <a:ea typeface="Tahoma"/>
                          <a:cs typeface="Tahoma"/>
                          <a:sym typeface="Tahoma"/>
                        </a:rPr>
                        <a:t>98765</a:t>
                      </a:r>
                      <a:endParaRPr sz="2000" b="0" i="0" u="none" strike="noStrike" cap="none">
                        <a:solidFill>
                          <a:srgbClr val="FF0000"/>
                        </a:solidFill>
                        <a:latin typeface="+mn-lt"/>
                        <a:ea typeface="Tahoma"/>
                        <a:cs typeface="Tahoma"/>
                        <a:sym typeface="Tahoma"/>
                      </a:endParaRPr>
                    </a:p>
                  </a:txBody>
                  <a:tcPr marL="121933" marR="121933" marT="45733" marB="45733">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57200">
                <a:tc>
                  <a:txBody>
                    <a:bodyPr/>
                    <a:lstStyle/>
                    <a:p>
                      <a:pPr marL="0" marR="0" lvl="0" indent="0" algn="l" rtl="0">
                        <a:lnSpc>
                          <a:spcPct val="100000"/>
                        </a:lnSpc>
                        <a:spcBef>
                          <a:spcPts val="0"/>
                        </a:spcBef>
                        <a:spcAft>
                          <a:spcPts val="0"/>
                        </a:spcAft>
                        <a:buClr>
                          <a:schemeClr val="folHlink"/>
                        </a:buClr>
                        <a:buSzPts val="900"/>
                        <a:buFont typeface="Noto Sans Symbols"/>
                        <a:buNone/>
                      </a:pPr>
                      <a:r>
                        <a:rPr lang="en" sz="1800" b="0" i="0" u="none" strike="noStrike" cap="none">
                          <a:solidFill>
                            <a:schemeClr val="dk1"/>
                          </a:solidFill>
                          <a:latin typeface="Consolas" panose="020B0609020204030204" pitchFamily="49" charset="0"/>
                          <a:ea typeface="Tahoma"/>
                          <a:cs typeface="Tahoma"/>
                          <a:sym typeface="Tahoma"/>
                        </a:rPr>
                        <a:t>[a-zA-Z][a-zA-Z0-9_]*</a:t>
                      </a:r>
                      <a:endParaRPr sz="1800">
                        <a:latin typeface="Consolas" panose="020B0609020204030204" pitchFamily="49" charset="0"/>
                      </a:endParaRPr>
                    </a:p>
                  </a:txBody>
                  <a:tcPr marL="121933" marR="121933" marT="45733" marB="45733">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900"/>
                        <a:buFont typeface="Noto Sans Symbols"/>
                        <a:buNone/>
                      </a:pPr>
                      <a:r>
                        <a:rPr lang="en-US" sz="2000" b="0" i="0" u="none" strike="noStrike" cap="none">
                          <a:solidFill>
                            <a:schemeClr val="dk1"/>
                          </a:solidFill>
                          <a:latin typeface="+mn-lt"/>
                          <a:ea typeface="Tahoma"/>
                          <a:cs typeface="Tahoma"/>
                          <a:sym typeface="Tahoma"/>
                        </a:rPr>
                        <a:t>Pattern for a name.  Eg: </a:t>
                      </a:r>
                      <a:r>
                        <a:rPr lang="en-US" sz="2000" b="0" i="0" u="none" strike="noStrike" cap="none">
                          <a:solidFill>
                            <a:srgbClr val="FF0000"/>
                          </a:solidFill>
                          <a:latin typeface="+mn-lt"/>
                          <a:ea typeface="Tahoma"/>
                          <a:cs typeface="Tahoma"/>
                          <a:sym typeface="Tahoma"/>
                        </a:rPr>
                        <a:t>Today42</a:t>
                      </a:r>
                      <a:r>
                        <a:rPr lang="en-US" sz="2000" b="0" i="0" u="none" strike="noStrike" cap="none">
                          <a:solidFill>
                            <a:schemeClr val="dk1"/>
                          </a:solidFill>
                          <a:latin typeface="+mn-lt"/>
                          <a:ea typeface="Tahoma"/>
                          <a:cs typeface="Tahoma"/>
                          <a:sym typeface="Tahoma"/>
                        </a:rPr>
                        <a:t>, </a:t>
                      </a:r>
                      <a:r>
                        <a:rPr lang="en-US" sz="2000" b="0" i="0" u="none" strike="noStrike" cap="none">
                          <a:solidFill>
                            <a:srgbClr val="FF0000"/>
                          </a:solidFill>
                          <a:latin typeface="+mn-lt"/>
                          <a:ea typeface="Tahoma"/>
                          <a:cs typeface="Tahoma"/>
                          <a:sym typeface="Tahoma"/>
                        </a:rPr>
                        <a:t>i</a:t>
                      </a:r>
                      <a:r>
                        <a:rPr lang="en-US" sz="2000" b="0" i="0" u="none" strike="noStrike" cap="none">
                          <a:solidFill>
                            <a:schemeClr val="dk1"/>
                          </a:solidFill>
                          <a:latin typeface="+mn-lt"/>
                          <a:ea typeface="Tahoma"/>
                          <a:cs typeface="Tahoma"/>
                          <a:sym typeface="Tahoma"/>
                        </a:rPr>
                        <a:t>, </a:t>
                      </a:r>
                      <a:r>
                        <a:rPr lang="en-US" sz="2000" b="0" i="0" u="none" strike="noStrike" cap="none">
                          <a:solidFill>
                            <a:srgbClr val="FF0000"/>
                          </a:solidFill>
                          <a:latin typeface="+mn-lt"/>
                          <a:ea typeface="Tahoma"/>
                          <a:cs typeface="Tahoma"/>
                          <a:sym typeface="Tahoma"/>
                        </a:rPr>
                        <a:t>a_count_of_words</a:t>
                      </a:r>
                      <a:endParaRPr sz="2000" b="0" i="0" u="none" strike="noStrike" cap="none">
                        <a:solidFill>
                          <a:srgbClr val="FF0000"/>
                        </a:solidFill>
                        <a:latin typeface="Tahoma"/>
                        <a:ea typeface="Tahoma"/>
                        <a:cs typeface="Tahoma"/>
                        <a:sym typeface="Tahoma"/>
                      </a:endParaRPr>
                    </a:p>
                  </a:txBody>
                  <a:tcPr marL="121933" marR="121933" marT="45733" marB="45733">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57200">
                <a:tc>
                  <a:txBody>
                    <a:bodyPr/>
                    <a:lstStyle/>
                    <a:p>
                      <a:pPr marL="0" marR="0" lvl="0" indent="0" algn="l" rtl="0">
                        <a:lnSpc>
                          <a:spcPct val="100000"/>
                        </a:lnSpc>
                        <a:spcBef>
                          <a:spcPts val="0"/>
                        </a:spcBef>
                        <a:spcAft>
                          <a:spcPts val="0"/>
                        </a:spcAft>
                        <a:buClr>
                          <a:schemeClr val="folHlink"/>
                        </a:buClr>
                        <a:buSzPts val="900"/>
                        <a:buFont typeface="Noto Sans Symbols"/>
                        <a:buNone/>
                      </a:pPr>
                      <a:r>
                        <a:rPr lang="en" sz="1800" b="0" i="0" u="none" strike="noStrike" cap="none">
                          <a:solidFill>
                            <a:schemeClr val="dk1"/>
                          </a:solidFill>
                          <a:latin typeface="Consolas" panose="020B0609020204030204" pitchFamily="49" charset="0"/>
                          <a:ea typeface="Tahoma"/>
                          <a:cs typeface="Tahoma"/>
                          <a:sym typeface="Tahoma"/>
                        </a:rPr>
                        <a:t>(0|1)* 0</a:t>
                      </a:r>
                      <a:endParaRPr sz="1800">
                        <a:latin typeface="Consolas" panose="020B0609020204030204" pitchFamily="49" charset="0"/>
                      </a:endParaRPr>
                    </a:p>
                  </a:txBody>
                  <a:tcPr marL="121933" marR="121933" marT="45733" marB="45733">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900"/>
                        <a:buFont typeface="Noto Sans Symbols"/>
                        <a:buNone/>
                      </a:pPr>
                      <a:r>
                        <a:rPr lang="en-US" sz="2000" b="0" i="0" u="none" strike="noStrike" cap="none">
                          <a:solidFill>
                            <a:schemeClr val="dk1"/>
                          </a:solidFill>
                          <a:latin typeface="+mn-lt"/>
                          <a:ea typeface="Tahoma"/>
                          <a:cs typeface="Tahoma"/>
                          <a:sym typeface="Tahoma"/>
                        </a:rPr>
                        <a:t>An even binary number.  Eg: </a:t>
                      </a:r>
                      <a:r>
                        <a:rPr lang="en-US" sz="2000" b="0" i="0" u="none" strike="noStrike" cap="none">
                          <a:solidFill>
                            <a:srgbClr val="FF0000"/>
                          </a:solidFill>
                          <a:latin typeface="+mn-lt"/>
                          <a:ea typeface="Tahoma"/>
                          <a:cs typeface="Tahoma"/>
                          <a:sym typeface="Tahoma"/>
                        </a:rPr>
                        <a:t>10</a:t>
                      </a:r>
                      <a:r>
                        <a:rPr lang="en-US" sz="2000" b="0" i="0" u="none" strike="noStrike" cap="none">
                          <a:solidFill>
                            <a:schemeClr val="dk1"/>
                          </a:solidFill>
                          <a:latin typeface="+mn-lt"/>
                          <a:ea typeface="Tahoma"/>
                          <a:cs typeface="Tahoma"/>
                          <a:sym typeface="Tahoma"/>
                        </a:rPr>
                        <a:t>, </a:t>
                      </a:r>
                      <a:r>
                        <a:rPr lang="en-US" sz="2000" b="0" i="0" u="none" strike="noStrike" cap="none">
                          <a:solidFill>
                            <a:srgbClr val="FF0000"/>
                          </a:solidFill>
                          <a:latin typeface="+mn-lt"/>
                          <a:ea typeface="Tahoma"/>
                          <a:cs typeface="Tahoma"/>
                          <a:sym typeface="Tahoma"/>
                        </a:rPr>
                        <a:t>001010</a:t>
                      </a:r>
                      <a:r>
                        <a:rPr lang="en-US" sz="2000" b="0" i="0" u="none" strike="noStrike" cap="none">
                          <a:solidFill>
                            <a:schemeClr val="dk1"/>
                          </a:solidFill>
                          <a:latin typeface="+mn-lt"/>
                          <a:ea typeface="Tahoma"/>
                          <a:cs typeface="Tahoma"/>
                          <a:sym typeface="Tahoma"/>
                        </a:rPr>
                        <a:t>, </a:t>
                      </a:r>
                      <a:r>
                        <a:rPr lang="en-US" sz="2000" b="0" i="0" u="none" strike="noStrike" cap="none">
                          <a:solidFill>
                            <a:srgbClr val="FF0000"/>
                          </a:solidFill>
                          <a:latin typeface="+mn-lt"/>
                          <a:ea typeface="Tahoma"/>
                          <a:cs typeface="Tahoma"/>
                          <a:sym typeface="Tahoma"/>
                        </a:rPr>
                        <a:t>1010000</a:t>
                      </a:r>
                      <a:r>
                        <a:rPr lang="en-US" sz="2000" b="0" i="0" u="none" strike="noStrike" cap="none">
                          <a:solidFill>
                            <a:schemeClr val="dk1"/>
                          </a:solidFill>
                          <a:latin typeface="+mn-lt"/>
                          <a:ea typeface="Tahoma"/>
                          <a:cs typeface="Tahoma"/>
                          <a:sym typeface="Tahoma"/>
                        </a:rPr>
                        <a:t> </a:t>
                      </a:r>
                      <a:endParaRPr sz="2000" b="0" i="0" u="none" strike="noStrike" cap="none">
                        <a:solidFill>
                          <a:schemeClr val="dk1"/>
                        </a:solidFill>
                        <a:latin typeface="Tahoma"/>
                        <a:ea typeface="Tahoma"/>
                        <a:cs typeface="Tahoma"/>
                        <a:sym typeface="Tahoma"/>
                      </a:endParaRPr>
                    </a:p>
                  </a:txBody>
                  <a:tcPr marL="121933" marR="121933" marT="45733" marB="45733">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457200">
                <a:tc>
                  <a:txBody>
                    <a:bodyPr/>
                    <a:lstStyle/>
                    <a:p>
                      <a:pPr marL="0" marR="0" lvl="0" indent="0" algn="l" rtl="0">
                        <a:lnSpc>
                          <a:spcPct val="100000"/>
                        </a:lnSpc>
                        <a:spcBef>
                          <a:spcPts val="0"/>
                        </a:spcBef>
                        <a:spcAft>
                          <a:spcPts val="0"/>
                        </a:spcAft>
                        <a:buClr>
                          <a:schemeClr val="folHlink"/>
                        </a:buClr>
                        <a:buSzPts val="900"/>
                        <a:buFont typeface="Noto Sans Symbols"/>
                        <a:buNone/>
                      </a:pPr>
                      <a:r>
                        <a:rPr lang="en" sz="1800" b="0" i="0" u="none" strike="noStrike" cap="none">
                          <a:solidFill>
                            <a:schemeClr val="dk1"/>
                          </a:solidFill>
                          <a:latin typeface="Consolas" panose="020B0609020204030204" pitchFamily="49" charset="0"/>
                          <a:ea typeface="Tahoma"/>
                          <a:cs typeface="Tahoma"/>
                          <a:sym typeface="Tahoma"/>
                        </a:rPr>
                        <a:t>(a|b)*aa(a|b)*</a:t>
                      </a:r>
                      <a:endParaRPr sz="1800">
                        <a:latin typeface="Consolas" panose="020B0609020204030204" pitchFamily="49" charset="0"/>
                      </a:endParaRPr>
                    </a:p>
                  </a:txBody>
                  <a:tcPr marL="121933" marR="121933" marT="45733" marB="45733">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900"/>
                        <a:buFont typeface="Noto Sans Symbols"/>
                        <a:buNone/>
                      </a:pPr>
                      <a:r>
                        <a:rPr lang="en-US" sz="2000" b="0" i="0" u="none" strike="noStrike" cap="none">
                          <a:solidFill>
                            <a:schemeClr val="dk1"/>
                          </a:solidFill>
                          <a:latin typeface="+mn-lt"/>
                          <a:ea typeface="Tahoma"/>
                          <a:cs typeface="Tahoma"/>
                          <a:sym typeface="Tahoma"/>
                        </a:rPr>
                        <a:t>Eg: </a:t>
                      </a:r>
                      <a:r>
                        <a:rPr lang="en-US" sz="2000" b="0" i="0" u="none" strike="noStrike" cap="none">
                          <a:solidFill>
                            <a:srgbClr val="FF0000"/>
                          </a:solidFill>
                          <a:latin typeface="+mn-lt"/>
                          <a:ea typeface="Tahoma"/>
                          <a:cs typeface="Tahoma"/>
                          <a:sym typeface="Tahoma"/>
                        </a:rPr>
                        <a:t>aa</a:t>
                      </a:r>
                      <a:r>
                        <a:rPr lang="en-US" sz="2000" b="0" i="0" u="none" strike="noStrike" cap="none">
                          <a:solidFill>
                            <a:schemeClr val="dk1"/>
                          </a:solidFill>
                          <a:latin typeface="+mn-lt"/>
                          <a:ea typeface="Tahoma"/>
                          <a:cs typeface="Tahoma"/>
                          <a:sym typeface="Tahoma"/>
                        </a:rPr>
                        <a:t>, </a:t>
                      </a:r>
                      <a:r>
                        <a:rPr lang="en-US" sz="2000" b="0" i="0" u="none" strike="noStrike" cap="none">
                          <a:solidFill>
                            <a:srgbClr val="FF0000"/>
                          </a:solidFill>
                          <a:latin typeface="+mn-lt"/>
                          <a:ea typeface="Tahoma"/>
                          <a:cs typeface="Tahoma"/>
                          <a:sym typeface="Tahoma"/>
                        </a:rPr>
                        <a:t>baab</a:t>
                      </a:r>
                      <a:r>
                        <a:rPr lang="en-US" sz="2000" b="0" i="0" u="none" strike="noStrike" cap="none">
                          <a:solidFill>
                            <a:schemeClr val="dk1"/>
                          </a:solidFill>
                          <a:latin typeface="+mn-lt"/>
                          <a:ea typeface="Tahoma"/>
                          <a:cs typeface="Tahoma"/>
                          <a:sym typeface="Tahoma"/>
                        </a:rPr>
                        <a:t>, </a:t>
                      </a:r>
                      <a:r>
                        <a:rPr lang="en-US" sz="2000" b="0" i="0" u="none" strike="noStrike" cap="none">
                          <a:solidFill>
                            <a:srgbClr val="FF0000"/>
                          </a:solidFill>
                          <a:latin typeface="+mn-lt"/>
                          <a:ea typeface="Tahoma"/>
                          <a:cs typeface="Tahoma"/>
                          <a:sym typeface="Tahoma"/>
                        </a:rPr>
                        <a:t>aaaaa</a:t>
                      </a:r>
                      <a:endParaRPr sz="2000" b="0" i="0" u="none" strike="noStrike" cap="none">
                        <a:solidFill>
                          <a:srgbClr val="FF0000"/>
                        </a:solidFill>
                        <a:latin typeface="Tahoma"/>
                        <a:ea typeface="Tahoma"/>
                        <a:cs typeface="Tahoma"/>
                        <a:sym typeface="Tahoma"/>
                      </a:endParaRPr>
                    </a:p>
                  </a:txBody>
                  <a:tcPr marL="121933" marR="121933" marT="45733" marB="45733">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457200">
                <a:tc>
                  <a:txBody>
                    <a:bodyPr/>
                    <a:lstStyle/>
                    <a:p>
                      <a:pPr marL="0" marR="0" lvl="0" indent="0" algn="l" defTabSz="914400" rtl="0" eaLnBrk="1" fontAlgn="auto" latinLnBrk="0" hangingPunct="1">
                        <a:lnSpc>
                          <a:spcPct val="100000"/>
                        </a:lnSpc>
                        <a:spcBef>
                          <a:spcPts val="0"/>
                        </a:spcBef>
                        <a:spcAft>
                          <a:spcPts val="0"/>
                        </a:spcAft>
                        <a:buClr>
                          <a:schemeClr val="folHlink"/>
                        </a:buClr>
                        <a:buSzPts val="900"/>
                        <a:buFont typeface="Noto Sans Symbols"/>
                        <a:buNone/>
                        <a:tabLst/>
                        <a:defRPr/>
                      </a:pPr>
                      <a:r>
                        <a:rPr lang="en-US" sz="1800" b="0" i="0" u="none" strike="noStrike" cap="none">
                          <a:solidFill>
                            <a:schemeClr val="dk1"/>
                          </a:solidFill>
                          <a:latin typeface="Consolas" panose="020B0609020204030204" pitchFamily="49" charset="0"/>
                          <a:ea typeface="Tahoma"/>
                          <a:cs typeface="Tahoma"/>
                          <a:sym typeface="Tahoma"/>
                        </a:rPr>
                        <a:t>a+</a:t>
                      </a:r>
                      <a:endParaRPr lang="en-US" sz="1800">
                        <a:latin typeface="Consolas" panose="020B0609020204030204" pitchFamily="49" charset="0"/>
                      </a:endParaRPr>
                    </a:p>
                  </a:txBody>
                  <a:tcPr marL="121933" marR="121933" marT="45733" marB="45733">
                    <a:lnL w="28575"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900"/>
                        <a:buFont typeface="Noto Sans Symbols"/>
                        <a:buNone/>
                      </a:pPr>
                      <a:r>
                        <a:rPr lang="en-US" sz="2000" b="0" i="0" u="none" strike="noStrike" cap="none">
                          <a:solidFill>
                            <a:schemeClr val="dk1"/>
                          </a:solidFill>
                          <a:latin typeface="+mn-lt"/>
                          <a:ea typeface="Tahoma"/>
                          <a:cs typeface="Tahoma"/>
                          <a:sym typeface="Tahoma"/>
                        </a:rPr>
                        <a:t>One or more a’s.  Eg: </a:t>
                      </a:r>
                      <a:r>
                        <a:rPr lang="en-US" sz="2000" b="0" i="0" u="none" strike="noStrike" cap="none">
                          <a:solidFill>
                            <a:srgbClr val="FF0000"/>
                          </a:solidFill>
                          <a:latin typeface="+mn-lt"/>
                          <a:ea typeface="Tahoma"/>
                          <a:cs typeface="Tahoma"/>
                          <a:sym typeface="Tahoma"/>
                        </a:rPr>
                        <a:t>a</a:t>
                      </a:r>
                      <a:r>
                        <a:rPr lang="en-US" sz="2000" b="0" i="0" u="none" strike="noStrike" cap="none">
                          <a:solidFill>
                            <a:schemeClr val="dk1"/>
                          </a:solidFill>
                          <a:latin typeface="+mn-lt"/>
                          <a:ea typeface="Tahoma"/>
                          <a:cs typeface="Tahoma"/>
                          <a:sym typeface="Tahoma"/>
                        </a:rPr>
                        <a:t>, </a:t>
                      </a:r>
                      <a:r>
                        <a:rPr lang="en-US" sz="2000" b="0" i="0" u="none" strike="noStrike" cap="none">
                          <a:solidFill>
                            <a:srgbClr val="FF0000"/>
                          </a:solidFill>
                          <a:latin typeface="+mn-lt"/>
                          <a:ea typeface="Tahoma"/>
                          <a:cs typeface="Tahoma"/>
                          <a:sym typeface="Tahoma"/>
                        </a:rPr>
                        <a:t>aa</a:t>
                      </a:r>
                      <a:r>
                        <a:rPr lang="en-US" sz="2000" b="0" i="0" u="none" strike="noStrike" cap="none">
                          <a:solidFill>
                            <a:schemeClr val="dk1"/>
                          </a:solidFill>
                          <a:latin typeface="+mn-lt"/>
                          <a:ea typeface="Tahoma"/>
                          <a:cs typeface="Tahoma"/>
                          <a:sym typeface="Tahoma"/>
                        </a:rPr>
                        <a:t>, </a:t>
                      </a:r>
                      <a:r>
                        <a:rPr lang="en-US" sz="2000" b="0" i="0" u="none" strike="noStrike" cap="none">
                          <a:solidFill>
                            <a:srgbClr val="FF0000"/>
                          </a:solidFill>
                          <a:latin typeface="+mn-lt"/>
                          <a:ea typeface="Tahoma"/>
                          <a:cs typeface="Tahoma"/>
                          <a:sym typeface="Tahoma"/>
                        </a:rPr>
                        <a:t>aaa</a:t>
                      </a:r>
                      <a:r>
                        <a:rPr lang="en-US" sz="2000" b="0" i="0" u="none" strike="noStrike" cap="none">
                          <a:solidFill>
                            <a:schemeClr val="dk1"/>
                          </a:solidFill>
                          <a:latin typeface="+mn-lt"/>
                          <a:ea typeface="Tahoma"/>
                          <a:cs typeface="Tahoma"/>
                          <a:sym typeface="Tahoma"/>
                        </a:rPr>
                        <a:t>, </a:t>
                      </a:r>
                      <a:r>
                        <a:rPr lang="en-US" sz="2000" b="0" i="0" u="none" strike="noStrike" cap="none">
                          <a:solidFill>
                            <a:srgbClr val="FF0000"/>
                          </a:solidFill>
                          <a:latin typeface="+mn-lt"/>
                          <a:ea typeface="Tahoma"/>
                          <a:cs typeface="Tahoma"/>
                          <a:sym typeface="Tahoma"/>
                        </a:rPr>
                        <a:t>aaaa</a:t>
                      </a:r>
                      <a:endParaRPr sz="2000" b="0" i="0" u="none" strike="noStrike" cap="none">
                        <a:solidFill>
                          <a:srgbClr val="FF0000"/>
                        </a:solidFill>
                        <a:latin typeface="Tahoma"/>
                        <a:ea typeface="Tahoma"/>
                        <a:cs typeface="Tahoma"/>
                        <a:sym typeface="Tahoma"/>
                      </a:endParaRPr>
                    </a:p>
                  </a:txBody>
                  <a:tcPr marL="121933" marR="121933" marT="45733" marB="45733">
                    <a:lnL w="12700"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2375891024"/>
                  </a:ext>
                </a:extLst>
              </a:tr>
              <a:tr h="457200">
                <a:tc>
                  <a:txBody>
                    <a:bodyPr/>
                    <a:lstStyle/>
                    <a:p>
                      <a:pPr marL="0" marR="0" lvl="0" indent="0" algn="l" defTabSz="914400" rtl="0" eaLnBrk="1" fontAlgn="auto" latinLnBrk="0" hangingPunct="1">
                        <a:lnSpc>
                          <a:spcPct val="100000"/>
                        </a:lnSpc>
                        <a:spcBef>
                          <a:spcPts val="0"/>
                        </a:spcBef>
                        <a:spcAft>
                          <a:spcPts val="0"/>
                        </a:spcAft>
                        <a:buClr>
                          <a:schemeClr val="folHlink"/>
                        </a:buClr>
                        <a:buSzPts val="900"/>
                        <a:buFont typeface="Noto Sans Symbols"/>
                        <a:buNone/>
                        <a:tabLst/>
                        <a:defRPr/>
                      </a:pPr>
                      <a:r>
                        <a:rPr lang="en-US" sz="1800">
                          <a:latin typeface="Consolas" panose="020B0609020204030204" pitchFamily="49" charset="0"/>
                        </a:rPr>
                        <a:t>aa*</a:t>
                      </a:r>
                    </a:p>
                  </a:txBody>
                  <a:tcPr marL="121933" marR="121933" marT="45733" marB="45733">
                    <a:lnL w="28575"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900"/>
                        <a:buFont typeface="Noto Sans Symbols"/>
                        <a:buNone/>
                      </a:pPr>
                      <a:r>
                        <a:rPr lang="en-US" sz="2000" b="0" i="0" u="none" strike="noStrike" cap="none">
                          <a:solidFill>
                            <a:schemeClr val="dk1"/>
                          </a:solidFill>
                          <a:latin typeface="+mn-lt"/>
                          <a:ea typeface="Tahoma"/>
                          <a:cs typeface="Tahoma"/>
                          <a:sym typeface="Tahoma"/>
                        </a:rPr>
                        <a:t>Ditto!</a:t>
                      </a:r>
                      <a:endParaRPr sz="2000" b="0" i="0" u="none" strike="noStrike" cap="none">
                        <a:solidFill>
                          <a:schemeClr val="dk1"/>
                        </a:solidFill>
                        <a:latin typeface="Tahoma"/>
                        <a:ea typeface="Tahoma"/>
                        <a:cs typeface="Tahoma"/>
                        <a:sym typeface="Tahoma"/>
                      </a:endParaRPr>
                    </a:p>
                  </a:txBody>
                  <a:tcPr marL="121933" marR="121933" marT="45733" marB="45733">
                    <a:lnL w="12700"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3166551794"/>
                  </a:ext>
                </a:extLst>
              </a:tr>
            </a:tbl>
          </a:graphicData>
        </a:graphic>
      </p:graphicFrame>
      <p:sp>
        <p:nvSpPr>
          <p:cNvPr id="266" name="Google Shape;266;p38"/>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35</a:t>
            </a:fld>
            <a:endParaRPr/>
          </a:p>
        </p:txBody>
      </p:sp>
      <p:sp>
        <p:nvSpPr>
          <p:cNvPr id="2" name="Footer Placeholder 1">
            <a:extLst>
              <a:ext uri="{FF2B5EF4-FFF2-40B4-BE49-F238E27FC236}">
                <a16:creationId xmlns:a16="http://schemas.microsoft.com/office/drawing/2014/main" id="{C7EBFA53-5955-4BCF-B5BD-FB35D0C1DA1A}"/>
              </a:ext>
            </a:extLst>
          </p:cNvPr>
          <p:cNvSpPr>
            <a:spLocks noGrp="1"/>
          </p:cNvSpPr>
          <p:nvPr>
            <p:ph type="ftr" sz="quarter" idx="11"/>
          </p:nvPr>
        </p:nvSpPr>
        <p:spPr/>
        <p:txBody>
          <a:bodyPr/>
          <a:lstStyle/>
          <a:p>
            <a:r>
              <a:rPr lang="en-US"/>
              <a:t>Introduction to Compilers : Lexer</a:t>
            </a:r>
          </a:p>
        </p:txBody>
      </p:sp>
      <p:sp>
        <p:nvSpPr>
          <p:cNvPr id="6" name="Google Shape;248;p36">
            <a:extLst>
              <a:ext uri="{FF2B5EF4-FFF2-40B4-BE49-F238E27FC236}">
                <a16:creationId xmlns:a16="http://schemas.microsoft.com/office/drawing/2014/main" id="{1397100A-14B1-4028-84E0-88ED3619ED40}"/>
              </a:ext>
            </a:extLst>
          </p:cNvPr>
          <p:cNvSpPr txBox="1">
            <a:spLocks/>
          </p:cNvSpPr>
          <p:nvPr/>
        </p:nvSpPr>
        <p:spPr>
          <a:xfrm>
            <a:off x="9572081" y="2161477"/>
            <a:ext cx="1950846" cy="411777"/>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rgbClr val="000000"/>
            </a:solidFill>
          </a:ln>
        </p:spPr>
        <p:txBody>
          <a:bodyPr spcFirstLastPara="1" wrap="square" lIns="121900" tIns="60933" rIns="121900" bIns="60933"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dk1"/>
              </a:buClr>
              <a:buSzPts val="2000"/>
              <a:buNone/>
            </a:pPr>
            <a:r>
              <a:rPr lang="en-US" sz="2400">
                <a:ea typeface="Tahoma"/>
                <a:cs typeface="Tahoma"/>
                <a:sym typeface="Mathematica1" panose="05000502060100000001" pitchFamily="2" charset="2"/>
              </a:rPr>
              <a:t> = “epsilon”</a:t>
            </a:r>
            <a:endParaRPr lang="en-US" sz="2000">
              <a:latin typeface="Calibri"/>
              <a:ea typeface="Calibri"/>
              <a:cs typeface="Calibri"/>
              <a:sym typeface="Calibri"/>
            </a:endParaRPr>
          </a:p>
        </p:txBody>
      </p:sp>
    </p:spTree>
    <p:extLst>
      <p:ext uri="{BB962C8B-B14F-4D97-AF65-F5344CB8AC3E}">
        <p14:creationId xmlns:p14="http://schemas.microsoft.com/office/powerpoint/2010/main" val="38874769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7"/>
          <p:cNvSpPr txBox="1">
            <a:spLocks noGrp="1"/>
          </p:cNvSpPr>
          <p:nvPr>
            <p:ph type="title" idx="4294967295"/>
          </p:nvPr>
        </p:nvSpPr>
        <p:spPr>
          <a:xfrm>
            <a:off x="681739" y="213187"/>
            <a:ext cx="9708977" cy="577851"/>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600"/>
            </a:pPr>
            <a:r>
              <a:rPr lang="en">
                <a:latin typeface="Calibri"/>
                <a:ea typeface="Calibri"/>
                <a:cs typeface="Calibri"/>
                <a:sym typeface="Calibri"/>
              </a:rPr>
              <a:t>Regex Cheat Sheet</a:t>
            </a:r>
            <a:endParaRPr/>
          </a:p>
        </p:txBody>
      </p:sp>
      <p:graphicFrame>
        <p:nvGraphicFramePr>
          <p:cNvPr id="255" name="Google Shape;255;p37"/>
          <p:cNvGraphicFramePr/>
          <p:nvPr>
            <p:extLst>
              <p:ext uri="{D42A27DB-BD31-4B8C-83A1-F6EECF244321}">
                <p14:modId xmlns:p14="http://schemas.microsoft.com/office/powerpoint/2010/main" val="3407400677"/>
              </p:ext>
            </p:extLst>
          </p:nvPr>
        </p:nvGraphicFramePr>
        <p:xfrm>
          <a:off x="681740" y="1767043"/>
          <a:ext cx="4267200" cy="3124388"/>
        </p:xfrm>
        <a:graphic>
          <a:graphicData uri="http://schemas.openxmlformats.org/drawingml/2006/table">
            <a:tbl>
              <a:tblPr firstRow="1" bandRow="1">
                <a:noFill/>
              </a:tblPr>
              <a:tblGrid>
                <a:gridCol w="1727200">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tblGrid>
              <a:tr h="375947">
                <a:tc>
                  <a:txBody>
                    <a:bodyPr/>
                    <a:lstStyle/>
                    <a:p>
                      <a:pPr marL="0" marR="0" lvl="0" indent="0" algn="l" rtl="0">
                        <a:spcBef>
                          <a:spcPts val="0"/>
                        </a:spcBef>
                        <a:spcAft>
                          <a:spcPts val="0"/>
                        </a:spcAft>
                        <a:buNone/>
                      </a:pPr>
                      <a:r>
                        <a:rPr lang="en" sz="1900" u="none" strike="noStrike" cap="none">
                          <a:solidFill>
                            <a:schemeClr val="tx1"/>
                          </a:solidFill>
                        </a:rPr>
                        <a:t>Pattern</a:t>
                      </a:r>
                      <a:endParaRPr sz="1500">
                        <a:solidFill>
                          <a:schemeClr val="tx1"/>
                        </a:solidFill>
                      </a:endParaRPr>
                    </a:p>
                  </a:txBody>
                  <a:tcPr marL="121933" marR="121933" marT="45733" marB="45733">
                    <a:solidFill>
                      <a:schemeClr val="accent4">
                        <a:lumMod val="60000"/>
                        <a:lumOff val="40000"/>
                      </a:schemeClr>
                    </a:solidFill>
                  </a:tcPr>
                </a:tc>
                <a:tc>
                  <a:txBody>
                    <a:bodyPr/>
                    <a:lstStyle/>
                    <a:p>
                      <a:pPr marL="0" marR="0" lvl="0" indent="0" algn="l" rtl="0">
                        <a:spcBef>
                          <a:spcPts val="0"/>
                        </a:spcBef>
                        <a:spcAft>
                          <a:spcPts val="0"/>
                        </a:spcAft>
                        <a:buNone/>
                      </a:pPr>
                      <a:r>
                        <a:rPr lang="en" sz="1900">
                          <a:solidFill>
                            <a:schemeClr val="tx1"/>
                          </a:solidFill>
                        </a:rPr>
                        <a:t>Matches?</a:t>
                      </a:r>
                      <a:endParaRPr sz="1500">
                        <a:solidFill>
                          <a:schemeClr val="tx1"/>
                        </a:solidFill>
                      </a:endParaRPr>
                    </a:p>
                  </a:txBody>
                  <a:tcPr marL="121933" marR="121933" marT="45733" marB="45733">
                    <a:solidFill>
                      <a:schemeClr val="accent4">
                        <a:lumMod val="60000"/>
                        <a:lumOff val="40000"/>
                      </a:schemeClr>
                    </a:solidFill>
                  </a:tcPr>
                </a:tc>
                <a:extLst>
                  <a:ext uri="{0D108BD9-81ED-4DB2-BD59-A6C34878D82A}">
                    <a16:rowId xmlns:a16="http://schemas.microsoft.com/office/drawing/2014/main" val="10000"/>
                  </a:ext>
                </a:extLst>
              </a:tr>
              <a:tr h="457227">
                <a:tc>
                  <a:txBody>
                    <a:bodyPr/>
                    <a:lstStyle/>
                    <a:p>
                      <a:pPr marL="0" marR="0" lvl="0" indent="0" algn="l" rtl="0">
                        <a:spcBef>
                          <a:spcPts val="0"/>
                        </a:spcBef>
                        <a:spcAft>
                          <a:spcPts val="0"/>
                        </a:spcAft>
                        <a:buNone/>
                      </a:pPr>
                      <a:r>
                        <a:rPr lang="en" sz="2400">
                          <a:solidFill>
                            <a:schemeClr val="dk1"/>
                          </a:solidFill>
                        </a:rPr>
                        <a:t>a</a:t>
                      </a:r>
                      <a:endParaRPr sz="2400"/>
                    </a:p>
                  </a:txBody>
                  <a:tcPr marL="121933" marR="121933" marT="45733" marB="45733"/>
                </a:tc>
                <a:tc>
                  <a:txBody>
                    <a:bodyPr/>
                    <a:lstStyle/>
                    <a:p>
                      <a:pPr marL="0" marR="0" lvl="0" indent="0" algn="l" rtl="0">
                        <a:spcBef>
                          <a:spcPts val="0"/>
                        </a:spcBef>
                        <a:spcAft>
                          <a:spcPts val="0"/>
                        </a:spcAft>
                        <a:buNone/>
                      </a:pPr>
                      <a:r>
                        <a:rPr lang="en" sz="2400">
                          <a:solidFill>
                            <a:srgbClr val="0070C0"/>
                          </a:solidFill>
                        </a:rPr>
                        <a:t>a</a:t>
                      </a:r>
                      <a:endParaRPr sz="2400"/>
                    </a:p>
                  </a:txBody>
                  <a:tcPr marL="121933" marR="121933" marT="45733" marB="45733"/>
                </a:tc>
                <a:extLst>
                  <a:ext uri="{0D108BD9-81ED-4DB2-BD59-A6C34878D82A}">
                    <a16:rowId xmlns:a16="http://schemas.microsoft.com/office/drawing/2014/main" val="10001"/>
                  </a:ext>
                </a:extLst>
              </a:tr>
              <a:tr h="457227">
                <a:tc>
                  <a:txBody>
                    <a:bodyPr/>
                    <a:lstStyle/>
                    <a:p>
                      <a:pPr marL="0" marR="0" lvl="0" indent="0" algn="l" rtl="0">
                        <a:spcBef>
                          <a:spcPts val="0"/>
                        </a:spcBef>
                        <a:spcAft>
                          <a:spcPts val="0"/>
                        </a:spcAft>
                        <a:buNone/>
                      </a:pPr>
                      <a:r>
                        <a:rPr lang="en" sz="2400">
                          <a:solidFill>
                            <a:schemeClr val="dk1"/>
                          </a:solidFill>
                        </a:rPr>
                        <a:t>a</a:t>
                      </a:r>
                      <a:r>
                        <a:rPr lang="en" sz="2400">
                          <a:solidFill>
                            <a:srgbClr val="FF0000"/>
                          </a:solidFill>
                        </a:rPr>
                        <a:t>*</a:t>
                      </a:r>
                      <a:endParaRPr sz="2400"/>
                    </a:p>
                  </a:txBody>
                  <a:tcPr marL="121933" marR="121933" marT="45733" marB="45733"/>
                </a:tc>
                <a:tc>
                  <a:txBody>
                    <a:bodyPr/>
                    <a:lstStyle/>
                    <a:p>
                      <a:pPr marL="0" marR="0" lvl="0" indent="0" algn="l" rtl="0">
                        <a:spcBef>
                          <a:spcPts val="0"/>
                        </a:spcBef>
                        <a:spcAft>
                          <a:spcPts val="0"/>
                        </a:spcAft>
                        <a:buNone/>
                      </a:pPr>
                      <a:r>
                        <a:rPr lang="en" sz="2400">
                          <a:solidFill>
                            <a:schemeClr val="dk1"/>
                          </a:solidFill>
                        </a:rPr>
                        <a:t>zero or more </a:t>
                      </a:r>
                      <a:r>
                        <a:rPr lang="en" sz="2400">
                          <a:solidFill>
                            <a:srgbClr val="0070C0"/>
                          </a:solidFill>
                        </a:rPr>
                        <a:t>a</a:t>
                      </a:r>
                      <a:r>
                        <a:rPr lang="en" sz="2400">
                          <a:solidFill>
                            <a:schemeClr val="dk1"/>
                          </a:solidFill>
                        </a:rPr>
                        <a:t>’s</a:t>
                      </a:r>
                      <a:endParaRPr sz="2400"/>
                    </a:p>
                  </a:txBody>
                  <a:tcPr marL="121933" marR="121933" marT="45733" marB="45733"/>
                </a:tc>
                <a:extLst>
                  <a:ext uri="{0D108BD9-81ED-4DB2-BD59-A6C34878D82A}">
                    <a16:rowId xmlns:a16="http://schemas.microsoft.com/office/drawing/2014/main" val="10002"/>
                  </a:ext>
                </a:extLst>
              </a:tr>
              <a:tr h="457227">
                <a:tc>
                  <a:txBody>
                    <a:bodyPr/>
                    <a:lstStyle/>
                    <a:p>
                      <a:pPr marL="0" marR="0" lvl="0" indent="0" algn="l" rtl="0">
                        <a:spcBef>
                          <a:spcPts val="0"/>
                        </a:spcBef>
                        <a:spcAft>
                          <a:spcPts val="0"/>
                        </a:spcAft>
                        <a:buNone/>
                      </a:pPr>
                      <a:r>
                        <a:rPr lang="en" sz="2400">
                          <a:solidFill>
                            <a:schemeClr val="dk1"/>
                          </a:solidFill>
                        </a:rPr>
                        <a:t>a</a:t>
                      </a:r>
                      <a:r>
                        <a:rPr lang="en" sz="2400">
                          <a:solidFill>
                            <a:srgbClr val="FF0000"/>
                          </a:solidFill>
                        </a:rPr>
                        <a:t>+</a:t>
                      </a:r>
                      <a:endParaRPr sz="2400"/>
                    </a:p>
                  </a:txBody>
                  <a:tcPr marL="121933" marR="121933" marT="45733" marB="45733"/>
                </a:tc>
                <a:tc>
                  <a:txBody>
                    <a:bodyPr/>
                    <a:lstStyle/>
                    <a:p>
                      <a:pPr marL="0" marR="0" lvl="0" indent="0" algn="l" rtl="0">
                        <a:spcBef>
                          <a:spcPts val="0"/>
                        </a:spcBef>
                        <a:spcAft>
                          <a:spcPts val="0"/>
                        </a:spcAft>
                        <a:buNone/>
                      </a:pPr>
                      <a:r>
                        <a:rPr lang="en" sz="2400">
                          <a:solidFill>
                            <a:schemeClr val="dk1"/>
                          </a:solidFill>
                        </a:rPr>
                        <a:t>one or more </a:t>
                      </a:r>
                      <a:r>
                        <a:rPr lang="en" sz="2400">
                          <a:solidFill>
                            <a:srgbClr val="0070C0"/>
                          </a:solidFill>
                        </a:rPr>
                        <a:t>a</a:t>
                      </a:r>
                      <a:r>
                        <a:rPr lang="en" sz="2400">
                          <a:solidFill>
                            <a:schemeClr val="dk1"/>
                          </a:solidFill>
                        </a:rPr>
                        <a:t>’s</a:t>
                      </a:r>
                      <a:endParaRPr sz="2400"/>
                    </a:p>
                  </a:txBody>
                  <a:tcPr marL="121933" marR="121933" marT="45733" marB="45733"/>
                </a:tc>
                <a:extLst>
                  <a:ext uri="{0D108BD9-81ED-4DB2-BD59-A6C34878D82A}">
                    <a16:rowId xmlns:a16="http://schemas.microsoft.com/office/drawing/2014/main" val="10003"/>
                  </a:ext>
                </a:extLst>
              </a:tr>
              <a:tr h="457227">
                <a:tc>
                  <a:txBody>
                    <a:bodyPr/>
                    <a:lstStyle/>
                    <a:p>
                      <a:pPr marL="0" marR="0" lvl="0" indent="0" algn="l" rtl="0">
                        <a:spcBef>
                          <a:spcPts val="0"/>
                        </a:spcBef>
                        <a:spcAft>
                          <a:spcPts val="0"/>
                        </a:spcAft>
                        <a:buNone/>
                      </a:pPr>
                      <a:r>
                        <a:rPr lang="en" sz="2400">
                          <a:solidFill>
                            <a:schemeClr val="dk1"/>
                          </a:solidFill>
                        </a:rPr>
                        <a:t>a</a:t>
                      </a:r>
                      <a:r>
                        <a:rPr lang="en" sz="2400">
                          <a:solidFill>
                            <a:srgbClr val="FF0000"/>
                          </a:solidFill>
                        </a:rPr>
                        <a:t>?</a:t>
                      </a:r>
                      <a:endParaRPr sz="2400"/>
                    </a:p>
                  </a:txBody>
                  <a:tcPr marL="121933" marR="121933" marT="45733" marB="45733"/>
                </a:tc>
                <a:tc>
                  <a:txBody>
                    <a:bodyPr/>
                    <a:lstStyle/>
                    <a:p>
                      <a:pPr marL="0" marR="0" lvl="0" indent="0" algn="l" rtl="0">
                        <a:spcBef>
                          <a:spcPts val="0"/>
                        </a:spcBef>
                        <a:spcAft>
                          <a:spcPts val="0"/>
                        </a:spcAft>
                        <a:buNone/>
                      </a:pPr>
                      <a:r>
                        <a:rPr lang="en" sz="2400">
                          <a:solidFill>
                            <a:schemeClr val="dk1"/>
                          </a:solidFill>
                        </a:rPr>
                        <a:t>zero or one </a:t>
                      </a:r>
                      <a:r>
                        <a:rPr lang="en" sz="2400">
                          <a:solidFill>
                            <a:srgbClr val="0070C0"/>
                          </a:solidFill>
                        </a:rPr>
                        <a:t>a</a:t>
                      </a:r>
                      <a:endParaRPr sz="2400">
                        <a:solidFill>
                          <a:srgbClr val="0070C0"/>
                        </a:solidFill>
                      </a:endParaRPr>
                    </a:p>
                  </a:txBody>
                  <a:tcPr marL="121933" marR="121933" marT="45733" marB="45733"/>
                </a:tc>
                <a:extLst>
                  <a:ext uri="{0D108BD9-81ED-4DB2-BD59-A6C34878D82A}">
                    <a16:rowId xmlns:a16="http://schemas.microsoft.com/office/drawing/2014/main" val="10004"/>
                  </a:ext>
                </a:extLst>
              </a:tr>
              <a:tr h="457227">
                <a:tc>
                  <a:txBody>
                    <a:bodyPr/>
                    <a:lstStyle/>
                    <a:p>
                      <a:pPr marL="0" marR="0" lvl="0" indent="0" algn="l" rtl="0">
                        <a:spcBef>
                          <a:spcPts val="0"/>
                        </a:spcBef>
                        <a:spcAft>
                          <a:spcPts val="0"/>
                        </a:spcAft>
                        <a:buNone/>
                      </a:pPr>
                      <a:r>
                        <a:rPr lang="en" sz="2400">
                          <a:solidFill>
                            <a:schemeClr val="dk1"/>
                          </a:solidFill>
                        </a:rPr>
                        <a:t>a</a:t>
                      </a:r>
                      <a:r>
                        <a:rPr lang="en" sz="2400">
                          <a:solidFill>
                            <a:srgbClr val="FF0000"/>
                          </a:solidFill>
                        </a:rPr>
                        <a:t>|</a:t>
                      </a:r>
                      <a:r>
                        <a:rPr lang="en" sz="2400">
                          <a:solidFill>
                            <a:schemeClr val="dk1"/>
                          </a:solidFill>
                        </a:rPr>
                        <a:t>b</a:t>
                      </a:r>
                      <a:endParaRPr sz="2400">
                        <a:solidFill>
                          <a:schemeClr val="dk1"/>
                        </a:solidFill>
                      </a:endParaRPr>
                    </a:p>
                  </a:txBody>
                  <a:tcPr marL="121933" marR="121933" marT="45733" marB="45733"/>
                </a:tc>
                <a:tc>
                  <a:txBody>
                    <a:bodyPr/>
                    <a:lstStyle/>
                    <a:p>
                      <a:pPr marL="0" marR="0" lvl="0" indent="0" algn="l" rtl="0">
                        <a:spcBef>
                          <a:spcPts val="0"/>
                        </a:spcBef>
                        <a:spcAft>
                          <a:spcPts val="0"/>
                        </a:spcAft>
                        <a:buNone/>
                      </a:pPr>
                      <a:r>
                        <a:rPr lang="en" sz="2400">
                          <a:solidFill>
                            <a:srgbClr val="0070C0"/>
                          </a:solidFill>
                        </a:rPr>
                        <a:t>a</a:t>
                      </a:r>
                      <a:r>
                        <a:rPr lang="en" sz="2400">
                          <a:solidFill>
                            <a:schemeClr val="dk1"/>
                          </a:solidFill>
                        </a:rPr>
                        <a:t> or </a:t>
                      </a:r>
                      <a:r>
                        <a:rPr lang="en" sz="2400">
                          <a:solidFill>
                            <a:srgbClr val="0070C0"/>
                          </a:solidFill>
                        </a:rPr>
                        <a:t>b</a:t>
                      </a:r>
                      <a:endParaRPr sz="2400"/>
                    </a:p>
                  </a:txBody>
                  <a:tcPr marL="121933" marR="121933" marT="45733" marB="45733"/>
                </a:tc>
                <a:extLst>
                  <a:ext uri="{0D108BD9-81ED-4DB2-BD59-A6C34878D82A}">
                    <a16:rowId xmlns:a16="http://schemas.microsoft.com/office/drawing/2014/main" val="10005"/>
                  </a:ext>
                </a:extLst>
              </a:tr>
              <a:tr h="457227">
                <a:tc>
                  <a:txBody>
                    <a:bodyPr/>
                    <a:lstStyle/>
                    <a:p>
                      <a:pPr marL="0" marR="0" lvl="0" indent="0" algn="l" rtl="0">
                        <a:spcBef>
                          <a:spcPts val="0"/>
                        </a:spcBef>
                        <a:spcAft>
                          <a:spcPts val="0"/>
                        </a:spcAft>
                        <a:buNone/>
                      </a:pPr>
                      <a:r>
                        <a:rPr lang="en" sz="2400">
                          <a:solidFill>
                            <a:schemeClr val="dk1"/>
                          </a:solidFill>
                        </a:rPr>
                        <a:t>ab</a:t>
                      </a:r>
                      <a:endParaRPr sz="2400"/>
                    </a:p>
                  </a:txBody>
                  <a:tcPr marL="121933" marR="121933" marT="45733" marB="45733"/>
                </a:tc>
                <a:tc>
                  <a:txBody>
                    <a:bodyPr/>
                    <a:lstStyle/>
                    <a:p>
                      <a:pPr marL="0" marR="0" lvl="0" indent="0" algn="l" rtl="0">
                        <a:spcBef>
                          <a:spcPts val="0"/>
                        </a:spcBef>
                        <a:spcAft>
                          <a:spcPts val="0"/>
                        </a:spcAft>
                        <a:buNone/>
                      </a:pPr>
                      <a:r>
                        <a:rPr lang="en" sz="2400">
                          <a:solidFill>
                            <a:srgbClr val="0070C0"/>
                          </a:solidFill>
                        </a:rPr>
                        <a:t>a</a:t>
                      </a:r>
                      <a:r>
                        <a:rPr lang="en" sz="2400">
                          <a:solidFill>
                            <a:schemeClr val="dk1"/>
                          </a:solidFill>
                        </a:rPr>
                        <a:t> followed by </a:t>
                      </a:r>
                      <a:r>
                        <a:rPr lang="en" sz="2400">
                          <a:solidFill>
                            <a:srgbClr val="0070C0"/>
                          </a:solidFill>
                        </a:rPr>
                        <a:t>b</a:t>
                      </a:r>
                      <a:endParaRPr sz="2400"/>
                    </a:p>
                  </a:txBody>
                  <a:tcPr marL="121933" marR="121933" marT="45733" marB="45733"/>
                </a:tc>
                <a:extLst>
                  <a:ext uri="{0D108BD9-81ED-4DB2-BD59-A6C34878D82A}">
                    <a16:rowId xmlns:a16="http://schemas.microsoft.com/office/drawing/2014/main" val="10006"/>
                  </a:ext>
                </a:extLst>
              </a:tr>
            </a:tbl>
          </a:graphicData>
        </a:graphic>
      </p:graphicFrame>
      <p:sp>
        <p:nvSpPr>
          <p:cNvPr id="256" name="Google Shape;256;p37"/>
          <p:cNvSpPr txBox="1"/>
          <p:nvPr/>
        </p:nvSpPr>
        <p:spPr>
          <a:xfrm>
            <a:off x="5278582" y="1115351"/>
            <a:ext cx="6749618" cy="2702800"/>
          </a:xfrm>
          <a:prstGeom prst="rect">
            <a:avLst/>
          </a:prstGeom>
          <a:gradFill>
            <a:gsLst>
              <a:gs pos="0">
                <a:srgbClr val="FFF6DB"/>
              </a:gs>
              <a:gs pos="100000">
                <a:srgbClr val="FAD25C"/>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pPr>
              <a:lnSpc>
                <a:spcPct val="90000"/>
              </a:lnSpc>
              <a:buClr>
                <a:schemeClr val="dk1"/>
              </a:buClr>
              <a:buSzPts val="1800"/>
            </a:pPr>
            <a:r>
              <a:rPr lang="en" sz="2400">
                <a:solidFill>
                  <a:schemeClr val="dk1"/>
                </a:solidFill>
                <a:latin typeface="Calibri"/>
                <a:ea typeface="Calibri"/>
                <a:cs typeface="Calibri"/>
                <a:sym typeface="Calibri"/>
              </a:rPr>
              <a:t>Precedence: </a:t>
            </a:r>
            <a:r>
              <a:rPr lang="en" sz="2400">
                <a:solidFill>
                  <a:srgbClr val="FF0000"/>
                </a:solidFill>
                <a:latin typeface="Calibri"/>
                <a:ea typeface="Calibri"/>
                <a:cs typeface="Calibri"/>
                <a:sym typeface="Calibri"/>
              </a:rPr>
              <a:t>*</a:t>
            </a:r>
            <a:r>
              <a:rPr lang="en" sz="2400">
                <a:solidFill>
                  <a:schemeClr val="dk1"/>
                </a:solidFill>
                <a:latin typeface="Calibri"/>
                <a:ea typeface="Calibri"/>
                <a:cs typeface="Calibri"/>
                <a:sym typeface="Calibri"/>
              </a:rPr>
              <a:t> (highest), concatenation, </a:t>
            </a:r>
            <a:r>
              <a:rPr lang="en" sz="2400">
                <a:solidFill>
                  <a:srgbClr val="FF0000"/>
                </a:solidFill>
                <a:latin typeface="Calibri"/>
                <a:ea typeface="Calibri"/>
                <a:cs typeface="Calibri"/>
                <a:sym typeface="Calibri"/>
              </a:rPr>
              <a:t>|</a:t>
            </a:r>
            <a:r>
              <a:rPr lang="en" sz="2400">
                <a:solidFill>
                  <a:schemeClr val="dk1"/>
                </a:solidFill>
                <a:latin typeface="Calibri"/>
                <a:ea typeface="Calibri"/>
                <a:cs typeface="Calibri"/>
                <a:sym typeface="Calibri"/>
              </a:rPr>
              <a:t> (lowest)</a:t>
            </a:r>
            <a:endParaRPr sz="2400"/>
          </a:p>
          <a:p>
            <a:pPr>
              <a:lnSpc>
                <a:spcPct val="90000"/>
              </a:lnSpc>
              <a:buClr>
                <a:schemeClr val="dk1"/>
              </a:buClr>
              <a:buSzPts val="1800"/>
            </a:pPr>
            <a:endParaRPr sz="2400">
              <a:solidFill>
                <a:schemeClr val="dk1"/>
              </a:solidFill>
              <a:latin typeface="Calibri"/>
              <a:ea typeface="Calibri"/>
              <a:cs typeface="Calibri"/>
              <a:sym typeface="Calibri"/>
            </a:endParaRPr>
          </a:p>
          <a:p>
            <a:pPr>
              <a:lnSpc>
                <a:spcPct val="90000"/>
              </a:lnSpc>
              <a:buClr>
                <a:schemeClr val="dk1"/>
              </a:buClr>
              <a:buSzPts val="1800"/>
            </a:pPr>
            <a:r>
              <a:rPr lang="en" sz="2400">
                <a:solidFill>
                  <a:schemeClr val="dk1"/>
                </a:solidFill>
                <a:latin typeface="Calibri"/>
                <a:ea typeface="Calibri"/>
                <a:cs typeface="Calibri"/>
                <a:sym typeface="Calibri"/>
              </a:rPr>
              <a:t>Parentheses can be used to group regexs as needed</a:t>
            </a:r>
            <a:endParaRPr sz="2400"/>
          </a:p>
          <a:p>
            <a:endParaRPr sz="2400">
              <a:solidFill>
                <a:schemeClr val="dk1"/>
              </a:solidFill>
              <a:latin typeface="Calibri"/>
              <a:ea typeface="Calibri"/>
              <a:cs typeface="Calibri"/>
              <a:sym typeface="Calibri"/>
            </a:endParaRPr>
          </a:p>
          <a:p>
            <a:r>
              <a:rPr lang="en" sz="2400">
                <a:solidFill>
                  <a:schemeClr val="dk1"/>
                </a:solidFill>
                <a:latin typeface="Calibri"/>
                <a:ea typeface="Calibri"/>
                <a:cs typeface="Calibri"/>
                <a:sym typeface="Calibri"/>
              </a:rPr>
              <a:t>Notice meta-characters, in </a:t>
            </a:r>
            <a:r>
              <a:rPr lang="en" sz="2400">
                <a:solidFill>
                  <a:srgbClr val="FF0000"/>
                </a:solidFill>
                <a:latin typeface="Calibri"/>
                <a:ea typeface="Calibri"/>
                <a:cs typeface="Calibri"/>
                <a:sym typeface="Calibri"/>
              </a:rPr>
              <a:t>red</a:t>
            </a:r>
            <a:endParaRPr sz="2400"/>
          </a:p>
          <a:p>
            <a:endParaRPr sz="2400">
              <a:solidFill>
                <a:srgbClr val="FF0000"/>
              </a:solidFill>
              <a:latin typeface="Calibri"/>
              <a:ea typeface="Calibri"/>
              <a:cs typeface="Calibri"/>
              <a:sym typeface="Calibri"/>
            </a:endParaRPr>
          </a:p>
          <a:p>
            <a:r>
              <a:rPr lang="en" sz="2400">
                <a:solidFill>
                  <a:schemeClr val="dk1"/>
                </a:solidFill>
                <a:latin typeface="Calibri"/>
                <a:ea typeface="Calibri"/>
                <a:cs typeface="Calibri"/>
                <a:sym typeface="Calibri"/>
              </a:rPr>
              <a:t>Escaped characters:  \*   \+   \?   \|   \.   \t   \n</a:t>
            </a:r>
            <a:endParaRPr sz="2400"/>
          </a:p>
        </p:txBody>
      </p:sp>
      <p:graphicFrame>
        <p:nvGraphicFramePr>
          <p:cNvPr id="257" name="Google Shape;257;p37"/>
          <p:cNvGraphicFramePr/>
          <p:nvPr>
            <p:extLst>
              <p:ext uri="{D42A27DB-BD31-4B8C-83A1-F6EECF244321}">
                <p14:modId xmlns:p14="http://schemas.microsoft.com/office/powerpoint/2010/main" val="438280842"/>
              </p:ext>
            </p:extLst>
          </p:nvPr>
        </p:nvGraphicFramePr>
        <p:xfrm>
          <a:off x="5278582" y="4141533"/>
          <a:ext cx="6076967" cy="1752707"/>
        </p:xfrm>
        <a:graphic>
          <a:graphicData uri="http://schemas.openxmlformats.org/drawingml/2006/table">
            <a:tbl>
              <a:tblPr firstRow="1" bandRow="1">
                <a:noFill/>
              </a:tblPr>
              <a:tblGrid>
                <a:gridCol w="1591600">
                  <a:extLst>
                    <a:ext uri="{9D8B030D-6E8A-4147-A177-3AD203B41FA5}">
                      <a16:colId xmlns:a16="http://schemas.microsoft.com/office/drawing/2014/main" val="20000"/>
                    </a:ext>
                  </a:extLst>
                </a:gridCol>
                <a:gridCol w="4485367">
                  <a:extLst>
                    <a:ext uri="{9D8B030D-6E8A-4147-A177-3AD203B41FA5}">
                      <a16:colId xmlns:a16="http://schemas.microsoft.com/office/drawing/2014/main" val="20001"/>
                    </a:ext>
                  </a:extLst>
                </a:gridCol>
              </a:tblGrid>
              <a:tr h="375947">
                <a:tc>
                  <a:txBody>
                    <a:bodyPr/>
                    <a:lstStyle/>
                    <a:p>
                      <a:pPr marL="0" marR="0" lvl="0" indent="0" algn="l" rtl="0">
                        <a:spcBef>
                          <a:spcPts val="0"/>
                        </a:spcBef>
                        <a:spcAft>
                          <a:spcPts val="0"/>
                        </a:spcAft>
                        <a:buNone/>
                      </a:pPr>
                      <a:r>
                        <a:rPr lang="en" sz="1900">
                          <a:solidFill>
                            <a:schemeClr val="tx1"/>
                          </a:solidFill>
                        </a:rPr>
                        <a:t>Pattern</a:t>
                      </a:r>
                      <a:endParaRPr sz="1500">
                        <a:solidFill>
                          <a:schemeClr val="tx1"/>
                        </a:solidFill>
                      </a:endParaRPr>
                    </a:p>
                  </a:txBody>
                  <a:tcPr marL="121933" marR="121933" marT="45733" marB="45733">
                    <a:solidFill>
                      <a:schemeClr val="accent4">
                        <a:lumMod val="60000"/>
                        <a:lumOff val="40000"/>
                      </a:schemeClr>
                    </a:solidFill>
                  </a:tcPr>
                </a:tc>
                <a:tc>
                  <a:txBody>
                    <a:bodyPr/>
                    <a:lstStyle/>
                    <a:p>
                      <a:pPr marL="0" marR="0" lvl="0" indent="0" algn="l" rtl="0">
                        <a:spcBef>
                          <a:spcPts val="0"/>
                        </a:spcBef>
                        <a:spcAft>
                          <a:spcPts val="0"/>
                        </a:spcAft>
                        <a:buNone/>
                      </a:pPr>
                      <a:r>
                        <a:rPr lang="en" sz="1900">
                          <a:solidFill>
                            <a:schemeClr val="tx1"/>
                          </a:solidFill>
                        </a:rPr>
                        <a:t>Matches?</a:t>
                      </a:r>
                      <a:endParaRPr sz="1500">
                        <a:solidFill>
                          <a:schemeClr val="tx1"/>
                        </a:solidFill>
                      </a:endParaRPr>
                    </a:p>
                  </a:txBody>
                  <a:tcPr marL="121933" marR="121933" marT="45733" marB="45733">
                    <a:solidFill>
                      <a:schemeClr val="accent4">
                        <a:lumMod val="60000"/>
                        <a:lumOff val="40000"/>
                      </a:schemeClr>
                    </a:solidFill>
                  </a:tcPr>
                </a:tc>
                <a:extLst>
                  <a:ext uri="{0D108BD9-81ED-4DB2-BD59-A6C34878D82A}">
                    <a16:rowId xmlns:a16="http://schemas.microsoft.com/office/drawing/2014/main" val="10000"/>
                  </a:ext>
                </a:extLst>
              </a:tr>
              <a:tr h="457227">
                <a:tc>
                  <a:txBody>
                    <a:bodyPr/>
                    <a:lstStyle/>
                    <a:p>
                      <a:pPr marL="0" marR="0" lvl="0" indent="0" algn="l" rtl="0">
                        <a:spcBef>
                          <a:spcPts val="0"/>
                        </a:spcBef>
                        <a:spcAft>
                          <a:spcPts val="0"/>
                        </a:spcAft>
                        <a:buNone/>
                      </a:pPr>
                      <a:r>
                        <a:rPr lang="en" sz="2400">
                          <a:solidFill>
                            <a:srgbClr val="FF0000"/>
                          </a:solidFill>
                        </a:rPr>
                        <a:t>[</a:t>
                      </a:r>
                      <a:r>
                        <a:rPr lang="en" sz="2400">
                          <a:solidFill>
                            <a:schemeClr val="dk1"/>
                          </a:solidFill>
                        </a:rPr>
                        <a:t>c</a:t>
                      </a:r>
                      <a:r>
                        <a:rPr lang="en" sz="2400">
                          <a:solidFill>
                            <a:srgbClr val="FF0000"/>
                          </a:solidFill>
                        </a:rPr>
                        <a:t>-</a:t>
                      </a:r>
                      <a:r>
                        <a:rPr lang="en" sz="2400">
                          <a:solidFill>
                            <a:schemeClr val="dk1"/>
                          </a:solidFill>
                        </a:rPr>
                        <a:t>f</a:t>
                      </a:r>
                      <a:r>
                        <a:rPr lang="en" sz="2400">
                          <a:solidFill>
                            <a:srgbClr val="FF0000"/>
                          </a:solidFill>
                        </a:rPr>
                        <a:t>]</a:t>
                      </a:r>
                      <a:endParaRPr sz="2400"/>
                    </a:p>
                  </a:txBody>
                  <a:tcPr marL="121933" marR="121933" marT="45733" marB="45733"/>
                </a:tc>
                <a:tc>
                  <a:txBody>
                    <a:bodyPr/>
                    <a:lstStyle/>
                    <a:p>
                      <a:pPr marL="0" marR="0" lvl="0" indent="0" algn="l" rtl="0">
                        <a:spcBef>
                          <a:spcPts val="0"/>
                        </a:spcBef>
                        <a:spcAft>
                          <a:spcPts val="0"/>
                        </a:spcAft>
                        <a:buNone/>
                      </a:pPr>
                      <a:r>
                        <a:rPr lang="en" sz="2400">
                          <a:solidFill>
                            <a:schemeClr val="dk1"/>
                          </a:solidFill>
                        </a:rPr>
                        <a:t>one of </a:t>
                      </a:r>
                      <a:r>
                        <a:rPr lang="en" sz="2400">
                          <a:solidFill>
                            <a:srgbClr val="0070C0"/>
                          </a:solidFill>
                        </a:rPr>
                        <a:t>c</a:t>
                      </a:r>
                      <a:r>
                        <a:rPr lang="en" sz="2400">
                          <a:solidFill>
                            <a:srgbClr val="FF0000"/>
                          </a:solidFill>
                        </a:rPr>
                        <a:t> </a:t>
                      </a:r>
                      <a:r>
                        <a:rPr lang="en" sz="2400">
                          <a:solidFill>
                            <a:schemeClr val="dk1"/>
                          </a:solidFill>
                        </a:rPr>
                        <a:t>or</a:t>
                      </a:r>
                      <a:r>
                        <a:rPr lang="en" sz="2400">
                          <a:solidFill>
                            <a:srgbClr val="FF0000"/>
                          </a:solidFill>
                        </a:rPr>
                        <a:t> </a:t>
                      </a:r>
                      <a:r>
                        <a:rPr lang="en" sz="2400">
                          <a:solidFill>
                            <a:srgbClr val="0070C0"/>
                          </a:solidFill>
                        </a:rPr>
                        <a:t>d</a:t>
                      </a:r>
                      <a:r>
                        <a:rPr lang="en" sz="2400">
                          <a:solidFill>
                            <a:srgbClr val="FF0000"/>
                          </a:solidFill>
                        </a:rPr>
                        <a:t> </a:t>
                      </a:r>
                      <a:r>
                        <a:rPr lang="en" sz="2400">
                          <a:solidFill>
                            <a:schemeClr val="dk1"/>
                          </a:solidFill>
                        </a:rPr>
                        <a:t>or</a:t>
                      </a:r>
                      <a:r>
                        <a:rPr lang="en" sz="2400">
                          <a:solidFill>
                            <a:srgbClr val="FF0000"/>
                          </a:solidFill>
                        </a:rPr>
                        <a:t> </a:t>
                      </a:r>
                      <a:r>
                        <a:rPr lang="en" sz="2400">
                          <a:solidFill>
                            <a:srgbClr val="0070C0"/>
                          </a:solidFill>
                        </a:rPr>
                        <a:t>e</a:t>
                      </a:r>
                      <a:r>
                        <a:rPr lang="en" sz="2400">
                          <a:solidFill>
                            <a:srgbClr val="FF0000"/>
                          </a:solidFill>
                        </a:rPr>
                        <a:t> </a:t>
                      </a:r>
                      <a:r>
                        <a:rPr lang="en" sz="2400">
                          <a:solidFill>
                            <a:schemeClr val="dk1"/>
                          </a:solidFill>
                        </a:rPr>
                        <a:t>or</a:t>
                      </a:r>
                      <a:r>
                        <a:rPr lang="en" sz="2400">
                          <a:solidFill>
                            <a:srgbClr val="FF0000"/>
                          </a:solidFill>
                        </a:rPr>
                        <a:t> </a:t>
                      </a:r>
                      <a:r>
                        <a:rPr lang="en" sz="2400">
                          <a:solidFill>
                            <a:srgbClr val="0070C0"/>
                          </a:solidFill>
                        </a:rPr>
                        <a:t>f</a:t>
                      </a:r>
                      <a:endParaRPr sz="2400"/>
                    </a:p>
                  </a:txBody>
                  <a:tcPr marL="121933" marR="121933" marT="45733" marB="45733"/>
                </a:tc>
                <a:extLst>
                  <a:ext uri="{0D108BD9-81ED-4DB2-BD59-A6C34878D82A}">
                    <a16:rowId xmlns:a16="http://schemas.microsoft.com/office/drawing/2014/main" val="10001"/>
                  </a:ext>
                </a:extLst>
              </a:tr>
              <a:tr h="457227">
                <a:tc>
                  <a:txBody>
                    <a:bodyPr/>
                    <a:lstStyle/>
                    <a:p>
                      <a:pPr marL="0" marR="0" lvl="0" indent="0" algn="l" rtl="0">
                        <a:spcBef>
                          <a:spcPts val="0"/>
                        </a:spcBef>
                        <a:spcAft>
                          <a:spcPts val="0"/>
                        </a:spcAft>
                        <a:buNone/>
                      </a:pPr>
                      <a:r>
                        <a:rPr lang="en" sz="2400">
                          <a:solidFill>
                            <a:srgbClr val="FF0000"/>
                          </a:solidFill>
                        </a:rPr>
                        <a:t>[^</a:t>
                      </a:r>
                      <a:r>
                        <a:rPr lang="en" sz="2400">
                          <a:solidFill>
                            <a:schemeClr val="dk1"/>
                          </a:solidFill>
                        </a:rPr>
                        <a:t>0</a:t>
                      </a:r>
                      <a:r>
                        <a:rPr lang="en" sz="2400">
                          <a:solidFill>
                            <a:srgbClr val="FF0000"/>
                          </a:solidFill>
                        </a:rPr>
                        <a:t>-</a:t>
                      </a:r>
                      <a:r>
                        <a:rPr lang="en" sz="2400">
                          <a:solidFill>
                            <a:schemeClr val="dk1"/>
                          </a:solidFill>
                        </a:rPr>
                        <a:t>3</a:t>
                      </a:r>
                      <a:r>
                        <a:rPr lang="en" sz="2400">
                          <a:solidFill>
                            <a:srgbClr val="FF0000"/>
                          </a:solidFill>
                        </a:rPr>
                        <a:t>]</a:t>
                      </a:r>
                      <a:endParaRPr sz="2400"/>
                    </a:p>
                  </a:txBody>
                  <a:tcPr marL="121933" marR="121933" marT="45733" marB="45733"/>
                </a:tc>
                <a:tc>
                  <a:txBody>
                    <a:bodyPr/>
                    <a:lstStyle/>
                    <a:p>
                      <a:pPr marL="0" marR="0" lvl="0" indent="0" algn="l" rtl="0">
                        <a:spcBef>
                          <a:spcPts val="0"/>
                        </a:spcBef>
                        <a:spcAft>
                          <a:spcPts val="0"/>
                        </a:spcAft>
                        <a:buNone/>
                      </a:pPr>
                      <a:r>
                        <a:rPr lang="en" sz="2400">
                          <a:solidFill>
                            <a:schemeClr val="dk1"/>
                          </a:solidFill>
                        </a:rPr>
                        <a:t>any one character </a:t>
                      </a:r>
                      <a:r>
                        <a:rPr lang="en" sz="2400" i="1">
                          <a:solidFill>
                            <a:schemeClr val="dk1"/>
                          </a:solidFill>
                        </a:rPr>
                        <a:t>except</a:t>
                      </a:r>
                      <a:r>
                        <a:rPr lang="en" sz="2400">
                          <a:solidFill>
                            <a:schemeClr val="dk1"/>
                          </a:solidFill>
                        </a:rPr>
                        <a:t> </a:t>
                      </a:r>
                      <a:r>
                        <a:rPr lang="en" sz="2400">
                          <a:solidFill>
                            <a:srgbClr val="0070C0"/>
                          </a:solidFill>
                        </a:rPr>
                        <a:t>0-3</a:t>
                      </a:r>
                      <a:endParaRPr sz="2400">
                        <a:solidFill>
                          <a:srgbClr val="0070C0"/>
                        </a:solidFill>
                      </a:endParaRPr>
                    </a:p>
                  </a:txBody>
                  <a:tcPr marL="121933" marR="121933" marT="45733" marB="45733"/>
                </a:tc>
                <a:extLst>
                  <a:ext uri="{0D108BD9-81ED-4DB2-BD59-A6C34878D82A}">
                    <a16:rowId xmlns:a16="http://schemas.microsoft.com/office/drawing/2014/main" val="10002"/>
                  </a:ext>
                </a:extLst>
              </a:tr>
              <a:tr h="457227">
                <a:tc>
                  <a:txBody>
                    <a:bodyPr/>
                    <a:lstStyle/>
                    <a:p>
                      <a:pPr marL="0" marR="0" lvl="0" indent="0" algn="l" rtl="0">
                        <a:spcBef>
                          <a:spcPts val="0"/>
                        </a:spcBef>
                        <a:spcAft>
                          <a:spcPts val="0"/>
                        </a:spcAft>
                        <a:buNone/>
                      </a:pPr>
                      <a:r>
                        <a:rPr lang="en" sz="2400" b="1">
                          <a:solidFill>
                            <a:srgbClr val="FF0000"/>
                          </a:solidFill>
                        </a:rPr>
                        <a:t>.</a:t>
                      </a:r>
                      <a:endParaRPr sz="2400"/>
                    </a:p>
                  </a:txBody>
                  <a:tcPr marL="121933" marR="121933" marT="45733" marB="45733"/>
                </a:tc>
                <a:tc>
                  <a:txBody>
                    <a:bodyPr/>
                    <a:lstStyle/>
                    <a:p>
                      <a:pPr marL="0" marR="0" lvl="0" indent="0" algn="l" rtl="0">
                        <a:spcBef>
                          <a:spcPts val="0"/>
                        </a:spcBef>
                        <a:spcAft>
                          <a:spcPts val="0"/>
                        </a:spcAft>
                        <a:buNone/>
                      </a:pPr>
                      <a:r>
                        <a:rPr lang="en" sz="2400">
                          <a:solidFill>
                            <a:schemeClr val="dk1"/>
                          </a:solidFill>
                        </a:rPr>
                        <a:t>any character, </a:t>
                      </a:r>
                      <a:r>
                        <a:rPr lang="en" sz="2400" i="1">
                          <a:solidFill>
                            <a:schemeClr val="dk1"/>
                          </a:solidFill>
                        </a:rPr>
                        <a:t>except</a:t>
                      </a:r>
                      <a:r>
                        <a:rPr lang="en" sz="2400">
                          <a:solidFill>
                            <a:schemeClr val="dk1"/>
                          </a:solidFill>
                        </a:rPr>
                        <a:t> newline</a:t>
                      </a:r>
                      <a:endParaRPr sz="2400"/>
                    </a:p>
                  </a:txBody>
                  <a:tcPr marL="121933" marR="121933" marT="45733" marB="45733"/>
                </a:tc>
                <a:extLst>
                  <a:ext uri="{0D108BD9-81ED-4DB2-BD59-A6C34878D82A}">
                    <a16:rowId xmlns:a16="http://schemas.microsoft.com/office/drawing/2014/main" val="10003"/>
                  </a:ext>
                </a:extLst>
              </a:tr>
            </a:tbl>
          </a:graphicData>
        </a:graphic>
      </p:graphicFrame>
      <p:sp>
        <p:nvSpPr>
          <p:cNvPr id="258" name="Google Shape;258;p37"/>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36</a:t>
            </a:fld>
            <a:endParaRPr/>
          </a:p>
        </p:txBody>
      </p:sp>
      <p:sp>
        <p:nvSpPr>
          <p:cNvPr id="2" name="Footer Placeholder 1">
            <a:extLst>
              <a:ext uri="{FF2B5EF4-FFF2-40B4-BE49-F238E27FC236}">
                <a16:creationId xmlns:a16="http://schemas.microsoft.com/office/drawing/2014/main" id="{425D19EC-FA76-4AF5-9EA5-D358997DDD89}"/>
              </a:ext>
            </a:extLst>
          </p:cNvPr>
          <p:cNvSpPr>
            <a:spLocks noGrp="1"/>
          </p:cNvSpPr>
          <p:nvPr>
            <p:ph type="ftr" sz="quarter" idx="11"/>
          </p:nvPr>
        </p:nvSpPr>
        <p:spPr/>
        <p:txBody>
          <a:bodyPr/>
          <a:lstStyle/>
          <a:p>
            <a:r>
              <a:rPr lang="en-US"/>
              <a:t>Introduction to Compilers : Lexer</a:t>
            </a:r>
          </a:p>
        </p:txBody>
      </p:sp>
    </p:spTree>
    <p:extLst>
      <p:ext uri="{BB962C8B-B14F-4D97-AF65-F5344CB8AC3E}">
        <p14:creationId xmlns:p14="http://schemas.microsoft.com/office/powerpoint/2010/main" val="2650981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a:spLocks noGrp="1"/>
          </p:cNvSpPr>
          <p:nvPr>
            <p:ph type="title" idx="4294967295"/>
          </p:nvPr>
        </p:nvSpPr>
        <p:spPr>
          <a:xfrm>
            <a:off x="450451" y="582900"/>
            <a:ext cx="10390800" cy="578000"/>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959"/>
            </a:pPr>
            <a:r>
              <a:rPr lang="en" sz="5279"/>
              <a:t>Regex</a:t>
            </a:r>
            <a:endParaRPr/>
          </a:p>
        </p:txBody>
      </p:sp>
      <p:sp>
        <p:nvSpPr>
          <p:cNvPr id="272" name="Google Shape;272;p39"/>
          <p:cNvSpPr txBox="1">
            <a:spLocks noGrp="1"/>
          </p:cNvSpPr>
          <p:nvPr>
            <p:ph type="body" idx="1"/>
          </p:nvPr>
        </p:nvSpPr>
        <p:spPr>
          <a:xfrm>
            <a:off x="641600" y="1878599"/>
            <a:ext cx="10908800" cy="3811907"/>
          </a:xfrm>
          <a:prstGeom prst="rect">
            <a:avLst/>
          </a:prstGeom>
          <a:gradFill>
            <a:gsLst>
              <a:gs pos="0">
                <a:srgbClr val="FFF6DB"/>
              </a:gs>
              <a:gs pos="100000">
                <a:srgbClr val="FAD25C"/>
              </a:gs>
            </a:gsLst>
            <a:lin ang="5400012" scaled="0"/>
          </a:gra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pPr marL="304792" indent="-220128">
              <a:spcBef>
                <a:spcPts val="0"/>
              </a:spcBef>
              <a:buClr>
                <a:schemeClr val="dk1"/>
              </a:buClr>
              <a:buSzPts val="1800"/>
              <a:buFont typeface="Calibri"/>
              <a:buChar char="●"/>
            </a:pPr>
            <a:r>
              <a:rPr lang="en" sz="2400">
                <a:latin typeface="Calibri"/>
                <a:ea typeface="Calibri"/>
                <a:cs typeface="Calibri"/>
                <a:sym typeface="Calibri"/>
              </a:rPr>
              <a:t>Defined over some alphabet Σ</a:t>
            </a:r>
            <a:endParaRPr sz="2400">
              <a:latin typeface="Calibri"/>
              <a:ea typeface="Calibri"/>
              <a:cs typeface="Calibri"/>
              <a:sym typeface="Calibri"/>
            </a:endParaRPr>
          </a:p>
          <a:p>
            <a:pPr marL="914377" lvl="1" indent="-253994">
              <a:spcBef>
                <a:spcPts val="667"/>
              </a:spcBef>
              <a:buClr>
                <a:schemeClr val="dk1"/>
              </a:buClr>
              <a:buSzPts val="1800"/>
              <a:buFont typeface="Calibri"/>
              <a:buChar char="○"/>
            </a:pPr>
            <a:r>
              <a:rPr lang="en">
                <a:latin typeface="Calibri"/>
                <a:ea typeface="Calibri"/>
                <a:cs typeface="Calibri"/>
                <a:sym typeface="Calibri"/>
              </a:rPr>
              <a:t>For programming languages, alphabet is ASCII or Unicode</a:t>
            </a:r>
            <a:endParaRPr>
              <a:latin typeface="Calibri"/>
              <a:ea typeface="Calibri"/>
              <a:cs typeface="Calibri"/>
              <a:sym typeface="Calibri"/>
            </a:endParaRPr>
          </a:p>
          <a:p>
            <a:pPr marL="914377" lvl="1" indent="-101597">
              <a:spcBef>
                <a:spcPts val="667"/>
              </a:spcBef>
              <a:buClr>
                <a:schemeClr val="dk1"/>
              </a:buClr>
              <a:buSzPts val="2400"/>
              <a:buNone/>
            </a:pPr>
            <a:endParaRPr>
              <a:latin typeface="Calibri"/>
              <a:ea typeface="Calibri"/>
              <a:cs typeface="Calibri"/>
              <a:sym typeface="Calibri"/>
            </a:endParaRPr>
          </a:p>
          <a:p>
            <a:pPr marL="304792" indent="-220128">
              <a:spcBef>
                <a:spcPts val="1333"/>
              </a:spcBef>
              <a:buClr>
                <a:schemeClr val="dk1"/>
              </a:buClr>
              <a:buSzPts val="1800"/>
              <a:buFont typeface="Calibri"/>
              <a:buChar char="●"/>
            </a:pPr>
            <a:r>
              <a:rPr lang="en" sz="2400">
                <a:latin typeface="Calibri"/>
                <a:ea typeface="Calibri"/>
                <a:cs typeface="Calibri"/>
                <a:sym typeface="Calibri"/>
              </a:rPr>
              <a:t>If </a:t>
            </a:r>
            <a:r>
              <a:rPr lang="en" sz="2400" i="1">
                <a:latin typeface="Calibri"/>
                <a:ea typeface="Calibri"/>
                <a:cs typeface="Calibri"/>
                <a:sym typeface="Calibri"/>
              </a:rPr>
              <a:t>R</a:t>
            </a:r>
            <a:r>
              <a:rPr lang="en" sz="2400">
                <a:latin typeface="Calibri"/>
                <a:ea typeface="Calibri"/>
                <a:cs typeface="Calibri"/>
                <a:sym typeface="Calibri"/>
              </a:rPr>
              <a:t> is a regular expression, </a:t>
            </a:r>
            <a:r>
              <a:rPr lang="en" sz="2400" i="1">
                <a:latin typeface="Calibri"/>
                <a:ea typeface="Calibri"/>
                <a:cs typeface="Calibri"/>
                <a:sym typeface="Calibri"/>
              </a:rPr>
              <a:t>L</a:t>
            </a:r>
            <a:r>
              <a:rPr lang="en" sz="2400">
                <a:latin typeface="Calibri"/>
                <a:ea typeface="Calibri"/>
                <a:cs typeface="Calibri"/>
                <a:sym typeface="Calibri"/>
              </a:rPr>
              <a:t>(</a:t>
            </a:r>
            <a:r>
              <a:rPr lang="en" sz="2400" i="1">
                <a:latin typeface="Calibri"/>
                <a:ea typeface="Calibri"/>
                <a:cs typeface="Calibri"/>
                <a:sym typeface="Calibri"/>
              </a:rPr>
              <a:t>R </a:t>
            </a:r>
            <a:r>
              <a:rPr lang="en" sz="2400">
                <a:latin typeface="Calibri"/>
                <a:ea typeface="Calibri"/>
                <a:cs typeface="Calibri"/>
                <a:sym typeface="Calibri"/>
              </a:rPr>
              <a:t>) is the language (set of strings) </a:t>
            </a:r>
            <a:r>
              <a:rPr lang="en" sz="2400" i="1">
                <a:latin typeface="Calibri"/>
                <a:ea typeface="Calibri"/>
                <a:cs typeface="Calibri"/>
                <a:sym typeface="Calibri"/>
              </a:rPr>
              <a:t>generated</a:t>
            </a:r>
            <a:r>
              <a:rPr lang="en" sz="2400">
                <a:latin typeface="Calibri"/>
                <a:ea typeface="Calibri"/>
                <a:cs typeface="Calibri"/>
                <a:sym typeface="Calibri"/>
              </a:rPr>
              <a:t> by </a:t>
            </a:r>
            <a:r>
              <a:rPr lang="en" sz="2400" i="1">
                <a:latin typeface="Calibri"/>
                <a:ea typeface="Calibri"/>
                <a:cs typeface="Calibri"/>
                <a:sym typeface="Calibri"/>
              </a:rPr>
              <a:t>R</a:t>
            </a:r>
            <a:endParaRPr sz="2400" i="1">
              <a:latin typeface="Calibri"/>
              <a:ea typeface="Calibri"/>
              <a:cs typeface="Calibri"/>
              <a:sym typeface="Calibri"/>
            </a:endParaRPr>
          </a:p>
          <a:p>
            <a:pPr marL="609585" indent="0">
              <a:spcBef>
                <a:spcPts val="1333"/>
              </a:spcBef>
              <a:buNone/>
            </a:pPr>
            <a:endParaRPr sz="2400" i="1">
              <a:latin typeface="Calibri"/>
              <a:ea typeface="Calibri"/>
              <a:cs typeface="Calibri"/>
              <a:sym typeface="Calibri"/>
            </a:endParaRPr>
          </a:p>
          <a:p>
            <a:pPr marL="304792" indent="-220128">
              <a:spcBef>
                <a:spcPts val="1333"/>
              </a:spcBef>
              <a:buSzPts val="1800"/>
              <a:buFont typeface="Calibri"/>
              <a:buChar char="●"/>
            </a:pPr>
            <a:r>
              <a:rPr lang="en" sz="2400">
                <a:latin typeface="Calibri"/>
                <a:ea typeface="Calibri"/>
                <a:cs typeface="Calibri"/>
                <a:sym typeface="Calibri"/>
              </a:rPr>
              <a:t>Example: if R = (0|1)+ then L(R) is the language of all binary numbers</a:t>
            </a:r>
          </a:p>
          <a:p>
            <a:pPr marL="304792" indent="-220128">
              <a:spcBef>
                <a:spcPts val="1333"/>
              </a:spcBef>
              <a:buSzPts val="1800"/>
              <a:buFont typeface="Calibri"/>
              <a:buChar char="●"/>
            </a:pPr>
            <a:r>
              <a:rPr lang="en" sz="2400">
                <a:latin typeface="Calibri"/>
                <a:ea typeface="Calibri"/>
                <a:cs typeface="Calibri"/>
                <a:sym typeface="Calibri"/>
              </a:rPr>
              <a:t>Ex</a:t>
            </a:r>
            <a:r>
              <a:rPr lang="en-US" sz="2400">
                <a:latin typeface="Calibri"/>
                <a:ea typeface="Calibri"/>
                <a:cs typeface="Calibri"/>
                <a:sym typeface="Calibri"/>
              </a:rPr>
              <a:t>ample: if R = [a-zA-Z]+ then L(R) is the language of all </a:t>
            </a:r>
            <a:r>
              <a:rPr lang="en-US" sz="2400" i="1">
                <a:latin typeface="Calibri"/>
                <a:ea typeface="Calibri"/>
                <a:cs typeface="Calibri"/>
                <a:sym typeface="Calibri"/>
              </a:rPr>
              <a:t>words</a:t>
            </a:r>
            <a:r>
              <a:rPr lang="en-US" sz="2400">
                <a:latin typeface="Calibri"/>
                <a:ea typeface="Calibri"/>
                <a:cs typeface="Calibri"/>
                <a:sym typeface="Calibri"/>
              </a:rPr>
              <a:t>, whether in the English dictionary, or not</a:t>
            </a:r>
            <a:endParaRPr sz="2400">
              <a:latin typeface="Calibri"/>
              <a:ea typeface="Calibri"/>
              <a:cs typeface="Calibri"/>
              <a:sym typeface="Calibri"/>
            </a:endParaRPr>
          </a:p>
        </p:txBody>
      </p:sp>
      <p:sp>
        <p:nvSpPr>
          <p:cNvPr id="273" name="Google Shape;273;p39"/>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37</a:t>
            </a:fld>
            <a:endParaRPr/>
          </a:p>
        </p:txBody>
      </p:sp>
      <p:sp>
        <p:nvSpPr>
          <p:cNvPr id="2" name="Footer Placeholder 1">
            <a:extLst>
              <a:ext uri="{FF2B5EF4-FFF2-40B4-BE49-F238E27FC236}">
                <a16:creationId xmlns:a16="http://schemas.microsoft.com/office/drawing/2014/main" id="{EBD64839-3005-4F7C-9DE9-C20A450421C5}"/>
              </a:ext>
            </a:extLst>
          </p:cNvPr>
          <p:cNvSpPr>
            <a:spLocks noGrp="1"/>
          </p:cNvSpPr>
          <p:nvPr>
            <p:ph type="ftr" sz="quarter" idx="11"/>
          </p:nvPr>
        </p:nvSpPr>
        <p:spPr/>
        <p:txBody>
          <a:bodyPr/>
          <a:lstStyle/>
          <a:p>
            <a:r>
              <a:rPr lang="en-US"/>
              <a:t>Introduction to Compilers : Lexer</a:t>
            </a:r>
          </a:p>
        </p:txBody>
      </p:sp>
    </p:spTree>
    <p:extLst>
      <p:ext uri="{BB962C8B-B14F-4D97-AF65-F5344CB8AC3E}">
        <p14:creationId xmlns:p14="http://schemas.microsoft.com/office/powerpoint/2010/main" val="3594999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a:spLocks noGrp="1"/>
          </p:cNvSpPr>
          <p:nvPr>
            <p:ph type="title" idx="4294967295"/>
          </p:nvPr>
        </p:nvSpPr>
        <p:spPr>
          <a:xfrm>
            <a:off x="450451" y="582900"/>
            <a:ext cx="10390800" cy="578000"/>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959"/>
            </a:pPr>
            <a:r>
              <a:rPr lang="en" sz="5279"/>
              <a:t>Regex</a:t>
            </a:r>
            <a:endParaRPr/>
          </a:p>
        </p:txBody>
      </p:sp>
      <p:sp>
        <p:nvSpPr>
          <p:cNvPr id="272" name="Google Shape;272;p39"/>
          <p:cNvSpPr txBox="1">
            <a:spLocks noGrp="1"/>
          </p:cNvSpPr>
          <p:nvPr>
            <p:ph type="body" idx="1"/>
          </p:nvPr>
        </p:nvSpPr>
        <p:spPr>
          <a:xfrm>
            <a:off x="1315881" y="1823942"/>
            <a:ext cx="8848654" cy="3599637"/>
          </a:xfrm>
          <a:prstGeom prst="rect">
            <a:avLst/>
          </a:prstGeom>
          <a:gradFill>
            <a:gsLst>
              <a:gs pos="0">
                <a:srgbClr val="FFF6DB"/>
              </a:gs>
              <a:gs pos="100000">
                <a:srgbClr val="FAD25C"/>
              </a:gs>
            </a:gsLst>
            <a:lin ang="5400012" scaled="0"/>
          </a:gra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pPr marL="304792" indent="-220128">
              <a:spcBef>
                <a:spcPts val="0"/>
              </a:spcBef>
              <a:buClr>
                <a:schemeClr val="dk1"/>
              </a:buClr>
              <a:buSzPts val="1800"/>
              <a:buFont typeface="Calibri"/>
              <a:buChar char="●"/>
            </a:pPr>
            <a:r>
              <a:rPr lang="en-US" sz="2400">
                <a:latin typeface="Calibri"/>
                <a:ea typeface="Calibri"/>
                <a:cs typeface="Calibri"/>
                <a:sym typeface="Calibri"/>
              </a:rPr>
              <a:t>Alternation, or Union.  Denoted: R | S</a:t>
            </a:r>
            <a:endParaRPr sz="2400">
              <a:latin typeface="Calibri"/>
              <a:ea typeface="Calibri"/>
              <a:cs typeface="Calibri"/>
              <a:sym typeface="Calibri"/>
            </a:endParaRPr>
          </a:p>
          <a:p>
            <a:pPr marL="914377" lvl="1" indent="-101597">
              <a:spcBef>
                <a:spcPts val="667"/>
              </a:spcBef>
              <a:buClr>
                <a:schemeClr val="dk1"/>
              </a:buClr>
              <a:buSzPts val="2400"/>
              <a:buNone/>
            </a:pPr>
            <a:endParaRPr>
              <a:latin typeface="Calibri"/>
              <a:ea typeface="Calibri"/>
              <a:cs typeface="Calibri"/>
              <a:sym typeface="Calibri"/>
            </a:endParaRPr>
          </a:p>
          <a:p>
            <a:pPr marL="304792" indent="-220128">
              <a:spcBef>
                <a:spcPts val="1333"/>
              </a:spcBef>
              <a:buClr>
                <a:schemeClr val="dk1"/>
              </a:buClr>
              <a:buSzPts val="1800"/>
              <a:buFont typeface="Calibri"/>
              <a:buChar char="●"/>
            </a:pPr>
            <a:r>
              <a:rPr lang="en-US" sz="2400">
                <a:latin typeface="Calibri"/>
                <a:ea typeface="Calibri"/>
                <a:cs typeface="Calibri"/>
                <a:sym typeface="Calibri"/>
              </a:rPr>
              <a:t>Concatenation.  Denoted RS</a:t>
            </a:r>
            <a:endParaRPr sz="2400" i="1">
              <a:latin typeface="Calibri"/>
              <a:ea typeface="Calibri"/>
              <a:cs typeface="Calibri"/>
              <a:sym typeface="Calibri"/>
            </a:endParaRPr>
          </a:p>
          <a:p>
            <a:pPr marL="609585" indent="0">
              <a:spcBef>
                <a:spcPts val="1333"/>
              </a:spcBef>
              <a:buNone/>
            </a:pPr>
            <a:endParaRPr sz="2400" i="1">
              <a:latin typeface="Calibri"/>
              <a:ea typeface="Calibri"/>
              <a:cs typeface="Calibri"/>
              <a:sym typeface="Calibri"/>
            </a:endParaRPr>
          </a:p>
          <a:p>
            <a:pPr marL="304792" indent="-220128">
              <a:spcBef>
                <a:spcPts val="1333"/>
              </a:spcBef>
              <a:buSzPts val="1800"/>
              <a:buFont typeface="Calibri"/>
              <a:buChar char="●"/>
            </a:pPr>
            <a:r>
              <a:rPr lang="en-US" sz="2400">
                <a:latin typeface="Calibri"/>
                <a:ea typeface="Calibri"/>
                <a:cs typeface="Calibri"/>
                <a:sym typeface="Calibri"/>
              </a:rPr>
              <a:t>Kleene </a:t>
            </a:r>
            <a:r>
              <a:rPr lang="en" sz="2400">
                <a:latin typeface="Calibri"/>
                <a:ea typeface="Calibri"/>
                <a:cs typeface="Calibri"/>
                <a:sym typeface="Calibri"/>
              </a:rPr>
              <a:t>Closure.  </a:t>
            </a:r>
            <a:r>
              <a:rPr lang="en-US" sz="2400">
                <a:latin typeface="Calibri"/>
                <a:ea typeface="Calibri"/>
                <a:cs typeface="Calibri"/>
                <a:sym typeface="Calibri"/>
              </a:rPr>
              <a:t>Denoted R* - zero or more strings from set R</a:t>
            </a:r>
          </a:p>
          <a:p>
            <a:pPr marL="541864" lvl="1" indent="0">
              <a:spcBef>
                <a:spcPts val="1333"/>
              </a:spcBef>
              <a:buSzPts val="1800"/>
              <a:buNone/>
            </a:pPr>
            <a:endParaRPr lang="en-US" sz="1800">
              <a:latin typeface="Calibri"/>
              <a:ea typeface="Calibri"/>
              <a:cs typeface="Calibri"/>
              <a:sym typeface="Calibri"/>
            </a:endParaRPr>
          </a:p>
          <a:p>
            <a:pPr marL="304792" indent="-220128">
              <a:spcBef>
                <a:spcPts val="1333"/>
              </a:spcBef>
              <a:buSzPts val="1800"/>
              <a:buFont typeface="Calibri"/>
              <a:buChar char="●"/>
            </a:pPr>
            <a:r>
              <a:rPr lang="en-US" sz="2400">
                <a:latin typeface="Calibri"/>
                <a:ea typeface="Calibri"/>
                <a:cs typeface="Calibri"/>
                <a:sym typeface="Calibri"/>
              </a:rPr>
              <a:t>Positive Closer.  Denoted R+ - one or more strings from set R</a:t>
            </a:r>
          </a:p>
          <a:p>
            <a:pPr marL="304792" indent="-220128">
              <a:spcBef>
                <a:spcPts val="1333"/>
              </a:spcBef>
              <a:buSzPts val="1800"/>
              <a:buFont typeface="Calibri"/>
              <a:buChar char="●"/>
            </a:pPr>
            <a:endParaRPr sz="2400">
              <a:latin typeface="Calibri"/>
              <a:ea typeface="Calibri"/>
              <a:cs typeface="Calibri"/>
              <a:sym typeface="Calibri"/>
            </a:endParaRPr>
          </a:p>
        </p:txBody>
      </p:sp>
      <p:sp>
        <p:nvSpPr>
          <p:cNvPr id="273" name="Google Shape;273;p39"/>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38</a:t>
            </a:fld>
            <a:endParaRPr/>
          </a:p>
        </p:txBody>
      </p:sp>
      <p:sp>
        <p:nvSpPr>
          <p:cNvPr id="2" name="Footer Placeholder 1">
            <a:extLst>
              <a:ext uri="{FF2B5EF4-FFF2-40B4-BE49-F238E27FC236}">
                <a16:creationId xmlns:a16="http://schemas.microsoft.com/office/drawing/2014/main" id="{EBD64839-3005-4F7C-9DE9-C20A450421C5}"/>
              </a:ext>
            </a:extLst>
          </p:cNvPr>
          <p:cNvSpPr>
            <a:spLocks noGrp="1"/>
          </p:cNvSpPr>
          <p:nvPr>
            <p:ph type="ftr" sz="quarter" idx="11"/>
          </p:nvPr>
        </p:nvSpPr>
        <p:spPr/>
        <p:txBody>
          <a:bodyPr/>
          <a:lstStyle/>
          <a:p>
            <a:r>
              <a:rPr lang="en-US"/>
              <a:t>Introduction to Compilers : Lexer</a:t>
            </a:r>
          </a:p>
        </p:txBody>
      </p:sp>
    </p:spTree>
    <p:extLst>
      <p:ext uri="{BB962C8B-B14F-4D97-AF65-F5344CB8AC3E}">
        <p14:creationId xmlns:p14="http://schemas.microsoft.com/office/powerpoint/2010/main" val="466707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title" idx="4294967295"/>
          </p:nvPr>
        </p:nvSpPr>
        <p:spPr>
          <a:xfrm>
            <a:off x="467387" y="420693"/>
            <a:ext cx="10390800" cy="578000"/>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600"/>
            </a:pPr>
            <a:r>
              <a:rPr lang="en"/>
              <a:t>R</a:t>
            </a:r>
            <a:r>
              <a:rPr lang="en">
                <a:ea typeface="Calibri"/>
                <a:cs typeface="Calibri"/>
                <a:sym typeface="Calibri"/>
              </a:rPr>
              <a:t>egex </a:t>
            </a:r>
            <a:r>
              <a:rPr lang="en" i="1">
                <a:ea typeface="Calibri"/>
                <a:cs typeface="Calibri"/>
                <a:sym typeface="Calibri"/>
              </a:rPr>
              <a:t>macros</a:t>
            </a:r>
            <a:endParaRPr>
              <a:ea typeface="Calibri"/>
              <a:cs typeface="Calibri"/>
              <a:sym typeface="Calibri"/>
            </a:endParaRPr>
          </a:p>
        </p:txBody>
      </p:sp>
      <p:sp>
        <p:nvSpPr>
          <p:cNvPr id="279" name="Google Shape;279;p40"/>
          <p:cNvSpPr txBox="1">
            <a:spLocks noGrp="1"/>
          </p:cNvSpPr>
          <p:nvPr>
            <p:ph type="body" idx="1"/>
          </p:nvPr>
        </p:nvSpPr>
        <p:spPr>
          <a:xfrm>
            <a:off x="711200" y="1524001"/>
            <a:ext cx="10619317" cy="4306887"/>
          </a:xfrm>
          <a:prstGeom prst="rect">
            <a:avLst/>
          </a:prstGeom>
          <a:noFill/>
          <a:ln>
            <a:noFill/>
          </a:ln>
        </p:spPr>
        <p:txBody>
          <a:bodyPr spcFirstLastPara="1" wrap="square" lIns="121900" tIns="60933" rIns="121900" bIns="60933" anchor="t" anchorCtr="0">
            <a:noAutofit/>
          </a:bodyPr>
          <a:lstStyle/>
          <a:p>
            <a:pPr marL="304792" indent="-237907">
              <a:lnSpc>
                <a:spcPct val="70000"/>
              </a:lnSpc>
              <a:spcBef>
                <a:spcPts val="0"/>
              </a:spcBef>
              <a:buClr>
                <a:schemeClr val="dk1"/>
              </a:buClr>
              <a:buSzPts val="1800"/>
              <a:buFont typeface="Calibri"/>
              <a:buChar char="●"/>
            </a:pPr>
            <a:r>
              <a:rPr lang="en" sz="2400">
                <a:latin typeface="Calibri"/>
                <a:ea typeface="Calibri"/>
                <a:cs typeface="Calibri"/>
                <a:sym typeface="Calibri"/>
              </a:rPr>
              <a:t>Possible syntax for numeric constants</a:t>
            </a:r>
            <a:endParaRPr sz="2400">
              <a:latin typeface="Calibri"/>
              <a:ea typeface="Calibri"/>
              <a:cs typeface="Calibri"/>
              <a:sym typeface="Calibri"/>
            </a:endParaRPr>
          </a:p>
          <a:p>
            <a:pPr marL="914377" lvl="1" indent="-304792">
              <a:lnSpc>
                <a:spcPct val="70000"/>
              </a:lnSpc>
              <a:spcBef>
                <a:spcPts val="667"/>
              </a:spcBef>
              <a:buClr>
                <a:schemeClr val="dk1"/>
              </a:buClr>
              <a:buSzPts val="2220"/>
              <a:buNone/>
            </a:pPr>
            <a:r>
              <a:rPr lang="en">
                <a:latin typeface="Calibri"/>
                <a:ea typeface="Calibri"/>
                <a:cs typeface="Calibri"/>
                <a:sym typeface="Calibri"/>
              </a:rPr>
              <a:t>	</a:t>
            </a:r>
            <a:r>
              <a:rPr lang="en">
                <a:solidFill>
                  <a:srgbClr val="0070C0"/>
                </a:solidFill>
                <a:latin typeface="Calibri"/>
                <a:ea typeface="Calibri"/>
                <a:cs typeface="Calibri"/>
                <a:sym typeface="Calibri"/>
              </a:rPr>
              <a:t>Digit</a:t>
            </a:r>
            <a:r>
              <a:rPr lang="en">
                <a:latin typeface="Calibri"/>
                <a:ea typeface="Calibri"/>
                <a:cs typeface="Calibri"/>
                <a:sym typeface="Calibri"/>
              </a:rPr>
              <a:t> = [0-9]</a:t>
            </a:r>
            <a:endParaRPr>
              <a:latin typeface="Calibri"/>
              <a:ea typeface="Calibri"/>
              <a:cs typeface="Calibri"/>
              <a:sym typeface="Calibri"/>
            </a:endParaRPr>
          </a:p>
          <a:p>
            <a:pPr marL="914377" lvl="1" indent="-304792">
              <a:lnSpc>
                <a:spcPct val="70000"/>
              </a:lnSpc>
              <a:spcBef>
                <a:spcPts val="667"/>
              </a:spcBef>
              <a:buClr>
                <a:schemeClr val="dk1"/>
              </a:buClr>
              <a:buSzPts val="2220"/>
              <a:buNone/>
            </a:pPr>
            <a:r>
              <a:rPr lang="en">
                <a:latin typeface="Calibri"/>
                <a:ea typeface="Calibri"/>
                <a:cs typeface="Calibri"/>
                <a:sym typeface="Calibri"/>
              </a:rPr>
              <a:t>	</a:t>
            </a:r>
            <a:r>
              <a:rPr lang="en">
                <a:solidFill>
                  <a:srgbClr val="0070C0"/>
                </a:solidFill>
                <a:latin typeface="Calibri"/>
                <a:ea typeface="Calibri"/>
                <a:cs typeface="Calibri"/>
                <a:sym typeface="Calibri"/>
              </a:rPr>
              <a:t>Digits</a:t>
            </a:r>
            <a:r>
              <a:rPr lang="en">
                <a:latin typeface="Calibri"/>
                <a:ea typeface="Calibri"/>
                <a:cs typeface="Calibri"/>
                <a:sym typeface="Calibri"/>
              </a:rPr>
              <a:t> = </a:t>
            </a:r>
            <a:r>
              <a:rPr lang="en">
                <a:solidFill>
                  <a:srgbClr val="0070C0"/>
                </a:solidFill>
                <a:latin typeface="Calibri"/>
                <a:ea typeface="Calibri"/>
                <a:cs typeface="Calibri"/>
                <a:sym typeface="Calibri"/>
              </a:rPr>
              <a:t>Digit</a:t>
            </a:r>
            <a:r>
              <a:rPr lang="en">
                <a:latin typeface="Calibri"/>
                <a:ea typeface="Calibri"/>
                <a:cs typeface="Calibri"/>
                <a:sym typeface="Calibri"/>
              </a:rPr>
              <a:t>+</a:t>
            </a:r>
            <a:endParaRPr>
              <a:latin typeface="Calibri"/>
              <a:ea typeface="Calibri"/>
              <a:cs typeface="Calibri"/>
              <a:sym typeface="Calibri"/>
            </a:endParaRPr>
          </a:p>
          <a:p>
            <a:pPr marL="914377" lvl="1" indent="-304792">
              <a:lnSpc>
                <a:spcPct val="70000"/>
              </a:lnSpc>
              <a:spcBef>
                <a:spcPts val="667"/>
              </a:spcBef>
              <a:buClr>
                <a:schemeClr val="dk1"/>
              </a:buClr>
              <a:buSzPts val="2220"/>
              <a:buNone/>
            </a:pPr>
            <a:r>
              <a:rPr lang="en">
                <a:latin typeface="Calibri"/>
                <a:ea typeface="Calibri"/>
                <a:cs typeface="Calibri"/>
                <a:sym typeface="Calibri"/>
              </a:rPr>
              <a:t>	</a:t>
            </a:r>
            <a:r>
              <a:rPr lang="en">
                <a:solidFill>
                  <a:srgbClr val="0070C0"/>
                </a:solidFill>
                <a:latin typeface="Calibri"/>
                <a:ea typeface="Calibri"/>
                <a:cs typeface="Calibri"/>
                <a:sym typeface="Calibri"/>
              </a:rPr>
              <a:t>Number</a:t>
            </a:r>
            <a:r>
              <a:rPr lang="en">
                <a:latin typeface="Calibri"/>
                <a:ea typeface="Calibri"/>
                <a:cs typeface="Calibri"/>
                <a:sym typeface="Calibri"/>
              </a:rPr>
              <a:t> = </a:t>
            </a:r>
            <a:r>
              <a:rPr lang="en">
                <a:solidFill>
                  <a:srgbClr val="0070C0"/>
                </a:solidFill>
                <a:latin typeface="Calibri"/>
                <a:ea typeface="Calibri"/>
                <a:cs typeface="Calibri"/>
                <a:sym typeface="Calibri"/>
              </a:rPr>
              <a:t>Digits</a:t>
            </a:r>
            <a:r>
              <a:rPr lang="en">
                <a:latin typeface="Calibri"/>
                <a:ea typeface="Calibri"/>
                <a:cs typeface="Calibri"/>
                <a:sym typeface="Calibri"/>
              </a:rPr>
              <a:t>  ( . </a:t>
            </a:r>
            <a:r>
              <a:rPr lang="en">
                <a:solidFill>
                  <a:srgbClr val="0070C0"/>
                </a:solidFill>
                <a:latin typeface="Calibri"/>
                <a:ea typeface="Calibri"/>
                <a:cs typeface="Calibri"/>
                <a:sym typeface="Calibri"/>
              </a:rPr>
              <a:t>Digits </a:t>
            </a:r>
            <a:r>
              <a:rPr lang="en">
                <a:latin typeface="Calibri"/>
                <a:ea typeface="Calibri"/>
                <a:cs typeface="Calibri"/>
                <a:sym typeface="Calibri"/>
              </a:rPr>
              <a:t>)?   ( [eE] (+ | -)? </a:t>
            </a:r>
            <a:r>
              <a:rPr lang="en">
                <a:solidFill>
                  <a:srgbClr val="0070C0"/>
                </a:solidFill>
                <a:latin typeface="Calibri"/>
                <a:ea typeface="Calibri"/>
                <a:cs typeface="Calibri"/>
                <a:sym typeface="Calibri"/>
              </a:rPr>
              <a:t>Digits </a:t>
            </a:r>
            <a:r>
              <a:rPr lang="en">
                <a:latin typeface="Calibri"/>
                <a:ea typeface="Calibri"/>
                <a:cs typeface="Calibri"/>
                <a:sym typeface="Calibri"/>
              </a:rPr>
              <a:t>) ?</a:t>
            </a:r>
            <a:endParaRPr>
              <a:latin typeface="Calibri"/>
              <a:ea typeface="Calibri"/>
              <a:cs typeface="Calibri"/>
              <a:sym typeface="Calibri"/>
            </a:endParaRPr>
          </a:p>
          <a:p>
            <a:pPr marL="304792" indent="-85511">
              <a:lnSpc>
                <a:spcPct val="70000"/>
              </a:lnSpc>
              <a:spcBef>
                <a:spcPts val="1333"/>
              </a:spcBef>
              <a:buClr>
                <a:schemeClr val="dk1"/>
              </a:buClr>
              <a:buSzPts val="2590"/>
              <a:buNone/>
            </a:pPr>
            <a:endParaRPr sz="2400">
              <a:latin typeface="Calibri"/>
              <a:ea typeface="Calibri"/>
              <a:cs typeface="Calibri"/>
              <a:sym typeface="Calibri"/>
            </a:endParaRPr>
          </a:p>
          <a:p>
            <a:pPr marL="304792" indent="-237907">
              <a:lnSpc>
                <a:spcPct val="70000"/>
              </a:lnSpc>
              <a:spcBef>
                <a:spcPts val="1333"/>
              </a:spcBef>
              <a:buClr>
                <a:schemeClr val="dk1"/>
              </a:buClr>
              <a:buSzPts val="1800"/>
              <a:buFont typeface="Calibri"/>
              <a:buChar char="●"/>
            </a:pPr>
            <a:r>
              <a:rPr lang="en" sz="2400">
                <a:latin typeface="Calibri"/>
                <a:ea typeface="Calibri"/>
                <a:cs typeface="Calibri"/>
                <a:sym typeface="Calibri"/>
              </a:rPr>
              <a:t>How would you describe this set in English?</a:t>
            </a:r>
            <a:endParaRPr sz="2400">
              <a:latin typeface="Calibri"/>
              <a:ea typeface="Calibri"/>
              <a:cs typeface="Calibri"/>
              <a:sym typeface="Calibri"/>
            </a:endParaRPr>
          </a:p>
          <a:p>
            <a:pPr marL="304792" indent="-85511">
              <a:lnSpc>
                <a:spcPct val="70000"/>
              </a:lnSpc>
              <a:spcBef>
                <a:spcPts val="1333"/>
              </a:spcBef>
              <a:buClr>
                <a:schemeClr val="dk1"/>
              </a:buClr>
              <a:buSzPts val="2590"/>
              <a:buNone/>
            </a:pPr>
            <a:endParaRPr sz="2400">
              <a:latin typeface="Calibri"/>
              <a:ea typeface="Calibri"/>
              <a:cs typeface="Calibri"/>
              <a:sym typeface="Calibri"/>
            </a:endParaRPr>
          </a:p>
          <a:p>
            <a:pPr marL="304792" indent="-237907">
              <a:lnSpc>
                <a:spcPct val="70000"/>
              </a:lnSpc>
              <a:spcBef>
                <a:spcPts val="1333"/>
              </a:spcBef>
              <a:buClr>
                <a:schemeClr val="dk1"/>
              </a:buClr>
              <a:buSzPts val="1800"/>
              <a:buFont typeface="Calibri"/>
              <a:buChar char="●"/>
            </a:pPr>
            <a:r>
              <a:rPr lang="en" sz="2400">
                <a:latin typeface="Calibri"/>
                <a:ea typeface="Calibri"/>
                <a:cs typeface="Calibri"/>
                <a:sym typeface="Calibri"/>
              </a:rPr>
              <a:t>What are some examples of legal constants (strings) generated by </a:t>
            </a:r>
            <a:r>
              <a:rPr lang="en" sz="2400">
                <a:solidFill>
                  <a:srgbClr val="0070C0"/>
                </a:solidFill>
                <a:latin typeface="Calibri"/>
                <a:ea typeface="Calibri"/>
                <a:cs typeface="Calibri"/>
                <a:sym typeface="Calibri"/>
              </a:rPr>
              <a:t>Number</a:t>
            </a:r>
            <a:r>
              <a:rPr lang="en" sz="2400">
                <a:latin typeface="Calibri"/>
                <a:ea typeface="Calibri"/>
                <a:cs typeface="Calibri"/>
                <a:sym typeface="Calibri"/>
              </a:rPr>
              <a:t>?</a:t>
            </a:r>
            <a:endParaRPr sz="2400">
              <a:latin typeface="Calibri"/>
              <a:ea typeface="Calibri"/>
              <a:cs typeface="Calibri"/>
              <a:sym typeface="Calibri"/>
            </a:endParaRPr>
          </a:p>
          <a:p>
            <a:pPr marL="304792" indent="-85511">
              <a:lnSpc>
                <a:spcPct val="70000"/>
              </a:lnSpc>
              <a:spcBef>
                <a:spcPts val="1333"/>
              </a:spcBef>
              <a:buClr>
                <a:schemeClr val="dk1"/>
              </a:buClr>
              <a:buSzPts val="2590"/>
              <a:buNone/>
            </a:pPr>
            <a:endParaRPr sz="2400">
              <a:latin typeface="Calibri"/>
              <a:ea typeface="Calibri"/>
              <a:cs typeface="Calibri"/>
              <a:sym typeface="Calibri"/>
            </a:endParaRPr>
          </a:p>
          <a:p>
            <a:pPr marL="304792" indent="-237907">
              <a:lnSpc>
                <a:spcPct val="70000"/>
              </a:lnSpc>
              <a:spcBef>
                <a:spcPts val="1333"/>
              </a:spcBef>
              <a:buClr>
                <a:schemeClr val="dk1"/>
              </a:buClr>
              <a:buSzPts val="1800"/>
              <a:buFont typeface="Calibri"/>
              <a:buChar char="●"/>
            </a:pPr>
            <a:r>
              <a:rPr lang="en" sz="2400">
                <a:latin typeface="Calibri"/>
                <a:ea typeface="Calibri"/>
                <a:cs typeface="Calibri"/>
                <a:sym typeface="Calibri"/>
              </a:rPr>
              <a:t>Tools like </a:t>
            </a:r>
            <a:r>
              <a:rPr lang="en" sz="2400">
                <a:solidFill>
                  <a:srgbClr val="FF0000"/>
                </a:solidFill>
                <a:latin typeface="Calibri"/>
                <a:ea typeface="Calibri"/>
                <a:cs typeface="Calibri"/>
                <a:sym typeface="Calibri"/>
              </a:rPr>
              <a:t>flex</a:t>
            </a:r>
            <a:r>
              <a:rPr lang="en" sz="2400">
                <a:latin typeface="Calibri"/>
                <a:ea typeface="Calibri"/>
                <a:cs typeface="Calibri"/>
                <a:sym typeface="Calibri"/>
              </a:rPr>
              <a:t> accept these convenient </a:t>
            </a:r>
            <a:r>
              <a:rPr lang="en" sz="2400" i="1">
                <a:latin typeface="Calibri"/>
                <a:ea typeface="Calibri"/>
                <a:cs typeface="Calibri"/>
                <a:sym typeface="Calibri"/>
              </a:rPr>
              <a:t>macros </a:t>
            </a:r>
            <a:r>
              <a:rPr lang="en" sz="2400">
                <a:latin typeface="Calibri"/>
                <a:ea typeface="Calibri"/>
                <a:cs typeface="Calibri"/>
                <a:sym typeface="Calibri"/>
              </a:rPr>
              <a:t>(</a:t>
            </a:r>
            <a:r>
              <a:rPr lang="en-US" sz="2400">
                <a:latin typeface="Calibri"/>
                <a:ea typeface="Calibri"/>
                <a:cs typeface="Calibri"/>
                <a:sym typeface="Calibri"/>
              </a:rPr>
              <a:t>ie: </a:t>
            </a:r>
            <a:r>
              <a:rPr lang="en-US" sz="2400">
                <a:solidFill>
                  <a:srgbClr val="0070C0"/>
                </a:solidFill>
                <a:latin typeface="Calibri"/>
                <a:ea typeface="Calibri"/>
                <a:cs typeface="Calibri"/>
                <a:sym typeface="Calibri"/>
              </a:rPr>
              <a:t>Digit</a:t>
            </a:r>
            <a:r>
              <a:rPr lang="en-US" sz="2400">
                <a:latin typeface="Calibri"/>
                <a:ea typeface="Calibri"/>
                <a:cs typeface="Calibri"/>
                <a:sym typeface="Calibri"/>
              </a:rPr>
              <a:t>, </a:t>
            </a:r>
            <a:r>
              <a:rPr lang="en-US" sz="2400">
                <a:solidFill>
                  <a:srgbClr val="0070C0"/>
                </a:solidFill>
                <a:latin typeface="Calibri"/>
                <a:ea typeface="Calibri"/>
                <a:cs typeface="Calibri"/>
                <a:sym typeface="Calibri"/>
              </a:rPr>
              <a:t>Digits</a:t>
            </a:r>
            <a:r>
              <a:rPr lang="en-US" sz="2400">
                <a:latin typeface="Calibri"/>
                <a:ea typeface="Calibri"/>
                <a:cs typeface="Calibri"/>
                <a:sym typeface="Calibri"/>
              </a:rPr>
              <a:t> and </a:t>
            </a:r>
            <a:r>
              <a:rPr lang="en-US" sz="2400">
                <a:solidFill>
                  <a:srgbClr val="0070C0"/>
                </a:solidFill>
                <a:latin typeface="Calibri"/>
                <a:ea typeface="Calibri"/>
                <a:cs typeface="Calibri"/>
                <a:sym typeface="Calibri"/>
              </a:rPr>
              <a:t>Number</a:t>
            </a:r>
            <a:r>
              <a:rPr lang="en-US" sz="2400">
                <a:latin typeface="Calibri"/>
                <a:ea typeface="Calibri"/>
                <a:cs typeface="Calibri"/>
                <a:sym typeface="Calibri"/>
              </a:rPr>
              <a:t> in this example)</a:t>
            </a:r>
            <a:endParaRPr sz="2400">
              <a:latin typeface="Calibri"/>
              <a:ea typeface="Calibri"/>
              <a:cs typeface="Calibri"/>
              <a:sym typeface="Calibri"/>
            </a:endParaRPr>
          </a:p>
        </p:txBody>
      </p:sp>
      <p:sp>
        <p:nvSpPr>
          <p:cNvPr id="280" name="Google Shape;280;p40"/>
          <p:cNvSpPr txBox="1">
            <a:spLocks noGrp="1"/>
          </p:cNvSpPr>
          <p:nvPr>
            <p:ph type="ftr" idx="11"/>
          </p:nvPr>
        </p:nvSpPr>
        <p:spPr>
          <a:xfrm>
            <a:off x="2520363" y="6356351"/>
            <a:ext cx="5633037" cy="365125"/>
          </a:xfrm>
          <a:prstGeom prst="rect">
            <a:avLst/>
          </a:prstGeom>
          <a:noFill/>
          <a:ln>
            <a:noFill/>
          </a:ln>
        </p:spPr>
        <p:txBody>
          <a:bodyPr spcFirstLastPara="1" vert="horz" wrap="square" lIns="121900" tIns="60933" rIns="121900" bIns="60933" rtlCol="0" anchor="ctr" anchorCtr="0">
            <a:noAutofit/>
          </a:bodyPr>
          <a:lstStyle/>
          <a:p>
            <a:r>
              <a:rPr lang="en-US" sz="1400">
                <a:solidFill>
                  <a:schemeClr val="dk1"/>
                </a:solidFill>
                <a:latin typeface="Tahoma"/>
                <a:ea typeface="Tahoma"/>
                <a:cs typeface="Tahoma"/>
                <a:sym typeface="Tahoma"/>
              </a:rPr>
              <a:t>Introduction to Compilers : Lexer</a:t>
            </a:r>
            <a:endParaRPr sz="1100"/>
          </a:p>
        </p:txBody>
      </p:sp>
      <p:sp>
        <p:nvSpPr>
          <p:cNvPr id="281" name="Google Shape;281;p40"/>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39</a:t>
            </a:fld>
            <a:endParaRPr/>
          </a:p>
        </p:txBody>
      </p:sp>
    </p:spTree>
    <p:extLst>
      <p:ext uri="{BB962C8B-B14F-4D97-AF65-F5344CB8AC3E}">
        <p14:creationId xmlns:p14="http://schemas.microsoft.com/office/powerpoint/2010/main" val="1531618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6DCD34-253E-4DD1-A938-B4BDC011E10A}"/>
              </a:ext>
            </a:extLst>
          </p:cNvPr>
          <p:cNvSpPr>
            <a:spLocks noGrp="1"/>
          </p:cNvSpPr>
          <p:nvPr>
            <p:ph type="ftr" sz="quarter" idx="11"/>
          </p:nvPr>
        </p:nvSpPr>
        <p:spPr>
          <a:xfrm>
            <a:off x="3886200" y="6356350"/>
            <a:ext cx="4114800" cy="365125"/>
          </a:xfrm>
        </p:spPr>
        <p:txBody>
          <a:bodyPr/>
          <a:lstStyle/>
          <a:p>
            <a:r>
              <a:rPr lang="en-US"/>
              <a:t>Introduction to Compilers : Lexer</a:t>
            </a:r>
          </a:p>
        </p:txBody>
      </p:sp>
      <p:sp>
        <p:nvSpPr>
          <p:cNvPr id="4" name="Slide Number Placeholder 3">
            <a:extLst>
              <a:ext uri="{FF2B5EF4-FFF2-40B4-BE49-F238E27FC236}">
                <a16:creationId xmlns:a16="http://schemas.microsoft.com/office/drawing/2014/main" id="{7AB3D81A-4A5F-4D88-9BA6-D0B9F2D6FDF1}"/>
              </a:ext>
            </a:extLst>
          </p:cNvPr>
          <p:cNvSpPr>
            <a:spLocks noGrp="1"/>
          </p:cNvSpPr>
          <p:nvPr>
            <p:ph type="sldNum" sz="quarter" idx="12"/>
          </p:nvPr>
        </p:nvSpPr>
        <p:spPr/>
        <p:txBody>
          <a:bodyPr/>
          <a:lstStyle/>
          <a:p>
            <a:fld id="{D71C9097-A5E9-4D89-B7F3-8053FCADCA0F}" type="slidenum">
              <a:rPr lang="en-US" smtClean="0"/>
              <a:t>4</a:t>
            </a:fld>
            <a:endParaRPr lang="en-US"/>
          </a:p>
        </p:txBody>
      </p:sp>
      <p:sp>
        <p:nvSpPr>
          <p:cNvPr id="902" name="Google Shape;902;p100"/>
          <p:cNvSpPr txBox="1">
            <a:spLocks noGrp="1"/>
          </p:cNvSpPr>
          <p:nvPr>
            <p:ph type="title" idx="4294967295"/>
          </p:nvPr>
        </p:nvSpPr>
        <p:spPr>
          <a:xfrm>
            <a:off x="329000" y="508000"/>
            <a:ext cx="10186600" cy="625475"/>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600"/>
            </a:pPr>
            <a:r>
              <a:rPr lang="en-US" sz="4800"/>
              <a:t>Tell me more about Tokens</a:t>
            </a:r>
            <a:endParaRPr/>
          </a:p>
        </p:txBody>
      </p:sp>
      <p:sp>
        <p:nvSpPr>
          <p:cNvPr id="904" name="Google Shape;904;p100"/>
          <p:cNvSpPr txBox="1"/>
          <p:nvPr/>
        </p:nvSpPr>
        <p:spPr>
          <a:xfrm>
            <a:off x="1126897" y="1258581"/>
            <a:ext cx="9853218" cy="625600"/>
          </a:xfrm>
          <a:prstGeom prst="rect">
            <a:avLst/>
          </a:prstGeom>
          <a:gradFill>
            <a:gsLst>
              <a:gs pos="0">
                <a:srgbClr val="FFF6DB"/>
              </a:gs>
              <a:gs pos="100000">
                <a:srgbClr val="FAD25C"/>
              </a:gs>
            </a:gsLst>
            <a:lin ang="5400012" scaled="0"/>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000">
                <a:latin typeface="Calibri"/>
                <a:ea typeface="Calibri"/>
                <a:cs typeface="Calibri"/>
                <a:sym typeface="Calibri"/>
              </a:rPr>
              <a:t>“A Token is the smallest element of a computer program that is meaningful to the compiler”</a:t>
            </a:r>
            <a:endParaRPr sz="2000">
              <a:latin typeface="Calibri"/>
              <a:ea typeface="Calibri"/>
              <a:cs typeface="Calibri"/>
              <a:sym typeface="Calibri"/>
            </a:endParaRPr>
          </a:p>
        </p:txBody>
      </p:sp>
      <p:sp>
        <p:nvSpPr>
          <p:cNvPr id="905" name="Google Shape;905;p100"/>
          <p:cNvSpPr txBox="1"/>
          <p:nvPr/>
        </p:nvSpPr>
        <p:spPr>
          <a:xfrm>
            <a:off x="1472812" y="2058990"/>
            <a:ext cx="9042788" cy="2483272"/>
          </a:xfrm>
          <a:prstGeom prst="rect">
            <a:avLst/>
          </a:prstGeom>
          <a:gradFill>
            <a:gsLst>
              <a:gs pos="0">
                <a:srgbClr val="FFF6DB"/>
              </a:gs>
              <a:gs pos="100000">
                <a:srgbClr val="FAD25C"/>
              </a:gs>
            </a:gsLst>
            <a:lin ang="5400012" scaled="0"/>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000">
                <a:latin typeface="Calibri"/>
                <a:ea typeface="Calibri"/>
                <a:cs typeface="Calibri"/>
                <a:sym typeface="Calibri"/>
              </a:rPr>
              <a:t>Tokens fall into different categories.  Eg:</a:t>
            </a:r>
            <a:endParaRPr sz="2000">
              <a:latin typeface="Calibri"/>
              <a:ea typeface="Calibri"/>
              <a:cs typeface="Calibri"/>
              <a:sym typeface="Calibri"/>
            </a:endParaRPr>
          </a:p>
          <a:p>
            <a:endParaRPr sz="2000">
              <a:latin typeface="Calibri"/>
              <a:ea typeface="Calibri"/>
              <a:cs typeface="Calibri"/>
              <a:sym typeface="Calibri"/>
            </a:endParaRPr>
          </a:p>
          <a:p>
            <a:pPr marL="609585" indent="-457189">
              <a:buSzPts val="1800"/>
              <a:buFont typeface="Calibri"/>
              <a:buChar char="●"/>
            </a:pPr>
            <a:r>
              <a:rPr lang="en" sz="2000">
                <a:latin typeface="Calibri"/>
                <a:ea typeface="Calibri"/>
                <a:cs typeface="Calibri"/>
                <a:sym typeface="Calibri"/>
              </a:rPr>
              <a:t>Identifier, or Name		x		count		printf</a:t>
            </a:r>
            <a:endParaRPr sz="2000">
              <a:latin typeface="Calibri"/>
              <a:ea typeface="Calibri"/>
              <a:cs typeface="Calibri"/>
              <a:sym typeface="Calibri"/>
            </a:endParaRPr>
          </a:p>
          <a:p>
            <a:pPr marL="609585" indent="-457189">
              <a:buSzPts val="1800"/>
              <a:buFont typeface="Calibri"/>
              <a:buChar char="●"/>
            </a:pPr>
            <a:r>
              <a:rPr lang="en" sz="2000">
                <a:latin typeface="Calibri"/>
                <a:ea typeface="Calibri"/>
                <a:cs typeface="Calibri"/>
                <a:sym typeface="Calibri"/>
              </a:rPr>
              <a:t>Keyword			int		class		while</a:t>
            </a:r>
            <a:endParaRPr sz="2000">
              <a:latin typeface="Calibri"/>
              <a:ea typeface="Calibri"/>
              <a:cs typeface="Calibri"/>
              <a:sym typeface="Calibri"/>
            </a:endParaRPr>
          </a:p>
          <a:p>
            <a:pPr marL="609585" indent="-457189">
              <a:buSzPts val="1800"/>
              <a:buFont typeface="Calibri"/>
              <a:buChar char="●"/>
            </a:pPr>
            <a:r>
              <a:rPr lang="en" sz="2000">
                <a:latin typeface="Calibri"/>
                <a:ea typeface="Calibri"/>
                <a:cs typeface="Calibri"/>
                <a:sym typeface="Calibri"/>
              </a:rPr>
              <a:t>Numbers			42		3.9		1.6E-19</a:t>
            </a:r>
            <a:endParaRPr sz="2000">
              <a:latin typeface="Calibri"/>
              <a:ea typeface="Calibri"/>
              <a:cs typeface="Calibri"/>
              <a:sym typeface="Calibri"/>
            </a:endParaRPr>
          </a:p>
          <a:p>
            <a:pPr marL="609585" indent="-457189">
              <a:buSzPts val="1800"/>
              <a:buFont typeface="Calibri"/>
              <a:buChar char="●"/>
            </a:pPr>
            <a:r>
              <a:rPr lang="en" sz="2000">
                <a:latin typeface="Calibri"/>
                <a:ea typeface="Calibri"/>
                <a:cs typeface="Calibri"/>
                <a:sym typeface="Calibri"/>
              </a:rPr>
              <a:t>Operator			+		&gt;=		&lt;&lt;</a:t>
            </a:r>
            <a:endParaRPr sz="2000">
              <a:latin typeface="Calibri"/>
              <a:ea typeface="Calibri"/>
              <a:cs typeface="Calibri"/>
              <a:sym typeface="Calibri"/>
            </a:endParaRPr>
          </a:p>
          <a:p>
            <a:pPr marL="609585" indent="-457189">
              <a:buSzPts val="1800"/>
              <a:buFont typeface="Calibri"/>
              <a:buChar char="●"/>
            </a:pPr>
            <a:r>
              <a:rPr lang="en" sz="2000">
                <a:latin typeface="Calibri"/>
                <a:ea typeface="Calibri"/>
                <a:cs typeface="Calibri"/>
                <a:sym typeface="Calibri"/>
              </a:rPr>
              <a:t>Punctuation		{		)		;		</a:t>
            </a:r>
            <a:endParaRPr sz="2000">
              <a:latin typeface="Calibri"/>
              <a:ea typeface="Calibri"/>
              <a:cs typeface="Calibri"/>
              <a:sym typeface="Calibri"/>
            </a:endParaRPr>
          </a:p>
        </p:txBody>
      </p:sp>
      <p:sp>
        <p:nvSpPr>
          <p:cNvPr id="906" name="Google Shape;906;p100"/>
          <p:cNvSpPr txBox="1"/>
          <p:nvPr/>
        </p:nvSpPr>
        <p:spPr>
          <a:xfrm>
            <a:off x="851078" y="4749276"/>
            <a:ext cx="10502722" cy="820010"/>
          </a:xfrm>
          <a:prstGeom prst="rect">
            <a:avLst/>
          </a:prstGeom>
          <a:gradFill>
            <a:gsLst>
              <a:gs pos="0">
                <a:srgbClr val="FFF6DB"/>
              </a:gs>
              <a:gs pos="100000">
                <a:srgbClr val="FAD25C"/>
              </a:gs>
            </a:gsLst>
            <a:lin ang="5400012" scaled="0"/>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000">
                <a:latin typeface="Calibri"/>
                <a:ea typeface="Calibri"/>
                <a:cs typeface="Calibri"/>
                <a:sym typeface="Calibri"/>
              </a:rPr>
              <a:t>A </a:t>
            </a:r>
            <a:r>
              <a:rPr lang="en" sz="2000" b="1">
                <a:latin typeface="Calibri"/>
                <a:ea typeface="Calibri"/>
                <a:cs typeface="Calibri"/>
                <a:sym typeface="Calibri"/>
              </a:rPr>
              <a:t>Keyword</a:t>
            </a:r>
            <a:r>
              <a:rPr lang="en" sz="2000">
                <a:latin typeface="Calibri"/>
                <a:ea typeface="Calibri"/>
                <a:cs typeface="Calibri"/>
                <a:sym typeface="Calibri"/>
              </a:rPr>
              <a:t> is just an Identifier in form; but it's regarded as "special" in that source language.</a:t>
            </a:r>
          </a:p>
          <a:p>
            <a:r>
              <a:rPr lang="en" sz="2000">
                <a:latin typeface="Calibri"/>
                <a:ea typeface="Calibri"/>
                <a:cs typeface="Calibri"/>
                <a:sym typeface="Calibri"/>
              </a:rPr>
              <a:t>(A keyword is sometimes called a “reserved word”)</a:t>
            </a:r>
            <a:endParaRPr sz="2000">
              <a:latin typeface="Calibri"/>
              <a:ea typeface="Calibri"/>
              <a:cs typeface="Calibri"/>
              <a:sym typeface="Calibri"/>
            </a:endParaRPr>
          </a:p>
        </p:txBody>
      </p:sp>
      <p:sp>
        <p:nvSpPr>
          <p:cNvPr id="8" name="Google Shape;809;p96">
            <a:extLst>
              <a:ext uri="{FF2B5EF4-FFF2-40B4-BE49-F238E27FC236}">
                <a16:creationId xmlns:a16="http://schemas.microsoft.com/office/drawing/2014/main" id="{A73D6E73-2E9B-4981-BA77-FFF5C3E2BF7B}"/>
              </a:ext>
            </a:extLst>
          </p:cNvPr>
          <p:cNvSpPr txBox="1"/>
          <p:nvPr/>
        </p:nvSpPr>
        <p:spPr>
          <a:xfrm>
            <a:off x="851620" y="5776300"/>
            <a:ext cx="3992606" cy="461972"/>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chemeClr val="dk1"/>
            </a:solidFill>
          </a:ln>
        </p:spPr>
        <p:txBody>
          <a:bodyPr spcFirstLastPara="1" wrap="square" lIns="121900" tIns="121900" rIns="121900" bIns="121900" anchor="ctr" anchorCtr="0">
            <a:noAutofit/>
          </a:bodyPr>
          <a:lstStyle/>
          <a:p>
            <a:r>
              <a:rPr lang="en-US" sz="2000">
                <a:latin typeface="Calibri"/>
                <a:ea typeface="Calibri"/>
                <a:cs typeface="Calibri"/>
                <a:sym typeface="Calibri"/>
              </a:rPr>
              <a:t>Quiz : Whis is </a:t>
            </a:r>
            <a:r>
              <a:rPr lang="en-US" sz="2000">
                <a:solidFill>
                  <a:srgbClr val="FF0000"/>
                </a:solidFill>
                <a:latin typeface="Calibri"/>
                <a:ea typeface="Calibri"/>
                <a:cs typeface="Calibri"/>
                <a:sym typeface="Calibri"/>
              </a:rPr>
              <a:t>printf</a:t>
            </a:r>
            <a:r>
              <a:rPr lang="en-US" sz="2000">
                <a:latin typeface="Calibri"/>
                <a:ea typeface="Calibri"/>
                <a:cs typeface="Calibri"/>
                <a:sym typeface="Calibri"/>
              </a:rPr>
              <a:t> not a keyword?</a:t>
            </a:r>
            <a:endParaRPr lang="en" sz="2000">
              <a:latin typeface="Calibri"/>
              <a:ea typeface="Calibri"/>
              <a:cs typeface="Calibri"/>
              <a:sym typeface="Calibri"/>
            </a:endParaRPr>
          </a:p>
        </p:txBody>
      </p:sp>
      <p:sp>
        <p:nvSpPr>
          <p:cNvPr id="9" name="Google Shape;809;p96">
            <a:extLst>
              <a:ext uri="{FF2B5EF4-FFF2-40B4-BE49-F238E27FC236}">
                <a16:creationId xmlns:a16="http://schemas.microsoft.com/office/drawing/2014/main" id="{E033A5E0-4402-4D64-B1D0-0642C9AC644A}"/>
              </a:ext>
            </a:extLst>
          </p:cNvPr>
          <p:cNvSpPr txBox="1"/>
          <p:nvPr/>
        </p:nvSpPr>
        <p:spPr>
          <a:xfrm>
            <a:off x="6546261" y="5776300"/>
            <a:ext cx="5142586" cy="461972"/>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chemeClr val="dk1"/>
            </a:solidFill>
          </a:ln>
        </p:spPr>
        <p:txBody>
          <a:bodyPr spcFirstLastPara="1" wrap="square" lIns="121900" tIns="121900" rIns="121900" bIns="121900" anchor="ctr" anchorCtr="0">
            <a:noAutofit/>
          </a:bodyPr>
          <a:lstStyle/>
          <a:p>
            <a:r>
              <a:rPr lang="en-US" sz="2000">
                <a:latin typeface="Calibri"/>
                <a:ea typeface="Calibri"/>
                <a:cs typeface="Calibri"/>
                <a:sym typeface="Calibri"/>
              </a:rPr>
              <a:t>Quiz : Name some keywords in the C language</a:t>
            </a:r>
            <a:endParaRPr lang="en" sz="200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05"/>
                                        </p:tgtEl>
                                        <p:attrNameLst>
                                          <p:attrName>style.visibility</p:attrName>
                                        </p:attrNameLst>
                                      </p:cBhvr>
                                      <p:to>
                                        <p:strVal val="visible"/>
                                      </p:to>
                                    </p:set>
                                    <p:animEffect transition="in" filter="wipe(down)">
                                      <p:cBhvr>
                                        <p:cTn id="7" dur="500"/>
                                        <p:tgtEl>
                                          <p:spTgt spid="9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06"/>
                                        </p:tgtEl>
                                        <p:attrNameLst>
                                          <p:attrName>style.visibility</p:attrName>
                                        </p:attrNameLst>
                                      </p:cBhvr>
                                      <p:to>
                                        <p:strVal val="visible"/>
                                      </p:to>
                                    </p:set>
                                    <p:animEffect transition="in" filter="wipe(down)">
                                      <p:cBhvr>
                                        <p:cTn id="12" dur="500"/>
                                        <p:tgtEl>
                                          <p:spTgt spid="9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5" grpId="0" animBg="1"/>
      <p:bldP spid="906" grpId="0" animBg="1"/>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Shape 285"/>
        <p:cNvGrpSpPr/>
        <p:nvPr/>
      </p:nvGrpSpPr>
      <p:grpSpPr>
        <a:xfrm>
          <a:off x="0" y="0"/>
          <a:ext cx="0" cy="0"/>
          <a:chOff x="0" y="0"/>
          <a:chExt cx="0" cy="0"/>
        </a:xfrm>
      </p:grpSpPr>
      <p:sp>
        <p:nvSpPr>
          <p:cNvPr id="286" name="Google Shape;286;p41"/>
          <p:cNvSpPr txBox="1">
            <a:spLocks noGrp="1"/>
          </p:cNvSpPr>
          <p:nvPr>
            <p:ph type="title"/>
          </p:nvPr>
        </p:nvSpPr>
        <p:spPr>
          <a:xfrm>
            <a:off x="2175333" y="2665400"/>
            <a:ext cx="8372400" cy="1070800"/>
          </a:xfrm>
          <a:prstGeom prst="rect">
            <a:avLst/>
          </a:prstGeom>
          <a:noFill/>
        </p:spPr>
        <p:txBody>
          <a:bodyPr spcFirstLastPara="1" vert="horz" wrap="square" lIns="121900" tIns="121900" rIns="121900" bIns="121900" rtlCol="0" anchor="t" anchorCtr="0">
            <a:noAutofit/>
          </a:bodyPr>
          <a:lstStyle/>
          <a:p>
            <a:pPr algn="ctr">
              <a:spcBef>
                <a:spcPts val="0"/>
              </a:spcBef>
            </a:pPr>
            <a:r>
              <a:rPr lang="en" dirty="0">
                <a:solidFill>
                  <a:schemeClr val="bg1"/>
                </a:solidFill>
              </a:rPr>
              <a:t>Lex &amp; Flex</a:t>
            </a:r>
            <a:endParaRPr dirty="0">
              <a:solidFill>
                <a:schemeClr val="bg1"/>
              </a:solidFill>
            </a:endParaRPr>
          </a:p>
        </p:txBody>
      </p:sp>
      <p:sp>
        <p:nvSpPr>
          <p:cNvPr id="2" name="Footer Placeholder 1">
            <a:extLst>
              <a:ext uri="{FF2B5EF4-FFF2-40B4-BE49-F238E27FC236}">
                <a16:creationId xmlns:a16="http://schemas.microsoft.com/office/drawing/2014/main" id="{A2E85613-24AB-41C5-81F7-A54914AAED3A}"/>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142DEACC-E74F-4485-AB26-86B90ACF7A2B}"/>
              </a:ext>
            </a:extLst>
          </p:cNvPr>
          <p:cNvSpPr>
            <a:spLocks noGrp="1"/>
          </p:cNvSpPr>
          <p:nvPr>
            <p:ph type="sldNum" sz="quarter" idx="12"/>
          </p:nvPr>
        </p:nvSpPr>
        <p:spPr/>
        <p:txBody>
          <a:bodyPr/>
          <a:lstStyle/>
          <a:p>
            <a:fld id="{4D86E1FC-21E1-4953-8904-801FCD90CB48}" type="slidenum">
              <a:rPr lang="en-US" smtClean="0"/>
              <a:t>40</a:t>
            </a:fld>
            <a:endParaRPr lang="en-US"/>
          </a:p>
        </p:txBody>
      </p:sp>
    </p:spTree>
    <p:extLst>
      <p:ext uri="{BB962C8B-B14F-4D97-AF65-F5344CB8AC3E}">
        <p14:creationId xmlns:p14="http://schemas.microsoft.com/office/powerpoint/2010/main" val="20356374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2"/>
          <p:cNvSpPr txBox="1">
            <a:spLocks noGrp="1"/>
          </p:cNvSpPr>
          <p:nvPr>
            <p:ph type="title" idx="4294967295"/>
          </p:nvPr>
        </p:nvSpPr>
        <p:spPr>
          <a:xfrm>
            <a:off x="1713435" y="137467"/>
            <a:ext cx="9063600" cy="578000"/>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200"/>
            </a:pPr>
            <a:r>
              <a:rPr lang="en" sz="4267"/>
              <a:t>Automatic or Hand-Written?</a:t>
            </a:r>
            <a:endParaRPr/>
          </a:p>
        </p:txBody>
      </p:sp>
      <p:sp>
        <p:nvSpPr>
          <p:cNvPr id="292" name="Google Shape;292;p42"/>
          <p:cNvSpPr txBox="1">
            <a:spLocks noGrp="1"/>
          </p:cNvSpPr>
          <p:nvPr>
            <p:ph type="body" idx="1"/>
          </p:nvPr>
        </p:nvSpPr>
        <p:spPr>
          <a:xfrm>
            <a:off x="1016000" y="1142533"/>
            <a:ext cx="10363200" cy="2209600"/>
          </a:xfrm>
          <a:prstGeom prst="rect">
            <a:avLst/>
          </a:prstGeom>
          <a:no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marL="0" indent="0">
              <a:spcBef>
                <a:spcPts val="0"/>
              </a:spcBef>
              <a:buNone/>
            </a:pPr>
            <a:r>
              <a:rPr lang="en" sz="2400">
                <a:latin typeface="Calibri"/>
                <a:ea typeface="Calibri"/>
                <a:cs typeface="Calibri"/>
                <a:sym typeface="Calibri"/>
              </a:rPr>
              <a:t>Use a scanner-generator - lex or flex</a:t>
            </a:r>
            <a:endParaRPr sz="2400">
              <a:latin typeface="Calibri"/>
              <a:ea typeface="Calibri"/>
              <a:cs typeface="Calibri"/>
              <a:sym typeface="Calibri"/>
            </a:endParaRPr>
          </a:p>
        </p:txBody>
      </p:sp>
      <p:sp>
        <p:nvSpPr>
          <p:cNvPr id="293" name="Google Shape;293;p42"/>
          <p:cNvSpPr/>
          <p:nvPr/>
        </p:nvSpPr>
        <p:spPr>
          <a:xfrm>
            <a:off x="3098000" y="1900933"/>
            <a:ext cx="1306400" cy="778000"/>
          </a:xfrm>
          <a:prstGeom prst="rect">
            <a:avLst/>
          </a:prstGeom>
          <a:solidFill>
            <a:schemeClr val="accent4"/>
          </a:solidFill>
          <a:ln>
            <a:solidFill>
              <a:schemeClr val="dk1"/>
            </a:solidFill>
          </a:ln>
        </p:spPr>
        <p:txBody>
          <a:bodyPr spcFirstLastPara="1" wrap="square" lIns="121900" tIns="60933" rIns="121900" bIns="60933" anchor="ctr" anchorCtr="0">
            <a:noAutofit/>
          </a:bodyPr>
          <a:lstStyle/>
          <a:p>
            <a:pPr marL="457189" indent="-457189" algn="ctr">
              <a:buClr>
                <a:schemeClr val="folHlink"/>
              </a:buClr>
              <a:buSzPts val="1080"/>
            </a:pPr>
            <a:r>
              <a:rPr lang="en" sz="2400">
                <a:solidFill>
                  <a:schemeClr val="dk1"/>
                </a:solidFill>
                <a:latin typeface="Calibri"/>
                <a:ea typeface="Calibri"/>
                <a:cs typeface="Calibri"/>
                <a:sym typeface="Calibri"/>
              </a:rPr>
              <a:t>regex </a:t>
            </a:r>
            <a:endParaRPr sz="2400">
              <a:solidFill>
                <a:schemeClr val="dk1"/>
              </a:solidFill>
              <a:latin typeface="Tahoma"/>
              <a:ea typeface="Tahoma"/>
              <a:cs typeface="Tahoma"/>
              <a:sym typeface="Tahoma"/>
            </a:endParaRPr>
          </a:p>
        </p:txBody>
      </p:sp>
      <p:sp>
        <p:nvSpPr>
          <p:cNvPr id="294" name="Google Shape;294;p42"/>
          <p:cNvSpPr txBox="1"/>
          <p:nvPr/>
        </p:nvSpPr>
        <p:spPr>
          <a:xfrm>
            <a:off x="5710800" y="1828333"/>
            <a:ext cx="1219200" cy="923200"/>
          </a:xfrm>
          <a:prstGeom prst="rect">
            <a:avLst/>
          </a:prstGeom>
          <a:gradFill>
            <a:gsLst>
              <a:gs pos="0">
                <a:srgbClr val="DAE5F1"/>
              </a:gs>
              <a:gs pos="100000">
                <a:srgbClr val="93B3D7"/>
              </a:gs>
            </a:gsLst>
            <a:lin ang="5400000" scaled="0"/>
          </a:gradFill>
          <a:ln>
            <a:solidFill>
              <a:schemeClr val="dk1"/>
            </a:solidFill>
          </a:ln>
        </p:spPr>
        <p:txBody>
          <a:bodyPr spcFirstLastPara="1" wrap="square" lIns="121900" tIns="60933" rIns="121900" bIns="60933" anchor="ctr" anchorCtr="0">
            <a:noAutofit/>
          </a:bodyPr>
          <a:lstStyle/>
          <a:p>
            <a:pPr algn="ctr"/>
            <a:r>
              <a:rPr lang="en" sz="2400">
                <a:solidFill>
                  <a:schemeClr val="dk1"/>
                </a:solidFill>
                <a:latin typeface="Calibri"/>
                <a:ea typeface="Calibri"/>
                <a:cs typeface="Calibri"/>
                <a:sym typeface="Calibri"/>
              </a:rPr>
              <a:t>flex</a:t>
            </a:r>
            <a:endParaRPr sz="2400">
              <a:solidFill>
                <a:schemeClr val="dk1"/>
              </a:solidFill>
              <a:latin typeface="Calibri"/>
              <a:ea typeface="Calibri"/>
              <a:cs typeface="Calibri"/>
              <a:sym typeface="Calibri"/>
            </a:endParaRPr>
          </a:p>
        </p:txBody>
      </p:sp>
      <p:sp>
        <p:nvSpPr>
          <p:cNvPr id="295" name="Google Shape;295;p42"/>
          <p:cNvSpPr/>
          <p:nvPr/>
        </p:nvSpPr>
        <p:spPr>
          <a:xfrm>
            <a:off x="8373533" y="1969065"/>
            <a:ext cx="1524000" cy="642000"/>
          </a:xfrm>
          <a:prstGeom prst="rect">
            <a:avLst/>
          </a:prstGeom>
          <a:solidFill>
            <a:schemeClr val="accent4"/>
          </a:solidFill>
          <a:ln>
            <a:solidFill>
              <a:schemeClr val="dk1"/>
            </a:solidFill>
          </a:ln>
        </p:spPr>
        <p:txBody>
          <a:bodyPr spcFirstLastPara="1" wrap="square" lIns="121900" tIns="60933" rIns="121900" bIns="60933" anchor="ctr" anchorCtr="0">
            <a:noAutofit/>
          </a:bodyPr>
          <a:lstStyle/>
          <a:p>
            <a:pPr marL="457189" indent="-457189" algn="ctr">
              <a:buClr>
                <a:schemeClr val="folHlink"/>
              </a:buClr>
              <a:buSzPts val="1080"/>
            </a:pPr>
            <a:r>
              <a:rPr lang="en" sz="2400">
                <a:solidFill>
                  <a:schemeClr val="dk1"/>
                </a:solidFill>
                <a:latin typeface="Calibri"/>
                <a:ea typeface="Calibri"/>
                <a:cs typeface="Calibri"/>
                <a:sym typeface="Calibri"/>
              </a:rPr>
              <a:t>Scanner</a:t>
            </a:r>
            <a:endParaRPr sz="2400">
              <a:solidFill>
                <a:schemeClr val="dk1"/>
              </a:solidFill>
              <a:latin typeface="Tahoma"/>
              <a:ea typeface="Tahoma"/>
              <a:cs typeface="Tahoma"/>
              <a:sym typeface="Tahoma"/>
            </a:endParaRPr>
          </a:p>
        </p:txBody>
      </p:sp>
      <p:sp>
        <p:nvSpPr>
          <p:cNvPr id="296" name="Google Shape;296;p42"/>
          <p:cNvSpPr txBox="1"/>
          <p:nvPr/>
        </p:nvSpPr>
        <p:spPr>
          <a:xfrm>
            <a:off x="2736400" y="2751519"/>
            <a:ext cx="1646800" cy="369200"/>
          </a:xfrm>
          <a:prstGeom prst="rect">
            <a:avLst/>
          </a:prstGeom>
          <a:noFill/>
          <a:ln>
            <a:noFill/>
          </a:ln>
        </p:spPr>
        <p:txBody>
          <a:bodyPr spcFirstLastPara="1" wrap="square" lIns="121900" tIns="60933" rIns="121900" bIns="60933" anchor="t" anchorCtr="0">
            <a:noAutofit/>
          </a:bodyPr>
          <a:lstStyle/>
          <a:p>
            <a:pPr algn="ctr"/>
            <a:r>
              <a:rPr lang="en" sz="2400">
                <a:solidFill>
                  <a:schemeClr val="dk1"/>
                </a:solidFill>
                <a:latin typeface="Calibri"/>
                <a:ea typeface="Calibri"/>
                <a:cs typeface="Calibri"/>
                <a:sym typeface="Calibri"/>
              </a:rPr>
              <a:t>.lex</a:t>
            </a:r>
            <a:endParaRPr sz="2400">
              <a:solidFill>
                <a:schemeClr val="dk1"/>
              </a:solidFill>
              <a:latin typeface="Calibri"/>
              <a:ea typeface="Calibri"/>
              <a:cs typeface="Calibri"/>
              <a:sym typeface="Calibri"/>
            </a:endParaRPr>
          </a:p>
        </p:txBody>
      </p:sp>
      <p:sp>
        <p:nvSpPr>
          <p:cNvPr id="297" name="Google Shape;297;p42"/>
          <p:cNvSpPr txBox="1"/>
          <p:nvPr/>
        </p:nvSpPr>
        <p:spPr>
          <a:xfrm>
            <a:off x="8250767" y="2680781"/>
            <a:ext cx="1646800" cy="369200"/>
          </a:xfrm>
          <a:prstGeom prst="rect">
            <a:avLst/>
          </a:prstGeom>
          <a:noFill/>
          <a:ln>
            <a:noFill/>
          </a:ln>
        </p:spPr>
        <p:txBody>
          <a:bodyPr spcFirstLastPara="1" wrap="square" lIns="121900" tIns="60933" rIns="121900" bIns="60933" anchor="t" anchorCtr="0">
            <a:noAutofit/>
          </a:bodyPr>
          <a:lstStyle/>
          <a:p>
            <a:pPr algn="ctr"/>
            <a:r>
              <a:rPr lang="en" sz="2400">
                <a:solidFill>
                  <a:schemeClr val="dk1"/>
                </a:solidFill>
                <a:latin typeface="Calibri"/>
                <a:ea typeface="Calibri"/>
                <a:cs typeface="Calibri"/>
                <a:sym typeface="Calibri"/>
              </a:rPr>
              <a:t>lex.yy.c</a:t>
            </a:r>
            <a:endParaRPr sz="2400">
              <a:solidFill>
                <a:schemeClr val="dk1"/>
              </a:solidFill>
              <a:latin typeface="Calibri"/>
              <a:ea typeface="Calibri"/>
              <a:cs typeface="Calibri"/>
              <a:sym typeface="Calibri"/>
            </a:endParaRPr>
          </a:p>
        </p:txBody>
      </p:sp>
      <p:cxnSp>
        <p:nvCxnSpPr>
          <p:cNvPr id="298" name="Google Shape;298;p42"/>
          <p:cNvCxnSpPr/>
          <p:nvPr/>
        </p:nvCxnSpPr>
        <p:spPr>
          <a:xfrm>
            <a:off x="4383315" y="2290000"/>
            <a:ext cx="1306400" cy="0"/>
          </a:xfrm>
          <a:prstGeom prst="straightConnector1">
            <a:avLst/>
          </a:prstGeom>
          <a:noFill/>
          <a:ln w="25400" cap="flat" cmpd="sng">
            <a:solidFill>
              <a:srgbClr val="C00000"/>
            </a:solidFill>
            <a:prstDash val="solid"/>
            <a:round/>
            <a:headEnd type="none" w="sm" len="sm"/>
            <a:tailEnd type="triangle" w="med" len="med"/>
          </a:ln>
        </p:spPr>
      </p:cxnSp>
      <p:cxnSp>
        <p:nvCxnSpPr>
          <p:cNvPr id="299" name="Google Shape;299;p42"/>
          <p:cNvCxnSpPr/>
          <p:nvPr/>
        </p:nvCxnSpPr>
        <p:spPr>
          <a:xfrm>
            <a:off x="6908800" y="2289999"/>
            <a:ext cx="1464800" cy="0"/>
          </a:xfrm>
          <a:prstGeom prst="straightConnector1">
            <a:avLst/>
          </a:prstGeom>
          <a:noFill/>
          <a:ln w="25400" cap="flat" cmpd="sng">
            <a:solidFill>
              <a:srgbClr val="C00000"/>
            </a:solidFill>
            <a:prstDash val="solid"/>
            <a:round/>
            <a:headEnd type="none" w="sm" len="sm"/>
            <a:tailEnd type="triangle" w="med" len="med"/>
          </a:ln>
        </p:spPr>
      </p:cxnSp>
      <p:sp>
        <p:nvSpPr>
          <p:cNvPr id="300" name="Google Shape;300;p42"/>
          <p:cNvSpPr txBox="1"/>
          <p:nvPr/>
        </p:nvSpPr>
        <p:spPr>
          <a:xfrm>
            <a:off x="3230200" y="4543467"/>
            <a:ext cx="5934800" cy="1372000"/>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9525" cap="flat" cmpd="sng">
            <a:solidFill>
              <a:srgbClr val="000000"/>
            </a:solidFill>
            <a:prstDash val="solid"/>
            <a:miter lim="800000"/>
            <a:headEnd type="none" w="sm" len="sm"/>
            <a:tailEnd type="none" w="sm" len="sm"/>
          </a:ln>
        </p:spPr>
        <p:txBody>
          <a:bodyPr spcFirstLastPara="1" wrap="square" lIns="121900" tIns="60933" rIns="121900" bIns="60933" anchor="t" anchorCtr="0">
            <a:noAutofit/>
          </a:bodyPr>
          <a:lstStyle/>
          <a:p>
            <a:r>
              <a:rPr lang="en" sz="2400">
                <a:solidFill>
                  <a:schemeClr val="dk1"/>
                </a:solidFill>
                <a:latin typeface="Calibri"/>
                <a:ea typeface="Calibri"/>
                <a:cs typeface="Calibri"/>
                <a:sym typeface="Calibri"/>
              </a:rPr>
              <a:t>Write a scanner, in C, by hand</a:t>
            </a:r>
            <a:endParaRPr sz="2400">
              <a:latin typeface="Calibri"/>
              <a:ea typeface="Calibri"/>
              <a:cs typeface="Calibri"/>
              <a:sym typeface="Calibri"/>
            </a:endParaRPr>
          </a:p>
          <a:p>
            <a:pPr marL="609585" indent="-457189">
              <a:spcBef>
                <a:spcPts val="533"/>
              </a:spcBef>
              <a:buClr>
                <a:schemeClr val="dk1"/>
              </a:buClr>
              <a:buSzPts val="1800"/>
              <a:buFont typeface="Calibri"/>
              <a:buChar char="●"/>
            </a:pPr>
            <a:r>
              <a:rPr lang="en" sz="2400">
                <a:solidFill>
                  <a:schemeClr val="dk1"/>
                </a:solidFill>
                <a:latin typeface="Calibri"/>
                <a:ea typeface="Calibri"/>
                <a:cs typeface="Calibri"/>
                <a:sym typeface="Calibri"/>
              </a:rPr>
              <a:t>Easy and enlightening</a:t>
            </a:r>
            <a:endParaRPr sz="2400">
              <a:latin typeface="Calibri"/>
              <a:ea typeface="Calibri"/>
              <a:cs typeface="Calibri"/>
              <a:sym typeface="Calibri"/>
            </a:endParaRPr>
          </a:p>
          <a:p>
            <a:pPr marL="609585" indent="-457189">
              <a:buClr>
                <a:schemeClr val="dk1"/>
              </a:buClr>
              <a:buSzPts val="1800"/>
              <a:buFont typeface="Calibri"/>
              <a:buChar char="●"/>
            </a:pPr>
            <a:r>
              <a:rPr lang="en" sz="2400">
                <a:solidFill>
                  <a:schemeClr val="dk1"/>
                </a:solidFill>
                <a:latin typeface="Calibri"/>
                <a:ea typeface="Calibri"/>
                <a:cs typeface="Calibri"/>
                <a:sym typeface="Calibri"/>
              </a:rPr>
              <a:t>Removes any "magic happens here"</a:t>
            </a:r>
            <a:endParaRPr sz="2400">
              <a:latin typeface="Calibri"/>
              <a:ea typeface="Calibri"/>
              <a:cs typeface="Calibri"/>
              <a:sym typeface="Calibri"/>
            </a:endParaRPr>
          </a:p>
        </p:txBody>
      </p:sp>
      <p:sp>
        <p:nvSpPr>
          <p:cNvPr id="301" name="Google Shape;301;p42"/>
          <p:cNvSpPr txBox="1"/>
          <p:nvPr/>
        </p:nvSpPr>
        <p:spPr>
          <a:xfrm>
            <a:off x="5465200" y="3497500"/>
            <a:ext cx="1464800" cy="584800"/>
          </a:xfrm>
          <a:prstGeom prst="rect">
            <a:avLst/>
          </a:prstGeom>
          <a:noFill/>
          <a:ln>
            <a:noFill/>
          </a:ln>
        </p:spPr>
        <p:txBody>
          <a:bodyPr spcFirstLastPara="1" wrap="square" lIns="121900" tIns="60933" rIns="121900" bIns="60933" anchor="t" anchorCtr="0">
            <a:noAutofit/>
          </a:bodyPr>
          <a:lstStyle/>
          <a:p>
            <a:r>
              <a:rPr lang="en" sz="4267">
                <a:solidFill>
                  <a:srgbClr val="FF0000"/>
                </a:solidFill>
                <a:latin typeface="Calibri"/>
                <a:ea typeface="Calibri"/>
                <a:cs typeface="Calibri"/>
                <a:sym typeface="Calibri"/>
              </a:rPr>
              <a:t>OR</a:t>
            </a:r>
            <a:endParaRPr sz="2400">
              <a:solidFill>
                <a:srgbClr val="FF0000"/>
              </a:solidFill>
              <a:latin typeface="Calibri"/>
              <a:ea typeface="Calibri"/>
              <a:cs typeface="Calibri"/>
              <a:sym typeface="Calibri"/>
            </a:endParaRPr>
          </a:p>
        </p:txBody>
      </p:sp>
      <p:sp>
        <p:nvSpPr>
          <p:cNvPr id="302" name="Google Shape;302;p42"/>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41</a:t>
            </a:fld>
            <a:endParaRPr/>
          </a:p>
        </p:txBody>
      </p:sp>
      <p:sp>
        <p:nvSpPr>
          <p:cNvPr id="2" name="Footer Placeholder 1">
            <a:extLst>
              <a:ext uri="{FF2B5EF4-FFF2-40B4-BE49-F238E27FC236}">
                <a16:creationId xmlns:a16="http://schemas.microsoft.com/office/drawing/2014/main" id="{68F82E91-6D82-4206-8ACE-7F539679015E}"/>
              </a:ext>
            </a:extLst>
          </p:cNvPr>
          <p:cNvSpPr>
            <a:spLocks noGrp="1"/>
          </p:cNvSpPr>
          <p:nvPr>
            <p:ph type="ftr" sz="quarter" idx="11"/>
          </p:nvPr>
        </p:nvSpPr>
        <p:spPr/>
        <p:txBody>
          <a:bodyPr/>
          <a:lstStyle/>
          <a:p>
            <a:r>
              <a:rPr lang="en-US"/>
              <a:t>Introduction to Compilers : Lexer</a:t>
            </a:r>
          </a:p>
        </p:txBody>
      </p:sp>
    </p:spTree>
    <p:extLst>
      <p:ext uri="{BB962C8B-B14F-4D97-AF65-F5344CB8AC3E}">
        <p14:creationId xmlns:p14="http://schemas.microsoft.com/office/powerpoint/2010/main" val="441243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3"/>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42</a:t>
            </a:fld>
            <a:endParaRPr/>
          </a:p>
        </p:txBody>
      </p:sp>
      <p:sp>
        <p:nvSpPr>
          <p:cNvPr id="308" name="Google Shape;308;p43"/>
          <p:cNvSpPr txBox="1"/>
          <p:nvPr/>
        </p:nvSpPr>
        <p:spPr>
          <a:xfrm>
            <a:off x="914400" y="245237"/>
            <a:ext cx="10363200" cy="844000"/>
          </a:xfrm>
          <a:prstGeom prst="rect">
            <a:avLst/>
          </a:prstGeom>
          <a:noFill/>
          <a:ln>
            <a:noFill/>
          </a:ln>
        </p:spPr>
        <p:txBody>
          <a:bodyPr spcFirstLastPara="1" wrap="square" lIns="121900" tIns="60933" rIns="121900" bIns="60933" anchor="t" anchorCtr="0">
            <a:noAutofit/>
          </a:bodyPr>
          <a:lstStyle/>
          <a:p>
            <a:r>
              <a:rPr lang="en" sz="4800">
                <a:solidFill>
                  <a:schemeClr val="dk1"/>
                </a:solidFill>
                <a:latin typeface="Calibri"/>
                <a:ea typeface="Calibri"/>
                <a:cs typeface="Calibri"/>
                <a:sym typeface="Calibri"/>
              </a:rPr>
              <a:t>Lex and Flex</a:t>
            </a:r>
            <a:endParaRPr sz="2400"/>
          </a:p>
        </p:txBody>
      </p:sp>
      <p:sp>
        <p:nvSpPr>
          <p:cNvPr id="309" name="Google Shape;309;p43"/>
          <p:cNvSpPr txBox="1"/>
          <p:nvPr/>
        </p:nvSpPr>
        <p:spPr>
          <a:xfrm>
            <a:off x="965200" y="1364400"/>
            <a:ext cx="10261600" cy="251485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r>
              <a:rPr lang="en" sz="2400" dirty="0">
                <a:solidFill>
                  <a:srgbClr val="FF0000"/>
                </a:solidFill>
                <a:latin typeface="Calibri"/>
                <a:ea typeface="Calibri"/>
                <a:cs typeface="Calibri"/>
                <a:sym typeface="Calibri"/>
              </a:rPr>
              <a:t>lex</a:t>
            </a:r>
            <a:r>
              <a:rPr lang="en" sz="2400" dirty="0">
                <a:solidFill>
                  <a:schemeClr val="dk1"/>
                </a:solidFill>
                <a:latin typeface="Calibri"/>
                <a:ea typeface="Calibri"/>
                <a:cs typeface="Calibri"/>
                <a:sym typeface="Calibri"/>
              </a:rPr>
              <a:t> is a software tool – takes a textual specification in </a:t>
            </a:r>
            <a:r>
              <a:rPr lang="en-US" sz="2400" dirty="0">
                <a:solidFill>
                  <a:schemeClr val="dk1"/>
                </a:solidFill>
                <a:latin typeface="Calibri"/>
                <a:ea typeface="Calibri"/>
                <a:cs typeface="Calibri"/>
                <a:sym typeface="Calibri"/>
              </a:rPr>
              <a:t>a mixture of </a:t>
            </a:r>
            <a:r>
              <a:rPr lang="en" sz="2400" dirty="0">
                <a:solidFill>
                  <a:schemeClr val="dk1"/>
                </a:solidFill>
                <a:latin typeface="Calibri"/>
                <a:ea typeface="Calibri"/>
                <a:cs typeface="Calibri"/>
                <a:sym typeface="Calibri"/>
              </a:rPr>
              <a:t>Regex </a:t>
            </a:r>
            <a:r>
              <a:rPr lang="en-US" sz="2400" dirty="0">
                <a:solidFill>
                  <a:schemeClr val="dk1"/>
                </a:solidFill>
                <a:latin typeface="Calibri"/>
                <a:ea typeface="Calibri"/>
                <a:cs typeface="Calibri"/>
                <a:sym typeface="Calibri"/>
              </a:rPr>
              <a:t>and</a:t>
            </a:r>
            <a:r>
              <a:rPr lang="en" sz="2400" dirty="0">
                <a:solidFill>
                  <a:schemeClr val="dk1"/>
                </a:solidFill>
                <a:latin typeface="Calibri"/>
                <a:ea typeface="Calibri"/>
                <a:cs typeface="Calibri"/>
                <a:sym typeface="Calibri"/>
              </a:rPr>
              <a:t> C; produces a </a:t>
            </a:r>
            <a:r>
              <a:rPr lang="en" sz="2400">
                <a:solidFill>
                  <a:schemeClr val="dk1"/>
                </a:solidFill>
                <a:latin typeface="Calibri"/>
                <a:ea typeface="Calibri"/>
                <a:cs typeface="Calibri"/>
                <a:sym typeface="Calibri"/>
              </a:rPr>
              <a:t>corresponding </a:t>
            </a:r>
            <a:r>
              <a:rPr lang="en-US" sz="2400">
                <a:solidFill>
                  <a:schemeClr val="dk1"/>
                </a:solidFill>
                <a:latin typeface="Calibri"/>
                <a:ea typeface="Calibri"/>
                <a:cs typeface="Calibri"/>
                <a:sym typeface="Calibri"/>
              </a:rPr>
              <a:t>L</a:t>
            </a:r>
            <a:r>
              <a:rPr lang="en" sz="2400">
                <a:solidFill>
                  <a:schemeClr val="dk1"/>
                </a:solidFill>
                <a:latin typeface="Calibri"/>
                <a:ea typeface="Calibri"/>
                <a:cs typeface="Calibri"/>
                <a:sym typeface="Calibri"/>
              </a:rPr>
              <a:t>exer</a:t>
            </a:r>
            <a:r>
              <a:rPr lang="en" sz="2400" dirty="0">
                <a:solidFill>
                  <a:schemeClr val="dk1"/>
                </a:solidFill>
                <a:latin typeface="Calibri"/>
                <a:ea typeface="Calibri"/>
                <a:cs typeface="Calibri"/>
                <a:sym typeface="Calibri"/>
              </a:rPr>
              <a:t>, written entirely in C</a:t>
            </a:r>
            <a:endParaRPr sz="2400" dirty="0"/>
          </a:p>
          <a:p>
            <a:endParaRPr sz="2400" dirty="0">
              <a:solidFill>
                <a:schemeClr val="dk1"/>
              </a:solidFill>
              <a:latin typeface="Calibri"/>
              <a:ea typeface="Calibri"/>
              <a:cs typeface="Calibri"/>
              <a:sym typeface="Calibri"/>
            </a:endParaRPr>
          </a:p>
          <a:p>
            <a:r>
              <a:rPr lang="en" sz="2400" dirty="0">
                <a:solidFill>
                  <a:schemeClr val="dk1"/>
                </a:solidFill>
                <a:latin typeface="Calibri"/>
                <a:ea typeface="Calibri"/>
                <a:cs typeface="Calibri"/>
                <a:sym typeface="Calibri"/>
              </a:rPr>
              <a:t>Originally written for Unix around 1975.  Was proprietary/closed-source.</a:t>
            </a:r>
          </a:p>
          <a:p>
            <a:endParaRPr sz="2400" dirty="0">
              <a:solidFill>
                <a:schemeClr val="dk1"/>
              </a:solidFill>
              <a:latin typeface="Calibri"/>
              <a:ea typeface="Calibri"/>
              <a:cs typeface="Calibri"/>
              <a:sym typeface="Calibri"/>
            </a:endParaRPr>
          </a:p>
          <a:p>
            <a:r>
              <a:rPr lang="en" sz="2400" dirty="0">
                <a:solidFill>
                  <a:srgbClr val="FF0000"/>
                </a:solidFill>
                <a:latin typeface="Calibri"/>
                <a:ea typeface="Calibri"/>
                <a:cs typeface="Calibri"/>
                <a:sym typeface="Calibri"/>
              </a:rPr>
              <a:t>Flex</a:t>
            </a:r>
            <a:r>
              <a:rPr lang="en" sz="2400" dirty="0">
                <a:solidFill>
                  <a:schemeClr val="dk1"/>
                </a:solidFill>
                <a:latin typeface="Calibri"/>
                <a:ea typeface="Calibri"/>
                <a:cs typeface="Calibri"/>
                <a:sym typeface="Calibri"/>
              </a:rPr>
              <a:t> is “Fast Lex” – open-source and free</a:t>
            </a:r>
            <a:endParaRPr sz="2400" dirty="0"/>
          </a:p>
        </p:txBody>
      </p:sp>
      <p:sp>
        <p:nvSpPr>
          <p:cNvPr id="310" name="Google Shape;310;p43"/>
          <p:cNvSpPr/>
          <p:nvPr/>
        </p:nvSpPr>
        <p:spPr>
          <a:xfrm>
            <a:off x="1492867" y="4874486"/>
            <a:ext cx="2133600" cy="457200"/>
          </a:xfrm>
          <a:prstGeom prst="can">
            <a:avLst>
              <a:gd name="adj" fmla="val 25000"/>
            </a:avLst>
          </a:prstGeom>
          <a:solidFill>
            <a:srgbClr val="FFC000"/>
          </a:solidFill>
          <a:ln w="12700" cap="flat" cmpd="sng">
            <a:solidFill>
              <a:srgbClr val="395E89"/>
            </a:solidFill>
            <a:prstDash val="solid"/>
            <a:miter lim="800000"/>
            <a:headEnd type="none" w="sm" len="sm"/>
            <a:tailEnd type="none" w="sm" len="sm"/>
          </a:ln>
        </p:spPr>
        <p:txBody>
          <a:bodyPr spcFirstLastPara="1" wrap="square" lIns="121900" tIns="60933" rIns="121900" bIns="60933" anchor="ctr" anchorCtr="0">
            <a:noAutofit/>
          </a:bodyPr>
          <a:lstStyle/>
          <a:p>
            <a:pPr algn="ctr"/>
            <a:r>
              <a:rPr lang="en" sz="2400">
                <a:solidFill>
                  <a:schemeClr val="dk1"/>
                </a:solidFill>
                <a:latin typeface="Calibri"/>
                <a:ea typeface="Calibri"/>
                <a:cs typeface="Calibri"/>
                <a:sym typeface="Calibri"/>
              </a:rPr>
              <a:t>mylexer.l</a:t>
            </a:r>
            <a:r>
              <a:rPr lang="en-US" sz="2400">
                <a:solidFill>
                  <a:schemeClr val="dk1"/>
                </a:solidFill>
                <a:latin typeface="Calibri"/>
                <a:ea typeface="Calibri"/>
                <a:cs typeface="Calibri"/>
                <a:sym typeface="Calibri"/>
              </a:rPr>
              <a:t>ex</a:t>
            </a:r>
            <a:endParaRPr sz="2400"/>
          </a:p>
        </p:txBody>
      </p:sp>
      <p:sp>
        <p:nvSpPr>
          <p:cNvPr id="311" name="Google Shape;311;p43"/>
          <p:cNvSpPr/>
          <p:nvPr/>
        </p:nvSpPr>
        <p:spPr>
          <a:xfrm>
            <a:off x="8820492" y="4874486"/>
            <a:ext cx="1828800" cy="457200"/>
          </a:xfrm>
          <a:prstGeom prst="can">
            <a:avLst>
              <a:gd name="adj" fmla="val 25000"/>
            </a:avLst>
          </a:prstGeom>
          <a:solidFill>
            <a:srgbClr val="FFC000"/>
          </a:solidFill>
          <a:ln w="12700" cap="flat" cmpd="sng">
            <a:solidFill>
              <a:srgbClr val="395E89"/>
            </a:solidFill>
            <a:prstDash val="solid"/>
            <a:miter lim="800000"/>
            <a:headEnd type="none" w="sm" len="sm"/>
            <a:tailEnd type="none" w="sm" len="sm"/>
          </a:ln>
        </p:spPr>
        <p:txBody>
          <a:bodyPr spcFirstLastPara="1" wrap="square" lIns="121900" tIns="60933" rIns="121900" bIns="60933" anchor="ctr" anchorCtr="0">
            <a:noAutofit/>
          </a:bodyPr>
          <a:lstStyle/>
          <a:p>
            <a:pPr algn="ctr"/>
            <a:r>
              <a:rPr lang="en" sz="2400">
                <a:solidFill>
                  <a:schemeClr val="dk1"/>
                </a:solidFill>
                <a:latin typeface="Calibri"/>
                <a:ea typeface="Calibri"/>
                <a:cs typeface="Calibri"/>
                <a:sym typeface="Calibri"/>
              </a:rPr>
              <a:t>lex.yy.c</a:t>
            </a:r>
            <a:endParaRPr sz="2400"/>
          </a:p>
        </p:txBody>
      </p:sp>
      <p:sp>
        <p:nvSpPr>
          <p:cNvPr id="312" name="Google Shape;312;p43"/>
          <p:cNvSpPr/>
          <p:nvPr/>
        </p:nvSpPr>
        <p:spPr>
          <a:xfrm>
            <a:off x="5353667" y="4779920"/>
            <a:ext cx="1828800" cy="646400"/>
          </a:xfrm>
          <a:prstGeom prst="ellipse">
            <a:avLst/>
          </a:prstGeom>
          <a:solidFill>
            <a:schemeClr val="accent1"/>
          </a:solidFill>
          <a:ln w="12700" cap="flat" cmpd="sng">
            <a:solidFill>
              <a:srgbClr val="395E89"/>
            </a:solidFill>
            <a:prstDash val="solid"/>
            <a:miter lim="800000"/>
            <a:headEnd type="none" w="sm" len="sm"/>
            <a:tailEnd type="none" w="sm" len="sm"/>
          </a:ln>
        </p:spPr>
        <p:txBody>
          <a:bodyPr spcFirstLastPara="1" wrap="square" lIns="121900" tIns="60933" rIns="121900" bIns="60933" anchor="ctr" anchorCtr="0">
            <a:noAutofit/>
          </a:bodyPr>
          <a:lstStyle/>
          <a:p>
            <a:pPr algn="ctr"/>
            <a:r>
              <a:rPr lang="en" sz="2400">
                <a:solidFill>
                  <a:schemeClr val="lt1"/>
                </a:solidFill>
                <a:latin typeface="Calibri"/>
                <a:ea typeface="Calibri"/>
                <a:cs typeface="Calibri"/>
                <a:sym typeface="Calibri"/>
              </a:rPr>
              <a:t>lex</a:t>
            </a:r>
            <a:endParaRPr sz="2400"/>
          </a:p>
        </p:txBody>
      </p:sp>
      <p:sp>
        <p:nvSpPr>
          <p:cNvPr id="313" name="Google Shape;313;p43"/>
          <p:cNvSpPr/>
          <p:nvPr/>
        </p:nvSpPr>
        <p:spPr>
          <a:xfrm>
            <a:off x="3829667" y="5065534"/>
            <a:ext cx="1320800" cy="134000"/>
          </a:xfrm>
          <a:prstGeom prst="rightArrow">
            <a:avLst>
              <a:gd name="adj1" fmla="val 50000"/>
              <a:gd name="adj2" fmla="val 50000"/>
            </a:avLst>
          </a:prstGeom>
          <a:solidFill>
            <a:srgbClr val="FF0000"/>
          </a:solidFill>
          <a:ln w="12700" cap="flat" cmpd="sng">
            <a:solidFill>
              <a:srgbClr val="395E89"/>
            </a:solidFill>
            <a:prstDash val="solid"/>
            <a:miter lim="800000"/>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314" name="Google Shape;314;p43"/>
          <p:cNvSpPr/>
          <p:nvPr/>
        </p:nvSpPr>
        <p:spPr>
          <a:xfrm>
            <a:off x="7341079" y="5036067"/>
            <a:ext cx="1320800" cy="134000"/>
          </a:xfrm>
          <a:prstGeom prst="rightArrow">
            <a:avLst>
              <a:gd name="adj1" fmla="val 50000"/>
              <a:gd name="adj2" fmla="val 50000"/>
            </a:avLst>
          </a:prstGeom>
          <a:solidFill>
            <a:srgbClr val="FF0000"/>
          </a:solidFill>
          <a:ln w="12700" cap="flat" cmpd="sng">
            <a:solidFill>
              <a:srgbClr val="395E89"/>
            </a:solidFill>
            <a:prstDash val="solid"/>
            <a:miter lim="800000"/>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315" name="Google Shape;315;p43"/>
          <p:cNvSpPr txBox="1"/>
          <p:nvPr/>
        </p:nvSpPr>
        <p:spPr>
          <a:xfrm>
            <a:off x="5150479" y="5493600"/>
            <a:ext cx="2696400" cy="524800"/>
          </a:xfrm>
          <a:prstGeom prst="rect">
            <a:avLst/>
          </a:prstGeom>
          <a:noFill/>
          <a:ln>
            <a:noFill/>
          </a:ln>
        </p:spPr>
        <p:txBody>
          <a:bodyPr spcFirstLastPara="1" wrap="square" lIns="121900" tIns="60933" rIns="121900" bIns="60933" anchor="t" anchorCtr="0">
            <a:noAutofit/>
          </a:bodyPr>
          <a:lstStyle/>
          <a:p>
            <a:r>
              <a:rPr lang="en" sz="2400" dirty="0">
                <a:solidFill>
                  <a:schemeClr val="dk1"/>
                </a:solidFill>
                <a:latin typeface="Calibri"/>
                <a:ea typeface="Calibri"/>
                <a:cs typeface="Calibri"/>
                <a:sym typeface="Calibri"/>
              </a:rPr>
              <a:t>$ flex mylexer.l</a:t>
            </a:r>
            <a:r>
              <a:rPr lang="en-US" sz="2400" dirty="0">
                <a:solidFill>
                  <a:schemeClr val="dk1"/>
                </a:solidFill>
                <a:latin typeface="Calibri"/>
                <a:ea typeface="Calibri"/>
                <a:cs typeface="Calibri"/>
                <a:sym typeface="Calibri"/>
              </a:rPr>
              <a:t>ex</a:t>
            </a:r>
            <a:endParaRPr sz="2400" dirty="0"/>
          </a:p>
        </p:txBody>
      </p:sp>
      <p:sp>
        <p:nvSpPr>
          <p:cNvPr id="2" name="Footer Placeholder 1">
            <a:extLst>
              <a:ext uri="{FF2B5EF4-FFF2-40B4-BE49-F238E27FC236}">
                <a16:creationId xmlns:a16="http://schemas.microsoft.com/office/drawing/2014/main" id="{F7DD05A2-26B1-46D9-8B14-CB5BD10D57EF}"/>
              </a:ext>
            </a:extLst>
          </p:cNvPr>
          <p:cNvSpPr>
            <a:spLocks noGrp="1"/>
          </p:cNvSpPr>
          <p:nvPr>
            <p:ph type="ftr" sz="quarter" idx="11"/>
          </p:nvPr>
        </p:nvSpPr>
        <p:spPr/>
        <p:txBody>
          <a:bodyPr/>
          <a:lstStyle/>
          <a:p>
            <a:r>
              <a:rPr lang="en-US"/>
              <a:t>Introduction to Compilers : Lexer</a:t>
            </a:r>
          </a:p>
        </p:txBody>
      </p:sp>
    </p:spTree>
    <p:extLst>
      <p:ext uri="{BB962C8B-B14F-4D97-AF65-F5344CB8AC3E}">
        <p14:creationId xmlns:p14="http://schemas.microsoft.com/office/powerpoint/2010/main" val="3268734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4"/>
          <p:cNvSpPr txBox="1"/>
          <p:nvPr/>
        </p:nvSpPr>
        <p:spPr>
          <a:xfrm>
            <a:off x="3757100" y="760665"/>
            <a:ext cx="8130100" cy="54824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a:buClr>
                <a:schemeClr val="dk1"/>
              </a:buClr>
              <a:buSzPts val="1100"/>
            </a:pPr>
            <a:r>
              <a:rPr lang="en" sz="2133">
                <a:latin typeface="Consolas"/>
                <a:ea typeface="Consolas"/>
                <a:cs typeface="Consolas"/>
                <a:sym typeface="Consolas"/>
              </a:rPr>
              <a:t>%{</a:t>
            </a:r>
            <a:endParaRPr sz="2133">
              <a:latin typeface="Consolas"/>
              <a:ea typeface="Consolas"/>
              <a:cs typeface="Consolas"/>
              <a:sym typeface="Consolas"/>
            </a:endParaRPr>
          </a:p>
          <a:p>
            <a:pPr>
              <a:buClr>
                <a:schemeClr val="dk1"/>
              </a:buClr>
              <a:buSzPts val="1100"/>
            </a:pPr>
            <a:r>
              <a:rPr lang="en" sz="2133">
                <a:latin typeface="Consolas"/>
                <a:ea typeface="Consolas"/>
                <a:cs typeface="Consolas"/>
                <a:sym typeface="Consolas"/>
              </a:rPr>
              <a:t>  int lines = 0, chars = 0;</a:t>
            </a:r>
            <a:endParaRPr sz="2133">
              <a:latin typeface="Consolas"/>
              <a:ea typeface="Consolas"/>
              <a:cs typeface="Consolas"/>
              <a:sym typeface="Consolas"/>
            </a:endParaRPr>
          </a:p>
          <a:p>
            <a:pPr>
              <a:buClr>
                <a:schemeClr val="dk1"/>
              </a:buClr>
              <a:buSzPts val="1100"/>
            </a:pPr>
            <a:r>
              <a:rPr lang="en" sz="2133">
                <a:latin typeface="Consolas"/>
                <a:ea typeface="Consolas"/>
                <a:cs typeface="Consolas"/>
                <a:sym typeface="Consolas"/>
              </a:rPr>
              <a:t>%}</a:t>
            </a:r>
            <a:endParaRPr sz="2133">
              <a:latin typeface="Consolas"/>
              <a:ea typeface="Consolas"/>
              <a:cs typeface="Consolas"/>
              <a:sym typeface="Consolas"/>
            </a:endParaRPr>
          </a:p>
          <a:p>
            <a:pPr>
              <a:buClr>
                <a:schemeClr val="dk1"/>
              </a:buClr>
              <a:buSzPts val="1100"/>
            </a:pPr>
            <a:r>
              <a:rPr lang="en" sz="2133">
                <a:latin typeface="Consolas"/>
                <a:ea typeface="Consolas"/>
                <a:cs typeface="Consolas"/>
                <a:sym typeface="Consolas"/>
              </a:rPr>
              <a:t> </a:t>
            </a:r>
            <a:endParaRPr sz="2133">
              <a:latin typeface="Consolas"/>
              <a:ea typeface="Consolas"/>
              <a:cs typeface="Consolas"/>
              <a:sym typeface="Consolas"/>
            </a:endParaRPr>
          </a:p>
          <a:p>
            <a:pPr>
              <a:buClr>
                <a:schemeClr val="dk1"/>
              </a:buClr>
              <a:buSzPts val="1100"/>
            </a:pPr>
            <a:r>
              <a:rPr lang="en" sz="2133">
                <a:solidFill>
                  <a:srgbClr val="FF0000"/>
                </a:solidFill>
                <a:latin typeface="Consolas"/>
                <a:ea typeface="Consolas"/>
                <a:cs typeface="Consolas"/>
                <a:sym typeface="Consolas"/>
              </a:rPr>
              <a:t>%%</a:t>
            </a:r>
            <a:endParaRPr sz="2133">
              <a:solidFill>
                <a:srgbClr val="FF0000"/>
              </a:solidFill>
              <a:latin typeface="Consolas"/>
              <a:ea typeface="Consolas"/>
              <a:cs typeface="Consolas"/>
              <a:sym typeface="Consolas"/>
            </a:endParaRPr>
          </a:p>
          <a:p>
            <a:pPr>
              <a:buClr>
                <a:schemeClr val="dk1"/>
              </a:buClr>
              <a:buSzPts val="1100"/>
            </a:pPr>
            <a:endParaRPr sz="2133">
              <a:latin typeface="Consolas"/>
              <a:ea typeface="Consolas"/>
              <a:cs typeface="Consolas"/>
              <a:sym typeface="Consolas"/>
            </a:endParaRPr>
          </a:p>
          <a:p>
            <a:pPr>
              <a:buClr>
                <a:schemeClr val="dk1"/>
              </a:buClr>
              <a:buSzPts val="1100"/>
            </a:pPr>
            <a:r>
              <a:rPr lang="en" sz="2133">
                <a:latin typeface="Consolas"/>
                <a:ea typeface="Consolas"/>
                <a:cs typeface="Consolas"/>
                <a:sym typeface="Consolas"/>
              </a:rPr>
              <a:t>\n   ++lines; ++chars;</a:t>
            </a:r>
            <a:endParaRPr sz="2133">
              <a:latin typeface="Consolas"/>
              <a:ea typeface="Consolas"/>
              <a:cs typeface="Consolas"/>
              <a:sym typeface="Consolas"/>
            </a:endParaRPr>
          </a:p>
          <a:p>
            <a:pPr>
              <a:buClr>
                <a:schemeClr val="dk1"/>
              </a:buClr>
              <a:buSzPts val="1100"/>
            </a:pPr>
            <a:r>
              <a:rPr lang="en" sz="2133">
                <a:latin typeface="Consolas"/>
                <a:ea typeface="Consolas"/>
                <a:cs typeface="Consolas"/>
                <a:sym typeface="Consolas"/>
              </a:rPr>
              <a:t>.    ++chars;</a:t>
            </a:r>
            <a:endParaRPr sz="2133">
              <a:latin typeface="Consolas"/>
              <a:ea typeface="Consolas"/>
              <a:cs typeface="Consolas"/>
              <a:sym typeface="Consolas"/>
            </a:endParaRPr>
          </a:p>
          <a:p>
            <a:pPr>
              <a:buClr>
                <a:schemeClr val="dk1"/>
              </a:buClr>
              <a:buSzPts val="1100"/>
            </a:pPr>
            <a:endParaRPr sz="2133">
              <a:latin typeface="Consolas"/>
              <a:ea typeface="Consolas"/>
              <a:cs typeface="Consolas"/>
              <a:sym typeface="Consolas"/>
            </a:endParaRPr>
          </a:p>
          <a:p>
            <a:pPr>
              <a:buClr>
                <a:schemeClr val="dk1"/>
              </a:buClr>
              <a:buSzPts val="1100"/>
            </a:pPr>
            <a:r>
              <a:rPr lang="en" sz="2133">
                <a:solidFill>
                  <a:srgbClr val="FF0000"/>
                </a:solidFill>
                <a:latin typeface="Consolas"/>
                <a:ea typeface="Consolas"/>
                <a:cs typeface="Consolas"/>
                <a:sym typeface="Consolas"/>
              </a:rPr>
              <a:t>%%</a:t>
            </a:r>
            <a:endParaRPr sz="2133">
              <a:solidFill>
                <a:srgbClr val="FF0000"/>
              </a:solidFill>
              <a:latin typeface="Consolas"/>
              <a:ea typeface="Consolas"/>
              <a:cs typeface="Consolas"/>
              <a:sym typeface="Consolas"/>
            </a:endParaRPr>
          </a:p>
          <a:p>
            <a:pPr>
              <a:buClr>
                <a:schemeClr val="dk1"/>
              </a:buClr>
              <a:buSzPts val="1100"/>
            </a:pPr>
            <a:endParaRPr sz="2133">
              <a:latin typeface="Consolas"/>
              <a:ea typeface="Consolas"/>
              <a:cs typeface="Consolas"/>
              <a:sym typeface="Consolas"/>
            </a:endParaRPr>
          </a:p>
          <a:p>
            <a:pPr>
              <a:buClr>
                <a:schemeClr val="dk1"/>
              </a:buClr>
              <a:buSzPts val="1100"/>
            </a:pPr>
            <a:r>
              <a:rPr lang="en" sz="2133">
                <a:latin typeface="Consolas"/>
                <a:ea typeface="Consolas"/>
                <a:cs typeface="Consolas"/>
                <a:sym typeface="Consolas"/>
              </a:rPr>
              <a:t>int main() {</a:t>
            </a:r>
            <a:endParaRPr sz="2133">
              <a:latin typeface="Consolas"/>
              <a:ea typeface="Consolas"/>
              <a:cs typeface="Consolas"/>
              <a:sym typeface="Consolas"/>
            </a:endParaRPr>
          </a:p>
          <a:p>
            <a:pPr>
              <a:buClr>
                <a:schemeClr val="dk1"/>
              </a:buClr>
              <a:buSzPts val="1100"/>
            </a:pPr>
            <a:r>
              <a:rPr lang="en" sz="2133">
                <a:latin typeface="Consolas"/>
                <a:ea typeface="Consolas"/>
                <a:cs typeface="Consolas"/>
                <a:sym typeface="Consolas"/>
              </a:rPr>
              <a:t>  yylex();</a:t>
            </a:r>
            <a:endParaRPr sz="2133">
              <a:latin typeface="Consolas"/>
              <a:ea typeface="Consolas"/>
              <a:cs typeface="Consolas"/>
              <a:sym typeface="Consolas"/>
            </a:endParaRPr>
          </a:p>
          <a:p>
            <a:pPr>
              <a:buClr>
                <a:schemeClr val="dk1"/>
              </a:buClr>
              <a:buSzPts val="1100"/>
            </a:pPr>
            <a:r>
              <a:rPr lang="en" sz="2133">
                <a:latin typeface="Consolas"/>
                <a:ea typeface="Consolas"/>
                <a:cs typeface="Consolas"/>
                <a:sym typeface="Consolas"/>
              </a:rPr>
              <a:t>  printf("Lines = %d, Chars = %d\n", lines, chars );</a:t>
            </a:r>
            <a:endParaRPr sz="2133">
              <a:latin typeface="Consolas"/>
              <a:ea typeface="Consolas"/>
              <a:cs typeface="Consolas"/>
              <a:sym typeface="Consolas"/>
            </a:endParaRPr>
          </a:p>
          <a:p>
            <a:pPr>
              <a:buClr>
                <a:schemeClr val="dk1"/>
              </a:buClr>
              <a:buSzPts val="1100"/>
            </a:pPr>
            <a:r>
              <a:rPr lang="en" sz="2133">
                <a:latin typeface="Consolas"/>
                <a:ea typeface="Consolas"/>
                <a:cs typeface="Consolas"/>
                <a:sym typeface="Consolas"/>
              </a:rPr>
              <a:t>  return 0;</a:t>
            </a:r>
            <a:endParaRPr sz="2133">
              <a:latin typeface="Consolas"/>
              <a:ea typeface="Consolas"/>
              <a:cs typeface="Consolas"/>
              <a:sym typeface="Consolas"/>
            </a:endParaRPr>
          </a:p>
          <a:p>
            <a:r>
              <a:rPr lang="en" sz="2133">
                <a:latin typeface="Consolas"/>
                <a:ea typeface="Consolas"/>
                <a:cs typeface="Consolas"/>
                <a:sym typeface="Consolas"/>
              </a:rPr>
              <a:t>}</a:t>
            </a:r>
            <a:endParaRPr sz="2133">
              <a:latin typeface="Consolas"/>
              <a:ea typeface="Consolas"/>
              <a:cs typeface="Consolas"/>
              <a:sym typeface="Consolas"/>
            </a:endParaRPr>
          </a:p>
        </p:txBody>
      </p:sp>
      <p:sp>
        <p:nvSpPr>
          <p:cNvPr id="321" name="Google Shape;321;p44"/>
          <p:cNvSpPr txBox="1"/>
          <p:nvPr/>
        </p:nvSpPr>
        <p:spPr>
          <a:xfrm>
            <a:off x="190500" y="234867"/>
            <a:ext cx="3671600" cy="918000"/>
          </a:xfrm>
          <a:prstGeom prst="rect">
            <a:avLst/>
          </a:prstGeom>
          <a:noFill/>
          <a:ln>
            <a:noFill/>
          </a:ln>
        </p:spPr>
        <p:txBody>
          <a:bodyPr spcFirstLastPara="1" wrap="square" lIns="121900" tIns="121900" rIns="121900" bIns="121900" anchor="t" anchorCtr="0">
            <a:noAutofit/>
          </a:bodyPr>
          <a:lstStyle/>
          <a:p>
            <a:r>
              <a:rPr lang="en" sz="4800">
                <a:latin typeface="Calibri"/>
                <a:ea typeface="Calibri"/>
                <a:cs typeface="Calibri"/>
                <a:sym typeface="Calibri"/>
              </a:rPr>
              <a:t>flex </a:t>
            </a:r>
            <a:r>
              <a:rPr lang="en-US" sz="4800">
                <a:latin typeface="Calibri"/>
                <a:ea typeface="Calibri"/>
                <a:cs typeface="Calibri"/>
                <a:sym typeface="Calibri"/>
              </a:rPr>
              <a:t>e</a:t>
            </a:r>
            <a:r>
              <a:rPr lang="en" sz="4800">
                <a:latin typeface="Calibri"/>
                <a:ea typeface="Calibri"/>
                <a:cs typeface="Calibri"/>
                <a:sym typeface="Calibri"/>
              </a:rPr>
              <a:t>xample</a:t>
            </a:r>
            <a:endParaRPr sz="4800">
              <a:latin typeface="Calibri"/>
              <a:ea typeface="Calibri"/>
              <a:cs typeface="Calibri"/>
              <a:sym typeface="Calibri"/>
            </a:endParaRPr>
          </a:p>
        </p:txBody>
      </p:sp>
      <p:sp>
        <p:nvSpPr>
          <p:cNvPr id="322" name="Google Shape;322;p44"/>
          <p:cNvSpPr txBox="1"/>
          <p:nvPr/>
        </p:nvSpPr>
        <p:spPr>
          <a:xfrm>
            <a:off x="450252" y="1673600"/>
            <a:ext cx="3063200" cy="1069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a:t>Order of rules is important</a:t>
            </a:r>
            <a:endParaRPr/>
          </a:p>
          <a:p>
            <a:endParaRPr/>
          </a:p>
          <a:p>
            <a:r>
              <a:rPr lang="en"/>
              <a:t>First match wins</a:t>
            </a:r>
            <a:endParaRPr/>
          </a:p>
          <a:p>
            <a:endParaRPr/>
          </a:p>
          <a:p>
            <a:endParaRPr/>
          </a:p>
        </p:txBody>
      </p:sp>
      <p:sp>
        <p:nvSpPr>
          <p:cNvPr id="323" name="Google Shape;323;p44"/>
          <p:cNvSpPr txBox="1"/>
          <p:nvPr/>
        </p:nvSpPr>
        <p:spPr>
          <a:xfrm>
            <a:off x="450252" y="3406333"/>
            <a:ext cx="3063200" cy="2682400"/>
          </a:xfrm>
          <a:prstGeom prst="rect">
            <a:avLst/>
          </a:prstGeom>
          <a:solidFill>
            <a:srgbClr val="F3F3F3"/>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a:t>definitions</a:t>
            </a:r>
            <a:endParaRPr/>
          </a:p>
          <a:p>
            <a:endParaRPr/>
          </a:p>
          <a:p>
            <a:r>
              <a:rPr lang="en">
                <a:solidFill>
                  <a:srgbClr val="FF0000"/>
                </a:solidFill>
              </a:rPr>
              <a:t>%%</a:t>
            </a:r>
            <a:endParaRPr>
              <a:solidFill>
                <a:srgbClr val="FF0000"/>
              </a:solidFill>
            </a:endParaRPr>
          </a:p>
          <a:p>
            <a:endParaRPr/>
          </a:p>
          <a:p>
            <a:r>
              <a:rPr lang="en"/>
              <a:t>rules</a:t>
            </a:r>
            <a:endParaRPr/>
          </a:p>
          <a:p>
            <a:endParaRPr/>
          </a:p>
          <a:p>
            <a:r>
              <a:rPr lang="en">
                <a:solidFill>
                  <a:srgbClr val="FF0000"/>
                </a:solidFill>
              </a:rPr>
              <a:t>%%</a:t>
            </a:r>
            <a:endParaRPr>
              <a:solidFill>
                <a:srgbClr val="FF0000"/>
              </a:solidFill>
            </a:endParaRPr>
          </a:p>
          <a:p>
            <a:endParaRPr/>
          </a:p>
          <a:p>
            <a:r>
              <a:rPr lang="en"/>
              <a:t>C code</a:t>
            </a:r>
            <a:endParaRPr/>
          </a:p>
        </p:txBody>
      </p:sp>
      <p:sp>
        <p:nvSpPr>
          <p:cNvPr id="2" name="Footer Placeholder 1">
            <a:extLst>
              <a:ext uri="{FF2B5EF4-FFF2-40B4-BE49-F238E27FC236}">
                <a16:creationId xmlns:a16="http://schemas.microsoft.com/office/drawing/2014/main" id="{FB871C12-00F8-4114-A3AA-B8FCEB7FA563}"/>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040C4387-D590-47E6-A740-D2038666E552}"/>
              </a:ext>
            </a:extLst>
          </p:cNvPr>
          <p:cNvSpPr>
            <a:spLocks noGrp="1"/>
          </p:cNvSpPr>
          <p:nvPr>
            <p:ph type="sldNum" sz="quarter" idx="12"/>
          </p:nvPr>
        </p:nvSpPr>
        <p:spPr/>
        <p:txBody>
          <a:bodyPr/>
          <a:lstStyle/>
          <a:p>
            <a:fld id="{4D86E1FC-21E1-4953-8904-801FCD90CB48}" type="slidenum">
              <a:rPr lang="en-US" smtClean="0"/>
              <a:t>43</a:t>
            </a:fld>
            <a:endParaRPr lang="en-US"/>
          </a:p>
        </p:txBody>
      </p:sp>
      <p:sp>
        <p:nvSpPr>
          <p:cNvPr id="4" name="TextBox 3">
            <a:extLst>
              <a:ext uri="{FF2B5EF4-FFF2-40B4-BE49-F238E27FC236}">
                <a16:creationId xmlns:a16="http://schemas.microsoft.com/office/drawing/2014/main" id="{D001118B-F4EF-4C1D-B83A-A4A7F1F16FAC}"/>
              </a:ext>
            </a:extLst>
          </p:cNvPr>
          <p:cNvSpPr txBox="1"/>
          <p:nvPr/>
        </p:nvSpPr>
        <p:spPr>
          <a:xfrm>
            <a:off x="9746165" y="981307"/>
            <a:ext cx="1845527" cy="523220"/>
          </a:xfrm>
          <a:prstGeom prst="rect">
            <a:avLst/>
          </a:prstGeom>
          <a:gradFill>
            <a:gsLst>
              <a:gs pos="0">
                <a:srgbClr val="FFF6DB"/>
              </a:gs>
              <a:gs pos="100000">
                <a:srgbClr val="FAD25C"/>
              </a:gs>
            </a:gsLst>
            <a:lin ang="5400012" scaled="0"/>
          </a:gradFill>
          <a:ln>
            <a:solidFill>
              <a:srgbClr val="000000"/>
            </a:solidFill>
          </a:ln>
        </p:spPr>
        <p:txBody>
          <a:bodyPr wrap="square" rtlCol="0">
            <a:spAutoFit/>
          </a:bodyPr>
          <a:lstStyle/>
          <a:p>
            <a:r>
              <a:rPr lang="en-US" sz="2800"/>
              <a:t>counter.lex</a:t>
            </a:r>
          </a:p>
        </p:txBody>
      </p:sp>
    </p:spTree>
    <p:extLst>
      <p:ext uri="{BB962C8B-B14F-4D97-AF65-F5344CB8AC3E}">
        <p14:creationId xmlns:p14="http://schemas.microsoft.com/office/powerpoint/2010/main" val="7502216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5"/>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44</a:t>
            </a:fld>
            <a:endParaRPr/>
          </a:p>
        </p:txBody>
      </p:sp>
      <p:sp>
        <p:nvSpPr>
          <p:cNvPr id="329" name="Google Shape;329;p45"/>
          <p:cNvSpPr txBox="1"/>
          <p:nvPr/>
        </p:nvSpPr>
        <p:spPr>
          <a:xfrm>
            <a:off x="812800" y="533400"/>
            <a:ext cx="10363200" cy="705200"/>
          </a:xfrm>
          <a:prstGeom prst="rect">
            <a:avLst/>
          </a:prstGeom>
          <a:noFill/>
          <a:ln>
            <a:noFill/>
          </a:ln>
        </p:spPr>
        <p:txBody>
          <a:bodyPr spcFirstLastPara="1" wrap="square" lIns="121900" tIns="60933" rIns="121900" bIns="60933" anchor="t" anchorCtr="0">
            <a:noAutofit/>
          </a:bodyPr>
          <a:lstStyle/>
          <a:p>
            <a:r>
              <a:rPr lang="en-US" sz="4800">
                <a:solidFill>
                  <a:schemeClr val="dk1"/>
                </a:solidFill>
                <a:latin typeface="Calibri"/>
                <a:ea typeface="Calibri"/>
                <a:cs typeface="Calibri"/>
                <a:sym typeface="Calibri"/>
              </a:rPr>
              <a:t>Fl</a:t>
            </a:r>
            <a:r>
              <a:rPr lang="en" sz="4800">
                <a:solidFill>
                  <a:schemeClr val="dk1"/>
                </a:solidFill>
                <a:latin typeface="Calibri"/>
                <a:ea typeface="Calibri"/>
                <a:cs typeface="Calibri"/>
                <a:sym typeface="Calibri"/>
              </a:rPr>
              <a:t>ex : Code Flow</a:t>
            </a:r>
            <a:endParaRPr sz="2400"/>
          </a:p>
        </p:txBody>
      </p:sp>
      <p:sp>
        <p:nvSpPr>
          <p:cNvPr id="330" name="Google Shape;330;p45"/>
          <p:cNvSpPr/>
          <p:nvPr/>
        </p:nvSpPr>
        <p:spPr>
          <a:xfrm>
            <a:off x="1625600" y="1787615"/>
            <a:ext cx="2133600" cy="457200"/>
          </a:xfrm>
          <a:prstGeom prst="can">
            <a:avLst>
              <a:gd name="adj" fmla="val 25000"/>
            </a:avLst>
          </a:prstGeom>
          <a:solidFill>
            <a:srgbClr val="FFC000"/>
          </a:solidFill>
          <a:ln w="12700" cap="flat" cmpd="sng">
            <a:solidFill>
              <a:srgbClr val="395E89"/>
            </a:solidFill>
            <a:prstDash val="solid"/>
            <a:miter lim="800000"/>
            <a:headEnd type="none" w="sm" len="sm"/>
            <a:tailEnd type="none" w="sm" len="sm"/>
          </a:ln>
        </p:spPr>
        <p:txBody>
          <a:bodyPr spcFirstLastPara="1" wrap="square" lIns="121900" tIns="60933" rIns="121900" bIns="60933" anchor="ctr" anchorCtr="0">
            <a:noAutofit/>
          </a:bodyPr>
          <a:lstStyle/>
          <a:p>
            <a:pPr algn="ctr"/>
            <a:r>
              <a:rPr lang="en" sz="2400">
                <a:solidFill>
                  <a:schemeClr val="dk1"/>
                </a:solidFill>
                <a:latin typeface="Calibri"/>
                <a:ea typeface="Calibri"/>
                <a:cs typeface="Calibri"/>
                <a:sym typeface="Calibri"/>
              </a:rPr>
              <a:t>cou</a:t>
            </a:r>
            <a:r>
              <a:rPr lang="en-US" sz="2400">
                <a:solidFill>
                  <a:schemeClr val="dk1"/>
                </a:solidFill>
                <a:latin typeface="Calibri"/>
                <a:ea typeface="Calibri"/>
                <a:cs typeface="Calibri"/>
                <a:sym typeface="Calibri"/>
              </a:rPr>
              <a:t>nter</a:t>
            </a:r>
            <a:r>
              <a:rPr lang="en" sz="2400">
                <a:solidFill>
                  <a:schemeClr val="dk1"/>
                </a:solidFill>
                <a:latin typeface="Calibri"/>
                <a:ea typeface="Calibri"/>
                <a:cs typeface="Calibri"/>
                <a:sym typeface="Calibri"/>
              </a:rPr>
              <a:t>.l</a:t>
            </a:r>
            <a:r>
              <a:rPr lang="en-US" sz="2400">
                <a:solidFill>
                  <a:schemeClr val="dk1"/>
                </a:solidFill>
                <a:latin typeface="Calibri"/>
                <a:ea typeface="Calibri"/>
                <a:cs typeface="Calibri"/>
                <a:sym typeface="Calibri"/>
              </a:rPr>
              <a:t>ex</a:t>
            </a:r>
            <a:endParaRPr sz="2400"/>
          </a:p>
        </p:txBody>
      </p:sp>
      <p:sp>
        <p:nvSpPr>
          <p:cNvPr id="331" name="Google Shape;331;p45"/>
          <p:cNvSpPr/>
          <p:nvPr/>
        </p:nvSpPr>
        <p:spPr>
          <a:xfrm>
            <a:off x="8953225" y="1787615"/>
            <a:ext cx="1828800" cy="457200"/>
          </a:xfrm>
          <a:prstGeom prst="can">
            <a:avLst>
              <a:gd name="adj" fmla="val 25000"/>
            </a:avLst>
          </a:prstGeom>
          <a:solidFill>
            <a:srgbClr val="FFC000"/>
          </a:solidFill>
          <a:ln w="12700" cap="flat" cmpd="sng">
            <a:solidFill>
              <a:srgbClr val="395E89"/>
            </a:solidFill>
            <a:prstDash val="solid"/>
            <a:miter lim="800000"/>
            <a:headEnd type="none" w="sm" len="sm"/>
            <a:tailEnd type="none" w="sm" len="sm"/>
          </a:ln>
        </p:spPr>
        <p:txBody>
          <a:bodyPr spcFirstLastPara="1" wrap="square" lIns="121900" tIns="60933" rIns="121900" bIns="60933" anchor="ctr" anchorCtr="0">
            <a:noAutofit/>
          </a:bodyPr>
          <a:lstStyle/>
          <a:p>
            <a:pPr algn="ctr"/>
            <a:r>
              <a:rPr lang="en" sz="2400">
                <a:solidFill>
                  <a:schemeClr val="dk1"/>
                </a:solidFill>
                <a:latin typeface="Calibri"/>
                <a:ea typeface="Calibri"/>
                <a:cs typeface="Calibri"/>
                <a:sym typeface="Calibri"/>
              </a:rPr>
              <a:t>lex.yy.c</a:t>
            </a:r>
            <a:endParaRPr sz="2400"/>
          </a:p>
        </p:txBody>
      </p:sp>
      <p:sp>
        <p:nvSpPr>
          <p:cNvPr id="332" name="Google Shape;332;p45"/>
          <p:cNvSpPr/>
          <p:nvPr/>
        </p:nvSpPr>
        <p:spPr>
          <a:xfrm>
            <a:off x="5486400" y="1693048"/>
            <a:ext cx="1828800" cy="646400"/>
          </a:xfrm>
          <a:prstGeom prst="ellipse">
            <a:avLst/>
          </a:prstGeom>
          <a:solidFill>
            <a:schemeClr val="accent1"/>
          </a:solidFill>
          <a:ln w="12700" cap="flat" cmpd="sng">
            <a:solidFill>
              <a:srgbClr val="395E89"/>
            </a:solidFill>
            <a:prstDash val="solid"/>
            <a:miter lim="800000"/>
            <a:headEnd type="none" w="sm" len="sm"/>
            <a:tailEnd type="none" w="sm" len="sm"/>
          </a:ln>
        </p:spPr>
        <p:txBody>
          <a:bodyPr spcFirstLastPara="1" wrap="square" lIns="121900" tIns="60933" rIns="121900" bIns="60933" anchor="ctr" anchorCtr="0">
            <a:noAutofit/>
          </a:bodyPr>
          <a:lstStyle/>
          <a:p>
            <a:pPr algn="ctr"/>
            <a:r>
              <a:rPr lang="en-US" sz="2400">
                <a:solidFill>
                  <a:schemeClr val="bg1"/>
                </a:solidFill>
                <a:latin typeface="Calibri"/>
                <a:ea typeface="Calibri"/>
                <a:cs typeface="Calibri"/>
                <a:sym typeface="Calibri"/>
              </a:rPr>
              <a:t>f</a:t>
            </a:r>
            <a:r>
              <a:rPr lang="en" sz="2400">
                <a:solidFill>
                  <a:schemeClr val="bg1"/>
                </a:solidFill>
                <a:latin typeface="Calibri"/>
                <a:ea typeface="Calibri"/>
                <a:cs typeface="Calibri"/>
                <a:sym typeface="Calibri"/>
              </a:rPr>
              <a:t>lex</a:t>
            </a:r>
            <a:endParaRPr sz="2400">
              <a:solidFill>
                <a:schemeClr val="bg1"/>
              </a:solidFill>
            </a:endParaRPr>
          </a:p>
        </p:txBody>
      </p:sp>
      <p:sp>
        <p:nvSpPr>
          <p:cNvPr id="333" name="Google Shape;333;p45"/>
          <p:cNvSpPr/>
          <p:nvPr/>
        </p:nvSpPr>
        <p:spPr>
          <a:xfrm>
            <a:off x="3962400" y="1978661"/>
            <a:ext cx="1320800" cy="134000"/>
          </a:xfrm>
          <a:prstGeom prst="rightArrow">
            <a:avLst>
              <a:gd name="adj1" fmla="val 50000"/>
              <a:gd name="adj2" fmla="val 50000"/>
            </a:avLst>
          </a:prstGeom>
          <a:solidFill>
            <a:srgbClr val="FF0000"/>
          </a:solidFill>
          <a:ln w="12700" cap="flat" cmpd="sng">
            <a:noFill/>
            <a:prstDash val="solid"/>
            <a:miter lim="800000"/>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334" name="Google Shape;334;p45"/>
          <p:cNvSpPr/>
          <p:nvPr/>
        </p:nvSpPr>
        <p:spPr>
          <a:xfrm>
            <a:off x="7473812" y="1949195"/>
            <a:ext cx="1320800" cy="134000"/>
          </a:xfrm>
          <a:prstGeom prst="rightArrow">
            <a:avLst>
              <a:gd name="adj1" fmla="val 50000"/>
              <a:gd name="adj2" fmla="val 50000"/>
            </a:avLst>
          </a:prstGeom>
          <a:solidFill>
            <a:srgbClr val="FF0000"/>
          </a:solidFill>
          <a:ln w="12700" cap="flat" cmpd="sng">
            <a:noFill/>
            <a:prstDash val="solid"/>
            <a:miter lim="800000"/>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335" name="Google Shape;335;p45"/>
          <p:cNvSpPr txBox="1"/>
          <p:nvPr/>
        </p:nvSpPr>
        <p:spPr>
          <a:xfrm>
            <a:off x="5179633" y="2520593"/>
            <a:ext cx="3073600" cy="369200"/>
          </a:xfrm>
          <a:prstGeom prst="rect">
            <a:avLst/>
          </a:prstGeom>
          <a:noFill/>
          <a:ln>
            <a:noFill/>
          </a:ln>
        </p:spPr>
        <p:txBody>
          <a:bodyPr spcFirstLastPara="1" wrap="square" lIns="121900" tIns="60933" rIns="121900" bIns="60933" anchor="t" anchorCtr="0">
            <a:noAutofit/>
          </a:bodyPr>
          <a:lstStyle/>
          <a:p>
            <a:r>
              <a:rPr lang="en"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f</a:t>
            </a:r>
            <a:r>
              <a:rPr lang="en" sz="2400">
                <a:solidFill>
                  <a:schemeClr val="dk1"/>
                </a:solidFill>
                <a:latin typeface="Calibri"/>
                <a:ea typeface="Calibri"/>
                <a:cs typeface="Calibri"/>
                <a:sym typeface="Calibri"/>
              </a:rPr>
              <a:t>lex counter.lex</a:t>
            </a:r>
            <a:endParaRPr sz="2400"/>
          </a:p>
        </p:txBody>
      </p:sp>
      <p:sp>
        <p:nvSpPr>
          <p:cNvPr id="336" name="Google Shape;336;p45"/>
          <p:cNvSpPr txBox="1"/>
          <p:nvPr/>
        </p:nvSpPr>
        <p:spPr>
          <a:xfrm>
            <a:off x="5459633" y="5310933"/>
            <a:ext cx="2513600" cy="369200"/>
          </a:xfrm>
          <a:prstGeom prst="rect">
            <a:avLst/>
          </a:prstGeom>
          <a:noFill/>
          <a:ln>
            <a:noFill/>
          </a:ln>
        </p:spPr>
        <p:txBody>
          <a:bodyPr spcFirstLastPara="1" wrap="square" lIns="121900" tIns="60933" rIns="121900" bIns="60933" anchor="t" anchorCtr="0">
            <a:noAutofit/>
          </a:bodyPr>
          <a:lstStyle/>
          <a:p>
            <a:r>
              <a:rPr lang="en" sz="2400">
                <a:solidFill>
                  <a:schemeClr val="dk1"/>
                </a:solidFill>
                <a:latin typeface="Calibri"/>
                <a:ea typeface="Calibri"/>
                <a:cs typeface="Calibri"/>
                <a:sym typeface="Calibri"/>
              </a:rPr>
              <a:t>$ gcc lex.yy.c -ll</a:t>
            </a:r>
            <a:endParaRPr sz="2400"/>
          </a:p>
        </p:txBody>
      </p:sp>
      <p:sp>
        <p:nvSpPr>
          <p:cNvPr id="337" name="Google Shape;337;p45"/>
          <p:cNvSpPr/>
          <p:nvPr/>
        </p:nvSpPr>
        <p:spPr>
          <a:xfrm>
            <a:off x="1625600" y="4485592"/>
            <a:ext cx="2133600" cy="457200"/>
          </a:xfrm>
          <a:prstGeom prst="can">
            <a:avLst>
              <a:gd name="adj" fmla="val 25000"/>
            </a:avLst>
          </a:prstGeom>
          <a:solidFill>
            <a:srgbClr val="FFC000"/>
          </a:solidFill>
          <a:ln w="12700" cap="flat" cmpd="sng">
            <a:solidFill>
              <a:srgbClr val="395E89"/>
            </a:solidFill>
            <a:prstDash val="solid"/>
            <a:miter lim="800000"/>
            <a:headEnd type="none" w="sm" len="sm"/>
            <a:tailEnd type="none" w="sm" len="sm"/>
          </a:ln>
        </p:spPr>
        <p:txBody>
          <a:bodyPr spcFirstLastPara="1" wrap="square" lIns="121900" tIns="60933" rIns="121900" bIns="60933" anchor="ctr" anchorCtr="0">
            <a:noAutofit/>
          </a:bodyPr>
          <a:lstStyle/>
          <a:p>
            <a:pPr algn="ctr"/>
            <a:r>
              <a:rPr lang="en" sz="2400">
                <a:solidFill>
                  <a:schemeClr val="dk1"/>
                </a:solidFill>
                <a:latin typeface="Calibri"/>
                <a:ea typeface="Calibri"/>
                <a:cs typeface="Calibri"/>
                <a:sym typeface="Calibri"/>
              </a:rPr>
              <a:t>lex.yy.c</a:t>
            </a:r>
            <a:endParaRPr sz="2400"/>
          </a:p>
        </p:txBody>
      </p:sp>
      <p:sp>
        <p:nvSpPr>
          <p:cNvPr id="338" name="Google Shape;338;p45"/>
          <p:cNvSpPr/>
          <p:nvPr/>
        </p:nvSpPr>
        <p:spPr>
          <a:xfrm>
            <a:off x="8953224" y="4485592"/>
            <a:ext cx="2019600" cy="457200"/>
          </a:xfrm>
          <a:prstGeom prst="can">
            <a:avLst>
              <a:gd name="adj" fmla="val 25000"/>
            </a:avLst>
          </a:prstGeom>
          <a:solidFill>
            <a:srgbClr val="FFC000"/>
          </a:solidFill>
          <a:ln w="12700" cap="flat" cmpd="sng">
            <a:solidFill>
              <a:srgbClr val="395E89"/>
            </a:solidFill>
            <a:prstDash val="solid"/>
            <a:miter lim="800000"/>
            <a:headEnd type="none" w="sm" len="sm"/>
            <a:tailEnd type="none" w="sm" len="sm"/>
          </a:ln>
        </p:spPr>
        <p:txBody>
          <a:bodyPr spcFirstLastPara="1" wrap="square" lIns="121900" tIns="60933" rIns="121900" bIns="60933" anchor="ctr" anchorCtr="0">
            <a:noAutofit/>
          </a:bodyPr>
          <a:lstStyle/>
          <a:p>
            <a:pPr algn="ctr"/>
            <a:r>
              <a:rPr lang="en" sz="2400">
                <a:solidFill>
                  <a:schemeClr val="dk1"/>
                </a:solidFill>
                <a:latin typeface="Calibri"/>
                <a:ea typeface="Calibri"/>
                <a:cs typeface="Calibri"/>
                <a:sym typeface="Calibri"/>
              </a:rPr>
              <a:t>a.out</a:t>
            </a:r>
            <a:endParaRPr sz="2400"/>
          </a:p>
        </p:txBody>
      </p:sp>
      <p:sp>
        <p:nvSpPr>
          <p:cNvPr id="339" name="Google Shape;339;p45"/>
          <p:cNvSpPr/>
          <p:nvPr/>
        </p:nvSpPr>
        <p:spPr>
          <a:xfrm>
            <a:off x="5486400" y="4391027"/>
            <a:ext cx="1828800" cy="646400"/>
          </a:xfrm>
          <a:prstGeom prst="ellipse">
            <a:avLst/>
          </a:prstGeom>
          <a:solidFill>
            <a:schemeClr val="accent1"/>
          </a:solidFill>
          <a:ln w="12700" cap="flat" cmpd="sng">
            <a:solidFill>
              <a:srgbClr val="395E89"/>
            </a:solidFill>
            <a:prstDash val="solid"/>
            <a:miter lim="800000"/>
            <a:headEnd type="none" w="sm" len="sm"/>
            <a:tailEnd type="none" w="sm" len="sm"/>
          </a:ln>
        </p:spPr>
        <p:txBody>
          <a:bodyPr spcFirstLastPara="1" wrap="square" lIns="121900" tIns="60933" rIns="121900" bIns="60933" anchor="ctr" anchorCtr="0">
            <a:noAutofit/>
          </a:bodyPr>
          <a:lstStyle/>
          <a:p>
            <a:pPr algn="ctr"/>
            <a:r>
              <a:rPr lang="en" sz="2400">
                <a:solidFill>
                  <a:schemeClr val="bg1"/>
                </a:solidFill>
                <a:latin typeface="Calibri"/>
                <a:ea typeface="Calibri"/>
                <a:cs typeface="Calibri"/>
                <a:sym typeface="Calibri"/>
              </a:rPr>
              <a:t>gcc</a:t>
            </a:r>
            <a:endParaRPr sz="2400">
              <a:solidFill>
                <a:schemeClr val="bg1"/>
              </a:solidFill>
            </a:endParaRPr>
          </a:p>
        </p:txBody>
      </p:sp>
      <p:sp>
        <p:nvSpPr>
          <p:cNvPr id="340" name="Google Shape;340;p45"/>
          <p:cNvSpPr/>
          <p:nvPr/>
        </p:nvSpPr>
        <p:spPr>
          <a:xfrm>
            <a:off x="3962400" y="4676639"/>
            <a:ext cx="1320800" cy="134000"/>
          </a:xfrm>
          <a:prstGeom prst="rightArrow">
            <a:avLst>
              <a:gd name="adj1" fmla="val 50000"/>
              <a:gd name="adj2" fmla="val 50000"/>
            </a:avLst>
          </a:prstGeom>
          <a:solidFill>
            <a:srgbClr val="FF0000"/>
          </a:solidFill>
          <a:ln w="12700" cap="flat" cmpd="sng">
            <a:noFill/>
            <a:prstDash val="solid"/>
            <a:miter lim="800000"/>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341" name="Google Shape;341;p45"/>
          <p:cNvSpPr/>
          <p:nvPr/>
        </p:nvSpPr>
        <p:spPr>
          <a:xfrm>
            <a:off x="7473812" y="4647173"/>
            <a:ext cx="1320800" cy="134000"/>
          </a:xfrm>
          <a:prstGeom prst="rightArrow">
            <a:avLst>
              <a:gd name="adj1" fmla="val 50000"/>
              <a:gd name="adj2" fmla="val 50000"/>
            </a:avLst>
          </a:prstGeom>
          <a:solidFill>
            <a:srgbClr val="FF0000"/>
          </a:solidFill>
          <a:ln w="12700" cap="flat" cmpd="sng">
            <a:noFill/>
            <a:prstDash val="solid"/>
            <a:miter lim="800000"/>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342" name="Google Shape;342;p45"/>
          <p:cNvSpPr txBox="1"/>
          <p:nvPr/>
        </p:nvSpPr>
        <p:spPr>
          <a:xfrm>
            <a:off x="2191900" y="2382000"/>
            <a:ext cx="1320800" cy="646400"/>
          </a:xfrm>
          <a:prstGeom prst="rect">
            <a:avLst/>
          </a:prstGeom>
          <a:noFill/>
          <a:ln>
            <a:noFill/>
          </a:ln>
        </p:spPr>
        <p:txBody>
          <a:bodyPr spcFirstLastPara="1" wrap="square" lIns="121900" tIns="121900" rIns="121900" bIns="121900" anchor="t" anchorCtr="0">
            <a:noAutofit/>
          </a:bodyPr>
          <a:lstStyle/>
          <a:p>
            <a:r>
              <a:rPr lang="en" sz="2400">
                <a:latin typeface="Calibri"/>
                <a:ea typeface="Calibri"/>
                <a:cs typeface="Calibri"/>
                <a:sym typeface="Calibri"/>
              </a:rPr>
              <a:t>17 lines</a:t>
            </a:r>
            <a:endParaRPr sz="2400">
              <a:latin typeface="Calibri"/>
              <a:ea typeface="Calibri"/>
              <a:cs typeface="Calibri"/>
              <a:sym typeface="Calibri"/>
            </a:endParaRPr>
          </a:p>
        </p:txBody>
      </p:sp>
      <p:sp>
        <p:nvSpPr>
          <p:cNvPr id="343" name="Google Shape;343;p45"/>
          <p:cNvSpPr txBox="1"/>
          <p:nvPr/>
        </p:nvSpPr>
        <p:spPr>
          <a:xfrm>
            <a:off x="9207233" y="2520600"/>
            <a:ext cx="1765600" cy="646400"/>
          </a:xfrm>
          <a:prstGeom prst="rect">
            <a:avLst/>
          </a:prstGeom>
          <a:noFill/>
          <a:ln>
            <a:noFill/>
          </a:ln>
        </p:spPr>
        <p:txBody>
          <a:bodyPr spcFirstLastPara="1" wrap="square" lIns="121900" tIns="121900" rIns="121900" bIns="121900" anchor="t" anchorCtr="0">
            <a:noAutofit/>
          </a:bodyPr>
          <a:lstStyle/>
          <a:p>
            <a:r>
              <a:rPr lang="en" sz="2400">
                <a:latin typeface="Calibri"/>
                <a:ea typeface="Calibri"/>
                <a:cs typeface="Calibri"/>
                <a:sym typeface="Calibri"/>
              </a:rPr>
              <a:t>1750 lines</a:t>
            </a:r>
            <a:endParaRPr sz="2400">
              <a:latin typeface="Calibri"/>
              <a:ea typeface="Calibri"/>
              <a:cs typeface="Calibri"/>
              <a:sym typeface="Calibri"/>
            </a:endParaRPr>
          </a:p>
        </p:txBody>
      </p:sp>
      <p:sp>
        <p:nvSpPr>
          <p:cNvPr id="2" name="Footer Placeholder 1">
            <a:extLst>
              <a:ext uri="{FF2B5EF4-FFF2-40B4-BE49-F238E27FC236}">
                <a16:creationId xmlns:a16="http://schemas.microsoft.com/office/drawing/2014/main" id="{E06A6772-62DF-4BDE-921D-B7B8092E3AEC}"/>
              </a:ext>
            </a:extLst>
          </p:cNvPr>
          <p:cNvSpPr>
            <a:spLocks noGrp="1"/>
          </p:cNvSpPr>
          <p:nvPr>
            <p:ph type="ftr" sz="quarter" idx="11"/>
          </p:nvPr>
        </p:nvSpPr>
        <p:spPr/>
        <p:txBody>
          <a:bodyPr/>
          <a:lstStyle/>
          <a:p>
            <a:r>
              <a:rPr lang="en-US"/>
              <a:t>Introduction to Compilers : Lexer</a:t>
            </a:r>
          </a:p>
        </p:txBody>
      </p:sp>
    </p:spTree>
    <p:extLst>
      <p:ext uri="{BB962C8B-B14F-4D97-AF65-F5344CB8AC3E}">
        <p14:creationId xmlns:p14="http://schemas.microsoft.com/office/powerpoint/2010/main" val="172120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6"/>
                                        </p:tgtEl>
                                        <p:attrNameLst>
                                          <p:attrName>style.visibility</p:attrName>
                                        </p:attrNameLst>
                                      </p:cBhvr>
                                      <p:to>
                                        <p:strVal val="visible"/>
                                      </p:to>
                                    </p:set>
                                    <p:animEffect transition="in" filter="fade">
                                      <p:cBhvr>
                                        <p:cTn id="7" dur="1000"/>
                                        <p:tgtEl>
                                          <p:spTgt spid="336"/>
                                        </p:tgtEl>
                                      </p:cBhvr>
                                    </p:animEffect>
                                  </p:childTnLst>
                                </p:cTn>
                              </p:par>
                              <p:par>
                                <p:cTn id="8" presetID="10" presetClass="entr" presetSubtype="0" fill="hold" nodeType="withEffect">
                                  <p:stCondLst>
                                    <p:cond delay="0"/>
                                  </p:stCondLst>
                                  <p:childTnLst>
                                    <p:set>
                                      <p:cBhvr>
                                        <p:cTn id="9" dur="1" fill="hold">
                                          <p:stCondLst>
                                            <p:cond delay="0"/>
                                          </p:stCondLst>
                                        </p:cTn>
                                        <p:tgtEl>
                                          <p:spTgt spid="337"/>
                                        </p:tgtEl>
                                        <p:attrNameLst>
                                          <p:attrName>style.visibility</p:attrName>
                                        </p:attrNameLst>
                                      </p:cBhvr>
                                      <p:to>
                                        <p:strVal val="visible"/>
                                      </p:to>
                                    </p:set>
                                    <p:animEffect transition="in" filter="fade">
                                      <p:cBhvr>
                                        <p:cTn id="10" dur="1000"/>
                                        <p:tgtEl>
                                          <p:spTgt spid="337"/>
                                        </p:tgtEl>
                                      </p:cBhvr>
                                    </p:animEffect>
                                  </p:childTnLst>
                                </p:cTn>
                              </p:par>
                              <p:par>
                                <p:cTn id="11" presetID="10" presetClass="entr" presetSubtype="0" fill="hold" nodeType="withEffect">
                                  <p:stCondLst>
                                    <p:cond delay="0"/>
                                  </p:stCondLst>
                                  <p:childTnLst>
                                    <p:set>
                                      <p:cBhvr>
                                        <p:cTn id="12" dur="1" fill="hold">
                                          <p:stCondLst>
                                            <p:cond delay="0"/>
                                          </p:stCondLst>
                                        </p:cTn>
                                        <p:tgtEl>
                                          <p:spTgt spid="338"/>
                                        </p:tgtEl>
                                        <p:attrNameLst>
                                          <p:attrName>style.visibility</p:attrName>
                                        </p:attrNameLst>
                                      </p:cBhvr>
                                      <p:to>
                                        <p:strVal val="visible"/>
                                      </p:to>
                                    </p:set>
                                    <p:animEffect transition="in" filter="fade">
                                      <p:cBhvr>
                                        <p:cTn id="13" dur="1000"/>
                                        <p:tgtEl>
                                          <p:spTgt spid="338"/>
                                        </p:tgtEl>
                                      </p:cBhvr>
                                    </p:animEffect>
                                  </p:childTnLst>
                                </p:cTn>
                              </p:par>
                              <p:par>
                                <p:cTn id="14" presetID="10" presetClass="entr" presetSubtype="0" fill="hold" nodeType="withEffect">
                                  <p:stCondLst>
                                    <p:cond delay="0"/>
                                  </p:stCondLst>
                                  <p:childTnLst>
                                    <p:set>
                                      <p:cBhvr>
                                        <p:cTn id="15" dur="1" fill="hold">
                                          <p:stCondLst>
                                            <p:cond delay="0"/>
                                          </p:stCondLst>
                                        </p:cTn>
                                        <p:tgtEl>
                                          <p:spTgt spid="339"/>
                                        </p:tgtEl>
                                        <p:attrNameLst>
                                          <p:attrName>style.visibility</p:attrName>
                                        </p:attrNameLst>
                                      </p:cBhvr>
                                      <p:to>
                                        <p:strVal val="visible"/>
                                      </p:to>
                                    </p:set>
                                    <p:animEffect transition="in" filter="fade">
                                      <p:cBhvr>
                                        <p:cTn id="16" dur="1000"/>
                                        <p:tgtEl>
                                          <p:spTgt spid="339"/>
                                        </p:tgtEl>
                                      </p:cBhvr>
                                    </p:animEffect>
                                  </p:childTnLst>
                                </p:cTn>
                              </p:par>
                              <p:par>
                                <p:cTn id="17" presetID="10" presetClass="entr" presetSubtype="0" fill="hold" nodeType="withEffect">
                                  <p:stCondLst>
                                    <p:cond delay="0"/>
                                  </p:stCondLst>
                                  <p:childTnLst>
                                    <p:set>
                                      <p:cBhvr>
                                        <p:cTn id="18" dur="1" fill="hold">
                                          <p:stCondLst>
                                            <p:cond delay="0"/>
                                          </p:stCondLst>
                                        </p:cTn>
                                        <p:tgtEl>
                                          <p:spTgt spid="340"/>
                                        </p:tgtEl>
                                        <p:attrNameLst>
                                          <p:attrName>style.visibility</p:attrName>
                                        </p:attrNameLst>
                                      </p:cBhvr>
                                      <p:to>
                                        <p:strVal val="visible"/>
                                      </p:to>
                                    </p:set>
                                    <p:animEffect transition="in" filter="fade">
                                      <p:cBhvr>
                                        <p:cTn id="19" dur="1000"/>
                                        <p:tgtEl>
                                          <p:spTgt spid="340"/>
                                        </p:tgtEl>
                                      </p:cBhvr>
                                    </p:animEffect>
                                  </p:childTnLst>
                                </p:cTn>
                              </p:par>
                              <p:par>
                                <p:cTn id="20" presetID="10" presetClass="entr" presetSubtype="0" fill="hold" nodeType="withEffect">
                                  <p:stCondLst>
                                    <p:cond delay="0"/>
                                  </p:stCondLst>
                                  <p:childTnLst>
                                    <p:set>
                                      <p:cBhvr>
                                        <p:cTn id="21" dur="1" fill="hold">
                                          <p:stCondLst>
                                            <p:cond delay="0"/>
                                          </p:stCondLst>
                                        </p:cTn>
                                        <p:tgtEl>
                                          <p:spTgt spid="341"/>
                                        </p:tgtEl>
                                        <p:attrNameLst>
                                          <p:attrName>style.visibility</p:attrName>
                                        </p:attrNameLst>
                                      </p:cBhvr>
                                      <p:to>
                                        <p:strVal val="visible"/>
                                      </p:to>
                                    </p:set>
                                    <p:animEffect transition="in" filter="fade">
                                      <p:cBhvr>
                                        <p:cTn id="22" dur="1000"/>
                                        <p:tgtEl>
                                          <p:spTgt spid="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6"/>
          <p:cNvSpPr txBox="1"/>
          <p:nvPr/>
        </p:nvSpPr>
        <p:spPr>
          <a:xfrm>
            <a:off x="514767" y="132867"/>
            <a:ext cx="6592400" cy="1046000"/>
          </a:xfrm>
          <a:prstGeom prst="rect">
            <a:avLst/>
          </a:prstGeom>
          <a:noFill/>
          <a:ln>
            <a:noFill/>
          </a:ln>
        </p:spPr>
        <p:txBody>
          <a:bodyPr spcFirstLastPara="1" wrap="square" lIns="121900" tIns="121900" rIns="121900" bIns="121900" anchor="t" anchorCtr="0">
            <a:noAutofit/>
          </a:bodyPr>
          <a:lstStyle/>
          <a:p>
            <a:r>
              <a:rPr lang="en" sz="3600"/>
              <a:t>Building </a:t>
            </a:r>
            <a:r>
              <a:rPr lang="en-US" sz="3600"/>
              <a:t>counter</a:t>
            </a:r>
            <a:r>
              <a:rPr lang="en" sz="3600"/>
              <a:t>.l</a:t>
            </a:r>
            <a:r>
              <a:rPr lang="en-US" sz="3600"/>
              <a:t>ex</a:t>
            </a:r>
            <a:endParaRPr sz="3600"/>
          </a:p>
        </p:txBody>
      </p:sp>
      <p:sp>
        <p:nvSpPr>
          <p:cNvPr id="349" name="Google Shape;349;p46"/>
          <p:cNvSpPr txBox="1"/>
          <p:nvPr/>
        </p:nvSpPr>
        <p:spPr>
          <a:xfrm>
            <a:off x="714033" y="1411100"/>
            <a:ext cx="10506000" cy="2407200"/>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400">
                <a:latin typeface="Consolas"/>
                <a:ea typeface="Consolas"/>
                <a:cs typeface="Consolas"/>
                <a:sym typeface="Consolas"/>
              </a:rPr>
              <a:t>$ flex counter.l</a:t>
            </a:r>
            <a:r>
              <a:rPr lang="en-US" sz="2400">
                <a:latin typeface="Consolas"/>
                <a:ea typeface="Consolas"/>
                <a:cs typeface="Consolas"/>
                <a:sym typeface="Consolas"/>
              </a:rPr>
              <a:t>ex</a:t>
            </a:r>
            <a:r>
              <a:rPr lang="en" sz="2400">
                <a:latin typeface="Consolas"/>
                <a:ea typeface="Consolas"/>
                <a:cs typeface="Consolas"/>
                <a:sym typeface="Consolas"/>
              </a:rPr>
              <a:t>	</a:t>
            </a:r>
            <a:r>
              <a:rPr lang="en" sz="2400">
                <a:solidFill>
                  <a:schemeClr val="accent6"/>
                </a:solidFill>
                <a:latin typeface="Consolas"/>
                <a:ea typeface="Consolas"/>
                <a:cs typeface="Consolas"/>
                <a:sym typeface="Consolas"/>
              </a:rPr>
              <a:t>// produces output file lex.yy.c</a:t>
            </a:r>
            <a:endParaRPr sz="2400">
              <a:solidFill>
                <a:schemeClr val="accent6"/>
              </a:solidFill>
              <a:latin typeface="Consolas"/>
              <a:ea typeface="Consolas"/>
              <a:cs typeface="Consolas"/>
              <a:sym typeface="Consolas"/>
            </a:endParaRPr>
          </a:p>
          <a:p>
            <a:endParaRPr sz="2400">
              <a:latin typeface="Consolas"/>
              <a:ea typeface="Consolas"/>
              <a:cs typeface="Consolas"/>
              <a:sym typeface="Consolas"/>
            </a:endParaRPr>
          </a:p>
          <a:p>
            <a:r>
              <a:rPr lang="en" sz="2400">
                <a:latin typeface="Consolas"/>
                <a:ea typeface="Consolas"/>
                <a:cs typeface="Consolas"/>
                <a:sym typeface="Consolas"/>
              </a:rPr>
              <a:t>$ gcc lex.yy.c -ll	</a:t>
            </a:r>
            <a:r>
              <a:rPr lang="en" sz="2400">
                <a:solidFill>
                  <a:schemeClr val="accent6"/>
                </a:solidFill>
                <a:latin typeface="Consolas"/>
                <a:ea typeface="Consolas"/>
                <a:cs typeface="Consolas"/>
                <a:sym typeface="Consolas"/>
              </a:rPr>
              <a:t>// produces a.out</a:t>
            </a:r>
            <a:endParaRPr sz="2400">
              <a:solidFill>
                <a:schemeClr val="accent6"/>
              </a:solidFill>
              <a:latin typeface="Consolas"/>
              <a:ea typeface="Consolas"/>
              <a:cs typeface="Consolas"/>
              <a:sym typeface="Consolas"/>
            </a:endParaRPr>
          </a:p>
          <a:p>
            <a:endParaRPr sz="2400">
              <a:latin typeface="Consolas"/>
              <a:ea typeface="Consolas"/>
              <a:cs typeface="Consolas"/>
              <a:sym typeface="Consolas"/>
            </a:endParaRPr>
          </a:p>
          <a:p>
            <a:r>
              <a:rPr lang="en" sz="2400">
                <a:latin typeface="Consolas"/>
                <a:ea typeface="Consolas"/>
                <a:cs typeface="Consolas"/>
                <a:sym typeface="Consolas"/>
              </a:rPr>
              <a:t>$ ./a.out &lt; fac.tog	</a:t>
            </a:r>
            <a:r>
              <a:rPr lang="en" sz="2400">
                <a:solidFill>
                  <a:schemeClr val="accent6"/>
                </a:solidFill>
                <a:latin typeface="Consolas"/>
                <a:ea typeface="Consolas"/>
                <a:cs typeface="Consolas"/>
                <a:sym typeface="Consolas"/>
              </a:rPr>
              <a:t>// runs the counter on fac.tog</a:t>
            </a:r>
            <a:endParaRPr sz="2400">
              <a:solidFill>
                <a:schemeClr val="accent6"/>
              </a:solidFill>
              <a:latin typeface="Consolas"/>
              <a:ea typeface="Consolas"/>
              <a:cs typeface="Consolas"/>
              <a:sym typeface="Consolas"/>
            </a:endParaRPr>
          </a:p>
          <a:p>
            <a:endParaRPr sz="2400">
              <a:latin typeface="Consolas"/>
              <a:ea typeface="Consolas"/>
              <a:cs typeface="Consolas"/>
              <a:sym typeface="Consolas"/>
            </a:endParaRPr>
          </a:p>
        </p:txBody>
      </p:sp>
      <p:sp>
        <p:nvSpPr>
          <p:cNvPr id="350" name="Google Shape;350;p46"/>
          <p:cNvSpPr txBox="1"/>
          <p:nvPr/>
        </p:nvSpPr>
        <p:spPr>
          <a:xfrm>
            <a:off x="3572000" y="4500067"/>
            <a:ext cx="5048000" cy="1361600"/>
          </a:xfrm>
          <a:prstGeom prst="rect">
            <a:avLst/>
          </a:prstGeom>
          <a:gradFill>
            <a:gsLst>
              <a:gs pos="0">
                <a:srgbClr val="FFF6DB"/>
              </a:gs>
              <a:gs pos="100000">
                <a:srgbClr val="FAD25C"/>
              </a:gs>
            </a:gsLst>
            <a:lin ang="5400012" scaled="0"/>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a:buClr>
                <a:schemeClr val="dk1"/>
              </a:buClr>
              <a:buSzPts val="1100"/>
            </a:pPr>
            <a:r>
              <a:rPr lang="en" sz="2400">
                <a:latin typeface="Consolas"/>
                <a:ea typeface="Consolas"/>
                <a:cs typeface="Consolas"/>
                <a:sym typeface="Consolas"/>
              </a:rPr>
              <a:t>$ ./a.out &lt; fac.tog</a:t>
            </a:r>
            <a:endParaRPr sz="2400">
              <a:latin typeface="Consolas"/>
              <a:ea typeface="Consolas"/>
              <a:cs typeface="Consolas"/>
              <a:sym typeface="Consolas"/>
            </a:endParaRPr>
          </a:p>
          <a:p>
            <a:pPr>
              <a:buClr>
                <a:schemeClr val="dk1"/>
              </a:buClr>
              <a:buSzPts val="1100"/>
            </a:pPr>
            <a:r>
              <a:rPr lang="en" sz="2400">
                <a:latin typeface="Consolas"/>
                <a:ea typeface="Consolas"/>
                <a:cs typeface="Consolas"/>
                <a:sym typeface="Consolas"/>
              </a:rPr>
              <a:t>Lines = 28, Chars = 419</a:t>
            </a:r>
            <a:endParaRPr sz="2400">
              <a:latin typeface="Consolas"/>
              <a:ea typeface="Consolas"/>
              <a:cs typeface="Consolas"/>
              <a:sym typeface="Consolas"/>
            </a:endParaRPr>
          </a:p>
          <a:p>
            <a:pPr>
              <a:buClr>
                <a:schemeClr val="dk1"/>
              </a:buClr>
              <a:buSzPts val="1100"/>
            </a:pPr>
            <a:r>
              <a:rPr lang="en" sz="2400">
                <a:latin typeface="Consolas"/>
                <a:ea typeface="Consolas"/>
                <a:cs typeface="Consolas"/>
                <a:sym typeface="Consolas"/>
              </a:rPr>
              <a:t>$</a:t>
            </a:r>
            <a:endParaRPr sz="2400">
              <a:latin typeface="Consolas"/>
              <a:ea typeface="Consolas"/>
              <a:cs typeface="Consolas"/>
              <a:sym typeface="Consolas"/>
            </a:endParaRPr>
          </a:p>
          <a:p>
            <a:endParaRPr sz="2400">
              <a:latin typeface="Consolas"/>
              <a:ea typeface="Consolas"/>
              <a:cs typeface="Consolas"/>
              <a:sym typeface="Consolas"/>
            </a:endParaRPr>
          </a:p>
        </p:txBody>
      </p:sp>
      <p:sp>
        <p:nvSpPr>
          <p:cNvPr id="351" name="Google Shape;351;p46"/>
          <p:cNvSpPr txBox="1"/>
          <p:nvPr/>
        </p:nvSpPr>
        <p:spPr>
          <a:xfrm>
            <a:off x="929900" y="4815533"/>
            <a:ext cx="2507600" cy="830400"/>
          </a:xfrm>
          <a:prstGeom prst="rect">
            <a:avLst/>
          </a:prstGeom>
          <a:noFill/>
          <a:ln>
            <a:noFill/>
          </a:ln>
        </p:spPr>
        <p:txBody>
          <a:bodyPr spcFirstLastPara="1" wrap="square" lIns="121900" tIns="121900" rIns="121900" bIns="121900" anchor="t" anchorCtr="0">
            <a:noAutofit/>
          </a:bodyPr>
          <a:lstStyle/>
          <a:p>
            <a:r>
              <a:rPr lang="en" sz="2400">
                <a:latin typeface="Calibri"/>
                <a:ea typeface="Calibri"/>
                <a:cs typeface="Calibri"/>
                <a:sym typeface="Calibri"/>
              </a:rPr>
              <a:t>Example output</a:t>
            </a:r>
            <a:endParaRPr sz="2400">
              <a:latin typeface="Calibri"/>
              <a:ea typeface="Calibri"/>
              <a:cs typeface="Calibri"/>
              <a:sym typeface="Calibri"/>
            </a:endParaRPr>
          </a:p>
        </p:txBody>
      </p:sp>
      <p:sp>
        <p:nvSpPr>
          <p:cNvPr id="2" name="Footer Placeholder 1">
            <a:extLst>
              <a:ext uri="{FF2B5EF4-FFF2-40B4-BE49-F238E27FC236}">
                <a16:creationId xmlns:a16="http://schemas.microsoft.com/office/drawing/2014/main" id="{94E6E342-8E2F-4015-BFF0-DABE8FA3CB8C}"/>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136F5F69-BD87-4A51-B878-9AF74B80DD27}"/>
              </a:ext>
            </a:extLst>
          </p:cNvPr>
          <p:cNvSpPr>
            <a:spLocks noGrp="1"/>
          </p:cNvSpPr>
          <p:nvPr>
            <p:ph type="sldNum" sz="quarter" idx="12"/>
          </p:nvPr>
        </p:nvSpPr>
        <p:spPr/>
        <p:txBody>
          <a:bodyPr/>
          <a:lstStyle/>
          <a:p>
            <a:fld id="{4D86E1FC-21E1-4953-8904-801FCD90CB48}" type="slidenum">
              <a:rPr lang="en-US" smtClean="0"/>
              <a:t>45</a:t>
            </a:fld>
            <a:endParaRPr lang="en-US"/>
          </a:p>
        </p:txBody>
      </p:sp>
    </p:spTree>
    <p:extLst>
      <p:ext uri="{BB962C8B-B14F-4D97-AF65-F5344CB8AC3E}">
        <p14:creationId xmlns:p14="http://schemas.microsoft.com/office/powerpoint/2010/main" val="41643679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7"/>
          <p:cNvSpPr txBox="1">
            <a:spLocks noGrp="1"/>
          </p:cNvSpPr>
          <p:nvPr>
            <p:ph type="title" idx="4294967295"/>
          </p:nvPr>
        </p:nvSpPr>
        <p:spPr>
          <a:xfrm>
            <a:off x="467387" y="420693"/>
            <a:ext cx="10390800" cy="578000"/>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600"/>
            </a:pPr>
            <a:r>
              <a:rPr lang="en"/>
              <a:t>Building a Tog Lexer using flex</a:t>
            </a:r>
            <a:endParaRPr sz="4800">
              <a:latin typeface="Calibri"/>
              <a:ea typeface="Calibri"/>
              <a:cs typeface="Calibri"/>
              <a:sym typeface="Calibri"/>
            </a:endParaRPr>
          </a:p>
        </p:txBody>
      </p:sp>
      <p:sp>
        <p:nvSpPr>
          <p:cNvPr id="357" name="Google Shape;357;p47"/>
          <p:cNvSpPr txBox="1">
            <a:spLocks noGrp="1"/>
          </p:cNvSpPr>
          <p:nvPr>
            <p:ph type="body" idx="1"/>
          </p:nvPr>
        </p:nvSpPr>
        <p:spPr>
          <a:xfrm>
            <a:off x="467400" y="1291500"/>
            <a:ext cx="7100800" cy="2620000"/>
          </a:xfrm>
          <a:prstGeom prst="rect">
            <a:avLst/>
          </a:prstGeom>
          <a:gradFill>
            <a:gsLst>
              <a:gs pos="0">
                <a:srgbClr val="FFF6DB"/>
              </a:gs>
              <a:gs pos="100000">
                <a:srgbClr val="FAD25C"/>
              </a:gs>
            </a:gsLst>
            <a:lin ang="5400012" scaled="0"/>
          </a:gra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pPr marL="0" indent="0">
              <a:lnSpc>
                <a:spcPct val="70000"/>
              </a:lnSpc>
              <a:spcBef>
                <a:spcPts val="1333"/>
              </a:spcBef>
              <a:buNone/>
            </a:pPr>
            <a:r>
              <a:rPr lang="en" sz="2400">
                <a:latin typeface="Calibri"/>
                <a:ea typeface="Calibri"/>
                <a:cs typeface="Calibri"/>
                <a:sym typeface="Calibri"/>
              </a:rPr>
              <a:t>Name		[a-zA-Z]+</a:t>
            </a:r>
            <a:endParaRPr sz="2400">
              <a:latin typeface="Calibri"/>
              <a:ea typeface="Calibri"/>
              <a:cs typeface="Calibri"/>
              <a:sym typeface="Calibri"/>
            </a:endParaRPr>
          </a:p>
          <a:p>
            <a:pPr marL="0" indent="0">
              <a:lnSpc>
                <a:spcPct val="70000"/>
              </a:lnSpc>
              <a:spcBef>
                <a:spcPts val="1333"/>
              </a:spcBef>
              <a:buNone/>
            </a:pPr>
            <a:r>
              <a:rPr lang="en" sz="2400">
                <a:latin typeface="Calibri"/>
                <a:ea typeface="Calibri"/>
                <a:cs typeface="Calibri"/>
                <a:sym typeface="Calibri"/>
              </a:rPr>
              <a:t>Number	[0-9]+</a:t>
            </a:r>
            <a:endParaRPr sz="2400">
              <a:latin typeface="Calibri"/>
              <a:ea typeface="Calibri"/>
              <a:cs typeface="Calibri"/>
              <a:sym typeface="Calibri"/>
            </a:endParaRPr>
          </a:p>
          <a:p>
            <a:pPr marL="0" indent="0">
              <a:lnSpc>
                <a:spcPct val="70000"/>
              </a:lnSpc>
              <a:spcBef>
                <a:spcPts val="1333"/>
              </a:spcBef>
              <a:buNone/>
            </a:pPr>
            <a:r>
              <a:rPr lang="en" sz="2400">
                <a:latin typeface="Calibri"/>
                <a:ea typeface="Calibri"/>
                <a:cs typeface="Calibri"/>
                <a:sym typeface="Calibri"/>
              </a:rPr>
              <a:t>Keyword	</a:t>
            </a:r>
            <a:r>
              <a:rPr lang="en" sz="2400">
                <a:solidFill>
                  <a:schemeClr val="dk1"/>
                </a:solidFill>
                <a:latin typeface="Calibri"/>
                <a:ea typeface="Calibri"/>
                <a:cs typeface="Calibri"/>
                <a:sym typeface="Calibri"/>
              </a:rPr>
              <a:t>call  do  elihw  fi  fun  if  let  nl  nuf  </a:t>
            </a:r>
            <a:br>
              <a:rPr lang="en" sz="2400">
                <a:solidFill>
                  <a:schemeClr val="dk1"/>
                </a:solidFill>
                <a:latin typeface="Calibri"/>
                <a:ea typeface="Calibri"/>
                <a:cs typeface="Calibri"/>
                <a:sym typeface="Calibri"/>
              </a:rPr>
            </a:br>
            <a:r>
              <a:rPr lang="en" sz="2400">
                <a:solidFill>
                  <a:schemeClr val="dk1"/>
                </a:solidFill>
                <a:latin typeface="Calibri"/>
                <a:ea typeface="Calibri"/>
                <a:cs typeface="Calibri"/>
                <a:sym typeface="Calibri"/>
              </a:rPr>
              <a:t>		num  ret  say  stop  str  then  var  while</a:t>
            </a:r>
            <a:endParaRPr sz="2400">
              <a:latin typeface="Calibri"/>
              <a:ea typeface="Calibri"/>
              <a:cs typeface="Calibri"/>
              <a:sym typeface="Calibri"/>
            </a:endParaRPr>
          </a:p>
          <a:p>
            <a:pPr marL="0" indent="0">
              <a:lnSpc>
                <a:spcPct val="70000"/>
              </a:lnSpc>
              <a:spcBef>
                <a:spcPts val="1333"/>
              </a:spcBef>
              <a:buNone/>
            </a:pPr>
            <a:r>
              <a:rPr lang="en" sz="2400">
                <a:latin typeface="Calibri"/>
                <a:ea typeface="Calibri"/>
                <a:cs typeface="Calibri"/>
                <a:sym typeface="Calibri"/>
              </a:rPr>
              <a:t>Operator 	</a:t>
            </a:r>
            <a:r>
              <a:rPr lang="en" sz="2400">
                <a:solidFill>
                  <a:schemeClr val="dk1"/>
                </a:solidFill>
                <a:latin typeface="Calibri"/>
                <a:ea typeface="Calibri"/>
                <a:cs typeface="Calibri"/>
                <a:sym typeface="Calibri"/>
              </a:rPr>
              <a:t>+   /    ==   &gt;=   &gt;   &lt;=   &lt;   *   !=   </a:t>
            </a:r>
            <a:r>
              <a:rPr lang="en" sz="2400" b="1">
                <a:solidFill>
                  <a:schemeClr val="dk1"/>
                </a:solidFill>
                <a:latin typeface="Calibri"/>
                <a:ea typeface="Calibri"/>
                <a:cs typeface="Calibri"/>
                <a:sym typeface="Calibri"/>
              </a:rPr>
              <a:t>-   </a:t>
            </a:r>
            <a:r>
              <a:rPr lang="en" sz="2400">
                <a:solidFill>
                  <a:schemeClr val="dk1"/>
                </a:solidFill>
                <a:latin typeface="Calibri"/>
                <a:ea typeface="Calibri"/>
                <a:cs typeface="Calibri"/>
                <a:sym typeface="Calibri"/>
              </a:rPr>
              <a:t>=</a:t>
            </a:r>
            <a:endParaRPr sz="2400">
              <a:latin typeface="Calibri"/>
              <a:ea typeface="Calibri"/>
              <a:cs typeface="Calibri"/>
              <a:sym typeface="Calibri"/>
            </a:endParaRPr>
          </a:p>
          <a:p>
            <a:pPr marL="0" indent="0">
              <a:lnSpc>
                <a:spcPct val="70000"/>
              </a:lnSpc>
              <a:spcBef>
                <a:spcPts val="1333"/>
              </a:spcBef>
              <a:buNone/>
            </a:pPr>
            <a:r>
              <a:rPr lang="en" sz="2400">
                <a:latin typeface="Calibri"/>
                <a:ea typeface="Calibri"/>
                <a:cs typeface="Calibri"/>
                <a:sym typeface="Calibri"/>
              </a:rPr>
              <a:t>Punctuation	</a:t>
            </a:r>
            <a:r>
              <a:rPr lang="en" sz="2400">
                <a:solidFill>
                  <a:schemeClr val="dk1"/>
                </a:solidFill>
                <a:latin typeface="Calibri"/>
                <a:ea typeface="Calibri"/>
                <a:cs typeface="Calibri"/>
                <a:sym typeface="Calibri"/>
              </a:rPr>
              <a:t>:    #</a:t>
            </a:r>
            <a:endParaRPr sz="2400">
              <a:latin typeface="Calibri"/>
              <a:ea typeface="Calibri"/>
              <a:cs typeface="Calibri"/>
              <a:sym typeface="Calibri"/>
            </a:endParaRPr>
          </a:p>
          <a:p>
            <a:pPr marL="0" indent="0">
              <a:lnSpc>
                <a:spcPct val="70000"/>
              </a:lnSpc>
              <a:spcBef>
                <a:spcPts val="1333"/>
              </a:spcBef>
              <a:buNone/>
            </a:pPr>
            <a:endParaRPr sz="2400">
              <a:latin typeface="Calibri"/>
              <a:ea typeface="Calibri"/>
              <a:cs typeface="Calibri"/>
              <a:sym typeface="Calibri"/>
            </a:endParaRPr>
          </a:p>
        </p:txBody>
      </p:sp>
      <p:sp>
        <p:nvSpPr>
          <p:cNvPr id="358" name="Google Shape;358;p47"/>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46</a:t>
            </a:fld>
            <a:endParaRPr/>
          </a:p>
        </p:txBody>
      </p:sp>
      <p:sp>
        <p:nvSpPr>
          <p:cNvPr id="359" name="Google Shape;359;p47"/>
          <p:cNvSpPr txBox="1"/>
          <p:nvPr/>
        </p:nvSpPr>
        <p:spPr>
          <a:xfrm>
            <a:off x="467400" y="4204300"/>
            <a:ext cx="11108800" cy="1763600"/>
          </a:xfrm>
          <a:prstGeom prst="rect">
            <a:avLst/>
          </a:prstGeom>
          <a:noFill/>
          <a:ln>
            <a:noFill/>
          </a:ln>
        </p:spPr>
        <p:txBody>
          <a:bodyPr spcFirstLastPara="1" wrap="square" lIns="121900" tIns="121900" rIns="121900" bIns="121900" anchor="t" anchorCtr="0">
            <a:noAutofit/>
          </a:bodyPr>
          <a:lstStyle/>
          <a:p>
            <a:pPr marL="609585" indent="-457189">
              <a:buSzPts val="1800"/>
              <a:buChar char="●"/>
            </a:pPr>
            <a:r>
              <a:rPr lang="en" sz="2400"/>
              <a:t>Name and Number are defined by their regex</a:t>
            </a:r>
            <a:endParaRPr sz="2400"/>
          </a:p>
          <a:p>
            <a:endParaRPr sz="2400"/>
          </a:p>
          <a:p>
            <a:pPr marL="609585" indent="-457189">
              <a:buSzPts val="1800"/>
              <a:buChar char="●"/>
            </a:pPr>
            <a:r>
              <a:rPr lang="en" sz="2400"/>
              <a:t>Keyword, Operator and Punctuation are defined, verbatim</a:t>
            </a:r>
            <a:endParaRPr sz="2400"/>
          </a:p>
          <a:p>
            <a:pPr marL="609585"/>
            <a:r>
              <a:rPr lang="en" sz="2400"/>
              <a:t>Eg: regex for colon is ":" and regex for if "if"</a:t>
            </a:r>
            <a:endParaRPr sz="2400"/>
          </a:p>
        </p:txBody>
      </p:sp>
      <p:sp>
        <p:nvSpPr>
          <p:cNvPr id="360" name="Google Shape;360;p47"/>
          <p:cNvSpPr txBox="1"/>
          <p:nvPr/>
        </p:nvSpPr>
        <p:spPr>
          <a:xfrm>
            <a:off x="7953967" y="1893000"/>
            <a:ext cx="2939200" cy="1228800"/>
          </a:xfrm>
          <a:prstGeom prst="rect">
            <a:avLst/>
          </a:prstGeom>
          <a:noFill/>
          <a:ln>
            <a:noFill/>
          </a:ln>
        </p:spPr>
        <p:txBody>
          <a:bodyPr spcFirstLastPara="1" wrap="square" lIns="121900" tIns="121900" rIns="121900" bIns="121900" anchor="ctr" anchorCtr="0">
            <a:noAutofit/>
          </a:bodyPr>
          <a:lstStyle/>
          <a:p>
            <a:r>
              <a:rPr lang="en" sz="2400">
                <a:latin typeface="Calibri"/>
                <a:ea typeface="Calibri"/>
                <a:cs typeface="Calibri"/>
                <a:sym typeface="Calibri"/>
              </a:rPr>
              <a:t>Tog Tokens</a:t>
            </a:r>
            <a:endParaRPr sz="2400">
              <a:latin typeface="Calibri"/>
              <a:ea typeface="Calibri"/>
              <a:cs typeface="Calibri"/>
              <a:sym typeface="Calibri"/>
            </a:endParaRPr>
          </a:p>
        </p:txBody>
      </p:sp>
      <p:sp>
        <p:nvSpPr>
          <p:cNvPr id="2" name="Footer Placeholder 1">
            <a:extLst>
              <a:ext uri="{FF2B5EF4-FFF2-40B4-BE49-F238E27FC236}">
                <a16:creationId xmlns:a16="http://schemas.microsoft.com/office/drawing/2014/main" id="{6B1C90F4-A16A-42B6-AA2E-9FE0A612F3A0}"/>
              </a:ext>
            </a:extLst>
          </p:cNvPr>
          <p:cNvSpPr>
            <a:spLocks noGrp="1"/>
          </p:cNvSpPr>
          <p:nvPr>
            <p:ph type="ftr" sz="quarter" idx="11"/>
          </p:nvPr>
        </p:nvSpPr>
        <p:spPr/>
        <p:txBody>
          <a:bodyPr/>
          <a:lstStyle/>
          <a:p>
            <a:r>
              <a:rPr lang="en-US"/>
              <a:t>Introduction to Compilers : Lexer</a:t>
            </a:r>
          </a:p>
        </p:txBody>
      </p:sp>
    </p:spTree>
    <p:extLst>
      <p:ext uri="{BB962C8B-B14F-4D97-AF65-F5344CB8AC3E}">
        <p14:creationId xmlns:p14="http://schemas.microsoft.com/office/powerpoint/2010/main" val="1054869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8"/>
          <p:cNvSpPr txBox="1"/>
          <p:nvPr/>
        </p:nvSpPr>
        <p:spPr>
          <a:xfrm>
            <a:off x="514767" y="132867"/>
            <a:ext cx="6592400" cy="1046000"/>
          </a:xfrm>
          <a:prstGeom prst="rect">
            <a:avLst/>
          </a:prstGeom>
          <a:noFill/>
          <a:ln>
            <a:noFill/>
          </a:ln>
        </p:spPr>
        <p:txBody>
          <a:bodyPr spcFirstLastPara="1" wrap="square" lIns="121900" tIns="121900" rIns="121900" bIns="121900" anchor="t" anchorCtr="0">
            <a:noAutofit/>
          </a:bodyPr>
          <a:lstStyle/>
          <a:p>
            <a:r>
              <a:rPr lang="en" sz="4800"/>
              <a:t>flex - tog.l</a:t>
            </a:r>
            <a:r>
              <a:rPr lang="en-US" sz="4800"/>
              <a:t>ex</a:t>
            </a:r>
            <a:endParaRPr sz="4800"/>
          </a:p>
        </p:txBody>
      </p:sp>
      <p:sp>
        <p:nvSpPr>
          <p:cNvPr id="366" name="Google Shape;366;p48"/>
          <p:cNvSpPr txBox="1"/>
          <p:nvPr/>
        </p:nvSpPr>
        <p:spPr>
          <a:xfrm>
            <a:off x="1311800" y="1328300"/>
            <a:ext cx="8582698" cy="4526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a:buClr>
                <a:schemeClr val="dk1"/>
              </a:buClr>
              <a:buSzPts val="1100"/>
            </a:pPr>
            <a:r>
              <a:rPr lang="en" sz="2133" b="1">
                <a:latin typeface="Consolas"/>
                <a:ea typeface="Consolas"/>
                <a:cs typeface="Consolas"/>
                <a:sym typeface="Consolas"/>
              </a:rPr>
              <a:t>%%</a:t>
            </a:r>
            <a:endParaRPr sz="2133" b="1">
              <a:latin typeface="Consolas"/>
              <a:ea typeface="Consolas"/>
              <a:cs typeface="Consolas"/>
              <a:sym typeface="Consolas"/>
            </a:endParaRPr>
          </a:p>
          <a:p>
            <a:pPr>
              <a:buClr>
                <a:schemeClr val="dk1"/>
              </a:buClr>
              <a:buSzPts val="1100"/>
            </a:pPr>
            <a:endParaRPr sz="2133" b="1">
              <a:latin typeface="Consolas"/>
              <a:ea typeface="Consolas"/>
              <a:cs typeface="Consolas"/>
              <a:sym typeface="Consolas"/>
            </a:endParaRPr>
          </a:p>
          <a:p>
            <a:pPr>
              <a:buClr>
                <a:schemeClr val="dk1"/>
              </a:buClr>
              <a:buSzPts val="1100"/>
            </a:pPr>
            <a:r>
              <a:rPr lang="en" sz="2133" b="1">
                <a:latin typeface="Consolas"/>
                <a:ea typeface="Consolas"/>
                <a:cs typeface="Consolas"/>
                <a:sym typeface="Consolas"/>
              </a:rPr>
              <a:t>[ \t\n]		;</a:t>
            </a:r>
            <a:endParaRPr sz="2133" b="1">
              <a:latin typeface="Consolas"/>
              <a:ea typeface="Consolas"/>
              <a:cs typeface="Consolas"/>
              <a:sym typeface="Consolas"/>
            </a:endParaRPr>
          </a:p>
          <a:p>
            <a:pPr>
              <a:buClr>
                <a:schemeClr val="dk1"/>
              </a:buClr>
              <a:buSzPts val="1100"/>
            </a:pPr>
            <a:r>
              <a:rPr lang="en" sz="2133" b="1">
                <a:latin typeface="Consolas"/>
                <a:ea typeface="Consolas"/>
                <a:cs typeface="Consolas"/>
                <a:sym typeface="Consolas"/>
              </a:rPr>
              <a:t>"#".*			printf("TOKCOM    %s \n", yytext);</a:t>
            </a:r>
            <a:endParaRPr sz="2133" b="1">
              <a:latin typeface="Consolas"/>
              <a:ea typeface="Consolas"/>
              <a:cs typeface="Consolas"/>
              <a:sym typeface="Consolas"/>
            </a:endParaRPr>
          </a:p>
          <a:p>
            <a:pPr>
              <a:buClr>
                <a:schemeClr val="dk1"/>
              </a:buClr>
              <a:buSzPts val="1100"/>
            </a:pPr>
            <a:r>
              <a:rPr lang="en" sz="2133" b="1">
                <a:latin typeface="Consolas"/>
                <a:ea typeface="Consolas"/>
                <a:cs typeface="Consolas"/>
                <a:sym typeface="Consolas"/>
              </a:rPr>
              <a:t>"'"[^']*"'"		printf("TOKSTRLIT %s \n", yytext);</a:t>
            </a:r>
            <a:endParaRPr sz="2133" b="1">
              <a:latin typeface="Consolas"/>
              <a:ea typeface="Consolas"/>
              <a:cs typeface="Consolas"/>
              <a:sym typeface="Consolas"/>
            </a:endParaRPr>
          </a:p>
          <a:p>
            <a:pPr>
              <a:buClr>
                <a:schemeClr val="dk1"/>
              </a:buClr>
              <a:buSzPts val="1100"/>
            </a:pPr>
            <a:r>
              <a:rPr lang="en" sz="2133" b="1">
                <a:latin typeface="Consolas"/>
                <a:ea typeface="Consolas"/>
                <a:cs typeface="Consolas"/>
                <a:sym typeface="Consolas"/>
              </a:rPr>
              <a:t>call			printf("TOKCALL   %s \n", yytext);</a:t>
            </a:r>
            <a:endParaRPr sz="2133" b="1">
              <a:latin typeface="Consolas"/>
              <a:ea typeface="Consolas"/>
              <a:cs typeface="Consolas"/>
              <a:sym typeface="Consolas"/>
            </a:endParaRPr>
          </a:p>
          <a:p>
            <a:pPr>
              <a:buClr>
                <a:schemeClr val="dk1"/>
              </a:buClr>
              <a:buSzPts val="1100"/>
            </a:pPr>
            <a:r>
              <a:rPr lang="en" sz="2133" b="1">
                <a:latin typeface="Consolas"/>
                <a:ea typeface="Consolas"/>
                <a:cs typeface="Consolas"/>
                <a:sym typeface="Consolas"/>
              </a:rPr>
              <a:t>do			printf("TOKDO     %s \n", yytext);</a:t>
            </a:r>
            <a:endParaRPr sz="2133" b="1">
              <a:latin typeface="Consolas"/>
              <a:ea typeface="Consolas"/>
              <a:cs typeface="Consolas"/>
              <a:sym typeface="Consolas"/>
            </a:endParaRPr>
          </a:p>
          <a:p>
            <a:pPr>
              <a:buClr>
                <a:schemeClr val="dk1"/>
              </a:buClr>
              <a:buSzPts val="1100"/>
            </a:pPr>
            <a:r>
              <a:rPr lang="en" sz="2133" b="1">
                <a:latin typeface="Consolas"/>
                <a:ea typeface="Consolas"/>
                <a:cs typeface="Consolas"/>
                <a:sym typeface="Consolas"/>
              </a:rPr>
              <a:t>elihw			printf("TOKELIHW  %s \n", yytext);</a:t>
            </a:r>
            <a:endParaRPr sz="2133" b="1">
              <a:latin typeface="Consolas"/>
              <a:ea typeface="Consolas"/>
              <a:cs typeface="Consolas"/>
              <a:sym typeface="Consolas"/>
            </a:endParaRPr>
          </a:p>
          <a:p>
            <a:pPr>
              <a:buClr>
                <a:schemeClr val="dk1"/>
              </a:buClr>
              <a:buSzPts val="1100"/>
            </a:pPr>
            <a:r>
              <a:rPr lang="en" sz="2133" b="1">
                <a:latin typeface="Consolas"/>
                <a:ea typeface="Consolas"/>
                <a:cs typeface="Consolas"/>
                <a:sym typeface="Consolas"/>
              </a:rPr>
              <a:t>fun			printf("TOKFUN    %s \n", yytext);</a:t>
            </a:r>
            <a:endParaRPr sz="2133" b="1">
              <a:latin typeface="Consolas"/>
              <a:ea typeface="Consolas"/>
              <a:cs typeface="Consolas"/>
              <a:sym typeface="Consolas"/>
            </a:endParaRPr>
          </a:p>
          <a:p>
            <a:pPr>
              <a:buClr>
                <a:schemeClr val="dk1"/>
              </a:buClr>
              <a:buSzPts val="1100"/>
            </a:pPr>
            <a:r>
              <a:rPr lang="en" sz="2133" b="1">
                <a:latin typeface="Consolas"/>
                <a:ea typeface="Consolas"/>
                <a:cs typeface="Consolas"/>
                <a:sym typeface="Consolas"/>
              </a:rPr>
              <a:t>let			printf("TOKLET    %s \n", yytext);</a:t>
            </a:r>
            <a:endParaRPr sz="2133" b="1">
              <a:latin typeface="Consolas"/>
              <a:ea typeface="Consolas"/>
              <a:cs typeface="Consolas"/>
              <a:sym typeface="Consolas"/>
            </a:endParaRPr>
          </a:p>
          <a:p>
            <a:pPr>
              <a:buClr>
                <a:schemeClr val="dk1"/>
              </a:buClr>
              <a:buSzPts val="1100"/>
            </a:pPr>
            <a:r>
              <a:rPr lang="en" sz="2133" b="1">
                <a:latin typeface="Consolas"/>
                <a:ea typeface="Consolas"/>
                <a:cs typeface="Consolas"/>
                <a:sym typeface="Consolas"/>
              </a:rPr>
              <a:t>nuf			printf("TOKNUF    %s \n", yytext);</a:t>
            </a:r>
            <a:endParaRPr sz="2133" b="1">
              <a:latin typeface="Consolas"/>
              <a:ea typeface="Consolas"/>
              <a:cs typeface="Consolas"/>
              <a:sym typeface="Consolas"/>
            </a:endParaRPr>
          </a:p>
          <a:p>
            <a:pPr>
              <a:buClr>
                <a:schemeClr val="dk1"/>
              </a:buClr>
              <a:buSzPts val="1100"/>
            </a:pPr>
            <a:r>
              <a:rPr lang="en" sz="2133" b="1">
                <a:latin typeface="Consolas"/>
                <a:ea typeface="Consolas"/>
                <a:cs typeface="Consolas"/>
                <a:sym typeface="Consolas"/>
              </a:rPr>
              <a:t>num			printf("TOKNUM    %s \n", yytext);</a:t>
            </a:r>
            <a:endParaRPr sz="2133" b="1">
              <a:latin typeface="Consolas"/>
              <a:ea typeface="Consolas"/>
              <a:cs typeface="Consolas"/>
              <a:sym typeface="Consolas"/>
            </a:endParaRPr>
          </a:p>
          <a:p>
            <a:pPr>
              <a:buClr>
                <a:schemeClr val="dk1"/>
              </a:buClr>
              <a:buSzPts val="1100"/>
            </a:pPr>
            <a:r>
              <a:rPr lang="en" sz="2133" b="1">
                <a:latin typeface="Consolas"/>
                <a:ea typeface="Consolas"/>
                <a:cs typeface="Consolas"/>
                <a:sym typeface="Consolas"/>
              </a:rPr>
              <a:t>ret			printf("TOKRET    %s \n", yytext);</a:t>
            </a:r>
            <a:endParaRPr sz="2133" b="1">
              <a:latin typeface="Consolas"/>
              <a:ea typeface="Consolas"/>
              <a:cs typeface="Consolas"/>
              <a:sym typeface="Consolas"/>
            </a:endParaRPr>
          </a:p>
          <a:p>
            <a:pPr>
              <a:buClr>
                <a:schemeClr val="dk1"/>
              </a:buClr>
              <a:buSzPts val="1100"/>
            </a:pPr>
            <a:endParaRPr sz="2133" b="1">
              <a:latin typeface="Consolas"/>
              <a:ea typeface="Consolas"/>
              <a:cs typeface="Consolas"/>
              <a:sym typeface="Consolas"/>
            </a:endParaRPr>
          </a:p>
        </p:txBody>
      </p:sp>
      <p:sp>
        <p:nvSpPr>
          <p:cNvPr id="2" name="Footer Placeholder 1">
            <a:extLst>
              <a:ext uri="{FF2B5EF4-FFF2-40B4-BE49-F238E27FC236}">
                <a16:creationId xmlns:a16="http://schemas.microsoft.com/office/drawing/2014/main" id="{4FF753FA-8AA9-42F4-8B34-2E81E4330C75}"/>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8179DA3A-9194-43FA-BCDF-4CF5F1924E88}"/>
              </a:ext>
            </a:extLst>
          </p:cNvPr>
          <p:cNvSpPr>
            <a:spLocks noGrp="1"/>
          </p:cNvSpPr>
          <p:nvPr>
            <p:ph type="sldNum" sz="quarter" idx="12"/>
          </p:nvPr>
        </p:nvSpPr>
        <p:spPr/>
        <p:txBody>
          <a:bodyPr/>
          <a:lstStyle/>
          <a:p>
            <a:fld id="{4D86E1FC-21E1-4953-8904-801FCD90CB48}" type="slidenum">
              <a:rPr lang="en-US" smtClean="0"/>
              <a:t>47</a:t>
            </a:fld>
            <a:endParaRPr lang="en-US"/>
          </a:p>
        </p:txBody>
      </p:sp>
    </p:spTree>
    <p:extLst>
      <p:ext uri="{BB962C8B-B14F-4D97-AF65-F5344CB8AC3E}">
        <p14:creationId xmlns:p14="http://schemas.microsoft.com/office/powerpoint/2010/main" val="39667463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9"/>
          <p:cNvSpPr txBox="1"/>
          <p:nvPr/>
        </p:nvSpPr>
        <p:spPr>
          <a:xfrm>
            <a:off x="514767" y="132867"/>
            <a:ext cx="6592400" cy="1046000"/>
          </a:xfrm>
          <a:prstGeom prst="rect">
            <a:avLst/>
          </a:prstGeom>
          <a:noFill/>
          <a:ln>
            <a:noFill/>
          </a:ln>
        </p:spPr>
        <p:txBody>
          <a:bodyPr spcFirstLastPara="1" wrap="square" lIns="121900" tIns="121900" rIns="121900" bIns="121900" anchor="t" anchorCtr="0">
            <a:noAutofit/>
          </a:bodyPr>
          <a:lstStyle/>
          <a:p>
            <a:r>
              <a:rPr lang="en" sz="4800"/>
              <a:t>flex - tog.l</a:t>
            </a:r>
            <a:r>
              <a:rPr lang="en-US" sz="4800"/>
              <a:t>ex</a:t>
            </a:r>
            <a:r>
              <a:rPr lang="en" sz="4800"/>
              <a:t>, continued</a:t>
            </a:r>
            <a:endParaRPr sz="4800"/>
          </a:p>
        </p:txBody>
      </p:sp>
      <p:sp>
        <p:nvSpPr>
          <p:cNvPr id="372" name="Google Shape;372;p49"/>
          <p:cNvSpPr txBox="1"/>
          <p:nvPr/>
        </p:nvSpPr>
        <p:spPr>
          <a:xfrm>
            <a:off x="1125267" y="1627200"/>
            <a:ext cx="8389669" cy="4031728"/>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000" b="1">
                <a:latin typeface="Consolas"/>
                <a:ea typeface="Consolas"/>
                <a:cs typeface="Consolas"/>
                <a:sym typeface="Consolas"/>
              </a:rPr>
              <a:t>str			printf("TOKSTR    %s \n", yytext);</a:t>
            </a:r>
            <a:endParaRPr sz="2000" b="1">
              <a:latin typeface="Consolas"/>
              <a:ea typeface="Consolas"/>
              <a:cs typeface="Consolas"/>
              <a:sym typeface="Consolas"/>
            </a:endParaRPr>
          </a:p>
          <a:p>
            <a:r>
              <a:rPr lang="en" sz="2000" b="1">
                <a:latin typeface="Consolas"/>
                <a:ea typeface="Consolas"/>
                <a:cs typeface="Consolas"/>
                <a:sym typeface="Consolas"/>
              </a:rPr>
              <a:t>while			printf("TOKWHILE  %s \n", yytext);</a:t>
            </a:r>
            <a:endParaRPr sz="2000" b="1">
              <a:latin typeface="Consolas"/>
              <a:ea typeface="Consolas"/>
              <a:cs typeface="Consolas"/>
              <a:sym typeface="Consolas"/>
            </a:endParaRPr>
          </a:p>
          <a:p>
            <a:r>
              <a:rPr lang="en" sz="2000" b="1">
                <a:latin typeface="Consolas"/>
                <a:ea typeface="Consolas"/>
                <a:cs typeface="Consolas"/>
                <a:sym typeface="Consolas"/>
              </a:rPr>
              <a:t>"&lt;="			printf("TOKLE     %s \n", yytext);</a:t>
            </a:r>
            <a:endParaRPr sz="2000" b="1">
              <a:latin typeface="Consolas"/>
              <a:ea typeface="Consolas"/>
              <a:cs typeface="Consolas"/>
              <a:sym typeface="Consolas"/>
            </a:endParaRPr>
          </a:p>
          <a:p>
            <a:r>
              <a:rPr lang="en" sz="2000" b="1">
                <a:latin typeface="Consolas"/>
                <a:ea typeface="Consolas"/>
                <a:cs typeface="Consolas"/>
                <a:sym typeface="Consolas"/>
              </a:rPr>
              <a:t>"="			printf("TOKEQ     %s \n", yytext);</a:t>
            </a:r>
            <a:endParaRPr sz="2000" b="1">
              <a:latin typeface="Consolas"/>
              <a:ea typeface="Consolas"/>
              <a:cs typeface="Consolas"/>
              <a:sym typeface="Consolas"/>
            </a:endParaRPr>
          </a:p>
          <a:p>
            <a:r>
              <a:rPr lang="en" sz="2000" b="1">
                <a:latin typeface="Consolas"/>
                <a:ea typeface="Consolas"/>
                <a:cs typeface="Consolas"/>
                <a:sym typeface="Consolas"/>
              </a:rPr>
              <a:t>"+"			printf("TOKADD    %s \n", yytext);</a:t>
            </a:r>
            <a:endParaRPr sz="2000" b="1">
              <a:latin typeface="Consolas"/>
              <a:ea typeface="Consolas"/>
              <a:cs typeface="Consolas"/>
              <a:sym typeface="Consolas"/>
            </a:endParaRPr>
          </a:p>
          <a:p>
            <a:r>
              <a:rPr lang="en" sz="2000" b="1">
                <a:latin typeface="Consolas"/>
                <a:ea typeface="Consolas"/>
                <a:cs typeface="Consolas"/>
                <a:sym typeface="Consolas"/>
              </a:rPr>
              <a:t>"*"			printf("TOKMUL    %s \n", yytext);</a:t>
            </a:r>
            <a:endParaRPr sz="2000" b="1">
              <a:latin typeface="Consolas"/>
              <a:ea typeface="Consolas"/>
              <a:cs typeface="Consolas"/>
              <a:sym typeface="Consolas"/>
            </a:endParaRPr>
          </a:p>
          <a:p>
            <a:r>
              <a:rPr lang="en" sz="2000" b="1">
                <a:latin typeface="Consolas"/>
                <a:ea typeface="Consolas"/>
                <a:cs typeface="Consolas"/>
                <a:sym typeface="Consolas"/>
              </a:rPr>
              <a:t>":"			printf("TOKCOLON  %s \n", yytext);</a:t>
            </a:r>
            <a:endParaRPr sz="2000" b="1">
              <a:latin typeface="Consolas"/>
              <a:ea typeface="Consolas"/>
              <a:cs typeface="Consolas"/>
              <a:sym typeface="Consolas"/>
            </a:endParaRPr>
          </a:p>
          <a:p>
            <a:r>
              <a:rPr lang="en" sz="2000" b="1">
                <a:latin typeface="Consolas"/>
                <a:ea typeface="Consolas"/>
                <a:cs typeface="Consolas"/>
                <a:sym typeface="Consolas"/>
              </a:rPr>
              <a:t>[a-zA-Z]+		printf("TOKNAM    %s \n", yytext);</a:t>
            </a:r>
            <a:endParaRPr sz="2000" b="1">
              <a:latin typeface="Consolas"/>
              <a:ea typeface="Consolas"/>
              <a:cs typeface="Consolas"/>
              <a:sym typeface="Consolas"/>
            </a:endParaRPr>
          </a:p>
          <a:p>
            <a:r>
              <a:rPr lang="en" sz="2000" b="1">
                <a:latin typeface="Consolas"/>
                <a:ea typeface="Consolas"/>
                <a:cs typeface="Consolas"/>
                <a:sym typeface="Consolas"/>
              </a:rPr>
              <a:t>[0-9]+			printf("TOKNUMLIT %s \n", yytext);</a:t>
            </a:r>
            <a:endParaRPr sz="2000" b="1">
              <a:latin typeface="Consolas"/>
              <a:ea typeface="Consolas"/>
              <a:cs typeface="Consolas"/>
              <a:sym typeface="Consolas"/>
            </a:endParaRPr>
          </a:p>
          <a:p>
            <a:r>
              <a:rPr lang="en" sz="2000" b="1">
                <a:latin typeface="Consolas"/>
                <a:ea typeface="Consolas"/>
                <a:cs typeface="Consolas"/>
                <a:sym typeface="Consolas"/>
              </a:rPr>
              <a:t>.			printf("error!    \n");</a:t>
            </a:r>
            <a:endParaRPr sz="2000" b="1">
              <a:latin typeface="Consolas"/>
              <a:ea typeface="Consolas"/>
              <a:cs typeface="Consolas"/>
              <a:sym typeface="Consolas"/>
            </a:endParaRPr>
          </a:p>
          <a:p>
            <a:endParaRPr sz="2000" b="1">
              <a:latin typeface="Consolas"/>
              <a:ea typeface="Consolas"/>
              <a:cs typeface="Consolas"/>
              <a:sym typeface="Consolas"/>
            </a:endParaRPr>
          </a:p>
          <a:p>
            <a:r>
              <a:rPr lang="en" sz="2000" b="1">
                <a:latin typeface="Consolas"/>
                <a:ea typeface="Consolas"/>
                <a:cs typeface="Consolas"/>
                <a:sym typeface="Consolas"/>
              </a:rPr>
              <a:t>%%</a:t>
            </a:r>
            <a:endParaRPr sz="2000" b="1">
              <a:latin typeface="Consolas"/>
              <a:ea typeface="Consolas"/>
              <a:cs typeface="Consolas"/>
              <a:sym typeface="Consolas"/>
            </a:endParaRPr>
          </a:p>
          <a:p>
            <a:endParaRPr sz="2000" b="1">
              <a:latin typeface="Consolas"/>
              <a:ea typeface="Consolas"/>
              <a:cs typeface="Consolas"/>
              <a:sym typeface="Consolas"/>
            </a:endParaRPr>
          </a:p>
        </p:txBody>
      </p:sp>
      <p:sp>
        <p:nvSpPr>
          <p:cNvPr id="2" name="Footer Placeholder 1">
            <a:extLst>
              <a:ext uri="{FF2B5EF4-FFF2-40B4-BE49-F238E27FC236}">
                <a16:creationId xmlns:a16="http://schemas.microsoft.com/office/drawing/2014/main" id="{C9D7A6CE-4C2B-4750-8BB3-A1291E48820F}"/>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4096035E-9001-400A-893C-29ECE5DB79E5}"/>
              </a:ext>
            </a:extLst>
          </p:cNvPr>
          <p:cNvSpPr>
            <a:spLocks noGrp="1"/>
          </p:cNvSpPr>
          <p:nvPr>
            <p:ph type="sldNum" sz="quarter" idx="12"/>
          </p:nvPr>
        </p:nvSpPr>
        <p:spPr/>
        <p:txBody>
          <a:bodyPr/>
          <a:lstStyle/>
          <a:p>
            <a:fld id="{4D86E1FC-21E1-4953-8904-801FCD90CB48}" type="slidenum">
              <a:rPr lang="en-US" smtClean="0"/>
              <a:t>48</a:t>
            </a:fld>
            <a:endParaRPr lang="en-US"/>
          </a:p>
        </p:txBody>
      </p:sp>
    </p:spTree>
    <p:extLst>
      <p:ext uri="{BB962C8B-B14F-4D97-AF65-F5344CB8AC3E}">
        <p14:creationId xmlns:p14="http://schemas.microsoft.com/office/powerpoint/2010/main" val="24023123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0"/>
          <p:cNvSpPr txBox="1"/>
          <p:nvPr/>
        </p:nvSpPr>
        <p:spPr>
          <a:xfrm>
            <a:off x="514767" y="132867"/>
            <a:ext cx="6592400" cy="1046000"/>
          </a:xfrm>
          <a:prstGeom prst="rect">
            <a:avLst/>
          </a:prstGeom>
          <a:noFill/>
          <a:ln>
            <a:noFill/>
          </a:ln>
        </p:spPr>
        <p:txBody>
          <a:bodyPr spcFirstLastPara="1" wrap="square" lIns="121900" tIns="121900" rIns="121900" bIns="121900" anchor="t" anchorCtr="0">
            <a:noAutofit/>
          </a:bodyPr>
          <a:lstStyle/>
          <a:p>
            <a:r>
              <a:rPr lang="en" sz="4800"/>
              <a:t>Using tog.l</a:t>
            </a:r>
            <a:r>
              <a:rPr lang="en-US" sz="4800"/>
              <a:t>ex</a:t>
            </a:r>
            <a:endParaRPr sz="4800"/>
          </a:p>
        </p:txBody>
      </p:sp>
      <p:sp>
        <p:nvSpPr>
          <p:cNvPr id="378" name="Google Shape;378;p50"/>
          <p:cNvSpPr txBox="1"/>
          <p:nvPr/>
        </p:nvSpPr>
        <p:spPr>
          <a:xfrm>
            <a:off x="698067" y="2225400"/>
            <a:ext cx="10506000" cy="2407200"/>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400">
                <a:latin typeface="Consolas"/>
                <a:ea typeface="Consolas"/>
                <a:cs typeface="Consolas"/>
                <a:sym typeface="Consolas"/>
              </a:rPr>
              <a:t>$ flex tog.l</a:t>
            </a:r>
            <a:r>
              <a:rPr lang="en-US" sz="2400">
                <a:latin typeface="Consolas"/>
                <a:ea typeface="Consolas"/>
                <a:cs typeface="Consolas"/>
                <a:sym typeface="Consolas"/>
              </a:rPr>
              <a:t>ex</a:t>
            </a:r>
            <a:r>
              <a:rPr lang="en" sz="2400">
                <a:latin typeface="Consolas"/>
                <a:ea typeface="Consolas"/>
                <a:cs typeface="Consolas"/>
                <a:sym typeface="Consolas"/>
              </a:rPr>
              <a:t>		</a:t>
            </a:r>
            <a:r>
              <a:rPr lang="en" sz="2400">
                <a:solidFill>
                  <a:schemeClr val="accent6"/>
                </a:solidFill>
                <a:latin typeface="Consolas"/>
                <a:ea typeface="Consolas"/>
                <a:cs typeface="Consolas"/>
                <a:sym typeface="Consolas"/>
              </a:rPr>
              <a:t>// produces output file lex.yy.c</a:t>
            </a:r>
            <a:endParaRPr sz="2400">
              <a:solidFill>
                <a:schemeClr val="accent6"/>
              </a:solidFill>
              <a:latin typeface="Consolas"/>
              <a:ea typeface="Consolas"/>
              <a:cs typeface="Consolas"/>
              <a:sym typeface="Consolas"/>
            </a:endParaRPr>
          </a:p>
          <a:p>
            <a:endParaRPr sz="2400">
              <a:latin typeface="Consolas"/>
              <a:ea typeface="Consolas"/>
              <a:cs typeface="Consolas"/>
              <a:sym typeface="Consolas"/>
            </a:endParaRPr>
          </a:p>
          <a:p>
            <a:r>
              <a:rPr lang="en" sz="2400">
                <a:latin typeface="Consolas"/>
                <a:ea typeface="Consolas"/>
                <a:cs typeface="Consolas"/>
                <a:sym typeface="Consolas"/>
              </a:rPr>
              <a:t>$ gcc lex.yy.c -ll	</a:t>
            </a:r>
            <a:r>
              <a:rPr lang="en" sz="2400">
                <a:solidFill>
                  <a:schemeClr val="accent6"/>
                </a:solidFill>
                <a:latin typeface="Consolas"/>
                <a:ea typeface="Consolas"/>
                <a:cs typeface="Consolas"/>
                <a:sym typeface="Consolas"/>
              </a:rPr>
              <a:t>// produces a.out</a:t>
            </a:r>
            <a:endParaRPr sz="2400">
              <a:solidFill>
                <a:schemeClr val="accent6"/>
              </a:solidFill>
              <a:latin typeface="Consolas"/>
              <a:ea typeface="Consolas"/>
              <a:cs typeface="Consolas"/>
              <a:sym typeface="Consolas"/>
            </a:endParaRPr>
          </a:p>
          <a:p>
            <a:endParaRPr sz="2400">
              <a:latin typeface="Consolas"/>
              <a:ea typeface="Consolas"/>
              <a:cs typeface="Consolas"/>
              <a:sym typeface="Consolas"/>
            </a:endParaRPr>
          </a:p>
          <a:p>
            <a:r>
              <a:rPr lang="en" sz="2400">
                <a:latin typeface="Consolas"/>
                <a:ea typeface="Consolas"/>
                <a:cs typeface="Consolas"/>
                <a:sym typeface="Consolas"/>
              </a:rPr>
              <a:t>$ ./a.out &lt; fac.tog	</a:t>
            </a:r>
            <a:r>
              <a:rPr lang="en" sz="2400">
                <a:solidFill>
                  <a:schemeClr val="accent6"/>
                </a:solidFill>
                <a:latin typeface="Consolas"/>
                <a:ea typeface="Consolas"/>
                <a:cs typeface="Consolas"/>
                <a:sym typeface="Consolas"/>
              </a:rPr>
              <a:t>// runs our lexer program over fac.tog</a:t>
            </a:r>
            <a:endParaRPr sz="2400">
              <a:solidFill>
                <a:schemeClr val="accent6"/>
              </a:solidFill>
              <a:latin typeface="Consolas"/>
              <a:ea typeface="Consolas"/>
              <a:cs typeface="Consolas"/>
              <a:sym typeface="Consolas"/>
            </a:endParaRPr>
          </a:p>
          <a:p>
            <a:endParaRPr sz="2400">
              <a:latin typeface="Consolas"/>
              <a:ea typeface="Consolas"/>
              <a:cs typeface="Consolas"/>
              <a:sym typeface="Consolas"/>
            </a:endParaRPr>
          </a:p>
        </p:txBody>
      </p:sp>
      <p:sp>
        <p:nvSpPr>
          <p:cNvPr id="2" name="Footer Placeholder 1">
            <a:extLst>
              <a:ext uri="{FF2B5EF4-FFF2-40B4-BE49-F238E27FC236}">
                <a16:creationId xmlns:a16="http://schemas.microsoft.com/office/drawing/2014/main" id="{1E60DAAA-B808-41AE-A782-C94C0BC6F8F2}"/>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84A0B9FC-604D-4616-8675-B6E582D30746}"/>
              </a:ext>
            </a:extLst>
          </p:cNvPr>
          <p:cNvSpPr>
            <a:spLocks noGrp="1"/>
          </p:cNvSpPr>
          <p:nvPr>
            <p:ph type="sldNum" sz="quarter" idx="12"/>
          </p:nvPr>
        </p:nvSpPr>
        <p:spPr/>
        <p:txBody>
          <a:bodyPr/>
          <a:lstStyle/>
          <a:p>
            <a:fld id="{4D86E1FC-21E1-4953-8904-801FCD90CB48}" type="slidenum">
              <a:rPr lang="en-US" smtClean="0"/>
              <a:t>49</a:t>
            </a:fld>
            <a:endParaRPr lang="en-US"/>
          </a:p>
        </p:txBody>
      </p:sp>
    </p:spTree>
    <p:extLst>
      <p:ext uri="{BB962C8B-B14F-4D97-AF65-F5344CB8AC3E}">
        <p14:creationId xmlns:p14="http://schemas.microsoft.com/office/powerpoint/2010/main" val="1844748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65271D-C388-4178-9365-B6659CE93F61}"/>
              </a:ext>
            </a:extLst>
          </p:cNvPr>
          <p:cNvSpPr>
            <a:spLocks noGrp="1"/>
          </p:cNvSpPr>
          <p:nvPr>
            <p:ph type="ftr" sz="quarter" idx="11"/>
          </p:nvPr>
        </p:nvSpPr>
        <p:spPr>
          <a:xfrm>
            <a:off x="2819400" y="6384629"/>
            <a:ext cx="5901189" cy="320040"/>
          </a:xfrm>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2940B054-7848-4C0A-9F06-CB2323768D1A}"/>
              </a:ext>
            </a:extLst>
          </p:cNvPr>
          <p:cNvSpPr>
            <a:spLocks noGrp="1"/>
          </p:cNvSpPr>
          <p:nvPr>
            <p:ph type="sldNum" sz="quarter" idx="12"/>
          </p:nvPr>
        </p:nvSpPr>
        <p:spPr/>
        <p:txBody>
          <a:bodyPr/>
          <a:lstStyle/>
          <a:p>
            <a:fld id="{D71C9097-A5E9-4D89-B7F3-8053FCADCA0F}" type="slidenum">
              <a:rPr lang="en-US" smtClean="0"/>
              <a:t>5</a:t>
            </a:fld>
            <a:endParaRPr lang="en-US"/>
          </a:p>
        </p:txBody>
      </p:sp>
      <p:sp>
        <p:nvSpPr>
          <p:cNvPr id="911" name="Google Shape;911;p101"/>
          <p:cNvSpPr txBox="1">
            <a:spLocks noGrp="1"/>
          </p:cNvSpPr>
          <p:nvPr>
            <p:ph type="title" idx="4294967295"/>
          </p:nvPr>
        </p:nvSpPr>
        <p:spPr>
          <a:xfrm>
            <a:off x="0" y="254000"/>
            <a:ext cx="6529388" cy="966788"/>
          </a:xfrm>
          <a:prstGeom prst="rect">
            <a:avLst/>
          </a:prstGeom>
          <a:noFill/>
          <a:ln>
            <a:noFill/>
          </a:ln>
        </p:spPr>
        <p:txBody>
          <a:bodyPr spcFirstLastPara="1" vert="horz" wrap="square" lIns="121900" tIns="60933" rIns="121900" bIns="60933" rtlCol="0" anchor="ctr" anchorCtr="0">
            <a:noAutofit/>
          </a:bodyPr>
          <a:lstStyle/>
          <a:p>
            <a:pPr algn="l">
              <a:spcBef>
                <a:spcPts val="0"/>
              </a:spcBef>
              <a:buClr>
                <a:schemeClr val="dk1"/>
              </a:buClr>
              <a:buSzPts val="3600"/>
            </a:pPr>
            <a:r>
              <a:rPr lang="en" sz="4800" cap="none"/>
              <a:t>Token Spotting in C++</a:t>
            </a:r>
            <a:endParaRPr cap="none"/>
          </a:p>
        </p:txBody>
      </p:sp>
      <p:sp>
        <p:nvSpPr>
          <p:cNvPr id="912" name="Google Shape;912;p101"/>
          <p:cNvSpPr txBox="1"/>
          <p:nvPr/>
        </p:nvSpPr>
        <p:spPr>
          <a:xfrm>
            <a:off x="838200" y="2124867"/>
            <a:ext cx="5555673" cy="3432316"/>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r>
              <a:rPr lang="en" sz="2000" b="1" dirty="0">
                <a:solidFill>
                  <a:srgbClr val="0070C0"/>
                </a:solidFill>
                <a:latin typeface="Consolas"/>
                <a:ea typeface="Consolas"/>
                <a:cs typeface="Consolas"/>
                <a:sym typeface="Consolas"/>
              </a:rPr>
              <a:t>class</a:t>
            </a:r>
            <a:r>
              <a:rPr lang="en" sz="2000" b="1" dirty="0">
                <a:solidFill>
                  <a:schemeClr val="dk1"/>
                </a:solidFill>
                <a:latin typeface="Consolas"/>
                <a:ea typeface="Consolas"/>
                <a:cs typeface="Consolas"/>
                <a:sym typeface="Consolas"/>
              </a:rPr>
              <a:t> C </a:t>
            </a:r>
            <a:r>
              <a:rPr lang="en" sz="2000" b="1" dirty="0">
                <a:solidFill>
                  <a:srgbClr val="FF0000"/>
                </a:solidFill>
                <a:latin typeface="Consolas"/>
                <a:ea typeface="Consolas"/>
                <a:cs typeface="Consolas"/>
                <a:sym typeface="Consolas"/>
              </a:rPr>
              <a:t>{</a:t>
            </a:r>
            <a:endParaRPr sz="2000" dirty="0">
              <a:latin typeface="Consolas"/>
              <a:ea typeface="Consolas"/>
              <a:cs typeface="Consolas"/>
              <a:sym typeface="Consolas"/>
            </a:endParaRPr>
          </a:p>
          <a:p>
            <a:r>
              <a:rPr lang="en" sz="2000" b="1" dirty="0">
                <a:solidFill>
                  <a:srgbClr val="0070C0"/>
                </a:solidFill>
                <a:latin typeface="Consolas"/>
                <a:ea typeface="Consolas"/>
                <a:cs typeface="Consolas"/>
                <a:sym typeface="Consolas"/>
              </a:rPr>
              <a:t>public:</a:t>
            </a:r>
            <a:r>
              <a:rPr lang="en" sz="2000" b="1" dirty="0">
                <a:solidFill>
                  <a:schemeClr val="dk1"/>
                </a:solidFill>
                <a:latin typeface="Consolas"/>
                <a:ea typeface="Consolas"/>
                <a:cs typeface="Consolas"/>
                <a:sym typeface="Consolas"/>
              </a:rPr>
              <a:t> </a:t>
            </a:r>
          </a:p>
          <a:p>
            <a:r>
              <a:rPr lang="en" sz="2000" b="1" dirty="0">
                <a:solidFill>
                  <a:schemeClr val="dk1"/>
                </a:solidFill>
                <a:latin typeface="Consolas"/>
                <a:ea typeface="Consolas"/>
                <a:cs typeface="Consolas"/>
                <a:sym typeface="Consolas"/>
              </a:rPr>
              <a:t>  </a:t>
            </a:r>
            <a:r>
              <a:rPr lang="en" sz="2000" b="1" dirty="0">
                <a:solidFill>
                  <a:srgbClr val="0070C0"/>
                </a:solidFill>
                <a:latin typeface="Consolas"/>
                <a:ea typeface="Consolas"/>
                <a:cs typeface="Consolas"/>
                <a:sym typeface="Consolas"/>
              </a:rPr>
              <a:t>int</a:t>
            </a:r>
            <a:r>
              <a:rPr lang="en" sz="2000" b="1" dirty="0">
                <a:solidFill>
                  <a:schemeClr val="dk1"/>
                </a:solidFill>
                <a:latin typeface="Consolas"/>
                <a:ea typeface="Consolas"/>
                <a:cs typeface="Consolas"/>
                <a:sym typeface="Consolas"/>
              </a:rPr>
              <a:t> fac</a:t>
            </a:r>
            <a:r>
              <a:rPr lang="en" sz="2000" b="1" dirty="0">
                <a:solidFill>
                  <a:srgbClr val="FF0000"/>
                </a:solidFill>
                <a:latin typeface="Consolas"/>
                <a:ea typeface="Consolas"/>
                <a:cs typeface="Consolas"/>
                <a:sym typeface="Consolas"/>
              </a:rPr>
              <a:t>(</a:t>
            </a:r>
            <a:r>
              <a:rPr lang="en" sz="2000" b="1" dirty="0">
                <a:solidFill>
                  <a:srgbClr val="0070C0"/>
                </a:solidFill>
                <a:latin typeface="Consolas"/>
                <a:ea typeface="Consolas"/>
                <a:cs typeface="Consolas"/>
                <a:sym typeface="Consolas"/>
              </a:rPr>
              <a:t>int</a:t>
            </a:r>
            <a:r>
              <a:rPr lang="en" sz="2000" b="1" dirty="0">
                <a:solidFill>
                  <a:schemeClr val="dk1"/>
                </a:solidFill>
                <a:latin typeface="Consolas"/>
                <a:ea typeface="Consolas"/>
                <a:cs typeface="Consolas"/>
                <a:sym typeface="Consolas"/>
              </a:rPr>
              <a:t> n</a:t>
            </a:r>
            <a:r>
              <a:rPr lang="en" sz="2000" b="1" dirty="0">
                <a:solidFill>
                  <a:srgbClr val="FF0000"/>
                </a:solidFill>
                <a:latin typeface="Consolas"/>
                <a:ea typeface="Consolas"/>
                <a:cs typeface="Consolas"/>
                <a:sym typeface="Consolas"/>
              </a:rPr>
              <a:t>)</a:t>
            </a:r>
            <a:r>
              <a:rPr lang="en" sz="2000" b="1" dirty="0">
                <a:solidFill>
                  <a:schemeClr val="dk1"/>
                </a:solidFill>
                <a:latin typeface="Consolas"/>
                <a:ea typeface="Consolas"/>
                <a:cs typeface="Consolas"/>
                <a:sym typeface="Consolas"/>
              </a:rPr>
              <a:t> </a:t>
            </a:r>
            <a:r>
              <a:rPr lang="en" sz="2000" b="1" dirty="0">
                <a:solidFill>
                  <a:srgbClr val="FF0000"/>
                </a:solidFill>
                <a:latin typeface="Consolas"/>
                <a:ea typeface="Consolas"/>
                <a:cs typeface="Consolas"/>
                <a:sym typeface="Consolas"/>
              </a:rPr>
              <a:t>{</a:t>
            </a:r>
            <a:r>
              <a:rPr lang="en" sz="2000" b="1" dirty="0">
                <a:solidFill>
                  <a:schemeClr val="dk1"/>
                </a:solidFill>
                <a:latin typeface="Consolas"/>
                <a:ea typeface="Consolas"/>
                <a:cs typeface="Consolas"/>
                <a:sym typeface="Consolas"/>
              </a:rPr>
              <a:t>  </a:t>
            </a:r>
            <a:r>
              <a:rPr lang="en" sz="2000" b="1" dirty="0">
                <a:solidFill>
                  <a:srgbClr val="00B050"/>
                </a:solidFill>
                <a:latin typeface="Consolas"/>
                <a:ea typeface="Consolas"/>
                <a:cs typeface="Consolas"/>
                <a:sym typeface="Consolas"/>
              </a:rPr>
              <a:t>// factorial</a:t>
            </a:r>
            <a:endParaRPr sz="2000" dirty="0">
              <a:latin typeface="Consolas"/>
              <a:ea typeface="Consolas"/>
              <a:cs typeface="Consolas"/>
              <a:sym typeface="Consolas"/>
            </a:endParaRPr>
          </a:p>
          <a:p>
            <a:r>
              <a:rPr lang="en" sz="2000" b="1" dirty="0">
                <a:solidFill>
                  <a:schemeClr val="dk1"/>
                </a:solidFill>
                <a:latin typeface="Consolas"/>
                <a:ea typeface="Consolas"/>
                <a:cs typeface="Consolas"/>
                <a:sym typeface="Consolas"/>
              </a:rPr>
              <a:t>    </a:t>
            </a:r>
            <a:r>
              <a:rPr lang="en" sz="2000" b="1" dirty="0">
                <a:solidFill>
                  <a:srgbClr val="0070C0"/>
                </a:solidFill>
                <a:latin typeface="Consolas"/>
                <a:ea typeface="Consolas"/>
                <a:cs typeface="Consolas"/>
                <a:sym typeface="Consolas"/>
              </a:rPr>
              <a:t>int</a:t>
            </a:r>
            <a:r>
              <a:rPr lang="en" sz="2000" b="1" dirty="0">
                <a:solidFill>
                  <a:schemeClr val="dk1"/>
                </a:solidFill>
                <a:latin typeface="Consolas"/>
                <a:ea typeface="Consolas"/>
                <a:cs typeface="Consolas"/>
                <a:sym typeface="Consolas"/>
              </a:rPr>
              <a:t> nn</a:t>
            </a:r>
            <a:r>
              <a:rPr lang="en" sz="2000" b="1" dirty="0">
                <a:solidFill>
                  <a:srgbClr val="FF0000"/>
                </a:solidFill>
                <a:latin typeface="Consolas"/>
                <a:ea typeface="Consolas"/>
                <a:cs typeface="Consolas"/>
                <a:sym typeface="Consolas"/>
              </a:rPr>
              <a:t>;</a:t>
            </a:r>
            <a:endParaRPr sz="2000" dirty="0">
              <a:latin typeface="Consolas"/>
              <a:ea typeface="Consolas"/>
              <a:cs typeface="Consolas"/>
              <a:sym typeface="Consolas"/>
            </a:endParaRPr>
          </a:p>
          <a:p>
            <a:r>
              <a:rPr lang="en" sz="2000" b="1" dirty="0">
                <a:solidFill>
                  <a:schemeClr val="dk1"/>
                </a:solidFill>
                <a:latin typeface="Consolas"/>
                <a:ea typeface="Consolas"/>
                <a:cs typeface="Consolas"/>
                <a:sym typeface="Consolas"/>
              </a:rPr>
              <a:t>    </a:t>
            </a:r>
            <a:r>
              <a:rPr lang="en" sz="2000" b="1" dirty="0">
                <a:solidFill>
                  <a:srgbClr val="0070C0"/>
                </a:solidFill>
                <a:latin typeface="Consolas"/>
                <a:ea typeface="Consolas"/>
                <a:cs typeface="Consolas"/>
                <a:sym typeface="Consolas"/>
              </a:rPr>
              <a:t>if</a:t>
            </a:r>
            <a:r>
              <a:rPr lang="en" sz="2000" b="1" dirty="0">
                <a:solidFill>
                  <a:schemeClr val="dk1"/>
                </a:solidFill>
                <a:latin typeface="Consolas"/>
                <a:ea typeface="Consolas"/>
                <a:cs typeface="Consolas"/>
                <a:sym typeface="Consolas"/>
              </a:rPr>
              <a:t> </a:t>
            </a:r>
            <a:r>
              <a:rPr lang="en" sz="2000" b="1" dirty="0">
                <a:solidFill>
                  <a:srgbClr val="FF0000"/>
                </a:solidFill>
                <a:latin typeface="Consolas"/>
                <a:ea typeface="Consolas"/>
                <a:cs typeface="Consolas"/>
                <a:sym typeface="Consolas"/>
              </a:rPr>
              <a:t>(</a:t>
            </a:r>
            <a:r>
              <a:rPr lang="en" sz="2000" b="1" dirty="0">
                <a:solidFill>
                  <a:schemeClr val="dk1"/>
                </a:solidFill>
                <a:latin typeface="Consolas"/>
                <a:ea typeface="Consolas"/>
                <a:cs typeface="Consolas"/>
                <a:sym typeface="Consolas"/>
              </a:rPr>
              <a:t>n &lt; 1</a:t>
            </a:r>
            <a:r>
              <a:rPr lang="en" sz="2000" b="1" dirty="0">
                <a:solidFill>
                  <a:srgbClr val="FF0000"/>
                </a:solidFill>
                <a:latin typeface="Consolas"/>
                <a:ea typeface="Consolas"/>
                <a:cs typeface="Consolas"/>
                <a:sym typeface="Consolas"/>
              </a:rPr>
              <a:t>)</a:t>
            </a:r>
            <a:r>
              <a:rPr lang="en" sz="2000" b="1" dirty="0">
                <a:solidFill>
                  <a:schemeClr val="dk1"/>
                </a:solidFill>
                <a:latin typeface="Consolas"/>
                <a:ea typeface="Consolas"/>
                <a:cs typeface="Consolas"/>
                <a:sym typeface="Consolas"/>
              </a:rPr>
              <a:t> </a:t>
            </a:r>
            <a:endParaRPr sz="2000" dirty="0">
              <a:latin typeface="Consolas"/>
              <a:ea typeface="Consolas"/>
              <a:cs typeface="Consolas"/>
              <a:sym typeface="Consolas"/>
            </a:endParaRPr>
          </a:p>
          <a:p>
            <a:r>
              <a:rPr lang="en" sz="2000" b="1" dirty="0">
                <a:solidFill>
                  <a:schemeClr val="dk1"/>
                </a:solidFill>
                <a:latin typeface="Consolas"/>
                <a:ea typeface="Consolas"/>
                <a:cs typeface="Consolas"/>
                <a:sym typeface="Consolas"/>
              </a:rPr>
              <a:t>      nn = 1</a:t>
            </a:r>
            <a:r>
              <a:rPr lang="en" sz="2000" b="1" dirty="0">
                <a:solidFill>
                  <a:srgbClr val="FF0000"/>
                </a:solidFill>
                <a:latin typeface="Consolas"/>
                <a:ea typeface="Consolas"/>
                <a:cs typeface="Consolas"/>
                <a:sym typeface="Consolas"/>
              </a:rPr>
              <a:t>;</a:t>
            </a:r>
            <a:endParaRPr sz="2000" dirty="0">
              <a:latin typeface="Consolas"/>
              <a:ea typeface="Consolas"/>
              <a:cs typeface="Consolas"/>
              <a:sym typeface="Consolas"/>
            </a:endParaRPr>
          </a:p>
          <a:p>
            <a:r>
              <a:rPr lang="en" sz="2000" b="1" dirty="0">
                <a:solidFill>
                  <a:schemeClr val="dk1"/>
                </a:solidFill>
                <a:latin typeface="Consolas"/>
                <a:ea typeface="Consolas"/>
                <a:cs typeface="Consolas"/>
                <a:sym typeface="Consolas"/>
              </a:rPr>
              <a:t>    </a:t>
            </a:r>
            <a:r>
              <a:rPr lang="en" sz="2000" b="1" dirty="0">
                <a:solidFill>
                  <a:srgbClr val="0070C0"/>
                </a:solidFill>
                <a:latin typeface="Consolas"/>
                <a:ea typeface="Consolas"/>
                <a:cs typeface="Consolas"/>
                <a:sym typeface="Consolas"/>
              </a:rPr>
              <a:t>else</a:t>
            </a:r>
            <a:r>
              <a:rPr lang="en" sz="2000" b="1" dirty="0">
                <a:solidFill>
                  <a:schemeClr val="dk1"/>
                </a:solidFill>
                <a:latin typeface="Consolas"/>
                <a:ea typeface="Consolas"/>
                <a:cs typeface="Consolas"/>
                <a:sym typeface="Consolas"/>
              </a:rPr>
              <a:t> </a:t>
            </a:r>
            <a:endParaRPr sz="2000" dirty="0">
              <a:latin typeface="Consolas"/>
              <a:ea typeface="Consolas"/>
              <a:cs typeface="Consolas"/>
              <a:sym typeface="Consolas"/>
            </a:endParaRPr>
          </a:p>
          <a:p>
            <a:r>
              <a:rPr lang="en" sz="2000" b="1" dirty="0">
                <a:solidFill>
                  <a:schemeClr val="dk1"/>
                </a:solidFill>
                <a:latin typeface="Consolas"/>
                <a:ea typeface="Consolas"/>
                <a:cs typeface="Consolas"/>
                <a:sym typeface="Consolas"/>
              </a:rPr>
              <a:t>      nn = n * fac</a:t>
            </a:r>
            <a:r>
              <a:rPr lang="en" sz="2000" b="1" dirty="0">
                <a:solidFill>
                  <a:srgbClr val="FF0000"/>
                </a:solidFill>
                <a:latin typeface="Consolas"/>
                <a:ea typeface="Consolas"/>
                <a:cs typeface="Consolas"/>
                <a:sym typeface="Consolas"/>
              </a:rPr>
              <a:t>(</a:t>
            </a:r>
            <a:r>
              <a:rPr lang="en" sz="2000" b="1" dirty="0">
                <a:solidFill>
                  <a:schemeClr val="dk1"/>
                </a:solidFill>
                <a:latin typeface="Consolas"/>
                <a:ea typeface="Consolas"/>
                <a:cs typeface="Consolas"/>
                <a:sym typeface="Consolas"/>
              </a:rPr>
              <a:t>n-1</a:t>
            </a:r>
            <a:r>
              <a:rPr lang="en" sz="2000" b="1" dirty="0">
                <a:solidFill>
                  <a:srgbClr val="FF0000"/>
                </a:solidFill>
                <a:latin typeface="Consolas"/>
                <a:ea typeface="Consolas"/>
                <a:cs typeface="Consolas"/>
                <a:sym typeface="Consolas"/>
              </a:rPr>
              <a:t>);</a:t>
            </a:r>
            <a:endParaRPr sz="2000" b="1" dirty="0">
              <a:solidFill>
                <a:srgbClr val="FF0000"/>
              </a:solidFill>
              <a:latin typeface="Consolas"/>
              <a:ea typeface="Consolas"/>
              <a:cs typeface="Consolas"/>
              <a:sym typeface="Consolas"/>
            </a:endParaRPr>
          </a:p>
          <a:p>
            <a:r>
              <a:rPr lang="en" sz="2000" b="1" dirty="0">
                <a:solidFill>
                  <a:schemeClr val="dk1"/>
                </a:solidFill>
                <a:latin typeface="Consolas"/>
                <a:ea typeface="Consolas"/>
                <a:cs typeface="Consolas"/>
                <a:sym typeface="Consolas"/>
              </a:rPr>
              <a:t>    </a:t>
            </a:r>
            <a:r>
              <a:rPr lang="en" sz="2000" b="1" dirty="0">
                <a:solidFill>
                  <a:srgbClr val="0070C0"/>
                </a:solidFill>
                <a:latin typeface="Consolas"/>
                <a:ea typeface="Consolas"/>
                <a:cs typeface="Consolas"/>
                <a:sym typeface="Consolas"/>
              </a:rPr>
              <a:t>return</a:t>
            </a:r>
            <a:r>
              <a:rPr lang="en" sz="2000" b="1" dirty="0">
                <a:solidFill>
                  <a:schemeClr val="dk1"/>
                </a:solidFill>
                <a:latin typeface="Consolas"/>
                <a:ea typeface="Consolas"/>
                <a:cs typeface="Consolas"/>
                <a:sym typeface="Consolas"/>
              </a:rPr>
              <a:t> nn</a:t>
            </a:r>
            <a:r>
              <a:rPr lang="en" sz="2000" b="1" dirty="0">
                <a:solidFill>
                  <a:srgbClr val="FF0000"/>
                </a:solidFill>
                <a:latin typeface="Consolas"/>
                <a:ea typeface="Consolas"/>
                <a:cs typeface="Consolas"/>
                <a:sym typeface="Consolas"/>
              </a:rPr>
              <a:t>;</a:t>
            </a:r>
            <a:endParaRPr sz="2000" dirty="0">
              <a:latin typeface="Consolas"/>
              <a:ea typeface="Consolas"/>
              <a:cs typeface="Consolas"/>
              <a:sym typeface="Consolas"/>
            </a:endParaRPr>
          </a:p>
          <a:p>
            <a:r>
              <a:rPr lang="en" sz="2000" b="1" dirty="0">
                <a:solidFill>
                  <a:schemeClr val="dk1"/>
                </a:solidFill>
                <a:latin typeface="Consolas"/>
                <a:ea typeface="Consolas"/>
                <a:cs typeface="Consolas"/>
                <a:sym typeface="Consolas"/>
              </a:rPr>
              <a:t>  </a:t>
            </a:r>
            <a:r>
              <a:rPr lang="en" sz="2000" b="1" dirty="0">
                <a:solidFill>
                  <a:srgbClr val="FF0000"/>
                </a:solidFill>
                <a:latin typeface="Consolas"/>
                <a:ea typeface="Consolas"/>
                <a:cs typeface="Consolas"/>
                <a:sym typeface="Consolas"/>
              </a:rPr>
              <a:t>}</a:t>
            </a:r>
            <a:endParaRPr sz="2000" dirty="0">
              <a:latin typeface="Consolas"/>
              <a:ea typeface="Consolas"/>
              <a:cs typeface="Consolas"/>
              <a:sym typeface="Consolas"/>
            </a:endParaRPr>
          </a:p>
          <a:p>
            <a:r>
              <a:rPr lang="en" sz="2000" b="1" dirty="0">
                <a:solidFill>
                  <a:srgbClr val="FF0000"/>
                </a:solidFill>
                <a:latin typeface="Consolas"/>
                <a:ea typeface="Consolas"/>
                <a:cs typeface="Consolas"/>
                <a:sym typeface="Consolas"/>
              </a:rPr>
              <a:t>};</a:t>
            </a:r>
            <a:endParaRPr sz="2000" dirty="0">
              <a:latin typeface="Consolas"/>
              <a:ea typeface="Consolas"/>
              <a:cs typeface="Consolas"/>
              <a:sym typeface="Consolas"/>
            </a:endParaRPr>
          </a:p>
        </p:txBody>
      </p:sp>
      <p:sp>
        <p:nvSpPr>
          <p:cNvPr id="914" name="Google Shape;914;p101"/>
          <p:cNvSpPr txBox="1"/>
          <p:nvPr/>
        </p:nvSpPr>
        <p:spPr>
          <a:xfrm>
            <a:off x="7591825" y="149429"/>
            <a:ext cx="3761975" cy="519600"/>
          </a:xfrm>
          <a:prstGeom prst="rect">
            <a:avLst/>
          </a:prstGeom>
          <a:gradFill>
            <a:gsLst>
              <a:gs pos="0">
                <a:srgbClr val="FFF6DB"/>
              </a:gs>
              <a:gs pos="100000">
                <a:srgbClr val="FAD25C"/>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000">
                <a:latin typeface="Calibri"/>
                <a:ea typeface="Calibri"/>
                <a:cs typeface="Calibri"/>
                <a:sym typeface="Calibri"/>
              </a:rPr>
              <a:t>class		keyword</a:t>
            </a:r>
            <a:endParaRPr sz="2000">
              <a:latin typeface="Calibri"/>
              <a:ea typeface="Calibri"/>
              <a:cs typeface="Calibri"/>
              <a:sym typeface="Calibri"/>
            </a:endParaRPr>
          </a:p>
        </p:txBody>
      </p:sp>
      <p:sp>
        <p:nvSpPr>
          <p:cNvPr id="915" name="Google Shape;915;p101"/>
          <p:cNvSpPr txBox="1"/>
          <p:nvPr/>
        </p:nvSpPr>
        <p:spPr>
          <a:xfrm>
            <a:off x="7591825" y="669029"/>
            <a:ext cx="3761975" cy="519600"/>
          </a:xfrm>
          <a:prstGeom prst="rect">
            <a:avLst/>
          </a:prstGeom>
          <a:gradFill>
            <a:gsLst>
              <a:gs pos="0">
                <a:srgbClr val="FFF6DB"/>
              </a:gs>
              <a:gs pos="100000">
                <a:srgbClr val="FAD25C"/>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000">
                <a:latin typeface="Calibri"/>
                <a:ea typeface="Calibri"/>
                <a:cs typeface="Calibri"/>
                <a:sym typeface="Calibri"/>
              </a:rPr>
              <a:t>C		identifier</a:t>
            </a:r>
            <a:endParaRPr sz="2000">
              <a:latin typeface="Calibri"/>
              <a:ea typeface="Calibri"/>
              <a:cs typeface="Calibri"/>
              <a:sym typeface="Calibri"/>
            </a:endParaRPr>
          </a:p>
        </p:txBody>
      </p:sp>
      <p:sp>
        <p:nvSpPr>
          <p:cNvPr id="916" name="Google Shape;916;p101"/>
          <p:cNvSpPr txBox="1"/>
          <p:nvPr/>
        </p:nvSpPr>
        <p:spPr>
          <a:xfrm>
            <a:off x="7591825" y="1188629"/>
            <a:ext cx="3761975" cy="519600"/>
          </a:xfrm>
          <a:prstGeom prst="rect">
            <a:avLst/>
          </a:prstGeom>
          <a:gradFill>
            <a:gsLst>
              <a:gs pos="0">
                <a:srgbClr val="FFF6DB"/>
              </a:gs>
              <a:gs pos="100000">
                <a:srgbClr val="FAD25C"/>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000">
                <a:latin typeface="Calibri"/>
                <a:ea typeface="Calibri"/>
                <a:cs typeface="Calibri"/>
                <a:sym typeface="Calibri"/>
              </a:rPr>
              <a:t>{		punctuation</a:t>
            </a:r>
            <a:endParaRPr sz="2000">
              <a:latin typeface="Calibri"/>
              <a:ea typeface="Calibri"/>
              <a:cs typeface="Calibri"/>
              <a:sym typeface="Calibri"/>
            </a:endParaRPr>
          </a:p>
        </p:txBody>
      </p:sp>
      <p:sp>
        <p:nvSpPr>
          <p:cNvPr id="917" name="Google Shape;917;p101"/>
          <p:cNvSpPr txBox="1"/>
          <p:nvPr/>
        </p:nvSpPr>
        <p:spPr>
          <a:xfrm>
            <a:off x="7591825" y="1708229"/>
            <a:ext cx="3761975" cy="519600"/>
          </a:xfrm>
          <a:prstGeom prst="rect">
            <a:avLst/>
          </a:prstGeom>
          <a:gradFill>
            <a:gsLst>
              <a:gs pos="0">
                <a:srgbClr val="FFF6DB"/>
              </a:gs>
              <a:gs pos="100000">
                <a:srgbClr val="FAD25C"/>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000">
                <a:latin typeface="Calibri"/>
                <a:ea typeface="Calibri"/>
                <a:cs typeface="Calibri"/>
                <a:sym typeface="Calibri"/>
              </a:rPr>
              <a:t>public		keyword</a:t>
            </a:r>
            <a:endParaRPr sz="2000">
              <a:latin typeface="Calibri"/>
              <a:ea typeface="Calibri"/>
              <a:cs typeface="Calibri"/>
              <a:sym typeface="Calibri"/>
            </a:endParaRPr>
          </a:p>
        </p:txBody>
      </p:sp>
      <p:sp>
        <p:nvSpPr>
          <p:cNvPr id="918" name="Google Shape;918;p101"/>
          <p:cNvSpPr txBox="1"/>
          <p:nvPr/>
        </p:nvSpPr>
        <p:spPr>
          <a:xfrm>
            <a:off x="7591825" y="2747429"/>
            <a:ext cx="3761975" cy="519600"/>
          </a:xfrm>
          <a:prstGeom prst="rect">
            <a:avLst/>
          </a:prstGeom>
          <a:gradFill>
            <a:gsLst>
              <a:gs pos="0">
                <a:srgbClr val="FFF6DB"/>
              </a:gs>
              <a:gs pos="100000">
                <a:srgbClr val="FAD25C"/>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000">
                <a:latin typeface="Calibri"/>
                <a:ea typeface="Calibri"/>
                <a:cs typeface="Calibri"/>
                <a:sym typeface="Calibri"/>
              </a:rPr>
              <a:t>int		keyword</a:t>
            </a:r>
            <a:endParaRPr sz="2000">
              <a:latin typeface="Calibri"/>
              <a:ea typeface="Calibri"/>
              <a:cs typeface="Calibri"/>
              <a:sym typeface="Calibri"/>
            </a:endParaRPr>
          </a:p>
        </p:txBody>
      </p:sp>
      <p:sp>
        <p:nvSpPr>
          <p:cNvPr id="919" name="Google Shape;919;p101"/>
          <p:cNvSpPr txBox="1"/>
          <p:nvPr/>
        </p:nvSpPr>
        <p:spPr>
          <a:xfrm>
            <a:off x="7591825" y="3267029"/>
            <a:ext cx="3761975" cy="519600"/>
          </a:xfrm>
          <a:prstGeom prst="rect">
            <a:avLst/>
          </a:prstGeom>
          <a:gradFill>
            <a:gsLst>
              <a:gs pos="0">
                <a:srgbClr val="FFF6DB"/>
              </a:gs>
              <a:gs pos="100000">
                <a:srgbClr val="FAD25C"/>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000">
                <a:latin typeface="Calibri"/>
                <a:ea typeface="Calibri"/>
                <a:cs typeface="Calibri"/>
                <a:sym typeface="Calibri"/>
              </a:rPr>
              <a:t>fac		identifier</a:t>
            </a:r>
            <a:endParaRPr sz="2000">
              <a:latin typeface="Calibri"/>
              <a:ea typeface="Calibri"/>
              <a:cs typeface="Calibri"/>
              <a:sym typeface="Calibri"/>
            </a:endParaRPr>
          </a:p>
        </p:txBody>
      </p:sp>
      <p:sp>
        <p:nvSpPr>
          <p:cNvPr id="920" name="Google Shape;920;p101"/>
          <p:cNvSpPr txBox="1"/>
          <p:nvPr/>
        </p:nvSpPr>
        <p:spPr>
          <a:xfrm>
            <a:off x="7591825" y="3786629"/>
            <a:ext cx="3761975" cy="519600"/>
          </a:xfrm>
          <a:prstGeom prst="rect">
            <a:avLst/>
          </a:prstGeom>
          <a:gradFill>
            <a:gsLst>
              <a:gs pos="0">
                <a:srgbClr val="FFF6DB"/>
              </a:gs>
              <a:gs pos="100000">
                <a:srgbClr val="FAD25C"/>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000">
                <a:latin typeface="Calibri"/>
                <a:ea typeface="Calibri"/>
                <a:cs typeface="Calibri"/>
                <a:sym typeface="Calibri"/>
              </a:rPr>
              <a:t>(		punctuation</a:t>
            </a:r>
            <a:endParaRPr sz="2000">
              <a:latin typeface="Calibri"/>
              <a:ea typeface="Calibri"/>
              <a:cs typeface="Calibri"/>
              <a:sym typeface="Calibri"/>
            </a:endParaRPr>
          </a:p>
        </p:txBody>
      </p:sp>
      <p:sp>
        <p:nvSpPr>
          <p:cNvPr id="921" name="Google Shape;921;p101"/>
          <p:cNvSpPr txBox="1"/>
          <p:nvPr/>
        </p:nvSpPr>
        <p:spPr>
          <a:xfrm>
            <a:off x="7591825" y="4306229"/>
            <a:ext cx="3761975" cy="519600"/>
          </a:xfrm>
          <a:prstGeom prst="rect">
            <a:avLst/>
          </a:prstGeom>
          <a:gradFill>
            <a:gsLst>
              <a:gs pos="0">
                <a:srgbClr val="FFF6DB"/>
              </a:gs>
              <a:gs pos="100000">
                <a:srgbClr val="FAD25C"/>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000">
                <a:latin typeface="Calibri"/>
                <a:ea typeface="Calibri"/>
                <a:cs typeface="Calibri"/>
                <a:sym typeface="Calibri"/>
              </a:rPr>
              <a:t>int		keyword</a:t>
            </a:r>
            <a:endParaRPr sz="2000">
              <a:latin typeface="Calibri"/>
              <a:ea typeface="Calibri"/>
              <a:cs typeface="Calibri"/>
              <a:sym typeface="Calibri"/>
            </a:endParaRPr>
          </a:p>
        </p:txBody>
      </p:sp>
      <p:sp>
        <p:nvSpPr>
          <p:cNvPr id="922" name="Google Shape;922;p101"/>
          <p:cNvSpPr txBox="1"/>
          <p:nvPr/>
        </p:nvSpPr>
        <p:spPr>
          <a:xfrm>
            <a:off x="7591825" y="4825829"/>
            <a:ext cx="3761975" cy="519600"/>
          </a:xfrm>
          <a:prstGeom prst="rect">
            <a:avLst/>
          </a:prstGeom>
          <a:gradFill>
            <a:gsLst>
              <a:gs pos="0">
                <a:srgbClr val="FFF6DB"/>
              </a:gs>
              <a:gs pos="100000">
                <a:srgbClr val="FAD25C"/>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000">
                <a:latin typeface="Calibri"/>
                <a:ea typeface="Calibri"/>
                <a:cs typeface="Calibri"/>
                <a:sym typeface="Calibri"/>
              </a:rPr>
              <a:t>n		identifier</a:t>
            </a:r>
            <a:endParaRPr sz="2000">
              <a:latin typeface="Calibri"/>
              <a:ea typeface="Calibri"/>
              <a:cs typeface="Calibri"/>
              <a:sym typeface="Calibri"/>
            </a:endParaRPr>
          </a:p>
        </p:txBody>
      </p:sp>
      <p:sp>
        <p:nvSpPr>
          <p:cNvPr id="923" name="Google Shape;923;p101"/>
          <p:cNvSpPr txBox="1"/>
          <p:nvPr/>
        </p:nvSpPr>
        <p:spPr>
          <a:xfrm>
            <a:off x="7591825" y="5345429"/>
            <a:ext cx="3761975" cy="519600"/>
          </a:xfrm>
          <a:prstGeom prst="rect">
            <a:avLst/>
          </a:prstGeom>
          <a:gradFill>
            <a:gsLst>
              <a:gs pos="0">
                <a:srgbClr val="FFF6DB"/>
              </a:gs>
              <a:gs pos="100000">
                <a:srgbClr val="FAD25C"/>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000">
                <a:latin typeface="Calibri"/>
                <a:ea typeface="Calibri"/>
                <a:cs typeface="Calibri"/>
                <a:sym typeface="Calibri"/>
              </a:rPr>
              <a:t>)		punctuation</a:t>
            </a:r>
            <a:endParaRPr sz="2000">
              <a:latin typeface="Calibri"/>
              <a:ea typeface="Calibri"/>
              <a:cs typeface="Calibri"/>
              <a:sym typeface="Calibri"/>
            </a:endParaRPr>
          </a:p>
        </p:txBody>
      </p:sp>
      <p:sp>
        <p:nvSpPr>
          <p:cNvPr id="924" name="Google Shape;924;p101"/>
          <p:cNvSpPr txBox="1"/>
          <p:nvPr/>
        </p:nvSpPr>
        <p:spPr>
          <a:xfrm>
            <a:off x="7591825" y="5865029"/>
            <a:ext cx="3761975" cy="519600"/>
          </a:xfrm>
          <a:prstGeom prst="rect">
            <a:avLst/>
          </a:prstGeom>
          <a:gradFill>
            <a:gsLst>
              <a:gs pos="0">
                <a:srgbClr val="FFF6DB"/>
              </a:gs>
              <a:gs pos="100000">
                <a:srgbClr val="FAD25C"/>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000">
                <a:latin typeface="Calibri"/>
                <a:ea typeface="Calibri"/>
                <a:cs typeface="Calibri"/>
                <a:sym typeface="Calibri"/>
              </a:rPr>
              <a:t>{		punctuation</a:t>
            </a:r>
            <a:endParaRPr sz="2000">
              <a:latin typeface="Calibri"/>
              <a:ea typeface="Calibri"/>
              <a:cs typeface="Calibri"/>
              <a:sym typeface="Calibri"/>
            </a:endParaRPr>
          </a:p>
        </p:txBody>
      </p:sp>
      <p:sp>
        <p:nvSpPr>
          <p:cNvPr id="17" name="Google Shape;917;p101">
            <a:extLst>
              <a:ext uri="{FF2B5EF4-FFF2-40B4-BE49-F238E27FC236}">
                <a16:creationId xmlns:a16="http://schemas.microsoft.com/office/drawing/2014/main" id="{3ED9629E-EB35-4CDD-B668-34138DAE18E1}"/>
              </a:ext>
            </a:extLst>
          </p:cNvPr>
          <p:cNvSpPr txBox="1"/>
          <p:nvPr/>
        </p:nvSpPr>
        <p:spPr>
          <a:xfrm>
            <a:off x="7591825" y="2227829"/>
            <a:ext cx="3761975" cy="519600"/>
          </a:xfrm>
          <a:prstGeom prst="rect">
            <a:avLst/>
          </a:prstGeom>
          <a:gradFill>
            <a:gsLst>
              <a:gs pos="0">
                <a:srgbClr val="FFF6DB"/>
              </a:gs>
              <a:gs pos="100000">
                <a:srgbClr val="FAD25C"/>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000">
                <a:latin typeface="Calibri"/>
                <a:ea typeface="Calibri"/>
                <a:cs typeface="Calibri"/>
                <a:sym typeface="Calibri"/>
              </a:rPr>
              <a:t>:		punctuation</a:t>
            </a:r>
            <a:endParaRPr sz="200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5"/>
                                        </p:tgtEl>
                                        <p:attrNameLst>
                                          <p:attrName>style.visibility</p:attrName>
                                        </p:attrNameLst>
                                      </p:cBhvr>
                                      <p:to>
                                        <p:strVal val="visible"/>
                                      </p:to>
                                    </p:set>
                                    <p:animEffect transition="in" filter="fade">
                                      <p:cBhvr>
                                        <p:cTn id="7" dur="1000"/>
                                        <p:tgtEl>
                                          <p:spTgt spid="915"/>
                                        </p:tgtEl>
                                      </p:cBhvr>
                                    </p:animEffect>
                                  </p:childTnLst>
                                </p:cTn>
                              </p:par>
                              <p:par>
                                <p:cTn id="8" presetID="10" presetClass="entr" presetSubtype="0" fill="hold" nodeType="withEffect">
                                  <p:stCondLst>
                                    <p:cond delay="0"/>
                                  </p:stCondLst>
                                  <p:childTnLst>
                                    <p:set>
                                      <p:cBhvr>
                                        <p:cTn id="9" dur="1" fill="hold">
                                          <p:stCondLst>
                                            <p:cond delay="0"/>
                                          </p:stCondLst>
                                        </p:cTn>
                                        <p:tgtEl>
                                          <p:spTgt spid="916"/>
                                        </p:tgtEl>
                                        <p:attrNameLst>
                                          <p:attrName>style.visibility</p:attrName>
                                        </p:attrNameLst>
                                      </p:cBhvr>
                                      <p:to>
                                        <p:strVal val="visible"/>
                                      </p:to>
                                    </p:set>
                                    <p:animEffect transition="in" filter="fade">
                                      <p:cBhvr>
                                        <p:cTn id="10" dur="1000"/>
                                        <p:tgtEl>
                                          <p:spTgt spid="916"/>
                                        </p:tgtEl>
                                      </p:cBhvr>
                                    </p:animEffect>
                                  </p:childTnLst>
                                </p:cTn>
                              </p:par>
                              <p:par>
                                <p:cTn id="11" presetID="10" presetClass="entr" presetSubtype="0" fill="hold" nodeType="withEffect">
                                  <p:stCondLst>
                                    <p:cond delay="0"/>
                                  </p:stCondLst>
                                  <p:childTnLst>
                                    <p:set>
                                      <p:cBhvr>
                                        <p:cTn id="12" dur="1" fill="hold">
                                          <p:stCondLst>
                                            <p:cond delay="0"/>
                                          </p:stCondLst>
                                        </p:cTn>
                                        <p:tgtEl>
                                          <p:spTgt spid="917"/>
                                        </p:tgtEl>
                                        <p:attrNameLst>
                                          <p:attrName>style.visibility</p:attrName>
                                        </p:attrNameLst>
                                      </p:cBhvr>
                                      <p:to>
                                        <p:strVal val="visible"/>
                                      </p:to>
                                    </p:set>
                                    <p:animEffect transition="in" filter="fade">
                                      <p:cBhvr>
                                        <p:cTn id="13" dur="1000"/>
                                        <p:tgtEl>
                                          <p:spTgt spid="917"/>
                                        </p:tgtEl>
                                      </p:cBhvr>
                                    </p:animEffect>
                                  </p:childTnLst>
                                </p:cTn>
                              </p:par>
                              <p:par>
                                <p:cTn id="14" presetID="10" presetClass="entr" presetSubtype="0" fill="hold" nodeType="withEffect">
                                  <p:stCondLst>
                                    <p:cond delay="0"/>
                                  </p:stCondLst>
                                  <p:childTnLst>
                                    <p:set>
                                      <p:cBhvr>
                                        <p:cTn id="15" dur="1" fill="hold">
                                          <p:stCondLst>
                                            <p:cond delay="0"/>
                                          </p:stCondLst>
                                        </p:cTn>
                                        <p:tgtEl>
                                          <p:spTgt spid="918"/>
                                        </p:tgtEl>
                                        <p:attrNameLst>
                                          <p:attrName>style.visibility</p:attrName>
                                        </p:attrNameLst>
                                      </p:cBhvr>
                                      <p:to>
                                        <p:strVal val="visible"/>
                                      </p:to>
                                    </p:set>
                                    <p:animEffect transition="in" filter="fade">
                                      <p:cBhvr>
                                        <p:cTn id="16" dur="1000"/>
                                        <p:tgtEl>
                                          <p:spTgt spid="918"/>
                                        </p:tgtEl>
                                      </p:cBhvr>
                                    </p:animEffect>
                                  </p:childTnLst>
                                </p:cTn>
                              </p:par>
                              <p:par>
                                <p:cTn id="17" presetID="10" presetClass="entr" presetSubtype="0" fill="hold" nodeType="withEffect">
                                  <p:stCondLst>
                                    <p:cond delay="0"/>
                                  </p:stCondLst>
                                  <p:childTnLst>
                                    <p:set>
                                      <p:cBhvr>
                                        <p:cTn id="18" dur="1" fill="hold">
                                          <p:stCondLst>
                                            <p:cond delay="0"/>
                                          </p:stCondLst>
                                        </p:cTn>
                                        <p:tgtEl>
                                          <p:spTgt spid="919"/>
                                        </p:tgtEl>
                                        <p:attrNameLst>
                                          <p:attrName>style.visibility</p:attrName>
                                        </p:attrNameLst>
                                      </p:cBhvr>
                                      <p:to>
                                        <p:strVal val="visible"/>
                                      </p:to>
                                    </p:set>
                                    <p:animEffect transition="in" filter="fade">
                                      <p:cBhvr>
                                        <p:cTn id="19" dur="1000"/>
                                        <p:tgtEl>
                                          <p:spTgt spid="919"/>
                                        </p:tgtEl>
                                      </p:cBhvr>
                                    </p:animEffect>
                                  </p:childTnLst>
                                </p:cTn>
                              </p:par>
                              <p:par>
                                <p:cTn id="20" presetID="10" presetClass="entr" presetSubtype="0" fill="hold" nodeType="withEffect">
                                  <p:stCondLst>
                                    <p:cond delay="0"/>
                                  </p:stCondLst>
                                  <p:childTnLst>
                                    <p:set>
                                      <p:cBhvr>
                                        <p:cTn id="21" dur="1" fill="hold">
                                          <p:stCondLst>
                                            <p:cond delay="0"/>
                                          </p:stCondLst>
                                        </p:cTn>
                                        <p:tgtEl>
                                          <p:spTgt spid="920"/>
                                        </p:tgtEl>
                                        <p:attrNameLst>
                                          <p:attrName>style.visibility</p:attrName>
                                        </p:attrNameLst>
                                      </p:cBhvr>
                                      <p:to>
                                        <p:strVal val="visible"/>
                                      </p:to>
                                    </p:set>
                                    <p:animEffect transition="in" filter="fade">
                                      <p:cBhvr>
                                        <p:cTn id="22" dur="1000"/>
                                        <p:tgtEl>
                                          <p:spTgt spid="920"/>
                                        </p:tgtEl>
                                      </p:cBhvr>
                                    </p:animEffect>
                                  </p:childTnLst>
                                </p:cTn>
                              </p:par>
                              <p:par>
                                <p:cTn id="23" presetID="10" presetClass="entr" presetSubtype="0" fill="hold" nodeType="withEffect">
                                  <p:stCondLst>
                                    <p:cond delay="0"/>
                                  </p:stCondLst>
                                  <p:childTnLst>
                                    <p:set>
                                      <p:cBhvr>
                                        <p:cTn id="24" dur="1" fill="hold">
                                          <p:stCondLst>
                                            <p:cond delay="0"/>
                                          </p:stCondLst>
                                        </p:cTn>
                                        <p:tgtEl>
                                          <p:spTgt spid="921"/>
                                        </p:tgtEl>
                                        <p:attrNameLst>
                                          <p:attrName>style.visibility</p:attrName>
                                        </p:attrNameLst>
                                      </p:cBhvr>
                                      <p:to>
                                        <p:strVal val="visible"/>
                                      </p:to>
                                    </p:set>
                                    <p:animEffect transition="in" filter="fade">
                                      <p:cBhvr>
                                        <p:cTn id="25" dur="1000"/>
                                        <p:tgtEl>
                                          <p:spTgt spid="921"/>
                                        </p:tgtEl>
                                      </p:cBhvr>
                                    </p:animEffect>
                                  </p:childTnLst>
                                </p:cTn>
                              </p:par>
                              <p:par>
                                <p:cTn id="26" presetID="10" presetClass="entr" presetSubtype="0" fill="hold" nodeType="withEffect">
                                  <p:stCondLst>
                                    <p:cond delay="0"/>
                                  </p:stCondLst>
                                  <p:childTnLst>
                                    <p:set>
                                      <p:cBhvr>
                                        <p:cTn id="27" dur="1" fill="hold">
                                          <p:stCondLst>
                                            <p:cond delay="0"/>
                                          </p:stCondLst>
                                        </p:cTn>
                                        <p:tgtEl>
                                          <p:spTgt spid="922"/>
                                        </p:tgtEl>
                                        <p:attrNameLst>
                                          <p:attrName>style.visibility</p:attrName>
                                        </p:attrNameLst>
                                      </p:cBhvr>
                                      <p:to>
                                        <p:strVal val="visible"/>
                                      </p:to>
                                    </p:set>
                                    <p:animEffect transition="in" filter="fade">
                                      <p:cBhvr>
                                        <p:cTn id="28" dur="1000"/>
                                        <p:tgtEl>
                                          <p:spTgt spid="922"/>
                                        </p:tgtEl>
                                      </p:cBhvr>
                                    </p:animEffect>
                                  </p:childTnLst>
                                </p:cTn>
                              </p:par>
                              <p:par>
                                <p:cTn id="29" presetID="10" presetClass="entr" presetSubtype="0" fill="hold" nodeType="withEffect">
                                  <p:stCondLst>
                                    <p:cond delay="0"/>
                                  </p:stCondLst>
                                  <p:childTnLst>
                                    <p:set>
                                      <p:cBhvr>
                                        <p:cTn id="30" dur="1" fill="hold">
                                          <p:stCondLst>
                                            <p:cond delay="0"/>
                                          </p:stCondLst>
                                        </p:cTn>
                                        <p:tgtEl>
                                          <p:spTgt spid="923"/>
                                        </p:tgtEl>
                                        <p:attrNameLst>
                                          <p:attrName>style.visibility</p:attrName>
                                        </p:attrNameLst>
                                      </p:cBhvr>
                                      <p:to>
                                        <p:strVal val="visible"/>
                                      </p:to>
                                    </p:set>
                                    <p:animEffect transition="in" filter="fade">
                                      <p:cBhvr>
                                        <p:cTn id="31" dur="1000"/>
                                        <p:tgtEl>
                                          <p:spTgt spid="923"/>
                                        </p:tgtEl>
                                      </p:cBhvr>
                                    </p:animEffect>
                                  </p:childTnLst>
                                </p:cTn>
                              </p:par>
                              <p:par>
                                <p:cTn id="32" presetID="10" presetClass="entr" presetSubtype="0" fill="hold" nodeType="withEffect">
                                  <p:stCondLst>
                                    <p:cond delay="0"/>
                                  </p:stCondLst>
                                  <p:childTnLst>
                                    <p:set>
                                      <p:cBhvr>
                                        <p:cTn id="33" dur="1" fill="hold">
                                          <p:stCondLst>
                                            <p:cond delay="0"/>
                                          </p:stCondLst>
                                        </p:cTn>
                                        <p:tgtEl>
                                          <p:spTgt spid="924"/>
                                        </p:tgtEl>
                                        <p:attrNameLst>
                                          <p:attrName>style.visibility</p:attrName>
                                        </p:attrNameLst>
                                      </p:cBhvr>
                                      <p:to>
                                        <p:strVal val="visible"/>
                                      </p:to>
                                    </p:set>
                                    <p:animEffect transition="in" filter="fade">
                                      <p:cBhvr>
                                        <p:cTn id="34" dur="1000"/>
                                        <p:tgtEl>
                                          <p:spTgt spid="924"/>
                                        </p:tgtEl>
                                      </p:cBhvr>
                                    </p:animEffect>
                                  </p:childTnLst>
                                </p:cTn>
                              </p:par>
                              <p:par>
                                <p:cTn id="35" presetID="10" presetClass="entr" presetSubtype="0" fill="hold" nodeType="withEffect">
                                  <p:stCondLst>
                                    <p:cond delay="0"/>
                                  </p:stCondLst>
                                  <p:childTnLst>
                                    <p:set>
                                      <p:cBhvr>
                                        <p:cTn id="36" dur="1" fill="hold">
                                          <p:stCondLst>
                                            <p:cond delay="0"/>
                                          </p:stCondLst>
                                        </p:cTn>
                                        <p:tgtEl>
                                          <p:spTgt spid="914"/>
                                        </p:tgtEl>
                                        <p:attrNameLst>
                                          <p:attrName>style.visibility</p:attrName>
                                        </p:attrNameLst>
                                      </p:cBhvr>
                                      <p:to>
                                        <p:strVal val="visible"/>
                                      </p:to>
                                    </p:set>
                                    <p:animEffect transition="in" filter="fade">
                                      <p:cBhvr>
                                        <p:cTn id="37" dur="1000"/>
                                        <p:tgtEl>
                                          <p:spTgt spid="914"/>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1"/>
          <p:cNvSpPr txBox="1"/>
          <p:nvPr/>
        </p:nvSpPr>
        <p:spPr>
          <a:xfrm>
            <a:off x="514767" y="132867"/>
            <a:ext cx="11258400" cy="813600"/>
          </a:xfrm>
          <a:prstGeom prst="rect">
            <a:avLst/>
          </a:prstGeom>
          <a:noFill/>
          <a:ln>
            <a:noFill/>
          </a:ln>
        </p:spPr>
        <p:txBody>
          <a:bodyPr spcFirstLastPara="1" wrap="square" lIns="121900" tIns="121900" rIns="121900" bIns="121900" anchor="t" anchorCtr="0">
            <a:noAutofit/>
          </a:bodyPr>
          <a:lstStyle/>
          <a:p>
            <a:r>
              <a:rPr lang="en" sz="4800"/>
              <a:t>fac.tog</a:t>
            </a:r>
            <a:endParaRPr sz="4800"/>
          </a:p>
        </p:txBody>
      </p:sp>
      <p:sp>
        <p:nvSpPr>
          <p:cNvPr id="384" name="Google Shape;384;p51"/>
          <p:cNvSpPr txBox="1"/>
          <p:nvPr/>
        </p:nvSpPr>
        <p:spPr>
          <a:xfrm>
            <a:off x="778003" y="1593967"/>
            <a:ext cx="4756000" cy="46424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133" b="1">
                <a:latin typeface="Consolas"/>
                <a:ea typeface="Consolas"/>
                <a:cs typeface="Consolas"/>
                <a:sym typeface="Consolas"/>
              </a:rPr>
              <a:t># fac.tog - Factorial function</a:t>
            </a:r>
            <a:endParaRPr sz="2133" b="1">
              <a:latin typeface="Consolas"/>
              <a:ea typeface="Consolas"/>
              <a:cs typeface="Consolas"/>
              <a:sym typeface="Consolas"/>
            </a:endParaRPr>
          </a:p>
          <a:p>
            <a:endParaRPr sz="2133" b="1">
              <a:latin typeface="Consolas"/>
              <a:ea typeface="Consolas"/>
              <a:cs typeface="Consolas"/>
              <a:sym typeface="Consolas"/>
            </a:endParaRPr>
          </a:p>
          <a:p>
            <a:r>
              <a:rPr lang="en" sz="2133" b="1">
                <a:latin typeface="Consolas"/>
                <a:ea typeface="Consolas"/>
                <a:cs typeface="Consolas"/>
                <a:sym typeface="Consolas"/>
              </a:rPr>
              <a:t>fun fac:num n:num =</a:t>
            </a:r>
            <a:endParaRPr sz="2133" b="1">
              <a:latin typeface="Consolas"/>
              <a:ea typeface="Consolas"/>
              <a:cs typeface="Consolas"/>
              <a:sym typeface="Consolas"/>
            </a:endParaRPr>
          </a:p>
          <a:p>
            <a:r>
              <a:rPr lang="en" sz="2133" b="1">
                <a:latin typeface="Consolas"/>
                <a:ea typeface="Consolas"/>
                <a:cs typeface="Consolas"/>
                <a:sym typeface="Consolas"/>
              </a:rPr>
              <a:t>  var sum:num</a:t>
            </a:r>
            <a:endParaRPr sz="2133" b="1">
              <a:latin typeface="Consolas"/>
              <a:ea typeface="Consolas"/>
              <a:cs typeface="Consolas"/>
              <a:sym typeface="Consolas"/>
            </a:endParaRPr>
          </a:p>
          <a:p>
            <a:r>
              <a:rPr lang="en" sz="2133" b="1">
                <a:latin typeface="Consolas"/>
                <a:ea typeface="Consolas"/>
                <a:cs typeface="Consolas"/>
                <a:sym typeface="Consolas"/>
              </a:rPr>
              <a:t>  var i:num</a:t>
            </a:r>
            <a:endParaRPr sz="2133" b="1">
              <a:latin typeface="Consolas"/>
              <a:ea typeface="Consolas"/>
              <a:cs typeface="Consolas"/>
              <a:sym typeface="Consolas"/>
            </a:endParaRPr>
          </a:p>
          <a:p>
            <a:r>
              <a:rPr lang="en" sz="2133" b="1">
                <a:latin typeface="Consolas"/>
                <a:ea typeface="Consolas"/>
                <a:cs typeface="Consolas"/>
                <a:sym typeface="Consolas"/>
              </a:rPr>
              <a:t>  let sum = 1</a:t>
            </a:r>
            <a:endParaRPr sz="2133" b="1">
              <a:latin typeface="Consolas"/>
              <a:ea typeface="Consolas"/>
              <a:cs typeface="Consolas"/>
              <a:sym typeface="Consolas"/>
            </a:endParaRPr>
          </a:p>
          <a:p>
            <a:r>
              <a:rPr lang="en" sz="2133" b="1">
                <a:latin typeface="Consolas"/>
                <a:ea typeface="Consolas"/>
                <a:cs typeface="Consolas"/>
                <a:sym typeface="Consolas"/>
              </a:rPr>
              <a:t>  let i = 1</a:t>
            </a:r>
            <a:endParaRPr sz="2133" b="1">
              <a:latin typeface="Consolas"/>
              <a:ea typeface="Consolas"/>
              <a:cs typeface="Consolas"/>
              <a:sym typeface="Consolas"/>
            </a:endParaRPr>
          </a:p>
          <a:p>
            <a:r>
              <a:rPr lang="en" sz="2133" b="1">
                <a:latin typeface="Consolas"/>
                <a:ea typeface="Consolas"/>
                <a:cs typeface="Consolas"/>
                <a:sym typeface="Consolas"/>
              </a:rPr>
              <a:t>  while i &lt;= n do</a:t>
            </a:r>
            <a:endParaRPr sz="2133" b="1">
              <a:latin typeface="Consolas"/>
              <a:ea typeface="Consolas"/>
              <a:cs typeface="Consolas"/>
              <a:sym typeface="Consolas"/>
            </a:endParaRPr>
          </a:p>
          <a:p>
            <a:r>
              <a:rPr lang="en" sz="2133" b="1">
                <a:latin typeface="Consolas"/>
                <a:ea typeface="Consolas"/>
                <a:cs typeface="Consolas"/>
                <a:sym typeface="Consolas"/>
              </a:rPr>
              <a:t>    let sum = sum * i</a:t>
            </a:r>
            <a:endParaRPr sz="2133" b="1">
              <a:latin typeface="Consolas"/>
              <a:ea typeface="Consolas"/>
              <a:cs typeface="Consolas"/>
              <a:sym typeface="Consolas"/>
            </a:endParaRPr>
          </a:p>
          <a:p>
            <a:r>
              <a:rPr lang="en" sz="2133" b="1">
                <a:latin typeface="Consolas"/>
                <a:ea typeface="Consolas"/>
                <a:cs typeface="Consolas"/>
                <a:sym typeface="Consolas"/>
              </a:rPr>
              <a:t>    let i = i + 1</a:t>
            </a:r>
            <a:endParaRPr sz="2133" b="1">
              <a:latin typeface="Consolas"/>
              <a:ea typeface="Consolas"/>
              <a:cs typeface="Consolas"/>
              <a:sym typeface="Consolas"/>
            </a:endParaRPr>
          </a:p>
          <a:p>
            <a:r>
              <a:rPr lang="en" sz="2133" b="1">
                <a:latin typeface="Consolas"/>
                <a:ea typeface="Consolas"/>
                <a:cs typeface="Consolas"/>
                <a:sym typeface="Consolas"/>
              </a:rPr>
              <a:t>  elihw</a:t>
            </a:r>
            <a:endParaRPr sz="2133" b="1">
              <a:latin typeface="Consolas"/>
              <a:ea typeface="Consolas"/>
              <a:cs typeface="Consolas"/>
              <a:sym typeface="Consolas"/>
            </a:endParaRPr>
          </a:p>
          <a:p>
            <a:r>
              <a:rPr lang="en" sz="2133" b="1">
                <a:latin typeface="Consolas"/>
                <a:ea typeface="Consolas"/>
                <a:cs typeface="Consolas"/>
                <a:sym typeface="Consolas"/>
              </a:rPr>
              <a:t>  ret sum</a:t>
            </a:r>
            <a:endParaRPr sz="2133" b="1">
              <a:latin typeface="Consolas"/>
              <a:ea typeface="Consolas"/>
              <a:cs typeface="Consolas"/>
              <a:sym typeface="Consolas"/>
            </a:endParaRPr>
          </a:p>
          <a:p>
            <a:r>
              <a:rPr lang="en" sz="2133" b="1">
                <a:latin typeface="Consolas"/>
                <a:ea typeface="Consolas"/>
                <a:cs typeface="Consolas"/>
                <a:sym typeface="Consolas"/>
              </a:rPr>
              <a:t>nuf</a:t>
            </a:r>
            <a:endParaRPr sz="2133" b="1">
              <a:latin typeface="Consolas"/>
              <a:ea typeface="Consolas"/>
              <a:cs typeface="Consolas"/>
              <a:sym typeface="Consolas"/>
            </a:endParaRPr>
          </a:p>
        </p:txBody>
      </p:sp>
      <p:sp>
        <p:nvSpPr>
          <p:cNvPr id="385" name="Google Shape;385;p51"/>
          <p:cNvSpPr txBox="1"/>
          <p:nvPr/>
        </p:nvSpPr>
        <p:spPr>
          <a:xfrm>
            <a:off x="6096000" y="1265567"/>
            <a:ext cx="5132800" cy="49708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133" b="1">
                <a:latin typeface="Consolas"/>
                <a:ea typeface="Consolas"/>
                <a:cs typeface="Consolas"/>
                <a:sym typeface="Consolas"/>
              </a:rPr>
              <a:t>fun main =</a:t>
            </a:r>
            <a:endParaRPr sz="2133" b="1">
              <a:latin typeface="Consolas"/>
              <a:ea typeface="Consolas"/>
              <a:cs typeface="Consolas"/>
              <a:sym typeface="Consolas"/>
            </a:endParaRPr>
          </a:p>
          <a:p>
            <a:r>
              <a:rPr lang="en" sz="2133" b="1">
                <a:latin typeface="Consolas"/>
                <a:ea typeface="Consolas"/>
                <a:cs typeface="Consolas"/>
                <a:sym typeface="Consolas"/>
              </a:rPr>
              <a:t>  var upto:num</a:t>
            </a:r>
            <a:endParaRPr sz="2133" b="1">
              <a:latin typeface="Consolas"/>
              <a:ea typeface="Consolas"/>
              <a:cs typeface="Consolas"/>
              <a:sym typeface="Consolas"/>
            </a:endParaRPr>
          </a:p>
          <a:p>
            <a:r>
              <a:rPr lang="en" sz="2133" b="1">
                <a:latin typeface="Consolas"/>
                <a:ea typeface="Consolas"/>
                <a:cs typeface="Consolas"/>
                <a:sym typeface="Consolas"/>
              </a:rPr>
              <a:t>  var answer:num</a:t>
            </a:r>
            <a:endParaRPr sz="2133" b="1">
              <a:latin typeface="Consolas"/>
              <a:ea typeface="Consolas"/>
              <a:cs typeface="Consolas"/>
              <a:sym typeface="Consolas"/>
            </a:endParaRPr>
          </a:p>
          <a:p>
            <a:r>
              <a:rPr lang="en" sz="2133" b="1">
                <a:latin typeface="Consolas"/>
                <a:ea typeface="Consolas"/>
                <a:cs typeface="Consolas"/>
                <a:sym typeface="Consolas"/>
              </a:rPr>
              <a:t>  var announce:str</a:t>
            </a:r>
            <a:endParaRPr sz="2133" b="1">
              <a:latin typeface="Consolas"/>
              <a:ea typeface="Consolas"/>
              <a:cs typeface="Consolas"/>
              <a:sym typeface="Consolas"/>
            </a:endParaRPr>
          </a:p>
          <a:p>
            <a:r>
              <a:rPr lang="en" sz="2133" b="1">
                <a:latin typeface="Consolas"/>
                <a:ea typeface="Consolas"/>
                <a:cs typeface="Consolas"/>
                <a:sym typeface="Consolas"/>
              </a:rPr>
              <a:t>  var is:str</a:t>
            </a:r>
            <a:endParaRPr sz="2133" b="1">
              <a:latin typeface="Consolas"/>
              <a:ea typeface="Consolas"/>
              <a:cs typeface="Consolas"/>
              <a:sym typeface="Consolas"/>
            </a:endParaRPr>
          </a:p>
          <a:p>
            <a:endParaRPr sz="2133" b="1">
              <a:latin typeface="Consolas"/>
              <a:ea typeface="Consolas"/>
              <a:cs typeface="Consolas"/>
              <a:sym typeface="Consolas"/>
            </a:endParaRPr>
          </a:p>
          <a:p>
            <a:r>
              <a:rPr lang="en" sz="2133" b="1">
                <a:latin typeface="Consolas"/>
                <a:ea typeface="Consolas"/>
                <a:cs typeface="Consolas"/>
                <a:sym typeface="Consolas"/>
              </a:rPr>
              <a:t>  let upto = 7</a:t>
            </a:r>
            <a:endParaRPr sz="2133" b="1">
              <a:latin typeface="Consolas"/>
              <a:ea typeface="Consolas"/>
              <a:cs typeface="Consolas"/>
              <a:sym typeface="Consolas"/>
            </a:endParaRPr>
          </a:p>
          <a:p>
            <a:r>
              <a:rPr lang="en" sz="2133" b="1">
                <a:latin typeface="Consolas"/>
                <a:ea typeface="Consolas"/>
                <a:cs typeface="Consolas"/>
                <a:sym typeface="Consolas"/>
              </a:rPr>
              <a:t>  let answer = call fac upto</a:t>
            </a:r>
            <a:endParaRPr sz="2133" b="1">
              <a:latin typeface="Consolas"/>
              <a:ea typeface="Consolas"/>
              <a:cs typeface="Consolas"/>
              <a:sym typeface="Consolas"/>
            </a:endParaRPr>
          </a:p>
          <a:p>
            <a:r>
              <a:rPr lang="en" sz="2133" b="1">
                <a:latin typeface="Consolas"/>
                <a:ea typeface="Consolas"/>
                <a:cs typeface="Consolas"/>
                <a:sym typeface="Consolas"/>
              </a:rPr>
              <a:t>  let announce = 'Factorial of '</a:t>
            </a:r>
            <a:endParaRPr sz="2133" b="1">
              <a:latin typeface="Consolas"/>
              <a:ea typeface="Consolas"/>
              <a:cs typeface="Consolas"/>
              <a:sym typeface="Consolas"/>
            </a:endParaRPr>
          </a:p>
          <a:p>
            <a:r>
              <a:rPr lang="en" sz="2133" b="1">
                <a:latin typeface="Consolas"/>
                <a:ea typeface="Consolas"/>
                <a:cs typeface="Consolas"/>
                <a:sym typeface="Consolas"/>
              </a:rPr>
              <a:t>  let is = ' is '</a:t>
            </a:r>
            <a:endParaRPr sz="2133" b="1">
              <a:latin typeface="Consolas"/>
              <a:ea typeface="Consolas"/>
              <a:cs typeface="Consolas"/>
              <a:sym typeface="Consolas"/>
            </a:endParaRPr>
          </a:p>
          <a:p>
            <a:endParaRPr sz="2133" b="1">
              <a:latin typeface="Consolas"/>
              <a:ea typeface="Consolas"/>
              <a:cs typeface="Consolas"/>
              <a:sym typeface="Consolas"/>
            </a:endParaRPr>
          </a:p>
          <a:p>
            <a:r>
              <a:rPr lang="en" sz="2133" b="1">
                <a:latin typeface="Consolas"/>
                <a:ea typeface="Consolas"/>
                <a:cs typeface="Consolas"/>
                <a:sym typeface="Consolas"/>
              </a:rPr>
              <a:t>  say announce    say upto </a:t>
            </a:r>
            <a:endParaRPr sz="2133" b="1">
              <a:latin typeface="Consolas"/>
              <a:ea typeface="Consolas"/>
              <a:cs typeface="Consolas"/>
              <a:sym typeface="Consolas"/>
            </a:endParaRPr>
          </a:p>
          <a:p>
            <a:r>
              <a:rPr lang="en" sz="2133" b="1">
                <a:latin typeface="Consolas"/>
                <a:ea typeface="Consolas"/>
                <a:cs typeface="Consolas"/>
                <a:sym typeface="Consolas"/>
              </a:rPr>
              <a:t>  say is    say answer    nl</a:t>
            </a:r>
            <a:endParaRPr sz="2133" b="1">
              <a:latin typeface="Consolas"/>
              <a:ea typeface="Consolas"/>
              <a:cs typeface="Consolas"/>
              <a:sym typeface="Consolas"/>
            </a:endParaRPr>
          </a:p>
          <a:p>
            <a:r>
              <a:rPr lang="en" sz="2133" b="1">
                <a:latin typeface="Consolas"/>
                <a:ea typeface="Consolas"/>
                <a:cs typeface="Consolas"/>
                <a:sym typeface="Consolas"/>
              </a:rPr>
              <a:t>nuf</a:t>
            </a:r>
            <a:endParaRPr sz="2133" b="1">
              <a:latin typeface="Consolas"/>
              <a:ea typeface="Consolas"/>
              <a:cs typeface="Consolas"/>
              <a:sym typeface="Consolas"/>
            </a:endParaRPr>
          </a:p>
          <a:p>
            <a:endParaRPr sz="2133" b="1">
              <a:latin typeface="Consolas"/>
              <a:ea typeface="Consolas"/>
              <a:cs typeface="Consolas"/>
              <a:sym typeface="Consolas"/>
            </a:endParaRPr>
          </a:p>
          <a:p>
            <a:endParaRPr sz="2133" b="1">
              <a:latin typeface="Consolas"/>
              <a:ea typeface="Consolas"/>
              <a:cs typeface="Consolas"/>
              <a:sym typeface="Consolas"/>
            </a:endParaRPr>
          </a:p>
        </p:txBody>
      </p:sp>
      <p:sp>
        <p:nvSpPr>
          <p:cNvPr id="2" name="Footer Placeholder 1">
            <a:extLst>
              <a:ext uri="{FF2B5EF4-FFF2-40B4-BE49-F238E27FC236}">
                <a16:creationId xmlns:a16="http://schemas.microsoft.com/office/drawing/2014/main" id="{174106BA-979F-4B4A-828A-1BA9813A20F7}"/>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784684A8-03E0-40C7-ADE6-87A8E5935C9C}"/>
              </a:ext>
            </a:extLst>
          </p:cNvPr>
          <p:cNvSpPr>
            <a:spLocks noGrp="1"/>
          </p:cNvSpPr>
          <p:nvPr>
            <p:ph type="sldNum" sz="quarter" idx="12"/>
          </p:nvPr>
        </p:nvSpPr>
        <p:spPr/>
        <p:txBody>
          <a:bodyPr/>
          <a:lstStyle/>
          <a:p>
            <a:fld id="{4D86E1FC-21E1-4953-8904-801FCD90CB48}" type="slidenum">
              <a:rPr lang="en-US" smtClean="0"/>
              <a:t>50</a:t>
            </a:fld>
            <a:endParaRPr lang="en-US"/>
          </a:p>
        </p:txBody>
      </p:sp>
    </p:spTree>
    <p:extLst>
      <p:ext uri="{BB962C8B-B14F-4D97-AF65-F5344CB8AC3E}">
        <p14:creationId xmlns:p14="http://schemas.microsoft.com/office/powerpoint/2010/main" val="23691752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2"/>
          <p:cNvSpPr txBox="1"/>
          <p:nvPr/>
        </p:nvSpPr>
        <p:spPr>
          <a:xfrm>
            <a:off x="514767" y="132867"/>
            <a:ext cx="11258400" cy="1046000"/>
          </a:xfrm>
          <a:prstGeom prst="rect">
            <a:avLst/>
          </a:prstGeom>
          <a:noFill/>
          <a:ln>
            <a:noFill/>
          </a:ln>
        </p:spPr>
        <p:txBody>
          <a:bodyPr spcFirstLastPara="1" wrap="square" lIns="121900" tIns="121900" rIns="121900" bIns="121900" anchor="t" anchorCtr="0">
            <a:noAutofit/>
          </a:bodyPr>
          <a:lstStyle/>
          <a:p>
            <a:r>
              <a:rPr lang="en" sz="4800"/>
              <a:t>Output from our Lexer on fac.tog</a:t>
            </a:r>
            <a:endParaRPr sz="4800"/>
          </a:p>
        </p:txBody>
      </p:sp>
      <p:sp>
        <p:nvSpPr>
          <p:cNvPr id="391" name="Google Shape;391;p52"/>
          <p:cNvSpPr txBox="1"/>
          <p:nvPr/>
        </p:nvSpPr>
        <p:spPr>
          <a:xfrm>
            <a:off x="1687300" y="1563433"/>
            <a:ext cx="6990400" cy="4557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133">
                <a:latin typeface="Consolas"/>
                <a:ea typeface="Consolas"/>
                <a:cs typeface="Consolas"/>
                <a:sym typeface="Consolas"/>
              </a:rPr>
              <a:t>TOKCOM    # fac.tog - Factorial function </a:t>
            </a:r>
            <a:endParaRPr sz="2133">
              <a:latin typeface="Consolas"/>
              <a:ea typeface="Consolas"/>
              <a:cs typeface="Consolas"/>
              <a:sym typeface="Consolas"/>
            </a:endParaRPr>
          </a:p>
          <a:p>
            <a:r>
              <a:rPr lang="en" sz="2133">
                <a:latin typeface="Consolas"/>
                <a:ea typeface="Consolas"/>
                <a:cs typeface="Consolas"/>
                <a:sym typeface="Consolas"/>
              </a:rPr>
              <a:t>TOKFUN    fun </a:t>
            </a:r>
            <a:endParaRPr sz="2133">
              <a:latin typeface="Consolas"/>
              <a:ea typeface="Consolas"/>
              <a:cs typeface="Consolas"/>
              <a:sym typeface="Consolas"/>
            </a:endParaRPr>
          </a:p>
          <a:p>
            <a:r>
              <a:rPr lang="en" sz="2133">
                <a:latin typeface="Consolas"/>
                <a:ea typeface="Consolas"/>
                <a:cs typeface="Consolas"/>
                <a:sym typeface="Consolas"/>
              </a:rPr>
              <a:t>TOKNAM    fac </a:t>
            </a:r>
            <a:endParaRPr sz="2133">
              <a:latin typeface="Consolas"/>
              <a:ea typeface="Consolas"/>
              <a:cs typeface="Consolas"/>
              <a:sym typeface="Consolas"/>
            </a:endParaRPr>
          </a:p>
          <a:p>
            <a:r>
              <a:rPr lang="en" sz="2133">
                <a:latin typeface="Consolas"/>
                <a:ea typeface="Consolas"/>
                <a:cs typeface="Consolas"/>
                <a:sym typeface="Consolas"/>
              </a:rPr>
              <a:t>TOKCOLON  : </a:t>
            </a:r>
            <a:endParaRPr sz="2133">
              <a:latin typeface="Consolas"/>
              <a:ea typeface="Consolas"/>
              <a:cs typeface="Consolas"/>
              <a:sym typeface="Consolas"/>
            </a:endParaRPr>
          </a:p>
          <a:p>
            <a:r>
              <a:rPr lang="en" sz="2133">
                <a:latin typeface="Consolas"/>
                <a:ea typeface="Consolas"/>
                <a:cs typeface="Consolas"/>
                <a:sym typeface="Consolas"/>
              </a:rPr>
              <a:t>TOKNUM    num </a:t>
            </a:r>
            <a:endParaRPr sz="2133">
              <a:latin typeface="Consolas"/>
              <a:ea typeface="Consolas"/>
              <a:cs typeface="Consolas"/>
              <a:sym typeface="Consolas"/>
            </a:endParaRPr>
          </a:p>
          <a:p>
            <a:r>
              <a:rPr lang="en" sz="2133">
                <a:latin typeface="Consolas"/>
                <a:ea typeface="Consolas"/>
                <a:cs typeface="Consolas"/>
                <a:sym typeface="Consolas"/>
              </a:rPr>
              <a:t>TOKNAM    n </a:t>
            </a:r>
            <a:endParaRPr sz="2133">
              <a:latin typeface="Consolas"/>
              <a:ea typeface="Consolas"/>
              <a:cs typeface="Consolas"/>
              <a:sym typeface="Consolas"/>
            </a:endParaRPr>
          </a:p>
          <a:p>
            <a:r>
              <a:rPr lang="en" sz="2133">
                <a:latin typeface="Consolas"/>
                <a:ea typeface="Consolas"/>
                <a:cs typeface="Consolas"/>
                <a:sym typeface="Consolas"/>
              </a:rPr>
              <a:t>TOKCOLON  : </a:t>
            </a:r>
            <a:endParaRPr sz="2133">
              <a:latin typeface="Consolas"/>
              <a:ea typeface="Consolas"/>
              <a:cs typeface="Consolas"/>
              <a:sym typeface="Consolas"/>
            </a:endParaRPr>
          </a:p>
          <a:p>
            <a:r>
              <a:rPr lang="en" sz="2133">
                <a:latin typeface="Consolas"/>
                <a:ea typeface="Consolas"/>
                <a:cs typeface="Consolas"/>
                <a:sym typeface="Consolas"/>
              </a:rPr>
              <a:t>TOKNUM    num </a:t>
            </a:r>
            <a:endParaRPr sz="2133">
              <a:latin typeface="Consolas"/>
              <a:ea typeface="Consolas"/>
              <a:cs typeface="Consolas"/>
              <a:sym typeface="Consolas"/>
            </a:endParaRPr>
          </a:p>
          <a:p>
            <a:r>
              <a:rPr lang="en" sz="2133">
                <a:latin typeface="Consolas"/>
                <a:ea typeface="Consolas"/>
                <a:cs typeface="Consolas"/>
                <a:sym typeface="Consolas"/>
              </a:rPr>
              <a:t>TOKEQ     = </a:t>
            </a:r>
            <a:endParaRPr sz="2133">
              <a:latin typeface="Consolas"/>
              <a:ea typeface="Consolas"/>
              <a:cs typeface="Consolas"/>
              <a:sym typeface="Consolas"/>
            </a:endParaRPr>
          </a:p>
          <a:p>
            <a:r>
              <a:rPr lang="en" sz="2133">
                <a:latin typeface="Consolas"/>
                <a:ea typeface="Consolas"/>
                <a:cs typeface="Consolas"/>
                <a:sym typeface="Consolas"/>
              </a:rPr>
              <a:t>TOKNAM    var </a:t>
            </a:r>
            <a:endParaRPr sz="2133">
              <a:latin typeface="Consolas"/>
              <a:ea typeface="Consolas"/>
              <a:cs typeface="Consolas"/>
              <a:sym typeface="Consolas"/>
            </a:endParaRPr>
          </a:p>
          <a:p>
            <a:r>
              <a:rPr lang="en" sz="2133">
                <a:latin typeface="Consolas"/>
                <a:ea typeface="Consolas"/>
                <a:cs typeface="Consolas"/>
                <a:sym typeface="Consolas"/>
              </a:rPr>
              <a:t>TOKNAM    sum </a:t>
            </a:r>
            <a:endParaRPr sz="2133">
              <a:latin typeface="Consolas"/>
              <a:ea typeface="Consolas"/>
              <a:cs typeface="Consolas"/>
              <a:sym typeface="Consolas"/>
            </a:endParaRPr>
          </a:p>
          <a:p>
            <a:r>
              <a:rPr lang="en" sz="2133">
                <a:latin typeface="Consolas"/>
                <a:ea typeface="Consolas"/>
                <a:cs typeface="Consolas"/>
                <a:sym typeface="Consolas"/>
              </a:rPr>
              <a:t>TOKCOLON  : </a:t>
            </a:r>
            <a:endParaRPr sz="2133">
              <a:latin typeface="Consolas"/>
              <a:ea typeface="Consolas"/>
              <a:cs typeface="Consolas"/>
              <a:sym typeface="Consolas"/>
            </a:endParaRPr>
          </a:p>
          <a:p>
            <a:r>
              <a:rPr lang="en" sz="2133">
                <a:latin typeface="Consolas"/>
                <a:ea typeface="Consolas"/>
                <a:cs typeface="Consolas"/>
                <a:sym typeface="Consolas"/>
              </a:rPr>
              <a:t>TOKNUM    num</a:t>
            </a:r>
            <a:endParaRPr sz="2133">
              <a:latin typeface="Consolas"/>
              <a:ea typeface="Consolas"/>
              <a:cs typeface="Consolas"/>
              <a:sym typeface="Consolas"/>
            </a:endParaRPr>
          </a:p>
        </p:txBody>
      </p:sp>
      <p:sp>
        <p:nvSpPr>
          <p:cNvPr id="2" name="Footer Placeholder 1">
            <a:extLst>
              <a:ext uri="{FF2B5EF4-FFF2-40B4-BE49-F238E27FC236}">
                <a16:creationId xmlns:a16="http://schemas.microsoft.com/office/drawing/2014/main" id="{063E7C4B-21A0-400C-B49B-AC33DCAEAD89}"/>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0FEE6FB8-71E5-4771-9067-FD17ED37B7A6}"/>
              </a:ext>
            </a:extLst>
          </p:cNvPr>
          <p:cNvSpPr>
            <a:spLocks noGrp="1"/>
          </p:cNvSpPr>
          <p:nvPr>
            <p:ph type="sldNum" sz="quarter" idx="12"/>
          </p:nvPr>
        </p:nvSpPr>
        <p:spPr/>
        <p:txBody>
          <a:bodyPr/>
          <a:lstStyle/>
          <a:p>
            <a:fld id="{4D86E1FC-21E1-4953-8904-801FCD90CB48}" type="slidenum">
              <a:rPr lang="en-US" smtClean="0"/>
              <a:t>51</a:t>
            </a:fld>
            <a:endParaRPr lang="en-US"/>
          </a:p>
        </p:txBody>
      </p:sp>
    </p:spTree>
    <p:extLst>
      <p:ext uri="{BB962C8B-B14F-4D97-AF65-F5344CB8AC3E}">
        <p14:creationId xmlns:p14="http://schemas.microsoft.com/office/powerpoint/2010/main" val="7585101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3"/>
          <p:cNvSpPr txBox="1"/>
          <p:nvPr/>
        </p:nvSpPr>
        <p:spPr>
          <a:xfrm>
            <a:off x="514767" y="132867"/>
            <a:ext cx="10395600" cy="1046000"/>
          </a:xfrm>
          <a:prstGeom prst="rect">
            <a:avLst/>
          </a:prstGeom>
          <a:noFill/>
          <a:ln>
            <a:noFill/>
          </a:ln>
        </p:spPr>
        <p:txBody>
          <a:bodyPr spcFirstLastPara="1" wrap="square" lIns="121900" tIns="121900" rIns="121900" bIns="121900" anchor="t" anchorCtr="0">
            <a:noAutofit/>
          </a:bodyPr>
          <a:lstStyle/>
          <a:p>
            <a:r>
              <a:rPr lang="en" sz="4800"/>
              <a:t>More Output from our Lexer</a:t>
            </a:r>
            <a:r>
              <a:rPr lang="en-US" sz="4800"/>
              <a:t> on fac.tog</a:t>
            </a:r>
            <a:endParaRPr sz="4800"/>
          </a:p>
        </p:txBody>
      </p:sp>
      <p:sp>
        <p:nvSpPr>
          <p:cNvPr id="397" name="Google Shape;397;p53"/>
          <p:cNvSpPr txBox="1"/>
          <p:nvPr/>
        </p:nvSpPr>
        <p:spPr>
          <a:xfrm>
            <a:off x="2604100" y="1774667"/>
            <a:ext cx="5728800" cy="4250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133">
                <a:solidFill>
                  <a:srgbClr val="FF0000"/>
                </a:solidFill>
                <a:latin typeface="Consolas"/>
                <a:ea typeface="Consolas"/>
                <a:cs typeface="Consolas"/>
                <a:sym typeface="Consolas"/>
              </a:rPr>
              <a:t>.......</a:t>
            </a:r>
            <a:endParaRPr sz="2133">
              <a:solidFill>
                <a:srgbClr val="FF0000"/>
              </a:solidFill>
              <a:latin typeface="Consolas"/>
              <a:ea typeface="Consolas"/>
              <a:cs typeface="Consolas"/>
              <a:sym typeface="Consolas"/>
            </a:endParaRPr>
          </a:p>
          <a:p>
            <a:r>
              <a:rPr lang="en" sz="2133">
                <a:latin typeface="Consolas"/>
                <a:ea typeface="Consolas"/>
                <a:cs typeface="Consolas"/>
                <a:sym typeface="Consolas"/>
              </a:rPr>
              <a:t>TOKLET    let </a:t>
            </a:r>
            <a:endParaRPr sz="2133">
              <a:latin typeface="Consolas"/>
              <a:ea typeface="Consolas"/>
              <a:cs typeface="Consolas"/>
              <a:sym typeface="Consolas"/>
            </a:endParaRPr>
          </a:p>
          <a:p>
            <a:r>
              <a:rPr lang="en" sz="2133">
                <a:latin typeface="Consolas"/>
                <a:ea typeface="Consolas"/>
                <a:cs typeface="Consolas"/>
                <a:sym typeface="Consolas"/>
              </a:rPr>
              <a:t>TOKNAM    announce </a:t>
            </a:r>
            <a:endParaRPr sz="2133">
              <a:latin typeface="Consolas"/>
              <a:ea typeface="Consolas"/>
              <a:cs typeface="Consolas"/>
              <a:sym typeface="Consolas"/>
            </a:endParaRPr>
          </a:p>
          <a:p>
            <a:r>
              <a:rPr lang="en" sz="2133">
                <a:latin typeface="Consolas"/>
                <a:ea typeface="Consolas"/>
                <a:cs typeface="Consolas"/>
                <a:sym typeface="Consolas"/>
              </a:rPr>
              <a:t>TOKEQ     = </a:t>
            </a:r>
            <a:endParaRPr sz="2133">
              <a:latin typeface="Consolas"/>
              <a:ea typeface="Consolas"/>
              <a:cs typeface="Consolas"/>
              <a:sym typeface="Consolas"/>
            </a:endParaRPr>
          </a:p>
          <a:p>
            <a:r>
              <a:rPr lang="en" sz="2133">
                <a:latin typeface="Consolas"/>
                <a:ea typeface="Consolas"/>
                <a:cs typeface="Consolas"/>
                <a:sym typeface="Consolas"/>
              </a:rPr>
              <a:t>TOKSTRLIT 'Factorial of ' </a:t>
            </a:r>
            <a:endParaRPr sz="2133">
              <a:latin typeface="Consolas"/>
              <a:ea typeface="Consolas"/>
              <a:cs typeface="Consolas"/>
              <a:sym typeface="Consolas"/>
            </a:endParaRPr>
          </a:p>
          <a:p>
            <a:r>
              <a:rPr lang="en" sz="2133">
                <a:latin typeface="Consolas"/>
                <a:ea typeface="Consolas"/>
                <a:cs typeface="Consolas"/>
                <a:sym typeface="Consolas"/>
              </a:rPr>
              <a:t>TOKLET    let </a:t>
            </a:r>
            <a:endParaRPr sz="2133">
              <a:latin typeface="Consolas"/>
              <a:ea typeface="Consolas"/>
              <a:cs typeface="Consolas"/>
              <a:sym typeface="Consolas"/>
            </a:endParaRPr>
          </a:p>
          <a:p>
            <a:r>
              <a:rPr lang="en" sz="2133">
                <a:latin typeface="Consolas"/>
                <a:ea typeface="Consolas"/>
                <a:cs typeface="Consolas"/>
                <a:sym typeface="Consolas"/>
              </a:rPr>
              <a:t>TOKNAM    is </a:t>
            </a:r>
            <a:endParaRPr sz="2133">
              <a:latin typeface="Consolas"/>
              <a:ea typeface="Consolas"/>
              <a:cs typeface="Consolas"/>
              <a:sym typeface="Consolas"/>
            </a:endParaRPr>
          </a:p>
          <a:p>
            <a:r>
              <a:rPr lang="en" sz="2133">
                <a:latin typeface="Consolas"/>
                <a:ea typeface="Consolas"/>
                <a:cs typeface="Consolas"/>
                <a:sym typeface="Consolas"/>
              </a:rPr>
              <a:t>TOKEQ     = </a:t>
            </a:r>
            <a:endParaRPr sz="2133">
              <a:latin typeface="Consolas"/>
              <a:ea typeface="Consolas"/>
              <a:cs typeface="Consolas"/>
              <a:sym typeface="Consolas"/>
            </a:endParaRPr>
          </a:p>
          <a:p>
            <a:r>
              <a:rPr lang="en" sz="2133">
                <a:latin typeface="Consolas"/>
                <a:ea typeface="Consolas"/>
                <a:cs typeface="Consolas"/>
                <a:sym typeface="Consolas"/>
              </a:rPr>
              <a:t>TOKSTRLIT ' is ' </a:t>
            </a:r>
            <a:endParaRPr sz="2133">
              <a:latin typeface="Consolas"/>
              <a:ea typeface="Consolas"/>
              <a:cs typeface="Consolas"/>
              <a:sym typeface="Consolas"/>
            </a:endParaRPr>
          </a:p>
          <a:p>
            <a:r>
              <a:rPr lang="en" sz="2133">
                <a:latin typeface="Consolas"/>
                <a:ea typeface="Consolas"/>
                <a:cs typeface="Consolas"/>
                <a:sym typeface="Consolas"/>
              </a:rPr>
              <a:t>TOKNAM    say </a:t>
            </a:r>
            <a:endParaRPr sz="2133">
              <a:latin typeface="Consolas"/>
              <a:ea typeface="Consolas"/>
              <a:cs typeface="Consolas"/>
              <a:sym typeface="Consolas"/>
            </a:endParaRPr>
          </a:p>
          <a:p>
            <a:r>
              <a:rPr lang="en" sz="2133">
                <a:latin typeface="Consolas"/>
                <a:ea typeface="Consolas"/>
                <a:cs typeface="Consolas"/>
                <a:sym typeface="Consolas"/>
              </a:rPr>
              <a:t>TOKNAM    announce </a:t>
            </a:r>
            <a:endParaRPr sz="2133">
              <a:latin typeface="Consolas"/>
              <a:ea typeface="Consolas"/>
              <a:cs typeface="Consolas"/>
              <a:sym typeface="Consolas"/>
            </a:endParaRPr>
          </a:p>
          <a:p>
            <a:r>
              <a:rPr lang="en" sz="2133">
                <a:solidFill>
                  <a:srgbClr val="FF0000"/>
                </a:solidFill>
                <a:latin typeface="Consolas"/>
                <a:ea typeface="Consolas"/>
                <a:cs typeface="Consolas"/>
                <a:sym typeface="Consolas"/>
              </a:rPr>
              <a:t>.......</a:t>
            </a:r>
            <a:endParaRPr sz="2133">
              <a:solidFill>
                <a:srgbClr val="FF0000"/>
              </a:solidFill>
              <a:latin typeface="Consolas"/>
              <a:ea typeface="Consolas"/>
              <a:cs typeface="Consolas"/>
              <a:sym typeface="Consolas"/>
            </a:endParaRPr>
          </a:p>
        </p:txBody>
      </p:sp>
      <p:sp>
        <p:nvSpPr>
          <p:cNvPr id="2" name="Footer Placeholder 1">
            <a:extLst>
              <a:ext uri="{FF2B5EF4-FFF2-40B4-BE49-F238E27FC236}">
                <a16:creationId xmlns:a16="http://schemas.microsoft.com/office/drawing/2014/main" id="{C41628B0-250F-4053-8D48-125185CD1F22}"/>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171ED0CD-F5A4-407A-89D6-6E715E262B5E}"/>
              </a:ext>
            </a:extLst>
          </p:cNvPr>
          <p:cNvSpPr>
            <a:spLocks noGrp="1"/>
          </p:cNvSpPr>
          <p:nvPr>
            <p:ph type="sldNum" sz="quarter" idx="12"/>
          </p:nvPr>
        </p:nvSpPr>
        <p:spPr/>
        <p:txBody>
          <a:bodyPr/>
          <a:lstStyle/>
          <a:p>
            <a:fld id="{4D86E1FC-21E1-4953-8904-801FCD90CB48}" type="slidenum">
              <a:rPr lang="en-US" smtClean="0"/>
              <a:t>52</a:t>
            </a:fld>
            <a:endParaRPr lang="en-US"/>
          </a:p>
        </p:txBody>
      </p:sp>
    </p:spTree>
    <p:extLst>
      <p:ext uri="{BB962C8B-B14F-4D97-AF65-F5344CB8AC3E}">
        <p14:creationId xmlns:p14="http://schemas.microsoft.com/office/powerpoint/2010/main" val="3216661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4"/>
          <p:cNvSpPr txBox="1"/>
          <p:nvPr/>
        </p:nvSpPr>
        <p:spPr>
          <a:xfrm>
            <a:off x="514767" y="132867"/>
            <a:ext cx="6592400" cy="1046000"/>
          </a:xfrm>
          <a:prstGeom prst="rect">
            <a:avLst/>
          </a:prstGeom>
          <a:noFill/>
          <a:ln>
            <a:noFill/>
          </a:ln>
        </p:spPr>
        <p:txBody>
          <a:bodyPr spcFirstLastPara="1" wrap="square" lIns="121900" tIns="121900" rIns="121900" bIns="121900" anchor="t" anchorCtr="0">
            <a:noAutofit/>
          </a:bodyPr>
          <a:lstStyle/>
          <a:p>
            <a:r>
              <a:rPr lang="en" sz="4800"/>
              <a:t>flex - Notes</a:t>
            </a:r>
            <a:endParaRPr sz="4800"/>
          </a:p>
        </p:txBody>
      </p:sp>
      <p:sp>
        <p:nvSpPr>
          <p:cNvPr id="403" name="Google Shape;403;p54"/>
          <p:cNvSpPr txBox="1"/>
          <p:nvPr/>
        </p:nvSpPr>
        <p:spPr>
          <a:xfrm>
            <a:off x="664200" y="1178867"/>
            <a:ext cx="10506000" cy="7308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400">
                <a:latin typeface="Calibri"/>
                <a:ea typeface="Calibri"/>
                <a:cs typeface="Calibri"/>
                <a:sym typeface="Calibri"/>
              </a:rPr>
              <a:t>Flex input file has 3 sections:  definitions</a:t>
            </a:r>
            <a:r>
              <a:rPr lang="en" sz="2400">
                <a:solidFill>
                  <a:srgbClr val="FF0000"/>
                </a:solidFill>
                <a:latin typeface="Calibri"/>
                <a:ea typeface="Calibri"/>
                <a:cs typeface="Calibri"/>
                <a:sym typeface="Calibri"/>
              </a:rPr>
              <a:t> %%</a:t>
            </a:r>
            <a:r>
              <a:rPr lang="en" sz="2400">
                <a:latin typeface="Calibri"/>
                <a:ea typeface="Calibri"/>
                <a:cs typeface="Calibri"/>
                <a:sym typeface="Calibri"/>
              </a:rPr>
              <a:t> rules </a:t>
            </a:r>
            <a:r>
              <a:rPr lang="en" sz="2400">
                <a:solidFill>
                  <a:srgbClr val="FF0000"/>
                </a:solidFill>
                <a:latin typeface="Calibri"/>
                <a:ea typeface="Calibri"/>
                <a:cs typeface="Calibri"/>
                <a:sym typeface="Calibri"/>
              </a:rPr>
              <a:t>%%</a:t>
            </a:r>
            <a:r>
              <a:rPr lang="en" sz="2400">
                <a:latin typeface="Calibri"/>
                <a:ea typeface="Calibri"/>
                <a:cs typeface="Calibri"/>
                <a:sym typeface="Calibri"/>
              </a:rPr>
              <a:t> C code</a:t>
            </a:r>
            <a:endParaRPr sz="2400">
              <a:latin typeface="Calibri"/>
              <a:ea typeface="Calibri"/>
              <a:cs typeface="Calibri"/>
              <a:sym typeface="Calibri"/>
            </a:endParaRPr>
          </a:p>
          <a:p>
            <a:endParaRPr sz="2400">
              <a:latin typeface="Calibri"/>
              <a:ea typeface="Calibri"/>
              <a:cs typeface="Calibri"/>
              <a:sym typeface="Calibri"/>
            </a:endParaRPr>
          </a:p>
        </p:txBody>
      </p:sp>
      <p:sp>
        <p:nvSpPr>
          <p:cNvPr id="404" name="Google Shape;404;p54"/>
          <p:cNvSpPr txBox="1"/>
          <p:nvPr/>
        </p:nvSpPr>
        <p:spPr>
          <a:xfrm>
            <a:off x="686600" y="2116067"/>
            <a:ext cx="10461200" cy="2227333"/>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400">
                <a:latin typeface="Calibri"/>
                <a:ea typeface="Calibri"/>
                <a:cs typeface="Calibri"/>
                <a:sym typeface="Calibri"/>
              </a:rPr>
              <a:t>Flex defines its own special-purpose mini-language.  Example questions:</a:t>
            </a:r>
            <a:endParaRPr sz="2400">
              <a:latin typeface="Calibri"/>
              <a:ea typeface="Calibri"/>
              <a:cs typeface="Calibri"/>
              <a:sym typeface="Calibri"/>
            </a:endParaRPr>
          </a:p>
          <a:p>
            <a:endParaRPr sz="2400">
              <a:latin typeface="Calibri"/>
              <a:ea typeface="Calibri"/>
              <a:cs typeface="Calibri"/>
              <a:sym typeface="Calibri"/>
            </a:endParaRPr>
          </a:p>
          <a:p>
            <a:pPr marL="609585" indent="-457189">
              <a:buSzPts val="1800"/>
              <a:buFont typeface="Calibri"/>
              <a:buChar char="●"/>
            </a:pPr>
            <a:r>
              <a:rPr lang="en" sz="2400">
                <a:latin typeface="Calibri"/>
                <a:ea typeface="Calibri"/>
                <a:cs typeface="Calibri"/>
                <a:sym typeface="Calibri"/>
              </a:rPr>
              <a:t>What lines need to start in column 1?</a:t>
            </a:r>
            <a:endParaRPr sz="2400">
              <a:latin typeface="Calibri"/>
              <a:ea typeface="Calibri"/>
              <a:cs typeface="Calibri"/>
              <a:sym typeface="Calibri"/>
            </a:endParaRPr>
          </a:p>
          <a:p>
            <a:pPr marL="609585" indent="-457189">
              <a:buSzPts val="1800"/>
              <a:buFont typeface="Calibri"/>
              <a:buChar char="●"/>
            </a:pPr>
            <a:r>
              <a:rPr lang="en" sz="2400">
                <a:latin typeface="Calibri"/>
                <a:ea typeface="Calibri"/>
                <a:cs typeface="Calibri"/>
                <a:sym typeface="Calibri"/>
              </a:rPr>
              <a:t>Must you use tabs, rather than spaces, in any circumstances?</a:t>
            </a:r>
            <a:endParaRPr sz="2400">
              <a:latin typeface="Calibri"/>
              <a:ea typeface="Calibri"/>
              <a:cs typeface="Calibri"/>
              <a:sym typeface="Calibri"/>
            </a:endParaRPr>
          </a:p>
          <a:p>
            <a:pPr marL="609585" indent="-457189">
              <a:buSzPts val="1800"/>
              <a:buFont typeface="Calibri"/>
              <a:buChar char="●"/>
            </a:pPr>
            <a:r>
              <a:rPr lang="en" sz="2400">
                <a:latin typeface="Calibri"/>
                <a:ea typeface="Calibri"/>
                <a:cs typeface="Calibri"/>
                <a:sym typeface="Calibri"/>
              </a:rPr>
              <a:t>When must you enclose strings in quotes ("...")?</a:t>
            </a:r>
            <a:endParaRPr sz="2400">
              <a:latin typeface="Calibri"/>
              <a:ea typeface="Calibri"/>
              <a:cs typeface="Calibri"/>
              <a:sym typeface="Calibri"/>
            </a:endParaRPr>
          </a:p>
        </p:txBody>
      </p:sp>
      <p:sp>
        <p:nvSpPr>
          <p:cNvPr id="405" name="Google Shape;405;p54"/>
          <p:cNvSpPr txBox="1"/>
          <p:nvPr/>
        </p:nvSpPr>
        <p:spPr>
          <a:xfrm>
            <a:off x="686600" y="4721634"/>
            <a:ext cx="10461200" cy="1511642"/>
          </a:xfrm>
          <a:prstGeom prst="rect">
            <a:avLst/>
          </a:prstGeom>
          <a:gradFill>
            <a:gsLst>
              <a:gs pos="0">
                <a:srgbClr val="FFF6DB"/>
              </a:gs>
              <a:gs pos="100000">
                <a:srgbClr val="FAD25C"/>
              </a:gs>
            </a:gsLst>
            <a:lin ang="5400012" scaled="0"/>
          </a:gradFill>
          <a:ln>
            <a:solidFill>
              <a:srgbClr val="395E89"/>
            </a:solidFill>
          </a:ln>
        </p:spPr>
        <p:txBody>
          <a:bodyPr spcFirstLastPara="1" wrap="square" lIns="121900" tIns="121900" rIns="121900" bIns="121900" anchor="t" anchorCtr="0">
            <a:noAutofit/>
          </a:bodyPr>
          <a:lstStyle/>
          <a:p>
            <a:r>
              <a:rPr lang="en" sz="2400">
                <a:latin typeface="Calibri"/>
                <a:ea typeface="Calibri"/>
                <a:cs typeface="Calibri"/>
                <a:sym typeface="Calibri"/>
              </a:rPr>
              <a:t>We will </a:t>
            </a:r>
            <a:r>
              <a:rPr lang="en" sz="2400" i="1">
                <a:latin typeface="Calibri"/>
                <a:ea typeface="Calibri"/>
                <a:cs typeface="Calibri"/>
                <a:sym typeface="Calibri"/>
              </a:rPr>
              <a:t>not</a:t>
            </a:r>
            <a:r>
              <a:rPr lang="en" sz="2400">
                <a:latin typeface="Calibri"/>
                <a:ea typeface="Calibri"/>
                <a:cs typeface="Calibri"/>
                <a:sym typeface="Calibri"/>
              </a:rPr>
              <a:t> dig into </a:t>
            </a:r>
            <a:r>
              <a:rPr lang="en-US" sz="2400" i="1">
                <a:latin typeface="Calibri"/>
                <a:ea typeface="Calibri"/>
                <a:cs typeface="Calibri"/>
                <a:sym typeface="Calibri"/>
              </a:rPr>
              <a:t>lex </a:t>
            </a:r>
            <a:r>
              <a:rPr lang="en-US" sz="2400">
                <a:latin typeface="Calibri"/>
                <a:ea typeface="Calibri"/>
                <a:cs typeface="Calibri"/>
                <a:sym typeface="Calibri"/>
              </a:rPr>
              <a:t>or</a:t>
            </a:r>
            <a:r>
              <a:rPr lang="en" sz="2400">
                <a:latin typeface="Calibri"/>
                <a:ea typeface="Calibri"/>
                <a:cs typeface="Calibri"/>
                <a:sym typeface="Calibri"/>
              </a:rPr>
              <a:t> </a:t>
            </a:r>
            <a:r>
              <a:rPr lang="en" sz="2400" i="1">
                <a:latin typeface="Calibri"/>
                <a:ea typeface="Calibri"/>
                <a:cs typeface="Calibri"/>
                <a:sym typeface="Calibri"/>
              </a:rPr>
              <a:t>flex</a:t>
            </a:r>
            <a:r>
              <a:rPr lang="en" sz="2400">
                <a:latin typeface="Calibri"/>
                <a:ea typeface="Calibri"/>
                <a:cs typeface="Calibri"/>
                <a:sym typeface="Calibri"/>
              </a:rPr>
              <a:t> any deeper.  Instead, we will write the Lexer for Tog, later, by hand.  </a:t>
            </a:r>
            <a:r>
              <a:rPr lang="en-US" sz="2400">
                <a:latin typeface="Calibri"/>
                <a:ea typeface="Calibri"/>
                <a:cs typeface="Calibri"/>
                <a:sym typeface="Calibri"/>
              </a:rPr>
              <a:t>So remember only the principles of what lex or flex does: regex + C in, a C Lexer out.  No need to memorize their syntax or build instructions.</a:t>
            </a:r>
            <a:endParaRPr sz="2400">
              <a:latin typeface="Calibri"/>
              <a:ea typeface="Calibri"/>
              <a:cs typeface="Calibri"/>
              <a:sym typeface="Calibri"/>
            </a:endParaRPr>
          </a:p>
        </p:txBody>
      </p:sp>
      <p:sp>
        <p:nvSpPr>
          <p:cNvPr id="2" name="Footer Placeholder 1">
            <a:extLst>
              <a:ext uri="{FF2B5EF4-FFF2-40B4-BE49-F238E27FC236}">
                <a16:creationId xmlns:a16="http://schemas.microsoft.com/office/drawing/2014/main" id="{5E2E55DB-1B71-4787-A9A2-D64E33C37C04}"/>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B3532A74-A2E8-40CC-BEE5-22026829D0FD}"/>
              </a:ext>
            </a:extLst>
          </p:cNvPr>
          <p:cNvSpPr>
            <a:spLocks noGrp="1"/>
          </p:cNvSpPr>
          <p:nvPr>
            <p:ph type="sldNum" sz="quarter" idx="12"/>
          </p:nvPr>
        </p:nvSpPr>
        <p:spPr/>
        <p:txBody>
          <a:bodyPr/>
          <a:lstStyle/>
          <a:p>
            <a:fld id="{4D86E1FC-21E1-4953-8904-801FCD90CB48}" type="slidenum">
              <a:rPr lang="en-US" smtClean="0"/>
              <a:t>53</a:t>
            </a:fld>
            <a:endParaRPr lang="en-US"/>
          </a:p>
        </p:txBody>
      </p:sp>
    </p:spTree>
    <p:extLst>
      <p:ext uri="{BB962C8B-B14F-4D97-AF65-F5344CB8AC3E}">
        <p14:creationId xmlns:p14="http://schemas.microsoft.com/office/powerpoint/2010/main" val="108942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28800" y="252194"/>
            <a:ext cx="7772400" cy="646331"/>
          </a:xfrm>
          <a:prstGeom prst="rect">
            <a:avLst/>
          </a:prstGeom>
          <a:noFill/>
        </p:spPr>
        <p:txBody>
          <a:bodyPr wrap="square" rtlCol="0">
            <a:spAutoFit/>
          </a:bodyPr>
          <a:lstStyle/>
          <a:p>
            <a:r>
              <a:rPr lang="en-US" sz="3600"/>
              <a:t>Interesting Quotes</a:t>
            </a:r>
          </a:p>
        </p:txBody>
      </p:sp>
      <p:sp>
        <p:nvSpPr>
          <p:cNvPr id="2" name="Footer Placeholder 1">
            <a:extLst>
              <a:ext uri="{FF2B5EF4-FFF2-40B4-BE49-F238E27FC236}">
                <a16:creationId xmlns:a16="http://schemas.microsoft.com/office/drawing/2014/main" id="{B3627678-CFE2-43C5-A1AA-0DBA6BEA682D}"/>
              </a:ext>
            </a:extLst>
          </p:cNvPr>
          <p:cNvSpPr>
            <a:spLocks noGrp="1"/>
          </p:cNvSpPr>
          <p:nvPr>
            <p:ph type="ftr" sz="quarter" idx="11"/>
          </p:nvPr>
        </p:nvSpPr>
        <p:spPr/>
        <p:txBody>
          <a:bodyPr/>
          <a:lstStyle/>
          <a:p>
            <a:pPr>
              <a:defRPr/>
            </a:pPr>
            <a:r>
              <a:rPr lang="en-US"/>
              <a:t>Introduction to Compilers : Lexer</a:t>
            </a:r>
          </a:p>
        </p:txBody>
      </p:sp>
      <p:sp>
        <p:nvSpPr>
          <p:cNvPr id="4" name="TextBox 3">
            <a:extLst>
              <a:ext uri="{FF2B5EF4-FFF2-40B4-BE49-F238E27FC236}">
                <a16:creationId xmlns:a16="http://schemas.microsoft.com/office/drawing/2014/main" id="{A9396D8F-A487-470E-8A26-3619DABDC763}"/>
              </a:ext>
            </a:extLst>
          </p:cNvPr>
          <p:cNvSpPr txBox="1"/>
          <p:nvPr/>
        </p:nvSpPr>
        <p:spPr>
          <a:xfrm>
            <a:off x="1904564" y="1143000"/>
            <a:ext cx="8572718" cy="923330"/>
          </a:xfrm>
          <a:prstGeom prst="rect">
            <a:avLst/>
          </a:prstGeom>
          <a:solidFill>
            <a:schemeClr val="accent4"/>
          </a:solidFill>
          <a:ln>
            <a:solidFill>
              <a:schemeClr val="tx1"/>
            </a:solidFill>
          </a:ln>
        </p:spPr>
        <p:txBody>
          <a:bodyPr wrap="square" rtlCol="0">
            <a:spAutoFit/>
          </a:bodyPr>
          <a:lstStyle/>
          <a:p>
            <a:r>
              <a:rPr lang="en-US" dirty="0">
                <a:solidFill>
                  <a:srgbClr val="7030A0"/>
                </a:solidFill>
              </a:rPr>
              <a:t>There are two ways of constructing a software design: One way is to make it so simple that there are obviously no deficiencies and the other way is to make it so complicated that there are no obvious deficiencies — C.A.R. Hoare</a:t>
            </a:r>
          </a:p>
        </p:txBody>
      </p:sp>
      <p:sp>
        <p:nvSpPr>
          <p:cNvPr id="6" name="TextBox 5">
            <a:extLst>
              <a:ext uri="{FF2B5EF4-FFF2-40B4-BE49-F238E27FC236}">
                <a16:creationId xmlns:a16="http://schemas.microsoft.com/office/drawing/2014/main" id="{ECF7F69A-1890-4796-BB3C-2D7830812A03}"/>
              </a:ext>
            </a:extLst>
          </p:cNvPr>
          <p:cNvSpPr txBox="1"/>
          <p:nvPr/>
        </p:nvSpPr>
        <p:spPr>
          <a:xfrm>
            <a:off x="1904564" y="2587804"/>
            <a:ext cx="8572718" cy="646331"/>
          </a:xfrm>
          <a:prstGeom prst="rect">
            <a:avLst/>
          </a:prstGeom>
          <a:solidFill>
            <a:schemeClr val="accent4"/>
          </a:solidFill>
          <a:ln>
            <a:solidFill>
              <a:schemeClr val="tx1"/>
            </a:solidFill>
          </a:ln>
        </p:spPr>
        <p:txBody>
          <a:bodyPr wrap="square" rtlCol="0">
            <a:spAutoFit/>
          </a:bodyPr>
          <a:lstStyle/>
          <a:p>
            <a:pPr algn="just"/>
            <a:r>
              <a:rPr lang="en-US">
                <a:solidFill>
                  <a:srgbClr val="7030A0"/>
                </a:solidFill>
              </a:rPr>
              <a:t>The essence of </a:t>
            </a:r>
            <a:r>
              <a:rPr lang="en-US">
                <a:solidFill>
                  <a:srgbClr val="7030A0"/>
                </a:solidFill>
                <a:hlinkClick r:id="rId3">
                  <a:extLst>
                    <a:ext uri="{A12FA001-AC4F-418D-AE19-62706E023703}">
                      <ahyp:hlinkClr xmlns:ahyp="http://schemas.microsoft.com/office/drawing/2018/hyperlinkcolor" val="tx"/>
                    </a:ext>
                  </a:extLst>
                </a:hlinkClick>
              </a:rPr>
              <a:t>XML</a:t>
            </a:r>
            <a:r>
              <a:rPr lang="en-US">
                <a:solidFill>
                  <a:srgbClr val="7030A0"/>
                </a:solidFill>
              </a:rPr>
              <a:t> is this: the problem it solves is not hard, and it does not solve the problem well — Phil Wadler</a:t>
            </a:r>
          </a:p>
        </p:txBody>
      </p:sp>
      <p:sp>
        <p:nvSpPr>
          <p:cNvPr id="7" name="TextBox 6">
            <a:extLst>
              <a:ext uri="{FF2B5EF4-FFF2-40B4-BE49-F238E27FC236}">
                <a16:creationId xmlns:a16="http://schemas.microsoft.com/office/drawing/2014/main" id="{3324BBA5-6F64-4820-BCD7-D7C29B9CAA24}"/>
              </a:ext>
            </a:extLst>
          </p:cNvPr>
          <p:cNvSpPr txBox="1"/>
          <p:nvPr/>
        </p:nvSpPr>
        <p:spPr>
          <a:xfrm>
            <a:off x="1904564" y="3651408"/>
            <a:ext cx="8572718" cy="369332"/>
          </a:xfrm>
          <a:prstGeom prst="rect">
            <a:avLst/>
          </a:prstGeom>
          <a:solidFill>
            <a:schemeClr val="accent4"/>
          </a:solidFill>
          <a:ln>
            <a:solidFill>
              <a:schemeClr val="tx1"/>
            </a:solidFill>
          </a:ln>
        </p:spPr>
        <p:txBody>
          <a:bodyPr wrap="square" rtlCol="0">
            <a:spAutoFit/>
          </a:bodyPr>
          <a:lstStyle/>
          <a:p>
            <a:r>
              <a:rPr lang="en-US">
                <a:solidFill>
                  <a:srgbClr val="7030A0"/>
                </a:solidFill>
                <a:hlinkClick r:id="rId4">
                  <a:extLst>
                    <a:ext uri="{A12FA001-AC4F-418D-AE19-62706E023703}">
                      <ahyp:hlinkClr xmlns:ahyp="http://schemas.microsoft.com/office/drawing/2018/hyperlinkcolor" val="tx"/>
                    </a:ext>
                  </a:extLst>
                </a:hlinkClick>
              </a:rPr>
              <a:t>Unix</a:t>
            </a:r>
            <a:r>
              <a:rPr lang="en-US">
                <a:solidFill>
                  <a:srgbClr val="7030A0"/>
                </a:solidFill>
              </a:rPr>
              <a:t> is a junk OS designed by a committee of PhDs — Dave Cutler</a:t>
            </a:r>
          </a:p>
        </p:txBody>
      </p:sp>
      <p:sp>
        <p:nvSpPr>
          <p:cNvPr id="13" name="TextBox 12">
            <a:extLst>
              <a:ext uri="{FF2B5EF4-FFF2-40B4-BE49-F238E27FC236}">
                <a16:creationId xmlns:a16="http://schemas.microsoft.com/office/drawing/2014/main" id="{93782067-9B6E-4B74-8BC1-18A4A5F55166}"/>
              </a:ext>
            </a:extLst>
          </p:cNvPr>
          <p:cNvSpPr txBox="1"/>
          <p:nvPr/>
        </p:nvSpPr>
        <p:spPr>
          <a:xfrm>
            <a:off x="1904564" y="5310040"/>
            <a:ext cx="8572718" cy="646331"/>
          </a:xfrm>
          <a:prstGeom prst="rect">
            <a:avLst/>
          </a:prstGeom>
          <a:solidFill>
            <a:schemeClr val="accent4"/>
          </a:solidFill>
          <a:ln>
            <a:solidFill>
              <a:schemeClr val="tx1"/>
            </a:solidFill>
          </a:ln>
        </p:spPr>
        <p:txBody>
          <a:bodyPr wrap="square" rtlCol="0">
            <a:spAutoFit/>
          </a:bodyPr>
          <a:lstStyle/>
          <a:p>
            <a:r>
              <a:rPr lang="en-US">
                <a:solidFill>
                  <a:srgbClr val="7030A0"/>
                </a:solidFill>
              </a:rPr>
              <a:t>Hofstadter’s Law: It always takes longer than you expect, even when you take into account Hofstadter’s Law</a:t>
            </a:r>
          </a:p>
        </p:txBody>
      </p:sp>
      <p:sp>
        <p:nvSpPr>
          <p:cNvPr id="3" name="Slide Number Placeholder 2">
            <a:extLst>
              <a:ext uri="{FF2B5EF4-FFF2-40B4-BE49-F238E27FC236}">
                <a16:creationId xmlns:a16="http://schemas.microsoft.com/office/drawing/2014/main" id="{49054C2F-7CBD-4AC4-9DF7-C985A181E3C4}"/>
              </a:ext>
            </a:extLst>
          </p:cNvPr>
          <p:cNvSpPr>
            <a:spLocks noGrp="1"/>
          </p:cNvSpPr>
          <p:nvPr>
            <p:ph type="sldNum" sz="quarter" idx="12"/>
          </p:nvPr>
        </p:nvSpPr>
        <p:spPr/>
        <p:txBody>
          <a:bodyPr/>
          <a:lstStyle/>
          <a:p>
            <a:pPr>
              <a:defRPr/>
            </a:pPr>
            <a:fld id="{BEE5976A-3AAE-41AA-BC87-B73FC3C9E221}" type="slidenum">
              <a:rPr lang="en-US" smtClean="0"/>
              <a:pPr>
                <a:defRPr/>
              </a:pPr>
              <a:t>54</a:t>
            </a:fld>
            <a:endParaRPr lang="en-US"/>
          </a:p>
        </p:txBody>
      </p:sp>
      <p:sp>
        <p:nvSpPr>
          <p:cNvPr id="11" name="TextBox 10">
            <a:extLst>
              <a:ext uri="{FF2B5EF4-FFF2-40B4-BE49-F238E27FC236}">
                <a16:creationId xmlns:a16="http://schemas.microsoft.com/office/drawing/2014/main" id="{3324BBA5-6F64-4820-BCD7-D7C29B9CAA24}"/>
              </a:ext>
            </a:extLst>
          </p:cNvPr>
          <p:cNvSpPr txBox="1"/>
          <p:nvPr/>
        </p:nvSpPr>
        <p:spPr>
          <a:xfrm>
            <a:off x="1904564" y="4482405"/>
            <a:ext cx="8572718" cy="369332"/>
          </a:xfrm>
          <a:prstGeom prst="rect">
            <a:avLst/>
          </a:prstGeom>
          <a:solidFill>
            <a:schemeClr val="accent4"/>
          </a:solidFill>
          <a:ln>
            <a:solidFill>
              <a:schemeClr val="tx1"/>
            </a:solidFill>
          </a:ln>
        </p:spPr>
        <p:txBody>
          <a:bodyPr wrap="square" rtlCol="0">
            <a:spAutoFit/>
          </a:bodyPr>
          <a:lstStyle/>
          <a:p>
            <a:r>
              <a:rPr lang="en-US" dirty="0">
                <a:solidFill>
                  <a:srgbClr val="7030A0"/>
                </a:solidFill>
              </a:rPr>
              <a:t>Search all the parks in all your cities; you’ll find no statues of committees — David Ogilvy</a:t>
            </a:r>
          </a:p>
        </p:txBody>
      </p:sp>
    </p:spTree>
    <p:extLst>
      <p:ext uri="{BB962C8B-B14F-4D97-AF65-F5344CB8AC3E}">
        <p14:creationId xmlns:p14="http://schemas.microsoft.com/office/powerpoint/2010/main" val="134718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p:nvPr/>
        </p:nvSpPr>
        <p:spPr>
          <a:xfrm>
            <a:off x="841030" y="480671"/>
            <a:ext cx="10294400" cy="773540"/>
          </a:xfrm>
          <a:prstGeom prst="rect">
            <a:avLst/>
          </a:prstGeom>
          <a:noFill/>
          <a:ln>
            <a:noFill/>
          </a:ln>
        </p:spPr>
        <p:txBody>
          <a:bodyPr spcFirstLastPara="1" wrap="square" lIns="121900" tIns="121900" rIns="121900" bIns="121900" anchor="t" anchorCtr="0">
            <a:noAutofit/>
          </a:bodyPr>
          <a:lstStyle/>
          <a:p>
            <a:r>
              <a:rPr lang="en-US" sz="3600">
                <a:latin typeface="Calibri"/>
                <a:ea typeface="Calibri"/>
                <a:cs typeface="Calibri"/>
                <a:sym typeface="Calibri"/>
              </a:rPr>
              <a:t>Token Spotting in </a:t>
            </a:r>
            <a:r>
              <a:rPr lang="en" sz="3600">
                <a:latin typeface="Calibri"/>
                <a:ea typeface="Calibri"/>
                <a:cs typeface="Calibri"/>
                <a:sym typeface="Calibri"/>
              </a:rPr>
              <a:t>Tog</a:t>
            </a:r>
            <a:endParaRPr sz="3600">
              <a:latin typeface="Calibri"/>
              <a:ea typeface="Calibri"/>
              <a:cs typeface="Calibri"/>
              <a:sym typeface="Calibri"/>
            </a:endParaRPr>
          </a:p>
        </p:txBody>
      </p:sp>
      <p:sp>
        <p:nvSpPr>
          <p:cNvPr id="115" name="Google Shape;115;p20"/>
          <p:cNvSpPr txBox="1"/>
          <p:nvPr/>
        </p:nvSpPr>
        <p:spPr>
          <a:xfrm>
            <a:off x="913430" y="3046308"/>
            <a:ext cx="10222000" cy="2743200"/>
          </a:xfrm>
          <a:prstGeom prst="rect">
            <a:avLst/>
          </a:prstGeom>
          <a:gradFill>
            <a:gsLst>
              <a:gs pos="0">
                <a:srgbClr val="FFF6DB"/>
              </a:gs>
              <a:gs pos="100000">
                <a:srgbClr val="FAD25C"/>
              </a:gs>
            </a:gsLst>
            <a:lin ang="5400012" scaled="0"/>
          </a:gradFill>
          <a:ln>
            <a:solidFill>
              <a:schemeClr val="dk1"/>
            </a:solidFill>
          </a:ln>
        </p:spPr>
        <p:txBody>
          <a:bodyPr spcFirstLastPara="1" wrap="square" lIns="121900" tIns="121900" rIns="121900" bIns="121900" anchor="t" anchorCtr="0">
            <a:noAutofit/>
          </a:bodyPr>
          <a:lstStyle/>
          <a:p>
            <a:r>
              <a:rPr lang="en" sz="2400">
                <a:latin typeface="Calibri"/>
                <a:ea typeface="Calibri"/>
                <a:cs typeface="Calibri"/>
                <a:sym typeface="Calibri"/>
              </a:rPr>
              <a:t>Tog is a small, imperative computer language.  Its syntax looks similar to C, and/or to Pascal.</a:t>
            </a:r>
            <a:endParaRPr sz="2400">
              <a:latin typeface="Calibri"/>
              <a:ea typeface="Calibri"/>
              <a:cs typeface="Calibri"/>
              <a:sym typeface="Calibri"/>
            </a:endParaRPr>
          </a:p>
          <a:p>
            <a:endParaRPr sz="2400">
              <a:latin typeface="Calibri"/>
              <a:ea typeface="Calibri"/>
              <a:cs typeface="Calibri"/>
              <a:sym typeface="Calibri"/>
            </a:endParaRPr>
          </a:p>
          <a:p>
            <a:r>
              <a:rPr lang="en" sz="2400">
                <a:latin typeface="Calibri"/>
                <a:ea typeface="Calibri"/>
                <a:cs typeface="Calibri"/>
                <a:sym typeface="Calibri"/>
              </a:rPr>
              <a:t>The class project is to build an Interpreter for the Tog language.</a:t>
            </a:r>
            <a:endParaRPr sz="2400">
              <a:latin typeface="Calibri"/>
              <a:ea typeface="Calibri"/>
              <a:cs typeface="Calibri"/>
              <a:sym typeface="Calibri"/>
            </a:endParaRPr>
          </a:p>
          <a:p>
            <a:endParaRPr sz="2400">
              <a:latin typeface="Calibri"/>
              <a:ea typeface="Calibri"/>
              <a:cs typeface="Calibri"/>
              <a:sym typeface="Calibri"/>
            </a:endParaRPr>
          </a:p>
          <a:p>
            <a:r>
              <a:rPr lang="en" sz="2400">
                <a:latin typeface="Calibri"/>
                <a:ea typeface="Calibri"/>
                <a:cs typeface="Calibri"/>
                <a:sym typeface="Calibri"/>
              </a:rPr>
              <a:t>We will examine Tog in depth, later.  The next slide shows a small example Tog program, to illustrate its syntax and Tokens</a:t>
            </a:r>
            <a:endParaRPr sz="2400">
              <a:latin typeface="Calibri"/>
              <a:ea typeface="Calibri"/>
              <a:cs typeface="Calibri"/>
              <a:sym typeface="Calibri"/>
            </a:endParaRPr>
          </a:p>
        </p:txBody>
      </p:sp>
      <p:sp>
        <p:nvSpPr>
          <p:cNvPr id="2" name="Footer Placeholder 1">
            <a:extLst>
              <a:ext uri="{FF2B5EF4-FFF2-40B4-BE49-F238E27FC236}">
                <a16:creationId xmlns:a16="http://schemas.microsoft.com/office/drawing/2014/main" id="{86E6EF50-CE76-4415-BF78-1F80BE286EE5}"/>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57E068DE-76ED-4A71-A919-7527E69FD034}"/>
              </a:ext>
            </a:extLst>
          </p:cNvPr>
          <p:cNvSpPr>
            <a:spLocks noGrp="1"/>
          </p:cNvSpPr>
          <p:nvPr>
            <p:ph type="sldNum" sz="quarter" idx="12"/>
          </p:nvPr>
        </p:nvSpPr>
        <p:spPr/>
        <p:txBody>
          <a:bodyPr/>
          <a:lstStyle/>
          <a:p>
            <a:fld id="{4D86E1FC-21E1-4953-8904-801FCD90CB48}" type="slidenum">
              <a:rPr lang="en-US" smtClean="0"/>
              <a:t>6</a:t>
            </a:fld>
            <a:endParaRPr lang="en-US"/>
          </a:p>
        </p:txBody>
      </p:sp>
      <p:sp>
        <p:nvSpPr>
          <p:cNvPr id="4" name="TextBox 3">
            <a:extLst>
              <a:ext uri="{FF2B5EF4-FFF2-40B4-BE49-F238E27FC236}">
                <a16:creationId xmlns:a16="http://schemas.microsoft.com/office/drawing/2014/main" id="{B83CB223-C80D-4423-8182-D0476AA051FA}"/>
              </a:ext>
            </a:extLst>
          </p:cNvPr>
          <p:cNvSpPr txBox="1"/>
          <p:nvPr/>
        </p:nvSpPr>
        <p:spPr>
          <a:xfrm>
            <a:off x="913430" y="1978428"/>
            <a:ext cx="5691256" cy="461665"/>
          </a:xfrm>
          <a:prstGeom prst="rect">
            <a:avLst/>
          </a:prstGeom>
          <a:noFill/>
        </p:spPr>
        <p:txBody>
          <a:bodyPr wrap="square" rtlCol="0">
            <a:spAutoFit/>
          </a:bodyPr>
          <a:lstStyle/>
          <a:p>
            <a:r>
              <a:rPr lang="en-US" sz="2400"/>
              <a:t>But first – what is Tog?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408267" y="211796"/>
            <a:ext cx="4817938" cy="625600"/>
          </a:xfrm>
          <a:prstGeom prst="rect">
            <a:avLst/>
          </a:prstGeom>
          <a:noFill/>
          <a:ln>
            <a:noFill/>
          </a:ln>
        </p:spPr>
        <p:txBody>
          <a:bodyPr spcFirstLastPara="1" vert="horz" wrap="square" lIns="121900" tIns="60933" rIns="121900" bIns="60933" rtlCol="0" anchor="ctr" anchorCtr="0">
            <a:noAutofit/>
          </a:bodyPr>
          <a:lstStyle/>
          <a:p>
            <a:pPr>
              <a:buSzPts val="3600"/>
            </a:pPr>
            <a:r>
              <a:rPr lang="en"/>
              <a:t>Token Spotting in Tog</a:t>
            </a:r>
            <a:endParaRPr/>
          </a:p>
        </p:txBody>
      </p:sp>
      <p:sp>
        <p:nvSpPr>
          <p:cNvPr id="122" name="Google Shape;122;p21"/>
          <p:cNvSpPr txBox="1"/>
          <p:nvPr/>
        </p:nvSpPr>
        <p:spPr>
          <a:xfrm>
            <a:off x="6891865" y="211796"/>
            <a:ext cx="4372215" cy="5551600"/>
          </a:xfrm>
          <a:prstGeom prst="rect">
            <a:avLst/>
          </a:prstGeom>
          <a:gradFill>
            <a:gsLst>
              <a:gs pos="0">
                <a:srgbClr val="FFF6DB"/>
              </a:gs>
              <a:gs pos="100000">
                <a:srgbClr val="FAD25C"/>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 sz="2133">
                <a:latin typeface="Calibri"/>
                <a:ea typeface="Calibri"/>
                <a:cs typeface="Calibri"/>
                <a:sym typeface="Calibri"/>
              </a:rPr>
              <a:t>fun		keyword</a:t>
            </a:r>
            <a:endParaRPr sz="2133">
              <a:latin typeface="Calibri"/>
              <a:ea typeface="Calibri"/>
              <a:cs typeface="Calibri"/>
              <a:sym typeface="Calibri"/>
            </a:endParaRPr>
          </a:p>
          <a:p>
            <a:r>
              <a:rPr lang="en" sz="2133">
                <a:latin typeface="Calibri"/>
                <a:ea typeface="Calibri"/>
                <a:cs typeface="Calibri"/>
                <a:sym typeface="Calibri"/>
              </a:rPr>
              <a:t>main		name, or identifier</a:t>
            </a:r>
            <a:endParaRPr sz="2133">
              <a:latin typeface="Calibri"/>
              <a:ea typeface="Calibri"/>
              <a:cs typeface="Calibri"/>
              <a:sym typeface="Calibri"/>
            </a:endParaRPr>
          </a:p>
          <a:p>
            <a:r>
              <a:rPr lang="en" sz="2133">
                <a:latin typeface="Calibri"/>
                <a:ea typeface="Calibri"/>
                <a:cs typeface="Calibri"/>
                <a:sym typeface="Calibri"/>
              </a:rPr>
              <a:t>=		punctuation</a:t>
            </a:r>
            <a:endParaRPr sz="2133">
              <a:latin typeface="Calibri"/>
              <a:ea typeface="Calibri"/>
              <a:cs typeface="Calibri"/>
              <a:sym typeface="Calibri"/>
            </a:endParaRPr>
          </a:p>
          <a:p>
            <a:r>
              <a:rPr lang="en" sz="2133">
                <a:latin typeface="Calibri"/>
                <a:ea typeface="Calibri"/>
                <a:cs typeface="Calibri"/>
                <a:sym typeface="Calibri"/>
              </a:rPr>
              <a:t>var		keyword</a:t>
            </a:r>
            <a:endParaRPr sz="2133">
              <a:latin typeface="Calibri"/>
              <a:ea typeface="Calibri"/>
              <a:cs typeface="Calibri"/>
              <a:sym typeface="Calibri"/>
            </a:endParaRPr>
          </a:p>
          <a:p>
            <a:r>
              <a:rPr lang="en" sz="2133">
                <a:latin typeface="Calibri"/>
                <a:ea typeface="Calibri"/>
                <a:cs typeface="Calibri"/>
                <a:sym typeface="Calibri"/>
              </a:rPr>
              <a:t>a		name</a:t>
            </a:r>
            <a:endParaRPr sz="2133">
              <a:latin typeface="Calibri"/>
              <a:ea typeface="Calibri"/>
              <a:cs typeface="Calibri"/>
              <a:sym typeface="Calibri"/>
            </a:endParaRPr>
          </a:p>
          <a:p>
            <a:r>
              <a:rPr lang="en" sz="2133">
                <a:latin typeface="Calibri"/>
                <a:ea typeface="Calibri"/>
                <a:cs typeface="Calibri"/>
                <a:sym typeface="Calibri"/>
              </a:rPr>
              <a:t>:		punctuation</a:t>
            </a:r>
            <a:endParaRPr sz="2133">
              <a:latin typeface="Calibri"/>
              <a:ea typeface="Calibri"/>
              <a:cs typeface="Calibri"/>
              <a:sym typeface="Calibri"/>
            </a:endParaRPr>
          </a:p>
          <a:p>
            <a:r>
              <a:rPr lang="en" sz="2133">
                <a:latin typeface="Calibri"/>
                <a:ea typeface="Calibri"/>
                <a:cs typeface="Calibri"/>
                <a:sym typeface="Calibri"/>
              </a:rPr>
              <a:t>num		keyword</a:t>
            </a:r>
            <a:endParaRPr sz="2133">
              <a:latin typeface="Calibri"/>
              <a:ea typeface="Calibri"/>
              <a:cs typeface="Calibri"/>
              <a:sym typeface="Calibri"/>
            </a:endParaRPr>
          </a:p>
          <a:p>
            <a:r>
              <a:rPr lang="en" sz="2133" b="1">
                <a:solidFill>
                  <a:srgbClr val="FF0000"/>
                </a:solidFill>
                <a:latin typeface="Calibri"/>
                <a:ea typeface="Calibri"/>
                <a:cs typeface="Calibri"/>
                <a:sym typeface="Calibri"/>
              </a:rPr>
              <a:t>. . . . . .</a:t>
            </a:r>
          </a:p>
          <a:p>
            <a:r>
              <a:rPr lang="en" sz="2133">
                <a:latin typeface="Calibri"/>
                <a:ea typeface="Calibri"/>
                <a:cs typeface="Calibri"/>
                <a:sym typeface="Calibri"/>
              </a:rPr>
              <a:t>let		keyword</a:t>
            </a:r>
            <a:endParaRPr sz="2133">
              <a:latin typeface="Calibri"/>
              <a:ea typeface="Calibri"/>
              <a:cs typeface="Calibri"/>
              <a:sym typeface="Calibri"/>
            </a:endParaRPr>
          </a:p>
          <a:p>
            <a:r>
              <a:rPr lang="en" sz="2133">
                <a:latin typeface="Calibri"/>
                <a:ea typeface="Calibri"/>
                <a:cs typeface="Calibri"/>
                <a:sym typeface="Calibri"/>
              </a:rPr>
              <a:t>a		name</a:t>
            </a:r>
            <a:endParaRPr sz="2133">
              <a:latin typeface="Calibri"/>
              <a:ea typeface="Calibri"/>
              <a:cs typeface="Calibri"/>
              <a:sym typeface="Calibri"/>
            </a:endParaRPr>
          </a:p>
          <a:p>
            <a:r>
              <a:rPr lang="en" sz="2133">
                <a:latin typeface="Calibri"/>
                <a:ea typeface="Calibri"/>
                <a:cs typeface="Calibri"/>
                <a:sym typeface="Calibri"/>
              </a:rPr>
              <a:t>=		punctuation</a:t>
            </a:r>
            <a:endParaRPr sz="2133">
              <a:latin typeface="Calibri"/>
              <a:ea typeface="Calibri"/>
              <a:cs typeface="Calibri"/>
              <a:sym typeface="Calibri"/>
            </a:endParaRPr>
          </a:p>
          <a:p>
            <a:r>
              <a:rPr lang="en" sz="2133">
                <a:latin typeface="Calibri"/>
                <a:ea typeface="Calibri"/>
                <a:cs typeface="Calibri"/>
                <a:sym typeface="Calibri"/>
              </a:rPr>
              <a:t>0		number</a:t>
            </a:r>
            <a:endParaRPr sz="2133">
              <a:latin typeface="Calibri"/>
              <a:ea typeface="Calibri"/>
              <a:cs typeface="Calibri"/>
              <a:sym typeface="Calibri"/>
            </a:endParaRPr>
          </a:p>
          <a:p>
            <a:r>
              <a:rPr lang="en" sz="2133" b="1">
                <a:solidFill>
                  <a:srgbClr val="FF0000"/>
                </a:solidFill>
                <a:latin typeface="Calibri"/>
                <a:ea typeface="Calibri"/>
                <a:cs typeface="Calibri"/>
                <a:sym typeface="Calibri"/>
              </a:rPr>
              <a:t>. . . . . .</a:t>
            </a:r>
            <a:endParaRPr sz="2133" b="1">
              <a:solidFill>
                <a:srgbClr val="FF0000"/>
              </a:solidFill>
              <a:latin typeface="Calibri"/>
              <a:ea typeface="Calibri"/>
              <a:cs typeface="Calibri"/>
              <a:sym typeface="Calibri"/>
            </a:endParaRPr>
          </a:p>
          <a:p>
            <a:r>
              <a:rPr lang="en" sz="2133">
                <a:latin typeface="Calibri"/>
                <a:ea typeface="Calibri"/>
                <a:cs typeface="Calibri"/>
                <a:sym typeface="Calibri"/>
              </a:rPr>
              <a:t>while		keyword</a:t>
            </a:r>
            <a:endParaRPr sz="2133">
              <a:latin typeface="Calibri"/>
              <a:ea typeface="Calibri"/>
              <a:cs typeface="Calibri"/>
              <a:sym typeface="Calibri"/>
            </a:endParaRPr>
          </a:p>
          <a:p>
            <a:r>
              <a:rPr lang="en" sz="2133">
                <a:latin typeface="Calibri"/>
                <a:ea typeface="Calibri"/>
                <a:cs typeface="Calibri"/>
                <a:sym typeface="Calibri"/>
              </a:rPr>
              <a:t>a		name</a:t>
            </a:r>
            <a:endParaRPr sz="2133">
              <a:latin typeface="Calibri"/>
              <a:ea typeface="Calibri"/>
              <a:cs typeface="Calibri"/>
              <a:sym typeface="Calibri"/>
            </a:endParaRPr>
          </a:p>
          <a:p>
            <a:r>
              <a:rPr lang="en" sz="2133">
                <a:latin typeface="Calibri"/>
                <a:ea typeface="Calibri"/>
                <a:cs typeface="Calibri"/>
                <a:sym typeface="Calibri"/>
              </a:rPr>
              <a:t>&lt;		operator</a:t>
            </a:r>
            <a:endParaRPr sz="2133">
              <a:latin typeface="Calibri"/>
              <a:ea typeface="Calibri"/>
              <a:cs typeface="Calibri"/>
              <a:sym typeface="Calibri"/>
            </a:endParaRPr>
          </a:p>
        </p:txBody>
      </p:sp>
      <p:sp>
        <p:nvSpPr>
          <p:cNvPr id="123" name="Google Shape;123;p21"/>
          <p:cNvSpPr txBox="1"/>
          <p:nvPr/>
        </p:nvSpPr>
        <p:spPr>
          <a:xfrm>
            <a:off x="485368" y="1551568"/>
            <a:ext cx="3264812" cy="38404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a:buClr>
                <a:schemeClr val="dk1"/>
              </a:buClr>
              <a:buSzPts val="1100"/>
            </a:pPr>
            <a:r>
              <a:rPr lang="en" sz="2133">
                <a:latin typeface="Consolas"/>
                <a:ea typeface="Consolas"/>
                <a:cs typeface="Consolas"/>
                <a:sym typeface="Consolas"/>
              </a:rPr>
              <a:t>fun main =</a:t>
            </a:r>
            <a:endParaRPr sz="2133">
              <a:latin typeface="Consolas"/>
              <a:ea typeface="Consolas"/>
              <a:cs typeface="Consolas"/>
              <a:sym typeface="Consolas"/>
            </a:endParaRPr>
          </a:p>
          <a:p>
            <a:pPr>
              <a:buClr>
                <a:schemeClr val="dk1"/>
              </a:buClr>
              <a:buSzPts val="1100"/>
            </a:pPr>
            <a:r>
              <a:rPr lang="en" sz="2133">
                <a:latin typeface="Consolas"/>
                <a:ea typeface="Consolas"/>
                <a:cs typeface="Consolas"/>
                <a:sym typeface="Consolas"/>
              </a:rPr>
              <a:t>  var a : num</a:t>
            </a:r>
            <a:endParaRPr sz="2133">
              <a:latin typeface="Consolas"/>
              <a:ea typeface="Consolas"/>
              <a:cs typeface="Consolas"/>
              <a:sym typeface="Consolas"/>
            </a:endParaRPr>
          </a:p>
          <a:p>
            <a:pPr>
              <a:buClr>
                <a:schemeClr val="dk1"/>
              </a:buClr>
              <a:buSzPts val="1100"/>
            </a:pPr>
            <a:r>
              <a:rPr lang="en" sz="2133">
                <a:latin typeface="Consolas"/>
                <a:ea typeface="Consolas"/>
                <a:cs typeface="Consolas"/>
                <a:sym typeface="Consolas"/>
              </a:rPr>
              <a:t>  var b : num</a:t>
            </a:r>
            <a:endParaRPr sz="2133">
              <a:latin typeface="Consolas"/>
              <a:ea typeface="Consolas"/>
              <a:cs typeface="Consolas"/>
              <a:sym typeface="Consolas"/>
            </a:endParaRPr>
          </a:p>
          <a:p>
            <a:pPr>
              <a:buClr>
                <a:schemeClr val="dk1"/>
              </a:buClr>
              <a:buSzPts val="1100"/>
            </a:pPr>
            <a:r>
              <a:rPr lang="en" sz="2133">
                <a:latin typeface="Consolas"/>
                <a:ea typeface="Consolas"/>
                <a:cs typeface="Consolas"/>
                <a:sym typeface="Consolas"/>
              </a:rPr>
              <a:t>  let a = 0</a:t>
            </a:r>
            <a:endParaRPr sz="2133">
              <a:latin typeface="Consolas"/>
              <a:ea typeface="Consolas"/>
              <a:cs typeface="Consolas"/>
              <a:sym typeface="Consolas"/>
            </a:endParaRPr>
          </a:p>
          <a:p>
            <a:pPr>
              <a:buClr>
                <a:schemeClr val="dk1"/>
              </a:buClr>
              <a:buSzPts val="1100"/>
            </a:pPr>
            <a:r>
              <a:rPr lang="en" sz="2133">
                <a:latin typeface="Consolas"/>
                <a:ea typeface="Consolas"/>
                <a:cs typeface="Consolas"/>
                <a:sym typeface="Consolas"/>
              </a:rPr>
              <a:t>  let b = 5</a:t>
            </a:r>
            <a:endParaRPr sz="2133">
              <a:latin typeface="Consolas"/>
              <a:ea typeface="Consolas"/>
              <a:cs typeface="Consolas"/>
              <a:sym typeface="Consolas"/>
            </a:endParaRPr>
          </a:p>
          <a:p>
            <a:pPr>
              <a:buClr>
                <a:schemeClr val="dk1"/>
              </a:buClr>
              <a:buSzPts val="1100"/>
            </a:pPr>
            <a:r>
              <a:rPr lang="en" sz="2133">
                <a:latin typeface="Consolas"/>
                <a:ea typeface="Consolas"/>
                <a:cs typeface="Consolas"/>
                <a:sym typeface="Consolas"/>
              </a:rPr>
              <a:t>  while a &lt; b do</a:t>
            </a:r>
            <a:endParaRPr sz="2133">
              <a:latin typeface="Consolas"/>
              <a:ea typeface="Consolas"/>
              <a:cs typeface="Consolas"/>
              <a:sym typeface="Consolas"/>
            </a:endParaRPr>
          </a:p>
          <a:p>
            <a:pPr>
              <a:buClr>
                <a:schemeClr val="dk1"/>
              </a:buClr>
              <a:buSzPts val="1100"/>
            </a:pPr>
            <a:r>
              <a:rPr lang="en" sz="2133">
                <a:latin typeface="Consolas"/>
                <a:ea typeface="Consolas"/>
                <a:cs typeface="Consolas"/>
                <a:sym typeface="Consolas"/>
              </a:rPr>
              <a:t>    say a  </a:t>
            </a:r>
            <a:endParaRPr sz="2133">
              <a:latin typeface="Consolas"/>
              <a:ea typeface="Consolas"/>
              <a:cs typeface="Consolas"/>
              <a:sym typeface="Consolas"/>
            </a:endParaRPr>
          </a:p>
          <a:p>
            <a:pPr>
              <a:buClr>
                <a:schemeClr val="dk1"/>
              </a:buClr>
              <a:buSzPts val="1100"/>
            </a:pPr>
            <a:r>
              <a:rPr lang="en" sz="2133">
                <a:latin typeface="Consolas"/>
                <a:ea typeface="Consolas"/>
                <a:cs typeface="Consolas"/>
                <a:sym typeface="Consolas"/>
              </a:rPr>
              <a:t>    nl</a:t>
            </a:r>
            <a:endParaRPr sz="2133">
              <a:latin typeface="Consolas"/>
              <a:ea typeface="Consolas"/>
              <a:cs typeface="Consolas"/>
              <a:sym typeface="Consolas"/>
            </a:endParaRPr>
          </a:p>
          <a:p>
            <a:pPr>
              <a:buClr>
                <a:schemeClr val="dk1"/>
              </a:buClr>
              <a:buSzPts val="1100"/>
            </a:pPr>
            <a:r>
              <a:rPr lang="en" sz="2133">
                <a:latin typeface="Consolas"/>
                <a:ea typeface="Consolas"/>
                <a:cs typeface="Consolas"/>
                <a:sym typeface="Consolas"/>
              </a:rPr>
              <a:t>    let a = a + 1</a:t>
            </a:r>
            <a:endParaRPr sz="2133">
              <a:latin typeface="Consolas"/>
              <a:ea typeface="Consolas"/>
              <a:cs typeface="Consolas"/>
              <a:sym typeface="Consolas"/>
            </a:endParaRPr>
          </a:p>
          <a:p>
            <a:pPr>
              <a:buClr>
                <a:schemeClr val="dk1"/>
              </a:buClr>
              <a:buSzPts val="1100"/>
            </a:pPr>
            <a:r>
              <a:rPr lang="en" sz="2133">
                <a:latin typeface="Consolas"/>
                <a:ea typeface="Consolas"/>
                <a:cs typeface="Consolas"/>
                <a:sym typeface="Consolas"/>
              </a:rPr>
              <a:t>  elihw</a:t>
            </a:r>
            <a:endParaRPr sz="2133">
              <a:latin typeface="Consolas"/>
              <a:ea typeface="Consolas"/>
              <a:cs typeface="Consolas"/>
              <a:sym typeface="Consolas"/>
            </a:endParaRPr>
          </a:p>
          <a:p>
            <a:pPr>
              <a:buClr>
                <a:schemeClr val="dk1"/>
              </a:buClr>
              <a:buSzPts val="1100"/>
            </a:pPr>
            <a:r>
              <a:rPr lang="en" sz="2133">
                <a:latin typeface="Consolas"/>
                <a:ea typeface="Consolas"/>
                <a:cs typeface="Consolas"/>
                <a:sym typeface="Consolas"/>
              </a:rPr>
              <a:t>nuf</a:t>
            </a:r>
            <a:endParaRPr sz="2133">
              <a:latin typeface="Consolas"/>
              <a:ea typeface="Consolas"/>
              <a:cs typeface="Consolas"/>
              <a:sym typeface="Consolas"/>
            </a:endParaRPr>
          </a:p>
          <a:p>
            <a:pPr>
              <a:buClr>
                <a:schemeClr val="dk1"/>
              </a:buClr>
              <a:buSzPts val="1100"/>
            </a:pPr>
            <a:endParaRPr sz="2133">
              <a:latin typeface="Consolas"/>
              <a:ea typeface="Consolas"/>
              <a:cs typeface="Consolas"/>
              <a:sym typeface="Consolas"/>
            </a:endParaRPr>
          </a:p>
        </p:txBody>
      </p:sp>
      <p:sp>
        <p:nvSpPr>
          <p:cNvPr id="2" name="TextBox 1">
            <a:extLst>
              <a:ext uri="{FF2B5EF4-FFF2-40B4-BE49-F238E27FC236}">
                <a16:creationId xmlns:a16="http://schemas.microsoft.com/office/drawing/2014/main" id="{62096F7A-77AA-47F3-9199-041370878541}"/>
              </a:ext>
            </a:extLst>
          </p:cNvPr>
          <p:cNvSpPr txBox="1"/>
          <p:nvPr/>
        </p:nvSpPr>
        <p:spPr>
          <a:xfrm>
            <a:off x="1069863" y="6106141"/>
            <a:ext cx="8276734" cy="400110"/>
          </a:xfrm>
          <a:prstGeom prst="rect">
            <a:avLst/>
          </a:prstGeom>
          <a:noFill/>
        </p:spPr>
        <p:txBody>
          <a:bodyPr wrap="square" rtlCol="0">
            <a:spAutoFit/>
          </a:bodyPr>
          <a:lstStyle/>
          <a:p>
            <a:r>
              <a:rPr lang="en-US" sz="2000"/>
              <a:t>We can treat a newline the same as a space or tab, when spotting Tokens</a:t>
            </a:r>
          </a:p>
        </p:txBody>
      </p:sp>
      <p:sp>
        <p:nvSpPr>
          <p:cNvPr id="6" name="Google Shape;123;p21">
            <a:extLst>
              <a:ext uri="{FF2B5EF4-FFF2-40B4-BE49-F238E27FC236}">
                <a16:creationId xmlns:a16="http://schemas.microsoft.com/office/drawing/2014/main" id="{A71F36DE-696A-4DC5-AF63-F679A934456A}"/>
              </a:ext>
            </a:extLst>
          </p:cNvPr>
          <p:cNvSpPr txBox="1"/>
          <p:nvPr/>
        </p:nvSpPr>
        <p:spPr>
          <a:xfrm>
            <a:off x="4399004" y="2062484"/>
            <a:ext cx="614679" cy="1791596"/>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algn="ctr">
              <a:buClr>
                <a:schemeClr val="dk1"/>
              </a:buClr>
              <a:buSzPts val="1100"/>
            </a:pPr>
            <a:r>
              <a:rPr lang="en-US" sz="2133">
                <a:latin typeface="Consolas"/>
                <a:ea typeface="Consolas"/>
                <a:cs typeface="Consolas"/>
                <a:sym typeface="Consolas"/>
              </a:rPr>
              <a:t>0</a:t>
            </a:r>
          </a:p>
          <a:p>
            <a:pPr algn="ctr">
              <a:buClr>
                <a:schemeClr val="dk1"/>
              </a:buClr>
              <a:buSzPts val="1100"/>
            </a:pPr>
            <a:r>
              <a:rPr lang="en-US" sz="2133">
                <a:latin typeface="Consolas"/>
                <a:ea typeface="Consolas"/>
                <a:cs typeface="Consolas"/>
                <a:sym typeface="Consolas"/>
              </a:rPr>
              <a:t>1</a:t>
            </a:r>
          </a:p>
          <a:p>
            <a:pPr algn="ctr">
              <a:buClr>
                <a:schemeClr val="dk1"/>
              </a:buClr>
              <a:buSzPts val="1100"/>
            </a:pPr>
            <a:r>
              <a:rPr lang="en-US" sz="2133">
                <a:latin typeface="Consolas"/>
                <a:ea typeface="Consolas"/>
                <a:cs typeface="Consolas"/>
                <a:sym typeface="Consolas"/>
              </a:rPr>
              <a:t>2</a:t>
            </a:r>
          </a:p>
          <a:p>
            <a:pPr algn="ctr">
              <a:buClr>
                <a:schemeClr val="dk1"/>
              </a:buClr>
              <a:buSzPts val="1100"/>
            </a:pPr>
            <a:r>
              <a:rPr lang="en-US" sz="2133">
                <a:latin typeface="Consolas"/>
                <a:ea typeface="Consolas"/>
                <a:cs typeface="Consolas"/>
                <a:sym typeface="Consolas"/>
              </a:rPr>
              <a:t>3</a:t>
            </a:r>
          </a:p>
          <a:p>
            <a:pPr algn="ctr">
              <a:buClr>
                <a:schemeClr val="dk1"/>
              </a:buClr>
              <a:buSzPts val="1100"/>
            </a:pPr>
            <a:r>
              <a:rPr lang="en-US" sz="2133">
                <a:latin typeface="Consolas"/>
                <a:ea typeface="Consolas"/>
                <a:cs typeface="Consolas"/>
                <a:sym typeface="Consolas"/>
              </a:rPr>
              <a:t>4</a:t>
            </a:r>
            <a:endParaRPr sz="2133">
              <a:latin typeface="Consolas"/>
              <a:ea typeface="Consolas"/>
              <a:cs typeface="Consolas"/>
              <a:sym typeface="Consolas"/>
            </a:endParaRPr>
          </a:p>
          <a:p>
            <a:pPr algn="ctr">
              <a:buClr>
                <a:schemeClr val="dk1"/>
              </a:buClr>
              <a:buSzPts val="1100"/>
            </a:pPr>
            <a:endParaRPr sz="2133">
              <a:latin typeface="Consolas"/>
              <a:ea typeface="Consolas"/>
              <a:cs typeface="Consolas"/>
              <a:sym typeface="Consolas"/>
            </a:endParaRPr>
          </a:p>
        </p:txBody>
      </p:sp>
      <p:sp>
        <p:nvSpPr>
          <p:cNvPr id="7" name="Google Shape;809;p96">
            <a:extLst>
              <a:ext uri="{FF2B5EF4-FFF2-40B4-BE49-F238E27FC236}">
                <a16:creationId xmlns:a16="http://schemas.microsoft.com/office/drawing/2014/main" id="{6A53FFF5-87FC-4C62-9D40-BDC256B3B5DF}"/>
              </a:ext>
            </a:extLst>
          </p:cNvPr>
          <p:cNvSpPr txBox="1"/>
          <p:nvPr/>
        </p:nvSpPr>
        <p:spPr>
          <a:xfrm>
            <a:off x="2817236" y="1238768"/>
            <a:ext cx="2428797" cy="625600"/>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chemeClr val="dk1"/>
            </a:solidFill>
          </a:ln>
        </p:spPr>
        <p:txBody>
          <a:bodyPr spcFirstLastPara="1" wrap="square" lIns="121900" tIns="121900" rIns="121900" bIns="121900" anchor="ctr" anchorCtr="0">
            <a:noAutofit/>
          </a:bodyPr>
          <a:lstStyle/>
          <a:p>
            <a:r>
              <a:rPr lang="en-US" sz="2000">
                <a:latin typeface="Calibri"/>
                <a:ea typeface="Calibri"/>
                <a:cs typeface="Calibri"/>
                <a:sym typeface="Calibri"/>
              </a:rPr>
              <a:t>Quiz : What will this program print?</a:t>
            </a:r>
            <a:endParaRPr lang="en" sz="2000">
              <a:latin typeface="Calibri"/>
              <a:ea typeface="Calibri"/>
              <a:cs typeface="Calibri"/>
              <a:sym typeface="Calibri"/>
            </a:endParaRPr>
          </a:p>
        </p:txBody>
      </p:sp>
      <p:sp>
        <p:nvSpPr>
          <p:cNvPr id="8" name="Google Shape;809;p96">
            <a:extLst>
              <a:ext uri="{FF2B5EF4-FFF2-40B4-BE49-F238E27FC236}">
                <a16:creationId xmlns:a16="http://schemas.microsoft.com/office/drawing/2014/main" id="{E126217D-55ED-423F-AA91-81D11B0AD23B}"/>
              </a:ext>
            </a:extLst>
          </p:cNvPr>
          <p:cNvSpPr txBox="1"/>
          <p:nvPr/>
        </p:nvSpPr>
        <p:spPr>
          <a:xfrm>
            <a:off x="4011806" y="4196825"/>
            <a:ext cx="2428797" cy="955038"/>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chemeClr val="dk1"/>
            </a:solidFill>
          </a:ln>
        </p:spPr>
        <p:txBody>
          <a:bodyPr spcFirstLastPara="1" wrap="square" lIns="121900" tIns="121900" rIns="121900" bIns="121900" anchor="ctr" anchorCtr="0">
            <a:noAutofit/>
          </a:bodyPr>
          <a:lstStyle/>
          <a:p>
            <a:r>
              <a:rPr lang="en-US" sz="2000">
                <a:latin typeface="Calibri"/>
                <a:ea typeface="Calibri"/>
                <a:cs typeface="Calibri"/>
                <a:sym typeface="Calibri"/>
              </a:rPr>
              <a:t>Quiz : Enumerate the Tokens and their kinds</a:t>
            </a:r>
            <a:endParaRPr lang="en" sz="200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
                                        </p:tgtEl>
                                        <p:attrNameLst>
                                          <p:attrName>style.visibility</p:attrName>
                                        </p:attrNameLst>
                                      </p:cBhvr>
                                      <p:to>
                                        <p:strVal val="visible"/>
                                      </p:to>
                                    </p:set>
                                    <p:anim calcmode="lin" valueType="num">
                                      <p:cBhvr additive="base">
                                        <p:cTn id="25" dur="500" fill="hold"/>
                                        <p:tgtEl>
                                          <p:spTgt spid="122"/>
                                        </p:tgtEl>
                                        <p:attrNameLst>
                                          <p:attrName>ppt_x</p:attrName>
                                        </p:attrNameLst>
                                      </p:cBhvr>
                                      <p:tavLst>
                                        <p:tav tm="0">
                                          <p:val>
                                            <p:strVal val="#ppt_x"/>
                                          </p:val>
                                        </p:tav>
                                        <p:tav tm="100000">
                                          <p:val>
                                            <p:strVal val="#ppt_x"/>
                                          </p:val>
                                        </p:tav>
                                      </p:tavLst>
                                    </p:anim>
                                    <p:anim calcmode="lin" valueType="num">
                                      <p:cBhvr additive="base">
                                        <p:cTn id="26"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idx="4294967295"/>
          </p:nvPr>
        </p:nvSpPr>
        <p:spPr>
          <a:xfrm>
            <a:off x="415133" y="142900"/>
            <a:ext cx="8336000" cy="625600"/>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600"/>
            </a:pPr>
            <a:r>
              <a:rPr lang="en"/>
              <a:t>What Does the Compiler See?</a:t>
            </a:r>
            <a:endParaRPr/>
          </a:p>
        </p:txBody>
      </p:sp>
      <p:sp>
        <p:nvSpPr>
          <p:cNvPr id="129" name="Google Shape;129;p22"/>
          <p:cNvSpPr txBox="1"/>
          <p:nvPr/>
        </p:nvSpPr>
        <p:spPr>
          <a:xfrm>
            <a:off x="4392963" y="1522967"/>
            <a:ext cx="7333769" cy="1307600"/>
          </a:xfrm>
          <a:prstGeom prst="rect">
            <a:avLst/>
          </a:prstGeom>
          <a:gradFill>
            <a:gsLst>
              <a:gs pos="0">
                <a:srgbClr val="FFF6DB"/>
              </a:gs>
              <a:gs pos="100000">
                <a:srgbClr val="FAD25C"/>
              </a:gs>
            </a:gsLst>
            <a:path path="circle">
              <a:fillToRect l="50000" t="50000" r="50000" b="50000"/>
            </a:path>
            <a:tileRect/>
          </a:gradFill>
          <a:ln w="9525" cap="flat" cmpd="sng">
            <a:solidFill>
              <a:srgbClr val="F4F8FB"/>
            </a:solidFill>
            <a:prstDash val="solid"/>
            <a:round/>
            <a:headEnd type="none" w="sm" len="sm"/>
            <a:tailEnd type="none" w="sm" len="sm"/>
          </a:ln>
        </p:spPr>
        <p:txBody>
          <a:bodyPr spcFirstLastPara="1" wrap="square" lIns="121900" tIns="60933" rIns="121900" bIns="60933" anchor="t" anchorCtr="0">
            <a:noAutofit/>
          </a:bodyPr>
          <a:lstStyle/>
          <a:p>
            <a:pPr>
              <a:buClr>
                <a:schemeClr val="dk1"/>
              </a:buClr>
              <a:buSzPts val="1100"/>
            </a:pPr>
            <a:r>
              <a:rPr lang="en" sz="2400">
                <a:solidFill>
                  <a:schemeClr val="dk1"/>
                </a:solidFill>
                <a:latin typeface="Consolas"/>
                <a:ea typeface="Consolas"/>
                <a:cs typeface="Consolas"/>
                <a:sym typeface="Consolas"/>
              </a:rPr>
              <a:t>fun∙main∙=◊∙∙var∙a∙:∙num◊∙∙var∙b∙:∙num◊∙∙let∙a∙=∙0◊∙∙let∙b∙=∙5◊∙∙while∙a∙&lt;∙b∙do◊∙∙∙∙say∙a◊∙∙∙∙nl◊∙∙∙∙let∙a∙=∙a∙+∙1◊∙∙elihw◊nuf</a:t>
            </a:r>
            <a:endParaRPr sz="2400">
              <a:solidFill>
                <a:schemeClr val="dk1"/>
              </a:solidFill>
              <a:latin typeface="Consolas"/>
              <a:ea typeface="Consolas"/>
              <a:cs typeface="Consolas"/>
              <a:sym typeface="Consolas"/>
            </a:endParaRPr>
          </a:p>
          <a:p>
            <a:endParaRPr sz="2400">
              <a:latin typeface="Consolas"/>
              <a:ea typeface="Consolas"/>
              <a:cs typeface="Consolas"/>
              <a:sym typeface="Consolas"/>
            </a:endParaRPr>
          </a:p>
        </p:txBody>
      </p:sp>
      <p:sp>
        <p:nvSpPr>
          <p:cNvPr id="130" name="Google Shape;130;p22"/>
          <p:cNvSpPr txBox="1"/>
          <p:nvPr/>
        </p:nvSpPr>
        <p:spPr>
          <a:xfrm>
            <a:off x="4458799" y="4043633"/>
            <a:ext cx="604907" cy="787159"/>
          </a:xfrm>
          <a:prstGeom prst="rect">
            <a:avLst/>
          </a:prstGeom>
          <a:gradFill>
            <a:gsLst>
              <a:gs pos="0">
                <a:srgbClr val="FFF6DB"/>
              </a:gs>
              <a:gs pos="100000">
                <a:srgbClr val="FAD25C"/>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r>
              <a:rPr lang="en" sz="2133">
                <a:solidFill>
                  <a:schemeClr val="dk1"/>
                </a:solidFill>
                <a:latin typeface="Consolas"/>
                <a:ea typeface="Consolas"/>
                <a:cs typeface="Consolas"/>
                <a:sym typeface="Consolas"/>
              </a:rPr>
              <a:t>◊</a:t>
            </a:r>
            <a:endParaRPr sz="2400"/>
          </a:p>
          <a:p>
            <a:r>
              <a:rPr lang="en" sz="2133">
                <a:solidFill>
                  <a:schemeClr val="dk1"/>
                </a:solidFill>
                <a:latin typeface="Consolas"/>
                <a:ea typeface="Consolas"/>
                <a:cs typeface="Consolas"/>
                <a:sym typeface="Consolas"/>
              </a:rPr>
              <a:t>∙</a:t>
            </a:r>
            <a:endParaRPr sz="2133">
              <a:solidFill>
                <a:schemeClr val="dk1"/>
              </a:solidFill>
              <a:latin typeface="Consolas"/>
              <a:ea typeface="Consolas"/>
              <a:cs typeface="Consolas"/>
              <a:sym typeface="Consolas"/>
            </a:endParaRPr>
          </a:p>
          <a:p>
            <a:endParaRPr sz="2133">
              <a:solidFill>
                <a:schemeClr val="dk1"/>
              </a:solidFill>
              <a:latin typeface="Consolas"/>
              <a:ea typeface="Consolas"/>
              <a:cs typeface="Consolas"/>
              <a:sym typeface="Consolas"/>
            </a:endParaRPr>
          </a:p>
        </p:txBody>
      </p:sp>
      <p:sp>
        <p:nvSpPr>
          <p:cNvPr id="131" name="Google Shape;131;p22"/>
          <p:cNvSpPr txBox="1"/>
          <p:nvPr/>
        </p:nvSpPr>
        <p:spPr>
          <a:xfrm>
            <a:off x="8610600" y="6430550"/>
            <a:ext cx="2743200" cy="290927"/>
          </a:xfrm>
          <a:prstGeom prst="rect">
            <a:avLst/>
          </a:prstGeom>
          <a:noFill/>
          <a:ln>
            <a:noFill/>
          </a:ln>
        </p:spPr>
        <p:txBody>
          <a:bodyPr spcFirstLastPara="1" wrap="square" lIns="121900" tIns="60933" rIns="121900" bIns="60933" anchor="t" anchorCtr="0">
            <a:noAutofit/>
          </a:bodyPr>
          <a:lstStyle/>
          <a:p>
            <a:pPr algn="r"/>
            <a:fld id="{00000000-1234-1234-1234-123412341234}" type="slidenum">
              <a:rPr lang="en" sz="1600">
                <a:solidFill>
                  <a:schemeClr val="dk1"/>
                </a:solidFill>
                <a:latin typeface="Calibri"/>
                <a:ea typeface="Calibri"/>
                <a:cs typeface="Calibri"/>
                <a:sym typeface="Calibri"/>
              </a:rPr>
              <a:pPr algn="r"/>
              <a:t>8</a:t>
            </a:fld>
            <a:endParaRPr sz="1600">
              <a:solidFill>
                <a:schemeClr val="dk1"/>
              </a:solidFill>
              <a:latin typeface="Calibri"/>
              <a:ea typeface="Calibri"/>
              <a:cs typeface="Calibri"/>
              <a:sym typeface="Calibri"/>
            </a:endParaRPr>
          </a:p>
        </p:txBody>
      </p:sp>
      <p:sp>
        <p:nvSpPr>
          <p:cNvPr id="132" name="Google Shape;132;p22"/>
          <p:cNvSpPr txBox="1"/>
          <p:nvPr/>
        </p:nvSpPr>
        <p:spPr>
          <a:xfrm>
            <a:off x="859472" y="1528861"/>
            <a:ext cx="3349054" cy="42207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a:buSzPts val="1100"/>
            </a:pPr>
            <a:r>
              <a:rPr lang="en" sz="2400">
                <a:latin typeface="Consolas"/>
                <a:ea typeface="Consolas"/>
                <a:cs typeface="Consolas"/>
                <a:sym typeface="Consolas"/>
              </a:rPr>
              <a:t>fun main =</a:t>
            </a:r>
            <a:endParaRPr sz="2400">
              <a:latin typeface="Consolas"/>
              <a:ea typeface="Consolas"/>
              <a:cs typeface="Consolas"/>
              <a:sym typeface="Consolas"/>
            </a:endParaRPr>
          </a:p>
          <a:p>
            <a:pPr>
              <a:buSzPts val="1100"/>
            </a:pPr>
            <a:r>
              <a:rPr lang="en" sz="2400">
                <a:latin typeface="Consolas"/>
                <a:ea typeface="Consolas"/>
                <a:cs typeface="Consolas"/>
                <a:sym typeface="Consolas"/>
              </a:rPr>
              <a:t>  var a : num</a:t>
            </a:r>
            <a:endParaRPr sz="2400">
              <a:latin typeface="Consolas"/>
              <a:ea typeface="Consolas"/>
              <a:cs typeface="Consolas"/>
              <a:sym typeface="Consolas"/>
            </a:endParaRPr>
          </a:p>
          <a:p>
            <a:pPr>
              <a:buSzPts val="1100"/>
            </a:pPr>
            <a:r>
              <a:rPr lang="en" sz="2400">
                <a:latin typeface="Consolas"/>
                <a:ea typeface="Consolas"/>
                <a:cs typeface="Consolas"/>
                <a:sym typeface="Consolas"/>
              </a:rPr>
              <a:t>  var b : num</a:t>
            </a:r>
            <a:endParaRPr sz="2400">
              <a:latin typeface="Consolas"/>
              <a:ea typeface="Consolas"/>
              <a:cs typeface="Consolas"/>
              <a:sym typeface="Consolas"/>
            </a:endParaRPr>
          </a:p>
          <a:p>
            <a:pPr>
              <a:buSzPts val="1100"/>
            </a:pPr>
            <a:r>
              <a:rPr lang="en" sz="2400">
                <a:latin typeface="Consolas"/>
                <a:ea typeface="Consolas"/>
                <a:cs typeface="Consolas"/>
                <a:sym typeface="Consolas"/>
              </a:rPr>
              <a:t>  let a = 0</a:t>
            </a:r>
            <a:endParaRPr sz="2400">
              <a:latin typeface="Consolas"/>
              <a:ea typeface="Consolas"/>
              <a:cs typeface="Consolas"/>
              <a:sym typeface="Consolas"/>
            </a:endParaRPr>
          </a:p>
          <a:p>
            <a:pPr>
              <a:buSzPts val="1100"/>
            </a:pPr>
            <a:r>
              <a:rPr lang="en" sz="2400">
                <a:latin typeface="Consolas"/>
                <a:ea typeface="Consolas"/>
                <a:cs typeface="Consolas"/>
                <a:sym typeface="Consolas"/>
              </a:rPr>
              <a:t>  let b = 5</a:t>
            </a:r>
            <a:endParaRPr sz="2400">
              <a:latin typeface="Consolas"/>
              <a:ea typeface="Consolas"/>
              <a:cs typeface="Consolas"/>
              <a:sym typeface="Consolas"/>
            </a:endParaRPr>
          </a:p>
          <a:p>
            <a:pPr>
              <a:buSzPts val="1100"/>
            </a:pPr>
            <a:r>
              <a:rPr lang="en" sz="2400">
                <a:latin typeface="Consolas"/>
                <a:ea typeface="Consolas"/>
                <a:cs typeface="Consolas"/>
                <a:sym typeface="Consolas"/>
              </a:rPr>
              <a:t>  while a &lt; b do</a:t>
            </a:r>
            <a:endParaRPr sz="2400">
              <a:latin typeface="Consolas"/>
              <a:ea typeface="Consolas"/>
              <a:cs typeface="Consolas"/>
              <a:sym typeface="Consolas"/>
            </a:endParaRPr>
          </a:p>
          <a:p>
            <a:pPr>
              <a:buSzPts val="1100"/>
            </a:pPr>
            <a:r>
              <a:rPr lang="en" sz="2400">
                <a:latin typeface="Consolas"/>
                <a:ea typeface="Consolas"/>
                <a:cs typeface="Consolas"/>
                <a:sym typeface="Consolas"/>
              </a:rPr>
              <a:t>    say a  </a:t>
            </a:r>
            <a:endParaRPr sz="2400">
              <a:latin typeface="Consolas"/>
              <a:ea typeface="Consolas"/>
              <a:cs typeface="Consolas"/>
              <a:sym typeface="Consolas"/>
            </a:endParaRPr>
          </a:p>
          <a:p>
            <a:pPr>
              <a:buSzPts val="1100"/>
            </a:pPr>
            <a:r>
              <a:rPr lang="en" sz="2400">
                <a:latin typeface="Consolas"/>
                <a:ea typeface="Consolas"/>
                <a:cs typeface="Consolas"/>
                <a:sym typeface="Consolas"/>
              </a:rPr>
              <a:t>    nl</a:t>
            </a:r>
            <a:endParaRPr sz="2400">
              <a:latin typeface="Consolas"/>
              <a:ea typeface="Consolas"/>
              <a:cs typeface="Consolas"/>
              <a:sym typeface="Consolas"/>
            </a:endParaRPr>
          </a:p>
          <a:p>
            <a:pPr>
              <a:buSzPts val="1100"/>
            </a:pPr>
            <a:r>
              <a:rPr lang="en" sz="2400">
                <a:latin typeface="Consolas"/>
                <a:ea typeface="Consolas"/>
                <a:cs typeface="Consolas"/>
                <a:sym typeface="Consolas"/>
              </a:rPr>
              <a:t>    let a = a + 1</a:t>
            </a:r>
            <a:endParaRPr sz="2400">
              <a:latin typeface="Consolas"/>
              <a:ea typeface="Consolas"/>
              <a:cs typeface="Consolas"/>
              <a:sym typeface="Consolas"/>
            </a:endParaRPr>
          </a:p>
          <a:p>
            <a:pPr>
              <a:buSzPts val="1100"/>
            </a:pPr>
            <a:r>
              <a:rPr lang="en" sz="2400">
                <a:latin typeface="Consolas"/>
                <a:ea typeface="Consolas"/>
                <a:cs typeface="Consolas"/>
                <a:sym typeface="Consolas"/>
              </a:rPr>
              <a:t>  elihw</a:t>
            </a:r>
            <a:endParaRPr sz="2400">
              <a:latin typeface="Consolas"/>
              <a:ea typeface="Consolas"/>
              <a:cs typeface="Consolas"/>
              <a:sym typeface="Consolas"/>
            </a:endParaRPr>
          </a:p>
          <a:p>
            <a:pPr>
              <a:buSzPts val="1100"/>
            </a:pPr>
            <a:r>
              <a:rPr lang="en" sz="2400">
                <a:latin typeface="Consolas"/>
                <a:ea typeface="Consolas"/>
                <a:cs typeface="Consolas"/>
                <a:sym typeface="Consolas"/>
              </a:rPr>
              <a:t>nuf</a:t>
            </a:r>
            <a:endParaRPr sz="2400">
              <a:latin typeface="Consolas"/>
              <a:ea typeface="Consolas"/>
              <a:cs typeface="Consolas"/>
              <a:sym typeface="Consolas"/>
            </a:endParaRPr>
          </a:p>
          <a:p>
            <a:pPr>
              <a:buSzPts val="1100"/>
            </a:pPr>
            <a:endParaRPr sz="2400">
              <a:latin typeface="Consolas"/>
              <a:ea typeface="Consolas"/>
              <a:cs typeface="Consolas"/>
              <a:sym typeface="Consolas"/>
            </a:endParaRPr>
          </a:p>
        </p:txBody>
      </p:sp>
      <p:sp>
        <p:nvSpPr>
          <p:cNvPr id="133" name="Google Shape;133;p22"/>
          <p:cNvSpPr txBox="1"/>
          <p:nvPr/>
        </p:nvSpPr>
        <p:spPr>
          <a:xfrm>
            <a:off x="4392963" y="3585034"/>
            <a:ext cx="2948400" cy="524800"/>
          </a:xfrm>
          <a:prstGeom prst="rect">
            <a:avLst/>
          </a:prstGeom>
          <a:noFill/>
          <a:ln w="9525" cap="flat" cmpd="sng">
            <a:noFill/>
            <a:prstDash val="solid"/>
            <a:round/>
            <a:headEnd type="none" w="sm" len="sm"/>
            <a:tailEnd type="none" w="sm" len="sm"/>
          </a:ln>
        </p:spPr>
        <p:txBody>
          <a:bodyPr spcFirstLastPara="1" wrap="square" lIns="121900" tIns="60933" rIns="121900" bIns="60933" anchor="t" anchorCtr="0">
            <a:noAutofit/>
          </a:bodyPr>
          <a:lstStyle/>
          <a:p>
            <a:r>
              <a:rPr lang="en" sz="2133">
                <a:solidFill>
                  <a:schemeClr val="dk1"/>
                </a:solidFill>
                <a:latin typeface="Calibri"/>
                <a:ea typeface="Calibri"/>
                <a:cs typeface="Calibri"/>
                <a:sym typeface="Calibri"/>
              </a:rPr>
              <a:t>Key for Char Stream:</a:t>
            </a:r>
            <a:endParaRPr sz="2400"/>
          </a:p>
          <a:p>
            <a:endParaRPr sz="2133">
              <a:solidFill>
                <a:schemeClr val="dk1"/>
              </a:solidFill>
              <a:latin typeface="Consolas"/>
              <a:ea typeface="Consolas"/>
              <a:cs typeface="Consolas"/>
              <a:sym typeface="Consolas"/>
            </a:endParaRPr>
          </a:p>
        </p:txBody>
      </p:sp>
      <p:sp>
        <p:nvSpPr>
          <p:cNvPr id="134" name="Google Shape;134;p22"/>
          <p:cNvSpPr txBox="1"/>
          <p:nvPr/>
        </p:nvSpPr>
        <p:spPr>
          <a:xfrm>
            <a:off x="5063706" y="4043634"/>
            <a:ext cx="1924800" cy="787158"/>
          </a:xfrm>
          <a:prstGeom prst="rect">
            <a:avLst/>
          </a:prstGeom>
          <a:gradFill>
            <a:gsLst>
              <a:gs pos="0">
                <a:srgbClr val="FFF6DB"/>
              </a:gs>
              <a:gs pos="100000">
                <a:srgbClr val="FAD25C"/>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r>
              <a:rPr lang="en" sz="2133">
                <a:solidFill>
                  <a:schemeClr val="dk1"/>
                </a:solidFill>
                <a:latin typeface="Consolas"/>
                <a:ea typeface="Consolas"/>
                <a:cs typeface="Consolas"/>
                <a:sym typeface="Consolas"/>
              </a:rPr>
              <a:t>newline \n</a:t>
            </a:r>
            <a:endParaRPr sz="2400"/>
          </a:p>
          <a:p>
            <a:r>
              <a:rPr lang="en" sz="2133">
                <a:solidFill>
                  <a:schemeClr val="dk1"/>
                </a:solidFill>
                <a:latin typeface="Consolas"/>
                <a:ea typeface="Consolas"/>
                <a:cs typeface="Consolas"/>
                <a:sym typeface="Consolas"/>
              </a:rPr>
              <a:t>space</a:t>
            </a:r>
            <a:endParaRPr sz="2133">
              <a:solidFill>
                <a:schemeClr val="dk1"/>
              </a:solidFill>
              <a:latin typeface="Consolas"/>
              <a:ea typeface="Consolas"/>
              <a:cs typeface="Consolas"/>
              <a:sym typeface="Consolas"/>
            </a:endParaRPr>
          </a:p>
          <a:p>
            <a:endParaRPr sz="2133">
              <a:solidFill>
                <a:schemeClr val="dk1"/>
              </a:solidFill>
              <a:latin typeface="Consolas"/>
              <a:ea typeface="Consolas"/>
              <a:cs typeface="Consolas"/>
              <a:sym typeface="Consolas"/>
            </a:endParaRPr>
          </a:p>
        </p:txBody>
      </p:sp>
      <p:sp>
        <p:nvSpPr>
          <p:cNvPr id="2" name="Footer Placeholder 1">
            <a:extLst>
              <a:ext uri="{FF2B5EF4-FFF2-40B4-BE49-F238E27FC236}">
                <a16:creationId xmlns:a16="http://schemas.microsoft.com/office/drawing/2014/main" id="{79A02922-C819-4BC4-B495-248D373BB334}"/>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6738C5C6-738A-422B-955E-1D9AF617E066}"/>
              </a:ext>
            </a:extLst>
          </p:cNvPr>
          <p:cNvSpPr>
            <a:spLocks noGrp="1"/>
          </p:cNvSpPr>
          <p:nvPr>
            <p:ph type="sldNum" sz="quarter" idx="12"/>
          </p:nvPr>
        </p:nvSpPr>
        <p:spPr/>
        <p:txBody>
          <a:bodyPr/>
          <a:lstStyle/>
          <a:p>
            <a:fld id="{4D86E1FC-21E1-4953-8904-801FCD90CB48}" type="slidenum">
              <a:rPr lang="en-US" smtClean="0"/>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1000"/>
                                        <p:tgtEl>
                                          <p:spTgt spid="130"/>
                                        </p:tgtEl>
                                      </p:cBhvr>
                                    </p:animEffect>
                                  </p:childTnLst>
                                </p:cTn>
                              </p:par>
                              <p:par>
                                <p:cTn id="8" presetID="10" presetClass="entr" presetSubtype="0" fill="hold"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fade">
                                      <p:cBhvr>
                                        <p:cTn id="10" dur="1000"/>
                                        <p:tgtEl>
                                          <p:spTgt spid="133"/>
                                        </p:tgtEl>
                                      </p:cBhvr>
                                    </p:animEffect>
                                  </p:childTnLst>
                                </p:cTn>
                              </p:par>
                              <p:par>
                                <p:cTn id="11" presetID="10" presetClass="entr" presetSubtype="0" fill="hold" nodeType="withEffect">
                                  <p:stCondLst>
                                    <p:cond delay="0"/>
                                  </p:stCondLst>
                                  <p:childTnLst>
                                    <p:set>
                                      <p:cBhvr>
                                        <p:cTn id="12" dur="1" fill="hold">
                                          <p:stCondLst>
                                            <p:cond delay="0"/>
                                          </p:stCondLst>
                                        </p:cTn>
                                        <p:tgtEl>
                                          <p:spTgt spid="134"/>
                                        </p:tgtEl>
                                        <p:attrNameLst>
                                          <p:attrName>style.visibility</p:attrName>
                                        </p:attrNameLst>
                                      </p:cBhvr>
                                      <p:to>
                                        <p:strVal val="visible"/>
                                      </p:to>
                                    </p:set>
                                    <p:animEffect transition="in" filter="fade">
                                      <p:cBhvr>
                                        <p:cTn id="13" dur="1000"/>
                                        <p:tgtEl>
                                          <p:spTgt spid="134"/>
                                        </p:tgtEl>
                                      </p:cBhvr>
                                    </p:animEffect>
                                  </p:childTnLst>
                                </p:cTn>
                              </p:par>
                              <p:par>
                                <p:cTn id="14" presetID="10" presetClass="entr" presetSubtype="0" fill="hold" nodeType="withEffect">
                                  <p:stCondLst>
                                    <p:cond delay="0"/>
                                  </p:stCondLst>
                                  <p:childTnLst>
                                    <p:set>
                                      <p:cBhvr>
                                        <p:cTn id="15" dur="1" fill="hold">
                                          <p:stCondLst>
                                            <p:cond delay="0"/>
                                          </p:stCondLst>
                                        </p:cTn>
                                        <p:tgtEl>
                                          <p:spTgt spid="129"/>
                                        </p:tgtEl>
                                        <p:attrNameLst>
                                          <p:attrName>style.visibility</p:attrName>
                                        </p:attrNameLst>
                                      </p:cBhvr>
                                      <p:to>
                                        <p:strVal val="visible"/>
                                      </p:to>
                                    </p:set>
                                    <p:animEffect transition="in" filter="fade">
                                      <p:cBhvr>
                                        <p:cTn id="16"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idx="4294967295"/>
          </p:nvPr>
        </p:nvSpPr>
        <p:spPr>
          <a:xfrm>
            <a:off x="415133" y="183863"/>
            <a:ext cx="10515600" cy="625600"/>
          </a:xfrm>
          <a:prstGeom prst="rect">
            <a:avLst/>
          </a:prstGeom>
          <a:noFill/>
          <a:ln>
            <a:noFill/>
          </a:ln>
        </p:spPr>
        <p:txBody>
          <a:bodyPr spcFirstLastPara="1" vert="horz" wrap="square" lIns="121900" tIns="60933" rIns="121900" bIns="60933" rtlCol="0" anchor="ctr" anchorCtr="0">
            <a:noAutofit/>
          </a:bodyPr>
          <a:lstStyle/>
          <a:p>
            <a:pPr>
              <a:spcBef>
                <a:spcPts val="0"/>
              </a:spcBef>
              <a:buClr>
                <a:schemeClr val="dk1"/>
              </a:buClr>
              <a:buSzPts val="3600"/>
            </a:pPr>
            <a:r>
              <a:rPr lang="en"/>
              <a:t>Snail's Eye View</a:t>
            </a:r>
            <a:endParaRPr/>
          </a:p>
        </p:txBody>
      </p:sp>
      <p:sp>
        <p:nvSpPr>
          <p:cNvPr id="140" name="Google Shape;140;p23"/>
          <p:cNvSpPr txBox="1"/>
          <p:nvPr/>
        </p:nvSpPr>
        <p:spPr>
          <a:xfrm>
            <a:off x="533851" y="3536300"/>
            <a:ext cx="1855600" cy="772000"/>
          </a:xfrm>
          <a:prstGeom prst="rect">
            <a:avLst/>
          </a:prstGeom>
          <a:gradFill>
            <a:gsLst>
              <a:gs pos="0">
                <a:srgbClr val="F4F8FB"/>
              </a:gs>
              <a:gs pos="100000">
                <a:srgbClr val="C8D8EB"/>
              </a:gs>
            </a:gsLst>
            <a:lin ang="5400012" scaled="0"/>
          </a:grad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r>
              <a:rPr lang="en">
                <a:solidFill>
                  <a:schemeClr val="dk1"/>
                </a:solidFill>
                <a:latin typeface="Calibri"/>
                <a:ea typeface="Calibri"/>
                <a:cs typeface="Calibri"/>
                <a:sym typeface="Calibri"/>
              </a:rPr>
              <a:t>kind = TOKFUN</a:t>
            </a:r>
            <a:endParaRPr>
              <a:solidFill>
                <a:schemeClr val="dk1"/>
              </a:solidFill>
              <a:latin typeface="Calibri"/>
              <a:ea typeface="Calibri"/>
              <a:cs typeface="Calibri"/>
              <a:sym typeface="Calibri"/>
            </a:endParaRPr>
          </a:p>
          <a:p>
            <a:r>
              <a:rPr lang="en">
                <a:solidFill>
                  <a:schemeClr val="dk1"/>
                </a:solidFill>
                <a:latin typeface="Calibri"/>
                <a:ea typeface="Calibri"/>
                <a:cs typeface="Calibri"/>
                <a:sym typeface="Calibri"/>
              </a:rPr>
              <a:t>lexeme = "fun"</a:t>
            </a:r>
            <a:endParaRPr>
              <a:latin typeface="Calibri"/>
              <a:ea typeface="Calibri"/>
              <a:cs typeface="Calibri"/>
              <a:sym typeface="Calibri"/>
            </a:endParaRPr>
          </a:p>
          <a:p>
            <a:endParaRPr>
              <a:solidFill>
                <a:schemeClr val="dk1"/>
              </a:solidFill>
              <a:latin typeface="Calibri"/>
              <a:ea typeface="Calibri"/>
              <a:cs typeface="Calibri"/>
              <a:sym typeface="Calibri"/>
            </a:endParaRPr>
          </a:p>
        </p:txBody>
      </p:sp>
      <p:sp>
        <p:nvSpPr>
          <p:cNvPr id="141" name="Google Shape;141;p23"/>
          <p:cNvSpPr txBox="1"/>
          <p:nvPr/>
        </p:nvSpPr>
        <p:spPr>
          <a:xfrm>
            <a:off x="2599217" y="3520033"/>
            <a:ext cx="2081200" cy="772000"/>
          </a:xfrm>
          <a:prstGeom prst="rect">
            <a:avLst/>
          </a:prstGeom>
          <a:gradFill>
            <a:gsLst>
              <a:gs pos="0">
                <a:srgbClr val="F4F8FB"/>
              </a:gs>
              <a:gs pos="100000">
                <a:srgbClr val="C8D8EB"/>
              </a:gs>
            </a:gsLst>
            <a:lin ang="5400012" scaled="0"/>
          </a:grad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r>
              <a:rPr lang="en">
                <a:solidFill>
                  <a:schemeClr val="dk1"/>
                </a:solidFill>
                <a:latin typeface="Calibri"/>
                <a:ea typeface="Calibri"/>
                <a:cs typeface="Calibri"/>
                <a:sym typeface="Calibri"/>
              </a:rPr>
              <a:t>kind = TOKNAM</a:t>
            </a:r>
            <a:endParaRPr>
              <a:solidFill>
                <a:schemeClr val="dk1"/>
              </a:solidFill>
              <a:latin typeface="Calibri"/>
              <a:ea typeface="Calibri"/>
              <a:cs typeface="Calibri"/>
              <a:sym typeface="Calibri"/>
            </a:endParaRPr>
          </a:p>
          <a:p>
            <a:r>
              <a:rPr lang="en">
                <a:solidFill>
                  <a:schemeClr val="dk1"/>
                </a:solidFill>
                <a:latin typeface="Calibri"/>
                <a:ea typeface="Calibri"/>
                <a:cs typeface="Calibri"/>
                <a:sym typeface="Calibri"/>
              </a:rPr>
              <a:t>lexeme = "main" </a:t>
            </a:r>
            <a:endParaRPr>
              <a:solidFill>
                <a:schemeClr val="dk1"/>
              </a:solidFill>
              <a:latin typeface="Calibri"/>
              <a:ea typeface="Calibri"/>
              <a:cs typeface="Calibri"/>
              <a:sym typeface="Calibri"/>
            </a:endParaRPr>
          </a:p>
        </p:txBody>
      </p:sp>
      <p:sp>
        <p:nvSpPr>
          <p:cNvPr id="143" name="Google Shape;143;p23"/>
          <p:cNvSpPr txBox="1"/>
          <p:nvPr/>
        </p:nvSpPr>
        <p:spPr>
          <a:xfrm>
            <a:off x="4806417" y="3509617"/>
            <a:ext cx="2081200" cy="772000"/>
          </a:xfrm>
          <a:prstGeom prst="rect">
            <a:avLst/>
          </a:prstGeom>
          <a:gradFill>
            <a:gsLst>
              <a:gs pos="0">
                <a:srgbClr val="F4F8FB"/>
              </a:gs>
              <a:gs pos="100000">
                <a:srgbClr val="C8D8EB"/>
              </a:gs>
            </a:gsLst>
            <a:lin ang="5400012" scaled="0"/>
          </a:grad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r>
              <a:rPr lang="en">
                <a:solidFill>
                  <a:schemeClr val="dk1"/>
                </a:solidFill>
                <a:latin typeface="Calibri"/>
                <a:ea typeface="Calibri"/>
                <a:cs typeface="Calibri"/>
                <a:sym typeface="Calibri"/>
              </a:rPr>
              <a:t>kind = TOKEQ</a:t>
            </a:r>
            <a:endParaRPr>
              <a:solidFill>
                <a:schemeClr val="dk1"/>
              </a:solidFill>
              <a:latin typeface="Calibri"/>
              <a:ea typeface="Calibri"/>
              <a:cs typeface="Calibri"/>
              <a:sym typeface="Calibri"/>
            </a:endParaRPr>
          </a:p>
          <a:p>
            <a:r>
              <a:rPr lang="en">
                <a:solidFill>
                  <a:schemeClr val="dk1"/>
                </a:solidFill>
                <a:latin typeface="Calibri"/>
                <a:ea typeface="Calibri"/>
                <a:cs typeface="Calibri"/>
                <a:sym typeface="Calibri"/>
              </a:rPr>
              <a:t>lexeme = "="</a:t>
            </a:r>
            <a:endParaRPr>
              <a:solidFill>
                <a:schemeClr val="dk1"/>
              </a:solidFill>
              <a:latin typeface="Calibri"/>
              <a:ea typeface="Calibri"/>
              <a:cs typeface="Calibri"/>
              <a:sym typeface="Calibri"/>
            </a:endParaRPr>
          </a:p>
        </p:txBody>
      </p:sp>
      <p:sp>
        <p:nvSpPr>
          <p:cNvPr id="144" name="Google Shape;144;p23"/>
          <p:cNvSpPr txBox="1"/>
          <p:nvPr/>
        </p:nvSpPr>
        <p:spPr>
          <a:xfrm>
            <a:off x="7120417" y="3520033"/>
            <a:ext cx="2081200" cy="772000"/>
          </a:xfrm>
          <a:prstGeom prst="rect">
            <a:avLst/>
          </a:prstGeom>
          <a:gradFill>
            <a:gsLst>
              <a:gs pos="0">
                <a:srgbClr val="F4F8FB"/>
              </a:gs>
              <a:gs pos="100000">
                <a:srgbClr val="C8D8EB"/>
              </a:gs>
            </a:gsLst>
            <a:lin ang="5400012" scaled="0"/>
          </a:grad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r>
              <a:rPr lang="en">
                <a:solidFill>
                  <a:schemeClr val="dk1"/>
                </a:solidFill>
                <a:latin typeface="Calibri"/>
                <a:ea typeface="Calibri"/>
                <a:cs typeface="Calibri"/>
                <a:sym typeface="Calibri"/>
              </a:rPr>
              <a:t>kind = TOKNAM</a:t>
            </a:r>
            <a:endParaRPr>
              <a:solidFill>
                <a:schemeClr val="dk1"/>
              </a:solidFill>
              <a:latin typeface="Calibri"/>
              <a:ea typeface="Calibri"/>
              <a:cs typeface="Calibri"/>
              <a:sym typeface="Calibri"/>
            </a:endParaRPr>
          </a:p>
          <a:p>
            <a:r>
              <a:rPr lang="en">
                <a:solidFill>
                  <a:schemeClr val="dk1"/>
                </a:solidFill>
                <a:latin typeface="Calibri"/>
                <a:ea typeface="Calibri"/>
                <a:cs typeface="Calibri"/>
                <a:sym typeface="Calibri"/>
              </a:rPr>
              <a:t>lexeme = "n"</a:t>
            </a:r>
            <a:endParaRPr>
              <a:solidFill>
                <a:schemeClr val="dk1"/>
              </a:solidFill>
              <a:latin typeface="Calibri"/>
              <a:ea typeface="Calibri"/>
              <a:cs typeface="Calibri"/>
              <a:sym typeface="Calibri"/>
            </a:endParaRPr>
          </a:p>
        </p:txBody>
      </p:sp>
      <p:sp>
        <p:nvSpPr>
          <p:cNvPr id="145" name="Google Shape;145;p23"/>
          <p:cNvSpPr txBox="1"/>
          <p:nvPr/>
        </p:nvSpPr>
        <p:spPr>
          <a:xfrm>
            <a:off x="9576951" y="3536300"/>
            <a:ext cx="1855600" cy="772000"/>
          </a:xfrm>
          <a:prstGeom prst="rect">
            <a:avLst/>
          </a:prstGeom>
          <a:gradFill>
            <a:gsLst>
              <a:gs pos="0">
                <a:srgbClr val="F4F8FB"/>
              </a:gs>
              <a:gs pos="100000">
                <a:srgbClr val="C8D8EB"/>
              </a:gs>
            </a:gsLst>
            <a:lin ang="5400012" scaled="0"/>
          </a:grad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r>
              <a:rPr lang="en">
                <a:solidFill>
                  <a:schemeClr val="dk1"/>
                </a:solidFill>
                <a:latin typeface="Calibri"/>
                <a:ea typeface="Calibri"/>
                <a:cs typeface="Calibri"/>
                <a:sym typeface="Calibri"/>
              </a:rPr>
              <a:t>kind = TOKVAR</a:t>
            </a:r>
            <a:endParaRPr>
              <a:solidFill>
                <a:schemeClr val="dk1"/>
              </a:solidFill>
              <a:latin typeface="Calibri"/>
              <a:ea typeface="Calibri"/>
              <a:cs typeface="Calibri"/>
              <a:sym typeface="Calibri"/>
            </a:endParaRPr>
          </a:p>
          <a:p>
            <a:r>
              <a:rPr lang="en">
                <a:solidFill>
                  <a:schemeClr val="dk1"/>
                </a:solidFill>
                <a:latin typeface="Calibri"/>
                <a:ea typeface="Calibri"/>
                <a:cs typeface="Calibri"/>
                <a:sym typeface="Calibri"/>
              </a:rPr>
              <a:t>lexeme = "var"</a:t>
            </a:r>
            <a:endParaRPr>
              <a:solidFill>
                <a:schemeClr val="dk1"/>
              </a:solidFill>
              <a:latin typeface="Calibri"/>
              <a:ea typeface="Calibri"/>
              <a:cs typeface="Calibri"/>
              <a:sym typeface="Calibri"/>
            </a:endParaRPr>
          </a:p>
        </p:txBody>
      </p:sp>
      <p:sp>
        <p:nvSpPr>
          <p:cNvPr id="146" name="Google Shape;146;p23"/>
          <p:cNvSpPr txBox="1"/>
          <p:nvPr/>
        </p:nvSpPr>
        <p:spPr>
          <a:xfrm>
            <a:off x="533851" y="4626733"/>
            <a:ext cx="1855600" cy="772000"/>
          </a:xfrm>
          <a:prstGeom prst="rect">
            <a:avLst/>
          </a:prstGeom>
          <a:gradFill>
            <a:gsLst>
              <a:gs pos="0">
                <a:srgbClr val="F4F8FB"/>
              </a:gs>
              <a:gs pos="100000">
                <a:srgbClr val="C8D8EB"/>
              </a:gs>
            </a:gsLst>
            <a:lin ang="5400012" scaled="0"/>
          </a:grad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r>
              <a:rPr lang="en">
                <a:solidFill>
                  <a:schemeClr val="dk1"/>
                </a:solidFill>
                <a:latin typeface="Calibri"/>
                <a:ea typeface="Calibri"/>
                <a:cs typeface="Calibri"/>
                <a:sym typeface="Calibri"/>
              </a:rPr>
              <a:t>kind = TOKNAM</a:t>
            </a:r>
            <a:endParaRPr>
              <a:solidFill>
                <a:schemeClr val="dk1"/>
              </a:solidFill>
              <a:latin typeface="Calibri"/>
              <a:ea typeface="Calibri"/>
              <a:cs typeface="Calibri"/>
              <a:sym typeface="Calibri"/>
            </a:endParaRPr>
          </a:p>
          <a:p>
            <a:r>
              <a:rPr lang="en">
                <a:solidFill>
                  <a:schemeClr val="dk1"/>
                </a:solidFill>
                <a:latin typeface="Calibri"/>
                <a:ea typeface="Calibri"/>
                <a:cs typeface="Calibri"/>
                <a:sym typeface="Calibri"/>
              </a:rPr>
              <a:t>lexeme = "a"</a:t>
            </a:r>
            <a:endParaRPr>
              <a:latin typeface="Calibri"/>
              <a:ea typeface="Calibri"/>
              <a:cs typeface="Calibri"/>
              <a:sym typeface="Calibri"/>
            </a:endParaRPr>
          </a:p>
          <a:p>
            <a:endParaRPr>
              <a:solidFill>
                <a:schemeClr val="dk1"/>
              </a:solidFill>
              <a:latin typeface="Calibri"/>
              <a:ea typeface="Calibri"/>
              <a:cs typeface="Calibri"/>
              <a:sym typeface="Calibri"/>
            </a:endParaRPr>
          </a:p>
        </p:txBody>
      </p:sp>
      <p:sp>
        <p:nvSpPr>
          <p:cNvPr id="147" name="Google Shape;147;p23"/>
          <p:cNvSpPr txBox="1"/>
          <p:nvPr/>
        </p:nvSpPr>
        <p:spPr>
          <a:xfrm>
            <a:off x="2599217" y="4626733"/>
            <a:ext cx="2081200" cy="772000"/>
          </a:xfrm>
          <a:prstGeom prst="rect">
            <a:avLst/>
          </a:prstGeom>
          <a:gradFill>
            <a:gsLst>
              <a:gs pos="0">
                <a:srgbClr val="F4F8FB"/>
              </a:gs>
              <a:gs pos="100000">
                <a:srgbClr val="C8D8EB"/>
              </a:gs>
            </a:gsLst>
            <a:lin ang="5400012" scaled="0"/>
          </a:grad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r>
              <a:rPr lang="en">
                <a:solidFill>
                  <a:schemeClr val="dk1"/>
                </a:solidFill>
                <a:latin typeface="Calibri"/>
                <a:ea typeface="Calibri"/>
                <a:cs typeface="Calibri"/>
                <a:sym typeface="Calibri"/>
              </a:rPr>
              <a:t>kind = TOKCOLON</a:t>
            </a:r>
            <a:endParaRPr>
              <a:solidFill>
                <a:schemeClr val="dk1"/>
              </a:solidFill>
              <a:latin typeface="Calibri"/>
              <a:ea typeface="Calibri"/>
              <a:cs typeface="Calibri"/>
              <a:sym typeface="Calibri"/>
            </a:endParaRPr>
          </a:p>
          <a:p>
            <a:r>
              <a:rPr lang="en">
                <a:solidFill>
                  <a:schemeClr val="dk1"/>
                </a:solidFill>
                <a:latin typeface="Calibri"/>
                <a:ea typeface="Calibri"/>
                <a:cs typeface="Calibri"/>
                <a:sym typeface="Calibri"/>
              </a:rPr>
              <a:t>lexeme = ":" </a:t>
            </a:r>
            <a:endParaRPr>
              <a:solidFill>
                <a:schemeClr val="dk1"/>
              </a:solidFill>
              <a:latin typeface="Calibri"/>
              <a:ea typeface="Calibri"/>
              <a:cs typeface="Calibri"/>
              <a:sym typeface="Calibri"/>
            </a:endParaRPr>
          </a:p>
        </p:txBody>
      </p:sp>
      <p:sp>
        <p:nvSpPr>
          <p:cNvPr id="148" name="Google Shape;148;p23"/>
          <p:cNvSpPr txBox="1"/>
          <p:nvPr/>
        </p:nvSpPr>
        <p:spPr>
          <a:xfrm>
            <a:off x="4808017" y="4626767"/>
            <a:ext cx="2081200" cy="772000"/>
          </a:xfrm>
          <a:prstGeom prst="rect">
            <a:avLst/>
          </a:prstGeom>
          <a:gradFill>
            <a:gsLst>
              <a:gs pos="0">
                <a:srgbClr val="F4F8FB"/>
              </a:gs>
              <a:gs pos="100000">
                <a:srgbClr val="C8D8EB"/>
              </a:gs>
            </a:gsLst>
            <a:lin ang="5400012" scaled="0"/>
          </a:grad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r>
              <a:rPr lang="en">
                <a:solidFill>
                  <a:schemeClr val="dk1"/>
                </a:solidFill>
                <a:latin typeface="Calibri"/>
                <a:ea typeface="Calibri"/>
                <a:cs typeface="Calibri"/>
                <a:sym typeface="Calibri"/>
              </a:rPr>
              <a:t>kind = TOKNUM</a:t>
            </a:r>
            <a:endParaRPr>
              <a:solidFill>
                <a:schemeClr val="dk1"/>
              </a:solidFill>
              <a:latin typeface="Calibri"/>
              <a:ea typeface="Calibri"/>
              <a:cs typeface="Calibri"/>
              <a:sym typeface="Calibri"/>
            </a:endParaRPr>
          </a:p>
          <a:p>
            <a:r>
              <a:rPr lang="en">
                <a:solidFill>
                  <a:schemeClr val="dk1"/>
                </a:solidFill>
                <a:latin typeface="Calibri"/>
                <a:ea typeface="Calibri"/>
                <a:cs typeface="Calibri"/>
                <a:sym typeface="Calibri"/>
              </a:rPr>
              <a:t>lexeme = "num"</a:t>
            </a:r>
            <a:endParaRPr>
              <a:solidFill>
                <a:schemeClr val="dk1"/>
              </a:solidFill>
              <a:latin typeface="Calibri"/>
              <a:ea typeface="Calibri"/>
              <a:cs typeface="Calibri"/>
              <a:sym typeface="Calibri"/>
            </a:endParaRPr>
          </a:p>
        </p:txBody>
      </p:sp>
      <p:sp>
        <p:nvSpPr>
          <p:cNvPr id="149" name="Google Shape;149;p23"/>
          <p:cNvSpPr txBox="1"/>
          <p:nvPr/>
        </p:nvSpPr>
        <p:spPr>
          <a:xfrm>
            <a:off x="7120417" y="4626733"/>
            <a:ext cx="2081200" cy="772000"/>
          </a:xfrm>
          <a:prstGeom prst="rect">
            <a:avLst/>
          </a:prstGeom>
          <a:gradFill>
            <a:gsLst>
              <a:gs pos="0">
                <a:srgbClr val="F4F8FB"/>
              </a:gs>
              <a:gs pos="100000">
                <a:srgbClr val="C8D8EB"/>
              </a:gs>
            </a:gsLst>
            <a:lin ang="5400012" scaled="0"/>
          </a:grad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r>
              <a:rPr lang="en">
                <a:solidFill>
                  <a:schemeClr val="dk1"/>
                </a:solidFill>
                <a:latin typeface="Calibri"/>
                <a:ea typeface="Calibri"/>
                <a:cs typeface="Calibri"/>
                <a:sym typeface="Calibri"/>
              </a:rPr>
              <a:t>kind = TOKVAR</a:t>
            </a:r>
            <a:endParaRPr>
              <a:solidFill>
                <a:schemeClr val="dk1"/>
              </a:solidFill>
              <a:latin typeface="Calibri"/>
              <a:ea typeface="Calibri"/>
              <a:cs typeface="Calibri"/>
              <a:sym typeface="Calibri"/>
            </a:endParaRPr>
          </a:p>
          <a:p>
            <a:r>
              <a:rPr lang="en">
                <a:solidFill>
                  <a:schemeClr val="dk1"/>
                </a:solidFill>
                <a:latin typeface="Calibri"/>
                <a:ea typeface="Calibri"/>
                <a:cs typeface="Calibri"/>
                <a:sym typeface="Calibri"/>
              </a:rPr>
              <a:t>lexeme = "var"</a:t>
            </a:r>
            <a:endParaRPr>
              <a:solidFill>
                <a:schemeClr val="dk1"/>
              </a:solidFill>
              <a:latin typeface="Calibri"/>
              <a:ea typeface="Calibri"/>
              <a:cs typeface="Calibri"/>
              <a:sym typeface="Calibri"/>
            </a:endParaRPr>
          </a:p>
        </p:txBody>
      </p:sp>
      <p:sp>
        <p:nvSpPr>
          <p:cNvPr id="150" name="Google Shape;150;p23"/>
          <p:cNvSpPr txBox="1"/>
          <p:nvPr/>
        </p:nvSpPr>
        <p:spPr>
          <a:xfrm>
            <a:off x="9576965" y="4643000"/>
            <a:ext cx="1855600" cy="772000"/>
          </a:xfrm>
          <a:prstGeom prst="rect">
            <a:avLst/>
          </a:prstGeom>
          <a:gradFill>
            <a:gsLst>
              <a:gs pos="0">
                <a:srgbClr val="F4F8FB"/>
              </a:gs>
              <a:gs pos="100000">
                <a:srgbClr val="C8D8EB"/>
              </a:gs>
            </a:gsLst>
            <a:lin ang="5400012" scaled="0"/>
          </a:gradFill>
          <a:ln w="9525"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r>
              <a:rPr lang="en">
                <a:solidFill>
                  <a:schemeClr val="dk1"/>
                </a:solidFill>
                <a:latin typeface="Calibri"/>
                <a:ea typeface="Calibri"/>
                <a:cs typeface="Calibri"/>
                <a:sym typeface="Calibri"/>
              </a:rPr>
              <a:t>kind = TOKNAM</a:t>
            </a:r>
            <a:endParaRPr>
              <a:solidFill>
                <a:schemeClr val="dk1"/>
              </a:solidFill>
              <a:latin typeface="Calibri"/>
              <a:ea typeface="Calibri"/>
              <a:cs typeface="Calibri"/>
              <a:sym typeface="Calibri"/>
            </a:endParaRPr>
          </a:p>
          <a:p>
            <a:r>
              <a:rPr lang="en">
                <a:solidFill>
                  <a:schemeClr val="dk1"/>
                </a:solidFill>
                <a:latin typeface="Calibri"/>
                <a:ea typeface="Calibri"/>
                <a:cs typeface="Calibri"/>
                <a:sym typeface="Calibri"/>
              </a:rPr>
              <a:t>lexeme = "b"</a:t>
            </a:r>
            <a:endParaRPr>
              <a:solidFill>
                <a:schemeClr val="dk1"/>
              </a:solidFill>
              <a:latin typeface="Calibri"/>
              <a:ea typeface="Calibri"/>
              <a:cs typeface="Calibri"/>
              <a:sym typeface="Calibri"/>
            </a:endParaRPr>
          </a:p>
        </p:txBody>
      </p:sp>
      <p:sp>
        <p:nvSpPr>
          <p:cNvPr id="151" name="Google Shape;151;p23"/>
          <p:cNvSpPr txBox="1"/>
          <p:nvPr/>
        </p:nvSpPr>
        <p:spPr>
          <a:xfrm>
            <a:off x="533867" y="1878800"/>
            <a:ext cx="10898800" cy="960800"/>
          </a:xfrm>
          <a:prstGeom prst="rect">
            <a:avLst/>
          </a:prstGeom>
          <a:gradFill>
            <a:gsLst>
              <a:gs pos="0">
                <a:srgbClr val="FFF6DB"/>
              </a:gs>
              <a:gs pos="100000">
                <a:srgbClr val="FAD25C"/>
              </a:gs>
            </a:gsLst>
            <a:path path="circle">
              <a:fillToRect l="50000" t="50000" r="50000" b="50000"/>
            </a:path>
            <a:tileRect/>
          </a:gradFill>
          <a:ln w="9525" cap="flat" cmpd="sng">
            <a:solidFill>
              <a:srgbClr val="F4F8FB"/>
            </a:solidFill>
            <a:prstDash val="solid"/>
            <a:round/>
            <a:headEnd type="none" w="sm" len="sm"/>
            <a:tailEnd type="none" w="sm" len="sm"/>
          </a:ln>
        </p:spPr>
        <p:txBody>
          <a:bodyPr spcFirstLastPara="1" wrap="square" lIns="121900" tIns="60933" rIns="121900" bIns="60933" anchor="t" anchorCtr="0">
            <a:noAutofit/>
          </a:bodyPr>
          <a:lstStyle/>
          <a:p>
            <a:pPr>
              <a:buClr>
                <a:schemeClr val="dk1"/>
              </a:buClr>
              <a:buSzPts val="1100"/>
            </a:pPr>
            <a:r>
              <a:rPr lang="en" sz="2400">
                <a:solidFill>
                  <a:schemeClr val="dk1"/>
                </a:solidFill>
                <a:latin typeface="Consolas"/>
                <a:ea typeface="Consolas"/>
                <a:cs typeface="Consolas"/>
                <a:sym typeface="Consolas"/>
              </a:rPr>
              <a:t>fun∙main∙=◊∙∙var∙a∙:∙num◊∙∙var∙b∙:∙num◊∙∙let∙a∙=∙0◊∙∙let∙b∙=∙5◊∙∙while∙a∙&lt;∙b∙do◊∙∙∙∙say∙a◊∙∙∙∙nl◊∙∙∙∙let∙a∙=∙a∙+∙1◊∙∙elihw◊nuf</a:t>
            </a:r>
            <a:endParaRPr sz="2400">
              <a:solidFill>
                <a:schemeClr val="dk1"/>
              </a:solidFill>
              <a:latin typeface="Consolas"/>
              <a:ea typeface="Consolas"/>
              <a:cs typeface="Consolas"/>
              <a:sym typeface="Consolas"/>
            </a:endParaRPr>
          </a:p>
          <a:p>
            <a:endParaRPr sz="2400">
              <a:latin typeface="Consolas"/>
              <a:ea typeface="Consolas"/>
              <a:cs typeface="Consolas"/>
              <a:sym typeface="Consolas"/>
            </a:endParaRPr>
          </a:p>
        </p:txBody>
      </p:sp>
      <p:sp>
        <p:nvSpPr>
          <p:cNvPr id="2" name="Footer Placeholder 1">
            <a:extLst>
              <a:ext uri="{FF2B5EF4-FFF2-40B4-BE49-F238E27FC236}">
                <a16:creationId xmlns:a16="http://schemas.microsoft.com/office/drawing/2014/main" id="{AA2136D3-B613-4CC2-80B3-346872812358}"/>
              </a:ext>
            </a:extLst>
          </p:cNvPr>
          <p:cNvSpPr>
            <a:spLocks noGrp="1"/>
          </p:cNvSpPr>
          <p:nvPr>
            <p:ph type="ftr" sz="quarter" idx="11"/>
          </p:nvPr>
        </p:nvSpPr>
        <p:spPr/>
        <p:txBody>
          <a:bodyPr/>
          <a:lstStyle/>
          <a:p>
            <a:r>
              <a:rPr lang="en-US"/>
              <a:t>Introduction to Compilers : Lexer</a:t>
            </a:r>
          </a:p>
        </p:txBody>
      </p:sp>
      <p:sp>
        <p:nvSpPr>
          <p:cNvPr id="3" name="Slide Number Placeholder 2">
            <a:extLst>
              <a:ext uri="{FF2B5EF4-FFF2-40B4-BE49-F238E27FC236}">
                <a16:creationId xmlns:a16="http://schemas.microsoft.com/office/drawing/2014/main" id="{A426885B-ADC5-414F-AA53-54E71E60480F}"/>
              </a:ext>
            </a:extLst>
          </p:cNvPr>
          <p:cNvSpPr>
            <a:spLocks noGrp="1"/>
          </p:cNvSpPr>
          <p:nvPr>
            <p:ph type="sldNum" sz="quarter" idx="12"/>
          </p:nvPr>
        </p:nvSpPr>
        <p:spPr/>
        <p:txBody>
          <a:bodyPr/>
          <a:lstStyle/>
          <a:p>
            <a:fld id="{4D86E1FC-21E1-4953-8904-801FCD90CB48}" type="slidenum">
              <a:rPr lang="en-US" smtClean="0"/>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wipe(down)">
                                      <p:cBhvr>
                                        <p:cTn id="7" dur="500"/>
                                        <p:tgtEl>
                                          <p:spTgt spid="14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1"/>
                                        </p:tgtEl>
                                        <p:attrNameLst>
                                          <p:attrName>style.visibility</p:attrName>
                                        </p:attrNameLst>
                                      </p:cBhvr>
                                      <p:to>
                                        <p:strVal val="visible"/>
                                      </p:to>
                                    </p:set>
                                    <p:animEffect transition="in" filter="wipe(down)">
                                      <p:cBhvr>
                                        <p:cTn id="10" dur="500"/>
                                        <p:tgtEl>
                                          <p:spTgt spid="14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3"/>
                                        </p:tgtEl>
                                        <p:attrNameLst>
                                          <p:attrName>style.visibility</p:attrName>
                                        </p:attrNameLst>
                                      </p:cBhvr>
                                      <p:to>
                                        <p:strVal val="visible"/>
                                      </p:to>
                                    </p:set>
                                    <p:animEffect transition="in" filter="wipe(down)">
                                      <p:cBhvr>
                                        <p:cTn id="13" dur="500"/>
                                        <p:tgtEl>
                                          <p:spTgt spid="14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4"/>
                                        </p:tgtEl>
                                        <p:attrNameLst>
                                          <p:attrName>style.visibility</p:attrName>
                                        </p:attrNameLst>
                                      </p:cBhvr>
                                      <p:to>
                                        <p:strVal val="visible"/>
                                      </p:to>
                                    </p:set>
                                    <p:animEffect transition="in" filter="wipe(down)">
                                      <p:cBhvr>
                                        <p:cTn id="16" dur="500"/>
                                        <p:tgtEl>
                                          <p:spTgt spid="14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5"/>
                                        </p:tgtEl>
                                        <p:attrNameLst>
                                          <p:attrName>style.visibility</p:attrName>
                                        </p:attrNameLst>
                                      </p:cBhvr>
                                      <p:to>
                                        <p:strVal val="visible"/>
                                      </p:to>
                                    </p:set>
                                    <p:animEffect transition="in" filter="wipe(down)">
                                      <p:cBhvr>
                                        <p:cTn id="19" dur="500"/>
                                        <p:tgtEl>
                                          <p:spTgt spid="14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6"/>
                                        </p:tgtEl>
                                        <p:attrNameLst>
                                          <p:attrName>style.visibility</p:attrName>
                                        </p:attrNameLst>
                                      </p:cBhvr>
                                      <p:to>
                                        <p:strVal val="visible"/>
                                      </p:to>
                                    </p:set>
                                    <p:animEffect transition="in" filter="wipe(down)">
                                      <p:cBhvr>
                                        <p:cTn id="22" dur="500"/>
                                        <p:tgtEl>
                                          <p:spTgt spid="14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7"/>
                                        </p:tgtEl>
                                        <p:attrNameLst>
                                          <p:attrName>style.visibility</p:attrName>
                                        </p:attrNameLst>
                                      </p:cBhvr>
                                      <p:to>
                                        <p:strVal val="visible"/>
                                      </p:to>
                                    </p:set>
                                    <p:animEffect transition="in" filter="wipe(down)">
                                      <p:cBhvr>
                                        <p:cTn id="25" dur="500"/>
                                        <p:tgtEl>
                                          <p:spTgt spid="14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8"/>
                                        </p:tgtEl>
                                        <p:attrNameLst>
                                          <p:attrName>style.visibility</p:attrName>
                                        </p:attrNameLst>
                                      </p:cBhvr>
                                      <p:to>
                                        <p:strVal val="visible"/>
                                      </p:to>
                                    </p:set>
                                    <p:animEffect transition="in" filter="wipe(down)">
                                      <p:cBhvr>
                                        <p:cTn id="28" dur="500"/>
                                        <p:tgtEl>
                                          <p:spTgt spid="14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animEffect transition="in" filter="wipe(down)">
                                      <p:cBhvr>
                                        <p:cTn id="31" dur="500"/>
                                        <p:tgtEl>
                                          <p:spTgt spid="14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50"/>
                                        </p:tgtEl>
                                        <p:attrNameLst>
                                          <p:attrName>style.visibility</p:attrName>
                                        </p:attrNameLst>
                                      </p:cBhvr>
                                      <p:to>
                                        <p:strVal val="visible"/>
                                      </p:to>
                                    </p:set>
                                    <p:animEffect transition="in" filter="wipe(down)">
                                      <p:cBhvr>
                                        <p:cTn id="34"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1" grpId="0" animBg="1"/>
      <p:bldP spid="143" grpId="0" animBg="1"/>
      <p:bldP spid="144" grpId="0" animBg="1"/>
      <p:bldP spid="145" grpId="0" animBg="1"/>
      <p:bldP spid="146" grpId="0" animBg="1"/>
      <p:bldP spid="147" grpId="0" animBg="1"/>
      <p:bldP spid="148" grpId="0" animBg="1"/>
      <p:bldP spid="149" grpId="0" animBg="1"/>
      <p:bldP spid="15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5223</TotalTime>
  <Words>5648</Words>
  <Application>Microsoft Office PowerPoint</Application>
  <PresentationFormat>Widescreen</PresentationFormat>
  <Paragraphs>1012</Paragraphs>
  <Slides>54</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Consolas</vt:lpstr>
      <vt:lpstr>Noto Sans Symbols</vt:lpstr>
      <vt:lpstr>Tahoma</vt:lpstr>
      <vt:lpstr>Office Theme</vt:lpstr>
      <vt:lpstr>CSS448 – Introduction to Compilers</vt:lpstr>
      <vt:lpstr>Compiler Phases</vt:lpstr>
      <vt:lpstr>Lexing is like ...</vt:lpstr>
      <vt:lpstr>Tell me more about Tokens</vt:lpstr>
      <vt:lpstr>Token Spotting in C++</vt:lpstr>
      <vt:lpstr>PowerPoint Presentation</vt:lpstr>
      <vt:lpstr>Token Spotting in Tog</vt:lpstr>
      <vt:lpstr>What Does the Compiler See?</vt:lpstr>
      <vt:lpstr>Snail's Eye View</vt:lpstr>
      <vt:lpstr>Lexer in C</vt:lpstr>
      <vt:lpstr>Token in the Tog Lexer</vt:lpstr>
      <vt:lpstr>PowerPoint Presentation</vt:lpstr>
      <vt:lpstr>PowerPoint Presentation</vt:lpstr>
      <vt:lpstr>Quiz : Walkthru tokenizing a Tog fragment, char-by-char</vt:lpstr>
      <vt:lpstr>PowerPoint Presentation</vt:lpstr>
      <vt:lpstr>What char starts each kind of Tog token?</vt:lpstr>
      <vt:lpstr>Hand Written Lexer</vt:lpstr>
      <vt:lpstr>PowerPoint Presentation</vt:lpstr>
      <vt:lpstr>PowerPoint Presentation</vt:lpstr>
      <vt:lpstr>PowerPoint Presentation</vt:lpstr>
      <vt:lpstr>PowerPoint Presentation</vt:lpstr>
      <vt:lpstr>PowerPoint Presentation</vt:lpstr>
      <vt:lpstr>Quiz: Token Spotting in C</vt:lpstr>
      <vt:lpstr>Lexer, for Tog, in C</vt:lpstr>
      <vt:lpstr>What is whitespace?</vt:lpstr>
      <vt:lpstr>What char ends each kind of token?</vt:lpstr>
      <vt:lpstr>A token in your Lexer</vt:lpstr>
      <vt:lpstr>Lexer, for Tog, in C</vt:lpstr>
      <vt:lpstr>Aside : A Curious Case</vt:lpstr>
      <vt:lpstr>Principle of Longest Match</vt:lpstr>
      <vt:lpstr>PowerPoint Presentation</vt:lpstr>
      <vt:lpstr>Regex</vt:lpstr>
      <vt:lpstr>Regex</vt:lpstr>
      <vt:lpstr>Quiz</vt:lpstr>
      <vt:lpstr>Answers</vt:lpstr>
      <vt:lpstr>Regex Cheat Sheet</vt:lpstr>
      <vt:lpstr>Regex</vt:lpstr>
      <vt:lpstr>Regex</vt:lpstr>
      <vt:lpstr>Regex macros</vt:lpstr>
      <vt:lpstr>Lex &amp; Flex</vt:lpstr>
      <vt:lpstr>Automatic or Hand-Written?</vt:lpstr>
      <vt:lpstr>PowerPoint Presentation</vt:lpstr>
      <vt:lpstr>PowerPoint Presentation</vt:lpstr>
      <vt:lpstr>PowerPoint Presentation</vt:lpstr>
      <vt:lpstr>PowerPoint Presentation</vt:lpstr>
      <vt:lpstr>Building a Tog Lexer using flex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CSS448 – Introduction to Compilers</dc:title>
  <dc:creator>Jim Hogg</dc:creator>
  <cp:lastModifiedBy>Jim Hogg</cp:lastModifiedBy>
  <cp:revision>41</cp:revision>
  <dcterms:created xsi:type="dcterms:W3CDTF">2019-10-29T03:31:27Z</dcterms:created>
  <dcterms:modified xsi:type="dcterms:W3CDTF">2020-01-16T20:32:06Z</dcterms:modified>
</cp:coreProperties>
</file>