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32A3-A99C-CAE6-C9B2-7BCF16057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D1A90-7191-7C2C-D5A1-96FB32D1C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1B659-1494-97FE-1E26-FAD8898D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F2975-D9EB-78C6-EA2F-B877CC66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595A2-C1C6-D51C-A620-129D8CD2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7CDF0-597B-8C6E-B60F-560F6B5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8C325-60C2-ABB7-655B-A1BD2319A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EE1A8-831E-1406-53EE-81C9ED2F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E014-C116-3F93-4ED7-64040A17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C95B1-8739-636A-67D5-FF274626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8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C0CC4A-AA4C-B9BA-E8B5-96B1F6EBE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9C60E2-E995-59F3-5B7C-01EAD184F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B8830-91FF-22C2-652A-30CB58DA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3DC00-ED34-EBE3-9D6A-229F5A17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F5A4C-C060-24A7-DC37-D4D1CFE8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AA7DD-46C8-1806-7374-889C5693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9C854-7A9E-B80C-9E4C-DB627637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4CBC0-7105-2BA2-110A-CA34D527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464FF-11F1-9DF2-C2AA-5DE7007E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23FA3-2C45-2D5C-E255-9AEC9FAA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DE762-357B-2979-5595-19F6A38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21152-58F0-6325-D2E5-0857EB70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D6111-C328-989C-D6C5-4DCBB0E1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12767-5AAD-A442-183D-B6A42320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18364-31EC-7196-1434-EFC5FD2A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5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66F92-7C6D-C393-7CFB-7A9C8A95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1273F-C94B-3F03-74E3-7A7D4DD83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A9181-B24D-7A8F-5B35-8848C6703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A9428-095A-50FD-8589-47173711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7E94C-C9D0-3BC5-E050-6D68BB27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69A2B-9B85-A433-D09E-841CA52E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C66E-7D01-B6B2-B510-B7B6B03D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1AAA6-EE93-CD29-334B-1C71BAAC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8CEA4-C327-7B59-E018-8B246C06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85024-6841-CF8C-869F-3CFCDD683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F076C5-0268-D9A9-36CD-ACA17F2C5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A8FD76-2870-A884-B70B-B8F8E276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C7DEE-FC7B-D6CF-C69F-71D43DFE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EE160E-65C8-0236-AC41-7B3E7519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338B4-2D7D-2C77-7AD8-AC58C9C8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77CC8C-C999-2955-5905-3636582B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D55B5E-0613-E591-9C5E-4B4C8DCF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7F7EE6-EC4C-EA41-69F9-02501F5B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9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64EB7F-76E0-56AC-CFE0-63B9B564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128CF7-F977-3DC0-1629-D1CA9B1C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B352F-A846-5761-41F1-94F207F1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8A3C0-43FA-D8DF-F3EB-D77A836B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1B952-1B62-4265-E1C5-9D997EDA7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80C7F-77E0-D430-3BA3-B13656AA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59366-89CA-4A88-E6A1-55A27192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19B62-C99C-E3EA-52AF-41F47617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233D2-F8F9-11CC-79D3-3655B7DD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8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07AC-CCA1-021F-279B-F12859F1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3C2A5F-965B-F6EA-E002-450F11C37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9981F9-41F2-9EB1-9CE4-DEDB7E91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79DA9-D556-C037-16C8-FDD6CA49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4E6A5-3C42-0272-AE20-E18024A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37095-FD58-AE7F-62EB-48BF04E8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0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506A75-D1D8-0A5C-7E81-AF9BBC1B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8D8BE-775F-5B62-4239-DB9373D3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7C50D-D993-6C95-2C21-C7B7CE3B7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8888D-FCB5-4912-8ECF-60D703F0831C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735F4-E01F-3ABB-DF16-E2EABD386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1B336-EF3C-2FCE-4A6A-6B4D6448D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F6691-D3A4-413B-9AFB-BD003B11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6F4E3-C6F2-364A-6EF8-CDC8A0247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92E6B2-D3BA-4B61-D7F7-97BF34DD7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2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TaeYoon Kim</dc:creator>
  <cp:lastModifiedBy>TaeYoon Kim</cp:lastModifiedBy>
  <cp:revision>1</cp:revision>
  <dcterms:created xsi:type="dcterms:W3CDTF">2024-01-18T03:06:05Z</dcterms:created>
  <dcterms:modified xsi:type="dcterms:W3CDTF">2024-01-18T03:06:21Z</dcterms:modified>
</cp:coreProperties>
</file>