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328" r:id="rId3"/>
    <p:sldId id="404" r:id="rId4"/>
    <p:sldId id="392" r:id="rId5"/>
    <p:sldId id="403" r:id="rId6"/>
    <p:sldId id="347" r:id="rId7"/>
    <p:sldId id="306" r:id="rId8"/>
    <p:sldId id="393" r:id="rId9"/>
    <p:sldId id="405" r:id="rId10"/>
    <p:sldId id="394" r:id="rId11"/>
    <p:sldId id="364" r:id="rId12"/>
    <p:sldId id="365" r:id="rId13"/>
    <p:sldId id="395" r:id="rId14"/>
    <p:sldId id="3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653D3D"/>
    <a:srgbClr val="BDD7EE"/>
    <a:srgbClr val="C00000"/>
    <a:srgbClr val="2F5597"/>
    <a:srgbClr val="BF9000"/>
    <a:srgbClr val="262626"/>
    <a:srgbClr val="548235"/>
    <a:srgbClr val="FCFCF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4" autoAdjust="0"/>
    <p:restoredTop sz="84490" autoAdjust="0"/>
  </p:normalViewPr>
  <p:slideViewPr>
    <p:cSldViewPr snapToGrid="0">
      <p:cViewPr varScale="1">
        <p:scale>
          <a:sx n="107" d="100"/>
          <a:sy n="107" d="100"/>
        </p:scale>
        <p:origin x="18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93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40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5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1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2021. 10. 17.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조인문</a:t>
              </a: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(JOIN)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INNER JOIN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23723" y="1656426"/>
            <a:ext cx="11363768" cy="4975600"/>
            <a:chOff x="423723" y="1656426"/>
            <a:chExt cx="11363768" cy="4975600"/>
          </a:xfrm>
        </p:grpSpPr>
        <p:grpSp>
          <p:nvGrpSpPr>
            <p:cNvPr id="5" name="그룹 4"/>
            <p:cNvGrpSpPr/>
            <p:nvPr/>
          </p:nvGrpSpPr>
          <p:grpSpPr>
            <a:xfrm>
              <a:off x="423723" y="1656426"/>
              <a:ext cx="5347749" cy="4975600"/>
              <a:chOff x="423723" y="1656426"/>
              <a:chExt cx="5347749" cy="497560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23723" y="1656426"/>
                <a:ext cx="4083824" cy="1839278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SELECT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EMP_NAME, DEPT_TITLE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EMPLOYEE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RIGHT JOIN DEPARTMENT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ON (DEPT_CODE = DEPT_ID)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4032352" y="2244723"/>
                <a:ext cx="1739120" cy="4387303"/>
                <a:chOff x="1439054" y="2244725"/>
                <a:chExt cx="1739120" cy="4387303"/>
              </a:xfrm>
            </p:grpSpPr>
            <p:pic>
              <p:nvPicPr>
                <p:cNvPr id="10" name="그림 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04" b="1719"/>
                <a:stretch/>
              </p:blipFill>
              <p:spPr bwMode="auto">
                <a:xfrm>
                  <a:off x="1439055" y="2244725"/>
                  <a:ext cx="1739119" cy="4387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직사각형 10"/>
                <p:cNvSpPr/>
                <p:nvPr/>
              </p:nvSpPr>
              <p:spPr>
                <a:xfrm>
                  <a:off x="1439054" y="6132513"/>
                  <a:ext cx="1739119" cy="4995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  <p:grpSp>
          <p:nvGrpSpPr>
            <p:cNvPr id="16" name="그룹 15"/>
            <p:cNvGrpSpPr/>
            <p:nvPr/>
          </p:nvGrpSpPr>
          <p:grpSpPr>
            <a:xfrm>
              <a:off x="6425536" y="1656426"/>
              <a:ext cx="5361955" cy="4975600"/>
              <a:chOff x="6425536" y="1656426"/>
              <a:chExt cx="5361955" cy="4975600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425536" y="1656426"/>
                <a:ext cx="4083824" cy="1839278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SELECT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EMP_NAME, DEPT_TITLE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EMPLOYEE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FULL JOIN DEPARTMENT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ON (DEPT_CODE = DEPT_ID)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0182628" y="2244723"/>
                <a:ext cx="1604863" cy="4387303"/>
                <a:chOff x="3541986" y="2244724"/>
                <a:chExt cx="1604863" cy="4387303"/>
              </a:xfrm>
            </p:grpSpPr>
            <p:pic>
              <p:nvPicPr>
                <p:cNvPr id="12" name="그림 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51"/>
                <a:stretch/>
              </p:blipFill>
              <p:spPr bwMode="auto">
                <a:xfrm>
                  <a:off x="3541986" y="2244724"/>
                  <a:ext cx="1604863" cy="4387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직사각형 12"/>
                <p:cNvSpPr/>
                <p:nvPr/>
              </p:nvSpPr>
              <p:spPr>
                <a:xfrm>
                  <a:off x="3541986" y="6071201"/>
                  <a:ext cx="1604863" cy="56082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541986" y="5305307"/>
                  <a:ext cx="1604863" cy="14956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3541986" y="4508938"/>
                  <a:ext cx="1604863" cy="15765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615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INNER JOIN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52513"/>
            <a:ext cx="4229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오라클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 JOIN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8534" y="1656426"/>
            <a:ext cx="10773925" cy="4985363"/>
            <a:chOff x="348774" y="1656426"/>
            <a:chExt cx="10773925" cy="498536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8774" y="1656426"/>
              <a:ext cx="4442333" cy="14465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SELECT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 EMP_NAME, DEPT_TITLE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 EMPLOYEE, DEPARTMENT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WHERE</a:t>
              </a: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 DEPT_CODE(+) = DEPT_ID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;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680366" y="1656426"/>
              <a:ext cx="4442333" cy="14465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SELECT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 EMP_NAME, DEPT_TITLE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 EMPLOYEE, DEPARTMENT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WHERE</a:t>
              </a:r>
              <a:r>
                <a:rPr lang="en-US" altLang="ko-KR" b="1" dirty="0">
                  <a:solidFill>
                    <a:srgbClr val="C00000"/>
                  </a:solidFill>
                  <a:latin typeface="+mn-ea"/>
                </a:rPr>
                <a:t> DEPT_CODE(+) = DEPT_ID(+)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;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385916" y="2177739"/>
              <a:ext cx="1815014" cy="4464050"/>
              <a:chOff x="4197245" y="2327641"/>
              <a:chExt cx="1815014" cy="4464050"/>
            </a:xfrm>
          </p:grpSpPr>
          <p:pic>
            <p:nvPicPr>
              <p:cNvPr id="25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3"/>
              <a:stretch/>
            </p:blipFill>
            <p:spPr bwMode="auto">
              <a:xfrm>
                <a:off x="4197245" y="2327641"/>
                <a:ext cx="1815014" cy="4464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4197245" y="6215429"/>
                <a:ext cx="1776914" cy="5762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7055116" y="310296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에러</a:t>
            </a:r>
            <a:r>
              <a:rPr lang="en-US" altLang="ko-KR" sz="1400" dirty="0"/>
              <a:t>, (+)</a:t>
            </a:r>
            <a:r>
              <a:rPr lang="ko-KR" altLang="en-US" sz="1400" dirty="0"/>
              <a:t>는 한 쪽에만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72356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CROSS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39280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카테시안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(Cartesian Product)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라고도 하며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조인되는 테이블의 각 행들이 모두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매핑된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데이터가 검색되는 조인 방법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검색되는 데이터 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행의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 다른 행의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2615171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3122900"/>
            <a:ext cx="9961563" cy="15240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EMP_NAME,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CROSS JOIN DEPARTMENT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154648" y="2878113"/>
            <a:ext cx="2630410" cy="3627621"/>
            <a:chOff x="8154648" y="3057993"/>
            <a:chExt cx="2630410" cy="3627621"/>
          </a:xfrm>
        </p:grpSpPr>
        <p:pic>
          <p:nvPicPr>
            <p:cNvPr id="13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6" t="10502"/>
            <a:stretch/>
          </p:blipFill>
          <p:spPr bwMode="auto">
            <a:xfrm>
              <a:off x="8154648" y="3057993"/>
              <a:ext cx="2630410" cy="219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" t="1" b="1447"/>
            <a:stretch/>
          </p:blipFill>
          <p:spPr bwMode="auto">
            <a:xfrm>
              <a:off x="8154648" y="6150548"/>
              <a:ext cx="2167719" cy="53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8942830" y="5252022"/>
              <a:ext cx="261938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/>
                <a:t>.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3817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NON_EQU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256" y="2418367"/>
            <a:ext cx="9961563" cy="152405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EMP_NAME, SALARY, E.SAL_LEVEL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 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SAL_GRADE S ON (SALARY BETWEEN MIN_SAL AND MAX_SAL)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지정한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값이 일치하는 경우가 아닌 값의 범위에 포함되는 행들을 연결하는 방식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77" y="3282377"/>
            <a:ext cx="2987649" cy="31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SELF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두 개 이상의 서로 다른 테이블을 연결하는 것이 아닌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같은 테이블을 조인하는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28256" y="2418367"/>
            <a:ext cx="9961563" cy="174889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E.EMP_ID, E.EMP_NAME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E.DEPT_CODE, E.MANAGER_ID,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M.EMP_NAME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관리자이름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EMPLOYEE E, EMPLOYEE M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E.MANAGER_ID = M.EMP_ID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pic>
        <p:nvPicPr>
          <p:cNvPr id="18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/>
          <a:stretch/>
        </p:blipFill>
        <p:spPr bwMode="auto">
          <a:xfrm>
            <a:off x="7285220" y="3207432"/>
            <a:ext cx="417478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3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28257" y="2001202"/>
            <a:ext cx="4083824" cy="183927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EMP_NAME,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DEPT_CODE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하나 이상의 테이블에서 데이터를 조회하기 위해 사용하고 수행 결과는 하나의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965177" y="2206942"/>
            <a:ext cx="4083824" cy="14277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DEPT_ID,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DEPARTMENT;</a:t>
            </a: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53" y="3233738"/>
            <a:ext cx="19462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3776663"/>
            <a:ext cx="2009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077609" y="3429000"/>
            <a:ext cx="2613968" cy="214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071359" y="3840480"/>
            <a:ext cx="2620218" cy="118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071359" y="4269581"/>
            <a:ext cx="2620218" cy="53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71359" y="4926106"/>
            <a:ext cx="2620218" cy="466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071359" y="4046220"/>
            <a:ext cx="2663389" cy="1280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071359" y="4241482"/>
            <a:ext cx="2663389" cy="174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오라클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전용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28256" y="1604962"/>
            <a:ext cx="9961563" cy="268222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FROM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‘,’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구분하여 합치게 될 테이블 명을 기술하고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WHERE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절에 합치기에 사용할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명 명시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DEPT_CODE,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EMPLOYEE, DEPARTMENT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DEPT_CODE = DEPT_ID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연결에 사용할 두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명이 다른 경우 그 자체로 사용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/>
          <a:stretch/>
        </p:blipFill>
        <p:spPr bwMode="auto">
          <a:xfrm>
            <a:off x="7688639" y="1999781"/>
            <a:ext cx="340118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12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오라클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전용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28256" y="1604962"/>
            <a:ext cx="9961563" cy="467591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FROM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‘,’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구분하여 합치게 될 테이블 명을 기술하고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 WHERE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절에 합치기에 사용할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명 명시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EMPLOYEE.JOB_CODE,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EMPLOYEE, JOB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EMPLOYEE.JOB_CODE = JOB.JOB_CODE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연결에 사용할 두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명이 같은 경우 테이블 명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명으로 작성하여 구분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E.JOB_CODE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EMPLOYEE 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JOB J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E.JOB_CODE = J.JOB_CODE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FROM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절에 사용한 테이블 별칭 이용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8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/>
          <a:stretch/>
        </p:blipFill>
        <p:spPr bwMode="auto">
          <a:xfrm>
            <a:off x="8229599" y="1388697"/>
            <a:ext cx="3552675" cy="510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5538" y="1052513"/>
            <a:ext cx="28216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ANSI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표준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28256" y="1604963"/>
            <a:ext cx="9961563" cy="397137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연결에 사용하려는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명이 같은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USING()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  다른 경우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ON()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JOB_CODE, JOB_NAME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JOB USING(JOB_CODE)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DEPT_CODE, DEPT_TITLE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DEPARTMENT ON(DEPT_CODE = DEPT_ID)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345936" y="1328171"/>
            <a:ext cx="4030233" cy="4524962"/>
            <a:chOff x="7360927" y="763157"/>
            <a:chExt cx="4030233" cy="4524962"/>
          </a:xfrm>
        </p:grpSpPr>
        <p:pic>
          <p:nvPicPr>
            <p:cNvPr id="6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/>
            <a:stretch/>
          </p:blipFill>
          <p:spPr bwMode="auto">
            <a:xfrm>
              <a:off x="7360927" y="763157"/>
              <a:ext cx="2180300" cy="317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7"/>
            <a:stretch/>
          </p:blipFill>
          <p:spPr bwMode="auto">
            <a:xfrm>
              <a:off x="9239886" y="2584760"/>
              <a:ext cx="2151274" cy="270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1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다중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하나 이상의 테이블에서 데이터를 조회하기 위해 사용하고 수행 결과는 하나의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으로 나옴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38" y="191063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28256" y="2418367"/>
            <a:ext cx="9961563" cy="423726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DEPT_CODE, DEPT_TITLE, LOCAL_NAME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DEPARTMENT ON (DEPT_CODE = DEPT_ID)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LOCATION ON (LOCATION_ID = LOCAL_CODE)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EMP_ID, EMP_NAME, DEPT_CODE, DEPT_TITLE, LOCAL_NAME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LOCATION ON (LOCATION_ID = LOCAL_CODE)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JOIN DEPARTMENT ON (DEPT_CODE = DEPT_ID)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다중 조인의 경우 조인 순서 매우 중요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/>
          <a:stretch/>
        </p:blipFill>
        <p:spPr bwMode="auto">
          <a:xfrm>
            <a:off x="9020583" y="3022991"/>
            <a:ext cx="3049180" cy="30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INNER JOIN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413" y="1125538"/>
            <a:ext cx="10931525" cy="139280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기본적으로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INNER JOIN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두 개 이상의 테이블을 조인할 때 일치하는 값이 없는 행은 조인에서 제외됨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OUTER JOIN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은 일치하지 않은 값도 포함이 되며 반드시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OUTER JOIN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명시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51833" y="3714518"/>
            <a:ext cx="2592388" cy="1655762"/>
            <a:chOff x="2783681" y="4393248"/>
            <a:chExt cx="2592388" cy="1655762"/>
          </a:xfrm>
        </p:grpSpPr>
        <p:sp>
          <p:nvSpPr>
            <p:cNvPr id="15" name="타원 14"/>
            <p:cNvSpPr/>
            <p:nvPr/>
          </p:nvSpPr>
          <p:spPr>
            <a:xfrm>
              <a:off x="2783681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20306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3720306" y="4537710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openDmnd">
              <a:fgClr>
                <a:srgbClr val="653D3D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3"/>
          <p:cNvSpPr txBox="1">
            <a:spLocks noChangeArrowheads="1"/>
          </p:cNvSpPr>
          <p:nvPr/>
        </p:nvSpPr>
        <p:spPr bwMode="auto">
          <a:xfrm flipH="1">
            <a:off x="1895552" y="5514742"/>
            <a:ext cx="1504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INNER JOIN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499633" y="2726381"/>
            <a:ext cx="2592388" cy="1655763"/>
            <a:chOff x="5281784" y="2801795"/>
            <a:chExt cx="2592388" cy="1655763"/>
          </a:xfrm>
        </p:grpSpPr>
        <p:sp>
          <p:nvSpPr>
            <p:cNvPr id="19" name="타원 18"/>
            <p:cNvSpPr/>
            <p:nvPr/>
          </p:nvSpPr>
          <p:spPr>
            <a:xfrm>
              <a:off x="5281784" y="2801795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218409" y="2801795"/>
              <a:ext cx="1655763" cy="1655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022333" y="2726380"/>
            <a:ext cx="2592388" cy="1655763"/>
            <a:chOff x="8562312" y="2801795"/>
            <a:chExt cx="2592388" cy="1655763"/>
          </a:xfrm>
        </p:grpSpPr>
        <p:sp>
          <p:nvSpPr>
            <p:cNvPr id="22" name="타원 21"/>
            <p:cNvSpPr/>
            <p:nvPr/>
          </p:nvSpPr>
          <p:spPr>
            <a:xfrm>
              <a:off x="9498937" y="2801795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562312" y="2801795"/>
              <a:ext cx="1655763" cy="1655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704675" y="4590176"/>
            <a:ext cx="2592388" cy="1655763"/>
            <a:chOff x="2783681" y="2232660"/>
            <a:chExt cx="2592388" cy="1655763"/>
          </a:xfrm>
        </p:grpSpPr>
        <p:sp>
          <p:nvSpPr>
            <p:cNvPr id="38" name="타원 37"/>
            <p:cNvSpPr/>
            <p:nvPr/>
          </p:nvSpPr>
          <p:spPr>
            <a:xfrm>
              <a:off x="2783681" y="2232660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720306" y="2232660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720306" y="2377123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3"/>
          <p:cNvSpPr txBox="1">
            <a:spLocks noChangeArrowheads="1"/>
          </p:cNvSpPr>
          <p:nvPr/>
        </p:nvSpPr>
        <p:spPr bwMode="auto">
          <a:xfrm flipH="1">
            <a:off x="7025043" y="6356436"/>
            <a:ext cx="2221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FULL OUTER JOIN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 flipH="1">
            <a:off x="4800862" y="4405510"/>
            <a:ext cx="2221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LEFT OUTER JOIN</a:t>
            </a:r>
          </a:p>
        </p:txBody>
      </p:sp>
      <p:sp>
        <p:nvSpPr>
          <p:cNvPr id="43" name="TextBox 3"/>
          <p:cNvSpPr txBox="1">
            <a:spLocks noChangeArrowheads="1"/>
          </p:cNvSpPr>
          <p:nvPr/>
        </p:nvSpPr>
        <p:spPr bwMode="auto">
          <a:xfrm flipH="1">
            <a:off x="9127282" y="4405510"/>
            <a:ext cx="2398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421165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INNER JOIN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5538" y="1052513"/>
            <a:ext cx="31967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 JOIN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28256" y="1604962"/>
            <a:ext cx="9961563" cy="371654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1. LEFT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합치기에 사용한 두 테이블 중 왼쪽에 기술된 테이블의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수를 기준으로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할 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2. RIGHT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합치기에 사용한 두 테이블 중 오른쪽에 기술된 테이블의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수를 기준으로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JOIN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할 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3. FULL OUTER JOIN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합치기에 사용한 두 테이블이 가진 모든 행을 결과에 포함시킬 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35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INNER JOIN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OUTER JOIN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23723" y="2165545"/>
            <a:ext cx="11328565" cy="3482724"/>
            <a:chOff x="348773" y="2559623"/>
            <a:chExt cx="11328565" cy="3482724"/>
          </a:xfrm>
        </p:grpSpPr>
        <p:grpSp>
          <p:nvGrpSpPr>
            <p:cNvPr id="27" name="그룹 26"/>
            <p:cNvGrpSpPr/>
            <p:nvPr/>
          </p:nvGrpSpPr>
          <p:grpSpPr>
            <a:xfrm>
              <a:off x="348773" y="2645777"/>
              <a:ext cx="5181831" cy="3316013"/>
              <a:chOff x="1128257" y="2645777"/>
              <a:chExt cx="5181831" cy="3316013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128257" y="2645777"/>
                <a:ext cx="4083824" cy="1839278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SELECT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EMP_NAME, DEPT_TITLE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EMPLOYEE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JOIN DEPARTMENT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ON (DEPT_CODE = DEPT_ID)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</p:txBody>
          </p:sp>
          <p:pic>
            <p:nvPicPr>
              <p:cNvPr id="34" name="그림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2"/>
              <a:stretch/>
            </p:blipFill>
            <p:spPr bwMode="auto">
              <a:xfrm>
                <a:off x="4796852" y="2680272"/>
                <a:ext cx="1513236" cy="3281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6350586" y="2559623"/>
              <a:ext cx="5326752" cy="3482724"/>
              <a:chOff x="6965177" y="2559623"/>
              <a:chExt cx="5326752" cy="3482724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965177" y="2645777"/>
                <a:ext cx="4083824" cy="1839278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SELECT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EMP_NAME, DEPT_TITLE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 EMPLOYEE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LEFT JOIN DEPARTMENT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b="1" dirty="0">
                    <a:solidFill>
                      <a:srgbClr val="C00000"/>
                    </a:solidFill>
                    <a:latin typeface="+mn-ea"/>
                  </a:rPr>
                  <a:t>ON (DEPT_CODE = DEPT_ID)</a:t>
                </a: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0717495" y="2559623"/>
                <a:ext cx="1574434" cy="3482724"/>
                <a:chOff x="10120868" y="2438974"/>
                <a:chExt cx="1574434" cy="3482724"/>
              </a:xfrm>
            </p:grpSpPr>
            <p:pic>
              <p:nvPicPr>
                <p:cNvPr id="31" name="그림 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74"/>
                <a:stretch/>
              </p:blipFill>
              <p:spPr bwMode="auto">
                <a:xfrm>
                  <a:off x="10120868" y="2438974"/>
                  <a:ext cx="1442450" cy="3482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10120868" y="5591918"/>
                  <a:ext cx="1574434" cy="29465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14" name="TextBox 13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10417</TotalTime>
  <Words>907</Words>
  <Application>Microsoft Macintosh PowerPoint</Application>
  <PresentationFormat>와이드스크린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문 인수</cp:lastModifiedBy>
  <cp:revision>285</cp:revision>
  <dcterms:created xsi:type="dcterms:W3CDTF">2018-04-10T03:44:26Z</dcterms:created>
  <dcterms:modified xsi:type="dcterms:W3CDTF">2021-10-17T07:23:08Z</dcterms:modified>
</cp:coreProperties>
</file>