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84" r:id="rId2"/>
    <p:sldId id="505" r:id="rId3"/>
    <p:sldId id="368" r:id="rId4"/>
    <p:sldId id="457" r:id="rId5"/>
    <p:sldId id="502" r:id="rId6"/>
    <p:sldId id="507" r:id="rId7"/>
    <p:sldId id="506" r:id="rId8"/>
    <p:sldId id="508" r:id="rId9"/>
    <p:sldId id="509" r:id="rId10"/>
    <p:sldId id="510" r:id="rId11"/>
    <p:sldId id="512" r:id="rId12"/>
    <p:sldId id="513" r:id="rId13"/>
    <p:sldId id="514" r:id="rId14"/>
    <p:sldId id="494" r:id="rId15"/>
    <p:sldId id="515" r:id="rId16"/>
    <p:sldId id="516" r:id="rId17"/>
    <p:sldId id="51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2552" autoAdjust="0"/>
  </p:normalViewPr>
  <p:slideViewPr>
    <p:cSldViewPr snapToGrid="0">
      <p:cViewPr varScale="1">
        <p:scale>
          <a:sx n="69" d="100"/>
          <a:sy n="69" d="100"/>
        </p:scale>
        <p:origin x="16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1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0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0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3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3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통신시 서버와의 통신이 이루어 진 후 동작될 함수를 말합니다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교환을 요청하는 함수입니다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open(GET or POST,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데이터를 교환할 때 필요한 정보를 입력합니다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인자값은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Get,Post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지정해주며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인자 값은 데이터를 교환할 서버의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인자 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진행할 것인지에 대해서 입력해줍니다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동기로 진행할 경우 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응답을 기다렸다가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뒤에 나오는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응답이 오면 동작하게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1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9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2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1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Ajax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jQuery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273282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jQuery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내장되어 있는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Ajax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통신을 위한 가장 기본적인 함수 이용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$.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ajax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({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요청이 전송되는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포함된 문자열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필수 구현 속성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[, settings]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0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주요 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jQuery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40353"/>
              </p:ext>
            </p:extLst>
          </p:nvPr>
        </p:nvGraphicFramePr>
        <p:xfrm>
          <a:off x="259556" y="1520018"/>
          <a:ext cx="8640366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567"/>
                <a:gridCol w="6972799"/>
              </a:tblGrid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속성 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/>
                        <a:t>url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요청</a:t>
                      </a:r>
                      <a:r>
                        <a:rPr lang="en-US" altLang="ko-KR" sz="1600" dirty="0" smtClean="0"/>
                        <a:t>(request)</a:t>
                      </a:r>
                      <a:r>
                        <a:rPr lang="ko-KR" altLang="en-US" sz="1600" dirty="0" smtClean="0"/>
                        <a:t> 데이터를 전송할 </a:t>
                      </a:r>
                      <a:r>
                        <a:rPr lang="en-US" altLang="ko-KR" sz="1600" dirty="0" smtClean="0"/>
                        <a:t>URL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data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서버로 전송할 요청 </a:t>
                      </a:r>
                      <a:r>
                        <a:rPr lang="en-US" altLang="ko-KR" sz="1600" dirty="0" smtClean="0"/>
                        <a:t>Parameter</a:t>
                      </a:r>
                      <a:r>
                        <a:rPr lang="ko-KR" altLang="en-US" sz="1600" baseline="0" dirty="0" smtClean="0"/>
                        <a:t> 설정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Http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요청 방식 지정 </a:t>
                      </a:r>
                      <a:r>
                        <a:rPr lang="en-US" altLang="ko-KR" sz="1600" baseline="0" dirty="0" smtClean="0"/>
                        <a:t>(GET / POST)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96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datatype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서버의 응답</a:t>
                      </a:r>
                      <a:r>
                        <a:rPr lang="en-US" altLang="ko-KR" sz="1600" dirty="0" smtClean="0"/>
                        <a:t>(response)</a:t>
                      </a:r>
                      <a:r>
                        <a:rPr lang="ko-KR" altLang="en-US" sz="1600" dirty="0" smtClean="0"/>
                        <a:t>데이터의 형식</a:t>
                      </a:r>
                      <a:r>
                        <a:rPr lang="en-US" altLang="ko-KR" sz="1600" dirty="0" smtClean="0"/>
                        <a:t>(xml, text, </a:t>
                      </a:r>
                      <a:r>
                        <a:rPr lang="en-US" altLang="ko-KR" sz="1600" dirty="0" err="1" smtClean="0"/>
                        <a:t>json</a:t>
                      </a:r>
                      <a:r>
                        <a:rPr lang="en-US" altLang="ko-KR" sz="1600" dirty="0" smtClean="0"/>
                        <a:t>, html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dirty="0" smtClean="0"/>
                        <a:t> 지정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미 작성 시 자동으로 판단하여 지정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96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success(data)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ajax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통신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성공 시 호출되는 함수를 지정</a:t>
                      </a:r>
                      <a:r>
                        <a:rPr lang="en-US" altLang="ko-KR" sz="1600" baseline="0" dirty="0" smtClean="0"/>
                        <a:t/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매개변수로 응답 데이터를 받음</a:t>
                      </a:r>
                      <a:r>
                        <a:rPr lang="en-US" altLang="ko-KR" sz="1600" baseline="0" dirty="0" smtClean="0"/>
                        <a:t>(data)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error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ajax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통신 실패 시 호출되는 함수를 지정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complete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ajax</a:t>
                      </a:r>
                      <a:r>
                        <a:rPr lang="ko-KR" altLang="en-US" sz="1600" baseline="0" dirty="0" smtClean="0"/>
                        <a:t>통신 성공여부와 관계없이 통신 완료 후 실행되는 함수 지정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75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/>
                        <a:t>async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비동기</a:t>
                      </a:r>
                      <a:r>
                        <a:rPr lang="en-US" altLang="ko-KR" sz="1600" dirty="0" smtClean="0"/>
                        <a:t>(true)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ko-KR" altLang="en-US" sz="1600" baseline="0" dirty="0" smtClean="0"/>
                        <a:t>동기</a:t>
                      </a:r>
                      <a:r>
                        <a:rPr lang="en-US" altLang="ko-KR" sz="1600" baseline="0" dirty="0" smtClean="0"/>
                        <a:t>(false) </a:t>
                      </a:r>
                      <a:r>
                        <a:rPr lang="ko-KR" altLang="en-US" sz="1600" baseline="0" dirty="0" smtClean="0"/>
                        <a:t>지정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556" y="6430897"/>
            <a:ext cx="411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jQuery.ajax</a:t>
            </a:r>
            <a:r>
              <a:rPr lang="en-US" altLang="ko-KR" sz="1400" dirty="0" smtClean="0"/>
              <a:t>() API : http://api.jquery.com/jqueryajax/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59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238243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코드 길이가 감소하여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방식보다 구현 방법 간단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직관적이며 다양한 방법의 코딩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크로스 브라우저 처리를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jQuery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자동으로 해결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XMLHttpRequest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생성 시 브라우저 검사 생략 가능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jQuery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6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JSON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2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JSON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315561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JavaScript Object Notation(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자바스크립트 객체 표현법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약자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간단한 포맷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괄호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내에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key:value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쌍으로 구성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{“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key”:value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반드시 문자열 사용하며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String, Number, Boolean, Array, Object, null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저장 가능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단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char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는 저장 불가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{}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또는 배열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[]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데이터를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효율적으로 표시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3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260858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Ajax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통신에서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Object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타입의 데이터 전송 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대비 용량이 작고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속도가 빠름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경량 데이터 교환 방식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간단한 포맷을 가지고 있어 이해하기 쉬움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순수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기반으로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형식이 구조화되어 있으며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대부분의 프로그래밍 언어에서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포맷 데이터를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핸들링 할 수 있는 라이브러리를 제공해 시스템 간 객체 교환에 용이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JSON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7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GSON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6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SON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38733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Google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약어로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Google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 만든 오픈 라이브러리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파일을 쉽게 읽고 만들 수 있는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제공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toJson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(Object,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Appendable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매개변수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Object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변환하여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Appendable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연결된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스트림으로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출력하는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방식으로 변환하기 번거로웠던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List, Map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별도의 방법이 아닌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toJson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하나로 쉽게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변환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(List, Map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뿐만 아니라 모든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Object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변환 가능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1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Ajax </a:t>
              </a: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개요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243540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Asynchronous JavaScript and XML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약자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비동기식으로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클라이언트와 서버가 데이터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(XML)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주고받는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통신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형식은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XML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뿐만 아닌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Text, HTML, JSON, CSV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 다양한 형식 사용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320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동기식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 통신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클라이언트가 서버로 데이터를 요청하면 응답이 올 때까지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다른 작업은 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9862" y="3131994"/>
            <a:ext cx="7299741" cy="2511189"/>
            <a:chOff x="906710" y="2746141"/>
            <a:chExt cx="9733578" cy="3348455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3126261" y="3658815"/>
              <a:ext cx="146157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6035716" y="3658815"/>
              <a:ext cx="146157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8922760" y="3658815"/>
              <a:ext cx="146157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4554351" y="5095729"/>
              <a:ext cx="146157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7461188" y="5095729"/>
              <a:ext cx="146157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554351" y="3682565"/>
              <a:ext cx="0" cy="1404258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7466940" y="3682565"/>
              <a:ext cx="0" cy="1404258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010150" y="3563812"/>
              <a:ext cx="0" cy="1404258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dash"/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8897360" y="3563812"/>
              <a:ext cx="0" cy="1404258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dash"/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06710" y="3385022"/>
              <a:ext cx="1878898" cy="49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클라이언트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710" y="4816921"/>
              <a:ext cx="1878898" cy="5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/>
                <a:t>서버</a:t>
              </a:r>
              <a:endParaRPr lang="ko-KR" altLang="en-US" sz="2000" b="1" dirty="0"/>
            </a:p>
          </p:txBody>
        </p:sp>
        <p:sp>
          <p:nvSpPr>
            <p:cNvPr id="21" name="왼쪽 중괄호 20"/>
            <p:cNvSpPr/>
            <p:nvPr/>
          </p:nvSpPr>
          <p:spPr>
            <a:xfrm rot="5400000">
              <a:off x="5130097" y="2657124"/>
              <a:ext cx="310079" cy="1455799"/>
            </a:xfrm>
            <a:prstGeom prst="leftBrac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19177" y="2746141"/>
              <a:ext cx="1531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응답 대기</a:t>
              </a:r>
              <a:endParaRPr lang="ko-KR" altLang="en-US" sz="1400" dirty="0"/>
            </a:p>
          </p:txBody>
        </p:sp>
        <p:sp>
          <p:nvSpPr>
            <p:cNvPr id="23" name="왼쪽 중괄호 22"/>
            <p:cNvSpPr/>
            <p:nvPr/>
          </p:nvSpPr>
          <p:spPr>
            <a:xfrm rot="5400000">
              <a:off x="8001763" y="2657124"/>
              <a:ext cx="310079" cy="1455799"/>
            </a:xfrm>
            <a:prstGeom prst="leftBrac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317013" y="5909930"/>
              <a:ext cx="1270000" cy="0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63967" y="5725264"/>
              <a:ext cx="153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요청</a:t>
              </a:r>
              <a:endParaRPr lang="ko-KR" altLang="en-US" b="1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7309593" y="5909930"/>
              <a:ext cx="1270000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256547" y="5725264"/>
              <a:ext cx="1531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응답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90843" y="2746141"/>
              <a:ext cx="1531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응답 대기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9177" y="5243581"/>
              <a:ext cx="1531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요청 처리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26015" y="5243581"/>
              <a:ext cx="1531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요청 처리</a:t>
              </a:r>
              <a:endParaRPr lang="ko-KR" altLang="en-US" sz="1400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2845703" y="3995778"/>
              <a:ext cx="7794585" cy="64423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6279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비동기식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통신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클라이언트가 서버로 데이터 요청 후 응답을 기다리지 않고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다른 작업 수행 가능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추후 응답이 오면 응답에 관련된 작업 진행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94424" y="3826290"/>
            <a:ext cx="109611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65427" y="4894078"/>
            <a:ext cx="10961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45423" y="4894078"/>
            <a:ext cx="10961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65427" y="3834269"/>
            <a:ext cx="0" cy="105313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49736" y="3834269"/>
            <a:ext cx="0" cy="105313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57210" y="3745210"/>
            <a:ext cx="0" cy="10531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922486" y="3745210"/>
            <a:ext cx="0" cy="10531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9862" y="3611126"/>
            <a:ext cx="140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클라이언트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9862" y="4684985"/>
            <a:ext cx="140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21" name="왼쪽 중괄호 20"/>
          <p:cNvSpPr/>
          <p:nvPr/>
        </p:nvSpPr>
        <p:spPr>
          <a:xfrm rot="5400000">
            <a:off x="4097210" y="3065235"/>
            <a:ext cx="232545" cy="1091783"/>
          </a:xfrm>
          <a:prstGeom prst="leftBrac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39048" y="3131994"/>
            <a:ext cx="1148868" cy="23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 대기</a:t>
            </a:r>
            <a:endParaRPr lang="ko-KR" altLang="en-US" sz="1400" dirty="0"/>
          </a:p>
        </p:txBody>
      </p:sp>
      <p:sp>
        <p:nvSpPr>
          <p:cNvPr id="23" name="왼쪽 중괄호 22"/>
          <p:cNvSpPr/>
          <p:nvPr/>
        </p:nvSpPr>
        <p:spPr>
          <a:xfrm rot="5400000">
            <a:off x="6250829" y="3065235"/>
            <a:ext cx="232545" cy="1091783"/>
          </a:xfrm>
          <a:prstGeom prst="leftBrac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87434" y="5504692"/>
            <a:ext cx="952442" cy="0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7607" y="5366201"/>
            <a:ext cx="1148868" cy="2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요청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731733" y="5504692"/>
            <a:ext cx="952442" cy="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41906" y="5366201"/>
            <a:ext cx="1148868" cy="27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응답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2667" y="3131994"/>
            <a:ext cx="1148868" cy="23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응답 대기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9048" y="5004960"/>
            <a:ext cx="1148868" cy="23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19044" y="5004960"/>
            <a:ext cx="1148868" cy="23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ko-KR" altLang="en-US" sz="1400" dirty="0"/>
          </a:p>
        </p:txBody>
      </p:sp>
      <p:sp>
        <p:nvSpPr>
          <p:cNvPr id="31" name="오른쪽 화살표 30"/>
          <p:cNvSpPr/>
          <p:nvPr/>
        </p:nvSpPr>
        <p:spPr>
          <a:xfrm>
            <a:off x="2384019" y="4069165"/>
            <a:ext cx="5845584" cy="483148"/>
          </a:xfrm>
          <a:prstGeom prst="rightArrow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234989" y="3822694"/>
            <a:ext cx="48124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88836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전체 페이지를 갱신하지 않고 일부분만 업데이트가 가능하며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사용자에게 즉각적인 반응과 풍부한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경험 제공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ActiveX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나 플러그인 프로그램 설치 없이 이용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jQuery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방식으로 구현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6775" y="3686754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53684" y="4234680"/>
            <a:ext cx="7482242" cy="190065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Ajax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이므로 브라우저에 따른 크로스 브라우저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처리 필요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오픈 소스로 차별화가 어려움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연속적인 데이터 요청 시 서버 부하 증가하여 페이지가 느려짐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페이지 내 복잡도가 증가하여 에러 발생 시 디버깅이 어려움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1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JavaScript</a:t>
              </a: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방식</a:t>
              </a:r>
              <a:endParaRPr lang="en-US" altLang="ko-K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Ajax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JavaScript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방식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Ajax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5436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 내장 객체인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XMLHttpRequest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이용하여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비동기식으로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송수신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IE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브라우저는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ActiveXObject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객체 사용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 생성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script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문에 요청을 위한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XMLHttpRequest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객체 생성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서버 응답 처리 함수 생성 및 지정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onreadystatechange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에 함수 지정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지정되는 함수에 포함될 내용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1)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응답 상태 확인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readyState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서버 응답 상태 확인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status(Http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응답 상태 코드 확인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2)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응답 완료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서버 응답 데이터 접근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responseText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/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responseXML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3. open()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호출하여 요청 방식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동기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지정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4. send()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호출하여 대상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에 전송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86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jQuery</a:t>
              </a: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방식</a:t>
              </a:r>
              <a:endParaRPr lang="en-US" altLang="ko-K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Ajax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4077</TotalTime>
  <Words>550</Words>
  <Application>Microsoft Office PowerPoint</Application>
  <PresentationFormat>화면 슬라이드 쇼(4:3)</PresentationFormat>
  <Paragraphs>136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Lato Black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166</cp:revision>
  <dcterms:created xsi:type="dcterms:W3CDTF">2018-04-10T03:44:26Z</dcterms:created>
  <dcterms:modified xsi:type="dcterms:W3CDTF">2019-08-25T23:56:32Z</dcterms:modified>
</cp:coreProperties>
</file>