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ppm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F549"/>
    <a:srgbClr val="D4C8FC"/>
    <a:srgbClr val="C0FCFC"/>
    <a:srgbClr val="EAA59A"/>
    <a:srgbClr val="90B0B2"/>
    <a:srgbClr val="CBB5CB"/>
    <a:srgbClr val="FFFFFF"/>
    <a:srgbClr val="6076B4"/>
    <a:srgbClr val="687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rgbClr val="6076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0858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3457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743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0896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968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538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6719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0922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95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7720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46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DC48F-B406-4F13-9918-E22D5FCE92E9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98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pm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2734310" y="2387600"/>
            <a:ext cx="6893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 Homework 2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2564130" y="3429000"/>
            <a:ext cx="7063740" cy="0"/>
          </a:xfrm>
          <a:prstGeom prst="line">
            <a:avLst/>
          </a:prstGeom>
          <a:ln w="38100">
            <a:solidFill>
              <a:srgbClr val="6076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/>
        </p:nvSpPr>
        <p:spPr>
          <a:xfrm>
            <a:off x="7227208" y="4829800"/>
            <a:ext cx="3958952" cy="1154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algn="l">
              <a:defRPr/>
            </a:pPr>
            <a:r>
              <a:rPr lang="en-US" sz="2000" b="0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TA</a:t>
            </a:r>
            <a:r>
              <a:rPr lang="zh-TW" altLang="en-US" sz="2000" b="0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：黃一釗</a:t>
            </a:r>
            <a:r>
              <a:rPr lang="en-US" sz="2000" dirty="0">
                <a:solidFill>
                  <a:schemeClr val="tx1"/>
                </a:solidFill>
                <a:ea typeface="微軟正黑體" panose="020B0604030504040204" pitchFamily="34" charset="-120"/>
              </a:rPr>
              <a:t>	</a:t>
            </a:r>
          </a:p>
          <a:p>
            <a:pPr algn="l">
              <a:defRPr/>
            </a:pPr>
            <a:r>
              <a:rPr lang="en-US" sz="2000" b="0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Email</a:t>
            </a:r>
            <a:r>
              <a:rPr lang="zh-TW" altLang="en-US" sz="2000" b="0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： </a:t>
            </a:r>
            <a:r>
              <a:rPr lang="en-US" sz="2000" b="0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daniel851218@gmail.com</a:t>
            </a:r>
            <a:endParaRPr lang="en-US" sz="2000" b="0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algn="l">
              <a:defRPr/>
            </a:pPr>
            <a:r>
              <a:rPr lang="en-US" sz="2000" b="0" dirty="0">
                <a:solidFill>
                  <a:schemeClr val="tx1"/>
                </a:solidFill>
                <a:ea typeface="微軟正黑體" panose="020B0604030504040204" pitchFamily="34" charset="-120"/>
              </a:rPr>
              <a:t>Robot Vision Lab (Room 122</a:t>
            </a:r>
            <a:r>
              <a:rPr lang="en-US" sz="2000" b="0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)</a:t>
            </a:r>
            <a:endParaRPr lang="en-US" sz="2000" b="0" dirty="0">
              <a:solidFill>
                <a:schemeClr val="tx1"/>
              </a:solidFill>
              <a:ea typeface="微軟正黑體" panose="020B0604030504040204" pitchFamily="34" charset="-120"/>
            </a:endParaRPr>
          </a:p>
        </p:txBody>
      </p:sp>
      <p:pic>
        <p:nvPicPr>
          <p:cNvPr id="14" name="Picture 2" descr="C:\Users\Jeremy\Desktop\RVL logo\RVL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5229200"/>
            <a:ext cx="2824396" cy="158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122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96240" y="60960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Deadline</a:t>
            </a:r>
            <a:endParaRPr lang="zh-TW" alt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974815" y="1741037"/>
            <a:ext cx="102423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2023/04/24 (Mon) 23:59:59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hour late, 10% of the total score will be deducted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Please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 to eCourse2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Please finish your homework independently.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009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035775" y="2967335"/>
            <a:ext cx="10242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latin typeface="Times New Roman" pitchFamily="18" charset="0"/>
                <a:ea typeface="華康POP1體W5" panose="040B0509000000000000" pitchFamily="81" charset="-120"/>
                <a:cs typeface="Times New Roman" pitchFamily="18" charset="0"/>
              </a:rPr>
              <a:t>Thanks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173359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396240" y="609600"/>
            <a:ext cx="2428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Homework 2</a:t>
            </a:r>
            <a:endParaRPr lang="zh-TW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96240" y="1194375"/>
            <a:ext cx="114706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 one image with </a:t>
            </a:r>
            <a:r>
              <a:rPr lang="en-US" altLang="zh-TW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Salt &amp; Pepper Noise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(noise_image.png)  for testing as follow: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 Filter</a:t>
            </a:r>
            <a:r>
              <a:rPr lang="zh-TW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decide the kernel size, stride size, padding size by yourself.</a:t>
            </a:r>
            <a:b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(save as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output1.png)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Median Filter</a:t>
            </a:r>
            <a:r>
              <a:rPr lang="zh-TW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decide the kernel size, stride size, padding size by yourself.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(save as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output2.png)</a:t>
            </a:r>
            <a:endParaRPr lang="en-US" altLang="zh-TW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Histogram</a:t>
            </a:r>
            <a:r>
              <a:rPr lang="zh-TW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accumulate the number of each pixel value, then draw a histogram for each image.</a:t>
            </a:r>
            <a:r>
              <a:rPr lang="en-US" altLang="zh-TW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(save as : noise_image_his.png, output1_his.png, output2_his.png)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</a:t>
            </a:r>
            <a:r>
              <a:rPr lang="zh-TW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Please describe what you observe on two output images generated by two different filters in your report.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TW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000" b="1" i="1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※</a:t>
            </a:r>
            <a:r>
              <a:rPr lang="zh-TW" altLang="en-US" sz="2000" b="1" i="1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b="1" i="1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totally  5 images in your report.</a:t>
            </a:r>
          </a:p>
        </p:txBody>
      </p:sp>
    </p:spTree>
    <p:extLst>
      <p:ext uri="{BB962C8B-B14F-4D97-AF65-F5344CB8AC3E}">
        <p14:creationId xmlns:p14="http://schemas.microsoft.com/office/powerpoint/2010/main" val="2705417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396240" y="60960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Filter and Median Filter</a:t>
            </a:r>
            <a:endParaRPr lang="zh-TW" alt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內容版面配置區 5">
            <a:extLst>
              <a:ext uri="{FF2B5EF4-FFF2-40B4-BE49-F238E27FC236}">
                <a16:creationId xmlns:a16="http://schemas.microsoft.com/office/drawing/2014/main" id="{A3B5C535-50C3-4908-9D3C-4504A13F9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360" y="1736812"/>
            <a:ext cx="8357600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990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228112"/>
              </p:ext>
            </p:extLst>
          </p:nvPr>
        </p:nvGraphicFramePr>
        <p:xfrm>
          <a:off x="396240" y="2285000"/>
          <a:ext cx="3240000" cy="32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820334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263772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654041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1197789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9275890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89949257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152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124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252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163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67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33757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B5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220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B0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142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216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57241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68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A5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157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F5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65242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81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149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155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17075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131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67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05500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167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231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161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701256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935322"/>
              </p:ext>
            </p:extLst>
          </p:nvPr>
        </p:nvGraphicFramePr>
        <p:xfrm>
          <a:off x="5019040" y="3095000"/>
          <a:ext cx="1620000" cy="16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820334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263772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6540411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33757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B5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B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57241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A5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F5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652424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396240" y="60960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zh-TW" alt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3*3 Mean Filter</a:t>
            </a:r>
            <a:endParaRPr lang="zh-TW" alt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160000" y="3551057"/>
            <a:ext cx="335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 smtClean="0"/>
              <a:t>*</a:t>
            </a:r>
            <a:endParaRPr lang="zh-TW" altLang="en-US" sz="40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073999"/>
              </p:ext>
            </p:extLst>
          </p:nvPr>
        </p:nvGraphicFramePr>
        <p:xfrm>
          <a:off x="8021840" y="282500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4838191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562668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103954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8289756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129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93896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35747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75433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115026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7162800" y="3551057"/>
            <a:ext cx="335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 smtClean="0"/>
              <a:t>=</a:t>
            </a:r>
            <a:endParaRPr lang="zh-TW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546600" y="5787718"/>
                <a:ext cx="8564880" cy="77713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lg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152+124+252+128+40+220+68+157+24</m:t>
                              </m:r>
                            </m:e>
                          </m:d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=129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600" y="5787718"/>
                <a:ext cx="8564880" cy="7771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  <a:prstDash val="lgDash"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單箭頭接點 9"/>
          <p:cNvCxnSpPr>
            <a:stCxn id="8" idx="0"/>
          </p:cNvCxnSpPr>
          <p:nvPr/>
        </p:nvCxnSpPr>
        <p:spPr>
          <a:xfrm flipV="1">
            <a:off x="5829040" y="3261360"/>
            <a:ext cx="2441200" cy="25263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1518400" y="1925072"/>
            <a:ext cx="995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96240" y="1379348"/>
            <a:ext cx="734132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the kernel size increases, the image will become more blurry.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591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841486"/>
              </p:ext>
            </p:extLst>
          </p:nvPr>
        </p:nvGraphicFramePr>
        <p:xfrm>
          <a:off x="396240" y="2060029"/>
          <a:ext cx="3240000" cy="32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820334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263772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654041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1197789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9275890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89949257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152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124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252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163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67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33757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B5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220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B0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142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216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57241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68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A5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157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F5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65242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81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149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155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17075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131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67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05500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167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231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161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701256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396240" y="60960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zh-TW" alt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3*3 Median Filter</a:t>
            </a:r>
            <a:endParaRPr lang="zh-TW" alt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325300"/>
              </p:ext>
            </p:extLst>
          </p:nvPr>
        </p:nvGraphicFramePr>
        <p:xfrm>
          <a:off x="9728720" y="2608254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4838191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562668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103954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8289756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93896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35747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75433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115026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4017760" y="3479974"/>
            <a:ext cx="5329440" cy="400110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Sorting</a:t>
            </a:r>
            <a:r>
              <a:rPr lang="zh-TW" altLang="en-US" sz="2000" dirty="0" smtClean="0"/>
              <a:t>：</a:t>
            </a:r>
            <a:r>
              <a:rPr lang="en-US" altLang="zh-TW" sz="2000" dirty="0" smtClean="0"/>
              <a:t>24, 40, 68, 124, 128, 152, 157, 220, 252</a:t>
            </a:r>
            <a:endParaRPr lang="zh-TW" altLang="en-US" sz="2000" dirty="0"/>
          </a:p>
        </p:txBody>
      </p:sp>
      <p:sp>
        <p:nvSpPr>
          <p:cNvPr id="9" name="橢圓 8"/>
          <p:cNvSpPr/>
          <p:nvPr/>
        </p:nvSpPr>
        <p:spPr>
          <a:xfrm>
            <a:off x="6682480" y="3479974"/>
            <a:ext cx="538480" cy="416560"/>
          </a:xfrm>
          <a:prstGeom prst="ellipse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518400" y="5300029"/>
            <a:ext cx="995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96240" y="1379348"/>
            <a:ext cx="734132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It’s a nonlinear filter.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36240" y="5614950"/>
            <a:ext cx="532488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i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※</a:t>
            </a:r>
            <a:r>
              <a:rPr lang="zh-TW" altLang="en-US" b="1" i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i="1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Please implement the sorting algorithm by yourself.</a:t>
            </a:r>
            <a:endParaRPr lang="en-US" altLang="zh-TW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707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96240" y="60960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Histogram</a:t>
            </a:r>
            <a:endParaRPr lang="zh-TW" alt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1750356" y="2240815"/>
            <a:ext cx="8691287" cy="2808312"/>
            <a:chOff x="1232196" y="2024844"/>
            <a:chExt cx="8691287" cy="2808312"/>
          </a:xfrm>
        </p:grpSpPr>
        <p:pic>
          <p:nvPicPr>
            <p:cNvPr id="3" name="內容版面配置區 5">
              <a:extLst>
                <a:ext uri="{FF2B5EF4-FFF2-40B4-BE49-F238E27FC236}">
                  <a16:creationId xmlns:a16="http://schemas.microsoft.com/office/drawing/2014/main" id="{C1CCE2B7-EAC2-448B-92A7-B43E0055B0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167"/>
            <a:stretch/>
          </p:blipFill>
          <p:spPr>
            <a:xfrm>
              <a:off x="1232196" y="2024844"/>
              <a:ext cx="8691287" cy="2808312"/>
            </a:xfrm>
            <a:prstGeom prst="rect">
              <a:avLst/>
            </a:prstGeom>
          </p:spPr>
        </p:pic>
        <p:cxnSp>
          <p:nvCxnSpPr>
            <p:cNvPr id="4" name="直線單箭頭接點 3">
              <a:extLst>
                <a:ext uri="{FF2B5EF4-FFF2-40B4-BE49-F238E27FC236}">
                  <a16:creationId xmlns:a16="http://schemas.microsoft.com/office/drawing/2014/main" id="{CBA0E0FD-D169-4967-90FF-D588548748CC}"/>
                </a:ext>
              </a:extLst>
            </p:cNvPr>
            <p:cNvCxnSpPr/>
            <p:nvPr/>
          </p:nvCxnSpPr>
          <p:spPr>
            <a:xfrm>
              <a:off x="4362976" y="3432800"/>
              <a:ext cx="57606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字方塊 5"/>
          <p:cNvSpPr txBox="1"/>
          <p:nvPr/>
        </p:nvSpPr>
        <p:spPr>
          <a:xfrm>
            <a:off x="396240" y="1364445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 the number of each pixel’s intensity (0~255)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750356" y="5140666"/>
            <a:ext cx="3360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table to record the number of each pixel’s intensity.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698276" y="5140666"/>
            <a:ext cx="3360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can draw the histogram by using the functions of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205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96240" y="60960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zh-TW" alt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Histogram</a:t>
            </a:r>
            <a:endParaRPr lang="zh-TW" alt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309239"/>
              </p:ext>
            </p:extLst>
          </p:nvPr>
        </p:nvGraphicFramePr>
        <p:xfrm>
          <a:off x="396240" y="1502680"/>
          <a:ext cx="3240000" cy="32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820334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263772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654041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1197789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9275890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89949257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33757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57241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65242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17075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05500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701256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1518400" y="4742680"/>
            <a:ext cx="995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>
            <a:off x="3779520" y="2102544"/>
            <a:ext cx="11785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874337" y="1733212"/>
            <a:ext cx="988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30956"/>
              </p:ext>
            </p:extLst>
          </p:nvPr>
        </p:nvGraphicFramePr>
        <p:xfrm>
          <a:off x="5101359" y="1547038"/>
          <a:ext cx="6592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760">
                  <a:extLst>
                    <a:ext uri="{9D8B030D-6E8A-4147-A177-3AD203B41FA5}">
                      <a16:colId xmlns:a16="http://schemas.microsoft.com/office/drawing/2014/main" val="3761606431"/>
                    </a:ext>
                  </a:extLst>
                </a:gridCol>
                <a:gridCol w="574404">
                  <a:extLst>
                    <a:ext uri="{9D8B030D-6E8A-4147-A177-3AD203B41FA5}">
                      <a16:colId xmlns:a16="http://schemas.microsoft.com/office/drawing/2014/main" val="1578607163"/>
                    </a:ext>
                  </a:extLst>
                </a:gridCol>
                <a:gridCol w="574404">
                  <a:extLst>
                    <a:ext uri="{9D8B030D-6E8A-4147-A177-3AD203B41FA5}">
                      <a16:colId xmlns:a16="http://schemas.microsoft.com/office/drawing/2014/main" val="2587499645"/>
                    </a:ext>
                  </a:extLst>
                </a:gridCol>
                <a:gridCol w="574404">
                  <a:extLst>
                    <a:ext uri="{9D8B030D-6E8A-4147-A177-3AD203B41FA5}">
                      <a16:colId xmlns:a16="http://schemas.microsoft.com/office/drawing/2014/main" val="3338183346"/>
                    </a:ext>
                  </a:extLst>
                </a:gridCol>
                <a:gridCol w="574404">
                  <a:extLst>
                    <a:ext uri="{9D8B030D-6E8A-4147-A177-3AD203B41FA5}">
                      <a16:colId xmlns:a16="http://schemas.microsoft.com/office/drawing/2014/main" val="977051956"/>
                    </a:ext>
                  </a:extLst>
                </a:gridCol>
                <a:gridCol w="574404">
                  <a:extLst>
                    <a:ext uri="{9D8B030D-6E8A-4147-A177-3AD203B41FA5}">
                      <a16:colId xmlns:a16="http://schemas.microsoft.com/office/drawing/2014/main" val="2106695976"/>
                    </a:ext>
                  </a:extLst>
                </a:gridCol>
                <a:gridCol w="574404">
                  <a:extLst>
                    <a:ext uri="{9D8B030D-6E8A-4147-A177-3AD203B41FA5}">
                      <a16:colId xmlns:a16="http://schemas.microsoft.com/office/drawing/2014/main" val="4242771552"/>
                    </a:ext>
                  </a:extLst>
                </a:gridCol>
                <a:gridCol w="574404">
                  <a:extLst>
                    <a:ext uri="{9D8B030D-6E8A-4147-A177-3AD203B41FA5}">
                      <a16:colId xmlns:a16="http://schemas.microsoft.com/office/drawing/2014/main" val="1730964846"/>
                    </a:ext>
                  </a:extLst>
                </a:gridCol>
                <a:gridCol w="574404">
                  <a:extLst>
                    <a:ext uri="{9D8B030D-6E8A-4147-A177-3AD203B41FA5}">
                      <a16:colId xmlns:a16="http://schemas.microsoft.com/office/drawing/2014/main" val="1894805099"/>
                    </a:ext>
                  </a:extLst>
                </a:gridCol>
                <a:gridCol w="574404">
                  <a:extLst>
                    <a:ext uri="{9D8B030D-6E8A-4147-A177-3AD203B41FA5}">
                      <a16:colId xmlns:a16="http://schemas.microsoft.com/office/drawing/2014/main" val="1457926712"/>
                    </a:ext>
                  </a:extLst>
                </a:gridCol>
                <a:gridCol w="574404">
                  <a:extLst>
                    <a:ext uri="{9D8B030D-6E8A-4147-A177-3AD203B41FA5}">
                      <a16:colId xmlns:a16="http://schemas.microsoft.com/office/drawing/2014/main" val="3938088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002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altLang="zh-TW" b="0" dirty="0" err="1" smtClean="0">
                          <a:solidFill>
                            <a:schemeClr val="tx1"/>
                          </a:solidFill>
                        </a:rPr>
                        <a:t>num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0094232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396240" y="6050959"/>
            <a:ext cx="826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i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※ </a:t>
            </a:r>
            <a:r>
              <a:rPr lang="en-US" altLang="zh-TW" i="1" u="sng" dirty="0" smtClean="0">
                <a:solidFill>
                  <a:srgbClr val="0070C0"/>
                </a:solidFill>
              </a:rPr>
              <a:t>The sum of #</a:t>
            </a:r>
            <a:r>
              <a:rPr lang="en-US" altLang="zh-TW" i="1" u="sng" dirty="0" err="1" smtClean="0">
                <a:solidFill>
                  <a:srgbClr val="0070C0"/>
                </a:solidFill>
              </a:rPr>
              <a:t>num</a:t>
            </a:r>
            <a:r>
              <a:rPr lang="en-US" altLang="zh-TW" i="1" u="sng" dirty="0" smtClean="0">
                <a:solidFill>
                  <a:srgbClr val="0070C0"/>
                </a:solidFill>
              </a:rPr>
              <a:t> must be equal to width of image * height of image</a:t>
            </a:r>
            <a:endParaRPr lang="zh-TW" altLang="en-US" i="1" u="sng" dirty="0">
              <a:solidFill>
                <a:srgbClr val="0070C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394" y="3344675"/>
            <a:ext cx="3728012" cy="279600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直線單箭頭接點 13"/>
          <p:cNvCxnSpPr/>
          <p:nvPr/>
        </p:nvCxnSpPr>
        <p:spPr>
          <a:xfrm>
            <a:off x="9221132" y="2495663"/>
            <a:ext cx="0" cy="6270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7584074" y="2624505"/>
            <a:ext cx="1627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raw histogram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271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96240" y="60960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Grading</a:t>
            </a:r>
            <a:endParaRPr lang="zh-TW" alt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974815" y="1194375"/>
            <a:ext cx="1024236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(80%)</a:t>
            </a:r>
          </a:p>
          <a:p>
            <a:pPr marL="800100" lvl="1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(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25%)</a:t>
            </a:r>
          </a:p>
          <a:p>
            <a:pPr marL="800100" lvl="1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Median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(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25%)</a:t>
            </a:r>
          </a:p>
          <a:p>
            <a:pPr marL="800100" lvl="1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Histogram (20%)</a:t>
            </a:r>
          </a:p>
          <a:p>
            <a:pPr marL="800100" lvl="1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Coding Style (10%)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 (20%)</a:t>
            </a:r>
          </a:p>
          <a:p>
            <a:pPr marL="800100" lvl="1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Please explain your code.</a:t>
            </a:r>
          </a:p>
          <a:p>
            <a:pPr marL="800100" lvl="1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Please compare two result images that were generated by two different filters and describe what you observe.</a:t>
            </a:r>
          </a:p>
          <a:p>
            <a:pPr marL="800100" lvl="1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Please describe the difference between three histograms, and explain the reason.</a:t>
            </a:r>
          </a:p>
          <a:p>
            <a:pPr marL="800100" lvl="1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Please paste five output images in your report.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037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96240" y="60960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Folder Structure</a:t>
            </a:r>
            <a:endParaRPr lang="zh-TW" alt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784281" y="1582180"/>
            <a:ext cx="302433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610415024_hw2/</a:t>
            </a:r>
          </a:p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├─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test_img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│ 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noise_image.png</a:t>
            </a: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├─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result_img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│ 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output1.png</a:t>
            </a: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│ 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output2.png</a:t>
            </a:r>
          </a:p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│ 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noise_image_his.png</a:t>
            </a: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│ 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output1_his.png</a:t>
            </a: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│ 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output2_his.png</a:t>
            </a:r>
          </a:p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├─ 610415024_hw2.py</a:t>
            </a:r>
          </a:p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├─ 610415024_hw2.pdf</a:t>
            </a:r>
          </a:p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├─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Readme.txt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784281" y="119437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zh-TW" alt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057066" y="1582180"/>
            <a:ext cx="30243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610415024_hw2/</a:t>
            </a:r>
          </a:p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├─ project_hw2/</a:t>
            </a:r>
          </a:p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│ 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test_img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│ 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noise_image.png</a:t>
            </a: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│ 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result_img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│ 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output1.png</a:t>
            </a: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│ 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output2.png</a:t>
            </a: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│ 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noise_image_his.png</a:t>
            </a: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│ 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output1_his.png</a:t>
            </a: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│ 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output2_his.png</a:t>
            </a: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│ 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include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│ 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</a:t>
            </a:r>
            <a:r>
              <a:rPr lang="en-US" altLang="zh-TW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func.h</a:t>
            </a: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│ 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func.cpp</a:t>
            </a:r>
          </a:p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│ 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main.cpp</a:t>
            </a:r>
          </a:p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├─ 610415024_hw2.pdf</a:t>
            </a:r>
          </a:p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├─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Readme.txt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057066" y="119437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C/C++</a:t>
            </a:r>
            <a:endParaRPr lang="zh-TW" alt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57794" y="5244721"/>
            <a:ext cx="425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i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※ </a:t>
            </a:r>
            <a:r>
              <a:rPr lang="en-US" altLang="zh-TW" i="1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Please compress your folder to a zip file.</a:t>
            </a:r>
            <a:endParaRPr lang="zh-TW" altLang="en-US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57794" y="5695405"/>
            <a:ext cx="3988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610415024_hw2.zip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864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525</Words>
  <Application>Microsoft Office PowerPoint</Application>
  <PresentationFormat>寬螢幕</PresentationFormat>
  <Paragraphs>224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1" baseType="lpstr">
      <vt:lpstr>華康POP1體W5</vt:lpstr>
      <vt:lpstr>微軟正黑體</vt:lpstr>
      <vt:lpstr>新細明體</vt:lpstr>
      <vt:lpstr>Arial</vt:lpstr>
      <vt:lpstr>Calibri</vt:lpstr>
      <vt:lpstr>Calibri Light</vt:lpstr>
      <vt:lpstr>Cambria Math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黃一釗</dc:creator>
  <cp:lastModifiedBy>黃一釗</cp:lastModifiedBy>
  <cp:revision>270</cp:revision>
  <dcterms:created xsi:type="dcterms:W3CDTF">2023-04-07T07:55:57Z</dcterms:created>
  <dcterms:modified xsi:type="dcterms:W3CDTF">2023-04-10T04:17:38Z</dcterms:modified>
</cp:coreProperties>
</file>