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sldIdLst>
    <p:sldId id="843" r:id="rId2"/>
    <p:sldId id="845" r:id="rId3"/>
    <p:sldId id="846" r:id="rId4"/>
    <p:sldId id="851" r:id="rId5"/>
    <p:sldId id="852" r:id="rId6"/>
    <p:sldId id="855" r:id="rId7"/>
    <p:sldId id="853" r:id="rId8"/>
    <p:sldId id="854" r:id="rId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93" autoAdjust="0"/>
    <p:restoredTop sz="94342" autoAdjust="0"/>
  </p:normalViewPr>
  <p:slideViewPr>
    <p:cSldViewPr>
      <p:cViewPr varScale="1">
        <p:scale>
          <a:sx n="107" d="100"/>
          <a:sy n="107" d="100"/>
        </p:scale>
        <p:origin x="13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dirty="0"/>
          </a:p>
        </p:txBody>
      </p:sp>
      <p:sp>
        <p:nvSpPr>
          <p:cNvPr id="2058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8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dirty="0"/>
          </a:p>
        </p:txBody>
      </p:sp>
      <p:sp>
        <p:nvSpPr>
          <p:cNvPr id="2058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720A2BBB-5D53-4F02-85FC-00DD5BB38912}" type="slidenum">
              <a:rPr lang="en-US" altLang="zh-CN"/>
              <a:pPr>
                <a:defRPr/>
              </a:pPr>
              <a:t>‹#›</a:t>
            </a:fld>
            <a:endParaRPr lang="en-US" altLang="zh-CN" dirty="0"/>
          </a:p>
        </p:txBody>
      </p:sp>
    </p:spTree>
    <p:extLst>
      <p:ext uri="{BB962C8B-B14F-4D97-AF65-F5344CB8AC3E}">
        <p14:creationId xmlns:p14="http://schemas.microsoft.com/office/powerpoint/2010/main" val="2650977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8"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95950" y="0"/>
            <a:ext cx="34480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4"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22835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福建师范大学  林鑫泓</a:t>
            </a:r>
            <a:endParaRPr lang="en-US" altLang="zh-CN" dirty="0"/>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8BDE997-A8EF-49D1-9FD1-04119E170CCC}" type="slidenum">
              <a:rPr lang="en-US" altLang="zh-CN"/>
              <a:pPr>
                <a:defRPr/>
              </a:pPr>
              <a:t>‹#›</a:t>
            </a:fld>
            <a:endParaRPr lang="en-US" altLang="zh-CN" dirty="0"/>
          </a:p>
        </p:txBody>
      </p:sp>
    </p:spTree>
    <p:extLst>
      <p:ext uri="{BB962C8B-B14F-4D97-AF65-F5344CB8AC3E}">
        <p14:creationId xmlns:p14="http://schemas.microsoft.com/office/powerpoint/2010/main" val="366235242"/>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6" name="Rectangle 8"/>
          <p:cNvSpPr>
            <a:spLocks noGrp="1" noChangeArrowheads="1"/>
          </p:cNvSpPr>
          <p:nvPr>
            <p:ph type="sldNum" sz="quarter" idx="12"/>
          </p:nvPr>
        </p:nvSpPr>
        <p:spPr>
          <a:ln/>
        </p:spPr>
        <p:txBody>
          <a:bodyPr/>
          <a:lstStyle>
            <a:lvl1pPr>
              <a:defRPr/>
            </a:lvl1pPr>
          </a:lstStyle>
          <a:p>
            <a:pPr>
              <a:defRPr/>
            </a:pPr>
            <a:fld id="{A9B34636-3115-4CFC-B47A-BC5D85DC488D}" type="slidenum">
              <a:rPr lang="en-US" altLang="zh-CN"/>
              <a:pPr>
                <a:defRPr/>
              </a:pPr>
              <a:t>‹#›</a:t>
            </a:fld>
            <a:endParaRPr lang="en-US" altLang="zh-CN" dirty="0"/>
          </a:p>
        </p:txBody>
      </p:sp>
    </p:spTree>
    <p:extLst>
      <p:ext uri="{BB962C8B-B14F-4D97-AF65-F5344CB8AC3E}">
        <p14:creationId xmlns:p14="http://schemas.microsoft.com/office/powerpoint/2010/main" val="3459131479"/>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6" name="Rectangle 8"/>
          <p:cNvSpPr>
            <a:spLocks noGrp="1" noChangeArrowheads="1"/>
          </p:cNvSpPr>
          <p:nvPr>
            <p:ph type="sldNum" sz="quarter" idx="12"/>
          </p:nvPr>
        </p:nvSpPr>
        <p:spPr>
          <a:ln/>
        </p:spPr>
        <p:txBody>
          <a:bodyPr/>
          <a:lstStyle>
            <a:lvl1pPr>
              <a:defRPr/>
            </a:lvl1pPr>
          </a:lstStyle>
          <a:p>
            <a:pPr>
              <a:defRPr/>
            </a:pPr>
            <a:fld id="{2FB48EA7-3C34-4317-BDB9-15ED98C3B041}" type="slidenum">
              <a:rPr lang="en-US" altLang="zh-CN"/>
              <a:pPr>
                <a:defRPr/>
              </a:pPr>
              <a:t>‹#›</a:t>
            </a:fld>
            <a:endParaRPr lang="en-US" altLang="zh-CN" dirty="0"/>
          </a:p>
        </p:txBody>
      </p:sp>
    </p:spTree>
    <p:extLst>
      <p:ext uri="{BB962C8B-B14F-4D97-AF65-F5344CB8AC3E}">
        <p14:creationId xmlns:p14="http://schemas.microsoft.com/office/powerpoint/2010/main" val="439387884"/>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5" name="Rectangle 8"/>
          <p:cNvSpPr>
            <a:spLocks noGrp="1" noChangeArrowheads="1"/>
          </p:cNvSpPr>
          <p:nvPr>
            <p:ph type="sldNum" sz="quarter" idx="12"/>
          </p:nvPr>
        </p:nvSpPr>
        <p:spPr>
          <a:ln/>
        </p:spPr>
        <p:txBody>
          <a:bodyPr/>
          <a:lstStyle>
            <a:lvl1pPr>
              <a:defRPr/>
            </a:lvl1pPr>
          </a:lstStyle>
          <a:p>
            <a:pPr>
              <a:defRPr/>
            </a:pPr>
            <a:fld id="{053EBFF9-CB91-4B0F-8A9A-6D64589DC018}" type="slidenum">
              <a:rPr lang="en-US" altLang="zh-CN"/>
              <a:pPr>
                <a:defRPr/>
              </a:pPr>
              <a:t>‹#›</a:t>
            </a:fld>
            <a:endParaRPr lang="en-US" altLang="zh-CN" dirty="0"/>
          </a:p>
        </p:txBody>
      </p:sp>
    </p:spTree>
    <p:extLst>
      <p:ext uri="{BB962C8B-B14F-4D97-AF65-F5344CB8AC3E}">
        <p14:creationId xmlns:p14="http://schemas.microsoft.com/office/powerpoint/2010/main" val="201216295"/>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7" name="Rectangle 8"/>
          <p:cNvSpPr>
            <a:spLocks noGrp="1" noChangeArrowheads="1"/>
          </p:cNvSpPr>
          <p:nvPr>
            <p:ph type="sldNum" sz="quarter" idx="12"/>
          </p:nvPr>
        </p:nvSpPr>
        <p:spPr>
          <a:ln/>
        </p:spPr>
        <p:txBody>
          <a:bodyPr/>
          <a:lstStyle>
            <a:lvl1pPr>
              <a:defRPr/>
            </a:lvl1pPr>
          </a:lstStyle>
          <a:p>
            <a:pPr>
              <a:defRPr/>
            </a:pPr>
            <a:fld id="{E3D2AAF3-6BCE-4AB7-BD40-34EC2D95B454}" type="slidenum">
              <a:rPr lang="en-US" altLang="zh-CN"/>
              <a:pPr>
                <a:defRPr/>
              </a:pPr>
              <a:t>‹#›</a:t>
            </a:fld>
            <a:endParaRPr lang="en-US" altLang="zh-CN" dirty="0"/>
          </a:p>
        </p:txBody>
      </p:sp>
    </p:spTree>
    <p:extLst>
      <p:ext uri="{BB962C8B-B14F-4D97-AF65-F5344CB8AC3E}">
        <p14:creationId xmlns:p14="http://schemas.microsoft.com/office/powerpoint/2010/main" val="4000557425"/>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7" name="Rectangle 8"/>
          <p:cNvSpPr>
            <a:spLocks noGrp="1" noChangeArrowheads="1"/>
          </p:cNvSpPr>
          <p:nvPr>
            <p:ph type="sldNum" sz="quarter" idx="12"/>
          </p:nvPr>
        </p:nvSpPr>
        <p:spPr>
          <a:ln/>
        </p:spPr>
        <p:txBody>
          <a:bodyPr/>
          <a:lstStyle>
            <a:lvl1pPr>
              <a:defRPr/>
            </a:lvl1pPr>
          </a:lstStyle>
          <a:p>
            <a:pPr>
              <a:defRPr/>
            </a:pPr>
            <a:fld id="{C97F024C-8991-46BC-945B-01B1AEC61904}" type="slidenum">
              <a:rPr lang="en-US" altLang="zh-CN"/>
              <a:pPr>
                <a:defRPr/>
              </a:pPr>
              <a:t>‹#›</a:t>
            </a:fld>
            <a:endParaRPr lang="en-US" altLang="zh-CN" dirty="0"/>
          </a:p>
        </p:txBody>
      </p:sp>
    </p:spTree>
    <p:extLst>
      <p:ext uri="{BB962C8B-B14F-4D97-AF65-F5344CB8AC3E}">
        <p14:creationId xmlns:p14="http://schemas.microsoft.com/office/powerpoint/2010/main" val="2921553646"/>
      </p:ext>
    </p:extLst>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6" name="Rectangle 8"/>
          <p:cNvSpPr>
            <a:spLocks noGrp="1" noChangeArrowheads="1"/>
          </p:cNvSpPr>
          <p:nvPr>
            <p:ph type="sldNum" sz="quarter" idx="12"/>
          </p:nvPr>
        </p:nvSpPr>
        <p:spPr>
          <a:ln/>
        </p:spPr>
        <p:txBody>
          <a:bodyPr/>
          <a:lstStyle>
            <a:lvl1pPr>
              <a:defRPr/>
            </a:lvl1pPr>
          </a:lstStyle>
          <a:p>
            <a:pPr>
              <a:defRPr/>
            </a:pPr>
            <a:fld id="{3D38757C-38F0-43CF-9002-F84B3421F820}" type="slidenum">
              <a:rPr lang="en-US" altLang="zh-CN"/>
              <a:pPr>
                <a:defRPr/>
              </a:pPr>
              <a:t>‹#›</a:t>
            </a:fld>
            <a:endParaRPr lang="en-US" altLang="zh-CN" dirty="0"/>
          </a:p>
        </p:txBody>
      </p:sp>
    </p:spTree>
    <p:extLst>
      <p:ext uri="{BB962C8B-B14F-4D97-AF65-F5344CB8AC3E}">
        <p14:creationId xmlns:p14="http://schemas.microsoft.com/office/powerpoint/2010/main" val="684047967"/>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6" name="Rectangle 8"/>
          <p:cNvSpPr>
            <a:spLocks noGrp="1" noChangeArrowheads="1"/>
          </p:cNvSpPr>
          <p:nvPr>
            <p:ph type="sldNum" sz="quarter" idx="12"/>
          </p:nvPr>
        </p:nvSpPr>
        <p:spPr>
          <a:ln/>
        </p:spPr>
        <p:txBody>
          <a:bodyPr/>
          <a:lstStyle>
            <a:lvl1pPr>
              <a:defRPr/>
            </a:lvl1pPr>
          </a:lstStyle>
          <a:p>
            <a:pPr>
              <a:defRPr/>
            </a:pPr>
            <a:fld id="{0F69C0AA-D7DD-46FD-B2AE-C1F63504B80D}" type="slidenum">
              <a:rPr lang="en-US" altLang="zh-CN"/>
              <a:pPr>
                <a:defRPr/>
              </a:pPr>
              <a:t>‹#›</a:t>
            </a:fld>
            <a:endParaRPr lang="en-US" altLang="zh-CN" dirty="0"/>
          </a:p>
        </p:txBody>
      </p:sp>
    </p:spTree>
    <p:extLst>
      <p:ext uri="{BB962C8B-B14F-4D97-AF65-F5344CB8AC3E}">
        <p14:creationId xmlns:p14="http://schemas.microsoft.com/office/powerpoint/2010/main" val="2307355506"/>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6" name="Rectangle 8"/>
          <p:cNvSpPr>
            <a:spLocks noGrp="1" noChangeArrowheads="1"/>
          </p:cNvSpPr>
          <p:nvPr>
            <p:ph type="sldNum" sz="quarter" idx="12"/>
          </p:nvPr>
        </p:nvSpPr>
        <p:spPr>
          <a:ln/>
        </p:spPr>
        <p:txBody>
          <a:bodyPr/>
          <a:lstStyle>
            <a:lvl1pPr>
              <a:defRPr/>
            </a:lvl1pPr>
          </a:lstStyle>
          <a:p>
            <a:pPr>
              <a:defRPr/>
            </a:pPr>
            <a:fld id="{1D73BFBA-F0CA-48B1-A061-1F6FD558C680}" type="slidenum">
              <a:rPr lang="en-US" altLang="zh-CN"/>
              <a:pPr>
                <a:defRPr/>
              </a:pPr>
              <a:t>‹#›</a:t>
            </a:fld>
            <a:endParaRPr lang="en-US" altLang="zh-CN" dirty="0"/>
          </a:p>
        </p:txBody>
      </p:sp>
    </p:spTree>
    <p:extLst>
      <p:ext uri="{BB962C8B-B14F-4D97-AF65-F5344CB8AC3E}">
        <p14:creationId xmlns:p14="http://schemas.microsoft.com/office/powerpoint/2010/main" val="520398923"/>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7" name="Rectangle 8"/>
          <p:cNvSpPr>
            <a:spLocks noGrp="1" noChangeArrowheads="1"/>
          </p:cNvSpPr>
          <p:nvPr>
            <p:ph type="sldNum" sz="quarter" idx="12"/>
          </p:nvPr>
        </p:nvSpPr>
        <p:spPr>
          <a:ln/>
        </p:spPr>
        <p:txBody>
          <a:bodyPr/>
          <a:lstStyle>
            <a:lvl1pPr>
              <a:defRPr/>
            </a:lvl1pPr>
          </a:lstStyle>
          <a:p>
            <a:pPr>
              <a:defRPr/>
            </a:pPr>
            <a:fld id="{B8899700-8D09-414E-89EA-84D728D2B72B}" type="slidenum">
              <a:rPr lang="en-US" altLang="zh-CN"/>
              <a:pPr>
                <a:defRPr/>
              </a:pPr>
              <a:t>‹#›</a:t>
            </a:fld>
            <a:endParaRPr lang="en-US" altLang="zh-CN" dirty="0"/>
          </a:p>
        </p:txBody>
      </p:sp>
    </p:spTree>
    <p:extLst>
      <p:ext uri="{BB962C8B-B14F-4D97-AF65-F5344CB8AC3E}">
        <p14:creationId xmlns:p14="http://schemas.microsoft.com/office/powerpoint/2010/main" val="833278605"/>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9" name="Rectangle 8"/>
          <p:cNvSpPr>
            <a:spLocks noGrp="1" noChangeArrowheads="1"/>
          </p:cNvSpPr>
          <p:nvPr>
            <p:ph type="sldNum" sz="quarter" idx="12"/>
          </p:nvPr>
        </p:nvSpPr>
        <p:spPr>
          <a:ln/>
        </p:spPr>
        <p:txBody>
          <a:bodyPr/>
          <a:lstStyle>
            <a:lvl1pPr>
              <a:defRPr/>
            </a:lvl1pPr>
          </a:lstStyle>
          <a:p>
            <a:pPr>
              <a:defRPr/>
            </a:pPr>
            <a:fld id="{C7C6B52B-85C5-4A35-B686-A5B5F670BF1D}" type="slidenum">
              <a:rPr lang="en-US" altLang="zh-CN"/>
              <a:pPr>
                <a:defRPr/>
              </a:pPr>
              <a:t>‹#›</a:t>
            </a:fld>
            <a:endParaRPr lang="en-US" altLang="zh-CN" dirty="0"/>
          </a:p>
        </p:txBody>
      </p:sp>
    </p:spTree>
    <p:extLst>
      <p:ext uri="{BB962C8B-B14F-4D97-AF65-F5344CB8AC3E}">
        <p14:creationId xmlns:p14="http://schemas.microsoft.com/office/powerpoint/2010/main" val="1852168068"/>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5" name="Rectangle 8"/>
          <p:cNvSpPr>
            <a:spLocks noGrp="1" noChangeArrowheads="1"/>
          </p:cNvSpPr>
          <p:nvPr>
            <p:ph type="sldNum" sz="quarter" idx="12"/>
          </p:nvPr>
        </p:nvSpPr>
        <p:spPr>
          <a:ln/>
        </p:spPr>
        <p:txBody>
          <a:bodyPr/>
          <a:lstStyle>
            <a:lvl1pPr>
              <a:defRPr/>
            </a:lvl1pPr>
          </a:lstStyle>
          <a:p>
            <a:pPr>
              <a:defRPr/>
            </a:pPr>
            <a:fld id="{184D1007-CA3A-430A-88C8-A987507C6DE2}" type="slidenum">
              <a:rPr lang="en-US" altLang="zh-CN"/>
              <a:pPr>
                <a:defRPr/>
              </a:pPr>
              <a:t>‹#›</a:t>
            </a:fld>
            <a:endParaRPr lang="en-US" altLang="zh-CN" dirty="0"/>
          </a:p>
        </p:txBody>
      </p:sp>
    </p:spTree>
    <p:extLst>
      <p:ext uri="{BB962C8B-B14F-4D97-AF65-F5344CB8AC3E}">
        <p14:creationId xmlns:p14="http://schemas.microsoft.com/office/powerpoint/2010/main" val="1709943554"/>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4" name="Rectangle 8"/>
          <p:cNvSpPr>
            <a:spLocks noGrp="1" noChangeArrowheads="1"/>
          </p:cNvSpPr>
          <p:nvPr>
            <p:ph type="sldNum" sz="quarter" idx="12"/>
          </p:nvPr>
        </p:nvSpPr>
        <p:spPr>
          <a:ln/>
        </p:spPr>
        <p:txBody>
          <a:bodyPr/>
          <a:lstStyle>
            <a:lvl1pPr>
              <a:defRPr/>
            </a:lvl1pPr>
          </a:lstStyle>
          <a:p>
            <a:pPr>
              <a:defRPr/>
            </a:pPr>
            <a:fld id="{EEDC7C29-64CF-4F97-A9AE-75009B1B8AC9}" type="slidenum">
              <a:rPr lang="en-US" altLang="zh-CN"/>
              <a:pPr>
                <a:defRPr/>
              </a:pPr>
              <a:t>‹#›</a:t>
            </a:fld>
            <a:endParaRPr lang="en-US" altLang="zh-CN" dirty="0"/>
          </a:p>
        </p:txBody>
      </p:sp>
    </p:spTree>
    <p:extLst>
      <p:ext uri="{BB962C8B-B14F-4D97-AF65-F5344CB8AC3E}">
        <p14:creationId xmlns:p14="http://schemas.microsoft.com/office/powerpoint/2010/main" val="2232639470"/>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7" name="Rectangle 8"/>
          <p:cNvSpPr>
            <a:spLocks noGrp="1" noChangeArrowheads="1"/>
          </p:cNvSpPr>
          <p:nvPr>
            <p:ph type="sldNum" sz="quarter" idx="12"/>
          </p:nvPr>
        </p:nvSpPr>
        <p:spPr>
          <a:ln/>
        </p:spPr>
        <p:txBody>
          <a:bodyPr/>
          <a:lstStyle>
            <a:lvl1pPr>
              <a:defRPr/>
            </a:lvl1pPr>
          </a:lstStyle>
          <a:p>
            <a:pPr>
              <a:defRPr/>
            </a:pPr>
            <a:fld id="{C32DBAB1-74B0-4D06-9CD9-E6816EDE03C3}" type="slidenum">
              <a:rPr lang="en-US" altLang="zh-CN"/>
              <a:pPr>
                <a:defRPr/>
              </a:pPr>
              <a:t>‹#›</a:t>
            </a:fld>
            <a:endParaRPr lang="en-US" altLang="zh-CN" dirty="0"/>
          </a:p>
        </p:txBody>
      </p:sp>
    </p:spTree>
    <p:extLst>
      <p:ext uri="{BB962C8B-B14F-4D97-AF65-F5344CB8AC3E}">
        <p14:creationId xmlns:p14="http://schemas.microsoft.com/office/powerpoint/2010/main" val="2737525226"/>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福建师范大学  林鑫泓</a:t>
            </a:r>
          </a:p>
        </p:txBody>
      </p:sp>
      <p:sp>
        <p:nvSpPr>
          <p:cNvPr id="7" name="Rectangle 8"/>
          <p:cNvSpPr>
            <a:spLocks noGrp="1" noChangeArrowheads="1"/>
          </p:cNvSpPr>
          <p:nvPr>
            <p:ph type="sldNum" sz="quarter" idx="12"/>
          </p:nvPr>
        </p:nvSpPr>
        <p:spPr>
          <a:ln/>
        </p:spPr>
        <p:txBody>
          <a:bodyPr/>
          <a:lstStyle>
            <a:lvl1pPr>
              <a:defRPr/>
            </a:lvl1pPr>
          </a:lstStyle>
          <a:p>
            <a:pPr>
              <a:defRPr/>
            </a:pPr>
            <a:fld id="{407B3904-7D4C-411A-A211-20E1CD54BE5C}" type="slidenum">
              <a:rPr lang="en-US" altLang="zh-CN"/>
              <a:pPr>
                <a:defRPr/>
              </a:pPr>
              <a:t>‹#›</a:t>
            </a:fld>
            <a:endParaRPr lang="en-US" altLang="zh-CN" dirty="0"/>
          </a:p>
        </p:txBody>
      </p:sp>
    </p:spTree>
    <p:extLst>
      <p:ext uri="{BB962C8B-B14F-4D97-AF65-F5344CB8AC3E}">
        <p14:creationId xmlns:p14="http://schemas.microsoft.com/office/powerpoint/2010/main" val="3541987869"/>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66"/>
            </a:gs>
            <a:gs pos="50000">
              <a:schemeClr val="bg1"/>
            </a:gs>
            <a:gs pos="100000">
              <a:srgbClr val="FFFF66"/>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4"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dirty="0"/>
          </a:p>
        </p:txBody>
      </p:sp>
      <p:sp>
        <p:nvSpPr>
          <p:cNvPr id="227335"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pPr>
              <a:defRPr/>
            </a:pPr>
            <a:r>
              <a:rPr lang="zh-CN" altLang="en-US" dirty="0"/>
              <a:t>福建师范大学  林鑫泓</a:t>
            </a:r>
          </a:p>
        </p:txBody>
      </p:sp>
      <p:sp>
        <p:nvSpPr>
          <p:cNvPr id="227336"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D083234-1588-44B3-AFBE-8AD557555A53}" type="slidenum">
              <a:rPr lang="en-US" altLang="zh-CN"/>
              <a:pPr>
                <a:defRPr/>
              </a:pPr>
              <a:t>‹#›</a:t>
            </a:fld>
            <a:endParaRPr lang="en-US" altLang="zh-CN" dirty="0"/>
          </a:p>
        </p:txBody>
      </p:sp>
      <p:pic>
        <p:nvPicPr>
          <p:cNvPr id="1033" name="Picture 9" descr="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885113" y="5516563"/>
            <a:ext cx="990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Lst>
  <p:transition spd="slow">
    <p:random/>
  </p:transition>
  <p:hf sldNum="0"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algn="just" eaLnBrk="1" hangingPunct="1">
              <a:lnSpc>
                <a:spcPct val="130000"/>
              </a:lnSpc>
              <a:spcBef>
                <a:spcPct val="0"/>
              </a:spcBef>
            </a:pPr>
            <a:r>
              <a:rPr lang="zh-CN" altLang="en-US" sz="3200" b="1" dirty="0">
                <a:latin typeface="Times New Roman" pitchFamily="18" charset="0"/>
                <a:ea typeface="+mj-ea"/>
                <a:cs typeface="Times New Roman" pitchFamily="18" charset="0"/>
              </a:rPr>
              <a:t>立项依据</a:t>
            </a: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r>
              <a:rPr lang="zh-CN" altLang="en-US" sz="3200" b="1" dirty="0">
                <a:latin typeface="Times New Roman" pitchFamily="18" charset="0"/>
                <a:ea typeface="+mj-ea"/>
                <a:cs typeface="Times New Roman" pitchFamily="18" charset="0"/>
              </a:rPr>
              <a:t>研究内容</a:t>
            </a: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r>
              <a:rPr lang="zh-CN" altLang="en-US" sz="3200" b="1" dirty="0">
                <a:latin typeface="Times New Roman" pitchFamily="18" charset="0"/>
                <a:ea typeface="+mj-ea"/>
                <a:cs typeface="Times New Roman" pitchFamily="18" charset="0"/>
              </a:rPr>
              <a:t>研究基础</a:t>
            </a:r>
            <a:endParaRPr lang="en-US" altLang="zh-CN" sz="3200" b="1" dirty="0">
              <a:latin typeface="Times New Roman" pitchFamily="18" charset="0"/>
              <a:ea typeface="+mj-ea"/>
              <a:cs typeface="Times New Roman" pitchFamily="18" charset="0"/>
            </a:endParaRPr>
          </a:p>
        </p:txBody>
      </p:sp>
      <p:sp>
        <p:nvSpPr>
          <p:cNvPr id="7" name="Rectangle 4"/>
          <p:cNvSpPr>
            <a:spLocks noChangeArrowheads="1"/>
          </p:cNvSpPr>
          <p:nvPr/>
        </p:nvSpPr>
        <p:spPr bwMode="auto">
          <a:xfrm>
            <a:off x="611560" y="692150"/>
            <a:ext cx="6120333" cy="8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可行性研究 专题</a:t>
            </a:r>
          </a:p>
        </p:txBody>
      </p:sp>
    </p:spTree>
    <p:custDataLst>
      <p:tags r:id="rId1"/>
    </p:custDataLst>
    <p:extLst>
      <p:ext uri="{BB962C8B-B14F-4D97-AF65-F5344CB8AC3E}">
        <p14:creationId xmlns:p14="http://schemas.microsoft.com/office/powerpoint/2010/main" val="403009996"/>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eaLnBrk="1" hangingPunct="1">
              <a:lnSpc>
                <a:spcPct val="130000"/>
              </a:lnSpc>
              <a:spcBef>
                <a:spcPct val="0"/>
              </a:spcBef>
            </a:pPr>
            <a:r>
              <a:rPr lang="zh-CN" altLang="en-US" sz="3200" b="1" dirty="0">
                <a:latin typeface="Times New Roman" pitchFamily="18" charset="0"/>
                <a:ea typeface="+mj-ea"/>
                <a:cs typeface="Times New Roman" pitchFamily="18" charset="0"/>
              </a:rPr>
              <a:t>定义</a:t>
            </a:r>
            <a:endParaRPr lang="en-US" altLang="zh-CN" sz="3200" b="1" dirty="0">
              <a:latin typeface="Times New Roman" pitchFamily="18" charset="0"/>
              <a:ea typeface="+mj-ea"/>
              <a:cs typeface="Times New Roman" pitchFamily="18" charset="0"/>
            </a:endParaRPr>
          </a:p>
          <a:p>
            <a:pPr marL="0" lvl="1" indent="720000" eaLnBrk="1" hangingPunct="1">
              <a:lnSpc>
                <a:spcPct val="130000"/>
              </a:lnSpc>
              <a:spcBef>
                <a:spcPct val="0"/>
              </a:spcBef>
              <a:buNone/>
            </a:pPr>
            <a:r>
              <a:rPr lang="zh-CN" altLang="en-US" sz="2800" dirty="0">
                <a:latin typeface="+mn-ea"/>
                <a:cs typeface="Times New Roman" pitchFamily="18" charset="0"/>
              </a:rPr>
              <a:t>立项依据需包括，研究意义、国内外研究现状及发展动态分析等内容。分析内容需结合科学研究发展趋势来论述科学意义，或结合国民经济和社会发展中迫切需要解决的关键科技问题来论述其应用背景。</a:t>
            </a:r>
            <a:endParaRPr lang="en-US" altLang="zh-CN" sz="2800" dirty="0">
              <a:latin typeface="+mn-ea"/>
              <a:cs typeface="Times New Roman" pitchFamily="18" charset="0"/>
            </a:endParaRPr>
          </a:p>
        </p:txBody>
      </p:sp>
      <p:sp>
        <p:nvSpPr>
          <p:cNvPr id="7" name="Rectangle 4"/>
          <p:cNvSpPr>
            <a:spLocks noChangeArrowheads="1"/>
          </p:cNvSpPr>
          <p:nvPr/>
        </p:nvSpPr>
        <p:spPr bwMode="auto">
          <a:xfrm>
            <a:off x="1763688" y="692150"/>
            <a:ext cx="612033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第一节     立项依据</a:t>
            </a:r>
          </a:p>
        </p:txBody>
      </p:sp>
    </p:spTree>
    <p:custDataLst>
      <p:tags r:id="rId1"/>
    </p:custDataLst>
    <p:extLst>
      <p:ext uri="{BB962C8B-B14F-4D97-AF65-F5344CB8AC3E}">
        <p14:creationId xmlns:p14="http://schemas.microsoft.com/office/powerpoint/2010/main" val="819411674"/>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eaLnBrk="1" hangingPunct="1">
              <a:lnSpc>
                <a:spcPct val="130000"/>
              </a:lnSpc>
              <a:spcBef>
                <a:spcPct val="0"/>
              </a:spcBef>
            </a:pPr>
            <a:r>
              <a:rPr lang="zh-CN" altLang="en-US" sz="3200" b="1" dirty="0">
                <a:latin typeface="Times New Roman" pitchFamily="18" charset="0"/>
                <a:ea typeface="+mj-ea"/>
                <a:cs typeface="Times New Roman" pitchFamily="18" charset="0"/>
              </a:rPr>
              <a:t>知识结构</a:t>
            </a:r>
            <a:endParaRPr lang="en-US" altLang="zh-CN" sz="3200" b="1" dirty="0">
              <a:latin typeface="Times New Roman" pitchFamily="18" charset="0"/>
              <a:ea typeface="+mj-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研究意义</a:t>
            </a:r>
            <a:endParaRPr lang="en-US" altLang="zh-CN" sz="2800" dirty="0">
              <a:latin typeface="+mn-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国内外研究现状</a:t>
            </a:r>
            <a:endParaRPr lang="en-US" altLang="zh-CN" sz="2800" dirty="0">
              <a:latin typeface="+mn-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参考文献</a:t>
            </a:r>
            <a:endParaRPr lang="en-US" altLang="zh-CN" sz="2800" dirty="0">
              <a:latin typeface="+mn-ea"/>
              <a:cs typeface="Times New Roman" pitchFamily="18" charset="0"/>
            </a:endParaRPr>
          </a:p>
        </p:txBody>
      </p:sp>
      <p:sp>
        <p:nvSpPr>
          <p:cNvPr id="7" name="Rectangle 4"/>
          <p:cNvSpPr>
            <a:spLocks noChangeArrowheads="1"/>
          </p:cNvSpPr>
          <p:nvPr/>
        </p:nvSpPr>
        <p:spPr bwMode="auto">
          <a:xfrm>
            <a:off x="1763688" y="692150"/>
            <a:ext cx="612033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第一节     立项依据</a:t>
            </a:r>
          </a:p>
        </p:txBody>
      </p:sp>
    </p:spTree>
    <p:custDataLst>
      <p:tags r:id="rId1"/>
    </p:custDataLst>
    <p:extLst>
      <p:ext uri="{BB962C8B-B14F-4D97-AF65-F5344CB8AC3E}">
        <p14:creationId xmlns:p14="http://schemas.microsoft.com/office/powerpoint/2010/main" val="305279160"/>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eaLnBrk="1" hangingPunct="1">
              <a:lnSpc>
                <a:spcPct val="130000"/>
              </a:lnSpc>
              <a:spcBef>
                <a:spcPct val="0"/>
              </a:spcBef>
            </a:pPr>
            <a:r>
              <a:rPr lang="zh-CN" altLang="en-US" sz="3200" b="1" dirty="0">
                <a:latin typeface="Times New Roman" pitchFamily="18" charset="0"/>
                <a:ea typeface="+mj-ea"/>
                <a:cs typeface="Times New Roman" pitchFamily="18" charset="0"/>
              </a:rPr>
              <a:t>定义</a:t>
            </a:r>
            <a:endParaRPr lang="en-US" altLang="zh-CN" sz="3200" b="1" dirty="0">
              <a:latin typeface="Times New Roman" pitchFamily="18" charset="0"/>
              <a:ea typeface="+mj-ea"/>
              <a:cs typeface="Times New Roman" pitchFamily="18" charset="0"/>
            </a:endParaRPr>
          </a:p>
          <a:p>
            <a:pPr marL="0" lvl="1" indent="720000" eaLnBrk="1" hangingPunct="1">
              <a:lnSpc>
                <a:spcPct val="130000"/>
              </a:lnSpc>
              <a:spcBef>
                <a:spcPct val="0"/>
              </a:spcBef>
              <a:buNone/>
            </a:pPr>
            <a:r>
              <a:rPr lang="zh-CN" altLang="en-US" sz="2800" dirty="0">
                <a:latin typeface="+mn-ea"/>
                <a:cs typeface="Times New Roman" pitchFamily="18" charset="0"/>
              </a:rPr>
              <a:t>研究内容包括研究目标，拟解决的关键技术难题，拟采取的研究方案；介绍项目的特色与创新点，年度研究计划及预期研究结果等。</a:t>
            </a:r>
            <a:endParaRPr lang="en-US" altLang="zh-CN" sz="2800" dirty="0">
              <a:latin typeface="+mn-ea"/>
              <a:cs typeface="Times New Roman" pitchFamily="18" charset="0"/>
            </a:endParaRPr>
          </a:p>
        </p:txBody>
      </p:sp>
      <p:sp>
        <p:nvSpPr>
          <p:cNvPr id="7" name="Rectangle 4"/>
          <p:cNvSpPr>
            <a:spLocks noChangeArrowheads="1"/>
          </p:cNvSpPr>
          <p:nvPr/>
        </p:nvSpPr>
        <p:spPr bwMode="auto">
          <a:xfrm>
            <a:off x="1763688" y="692150"/>
            <a:ext cx="612033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第二节     研究内容</a:t>
            </a:r>
          </a:p>
        </p:txBody>
      </p:sp>
    </p:spTree>
    <p:custDataLst>
      <p:tags r:id="rId1"/>
    </p:custDataLst>
    <p:extLst>
      <p:ext uri="{BB962C8B-B14F-4D97-AF65-F5344CB8AC3E}">
        <p14:creationId xmlns:p14="http://schemas.microsoft.com/office/powerpoint/2010/main" val="44595539"/>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eaLnBrk="1" hangingPunct="1">
              <a:lnSpc>
                <a:spcPct val="130000"/>
              </a:lnSpc>
              <a:spcBef>
                <a:spcPct val="0"/>
              </a:spcBef>
            </a:pPr>
            <a:r>
              <a:rPr lang="zh-CN" altLang="en-US" sz="3200" b="1" dirty="0">
                <a:latin typeface="Times New Roman" pitchFamily="18" charset="0"/>
                <a:ea typeface="+mj-ea"/>
                <a:cs typeface="Times New Roman" pitchFamily="18" charset="0"/>
              </a:rPr>
              <a:t>知识结构</a:t>
            </a:r>
            <a:endParaRPr lang="en-US" altLang="zh-CN" sz="3200" b="1" dirty="0">
              <a:latin typeface="Times New Roman" pitchFamily="18" charset="0"/>
              <a:ea typeface="+mj-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研究目标</a:t>
            </a:r>
            <a:endParaRPr lang="en-US" altLang="zh-CN" sz="2800" dirty="0">
              <a:latin typeface="+mn-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关键技术难题</a:t>
            </a:r>
            <a:endParaRPr lang="en-US" altLang="zh-CN" sz="2800" dirty="0">
              <a:latin typeface="+mn-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拟采用的</a:t>
            </a:r>
            <a:r>
              <a:rPr lang="zh-CN" altLang="en-US" sz="2800" b="1" dirty="0">
                <a:solidFill>
                  <a:srgbClr val="FF0000"/>
                </a:solidFill>
                <a:latin typeface="+mn-ea"/>
                <a:cs typeface="Times New Roman" pitchFamily="18" charset="0"/>
              </a:rPr>
              <a:t>研究方案</a:t>
            </a:r>
            <a:endParaRPr lang="en-US" altLang="zh-CN" sz="2800" b="1" dirty="0">
              <a:solidFill>
                <a:srgbClr val="FF0000"/>
              </a:solidFill>
              <a:latin typeface="+mn-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项目特色与创新点</a:t>
            </a:r>
            <a:endParaRPr lang="en-US" altLang="zh-CN" sz="2800" dirty="0">
              <a:latin typeface="+mn-ea"/>
              <a:cs typeface="Times New Roman" pitchFamily="18" charset="0"/>
            </a:endParaRPr>
          </a:p>
          <a:p>
            <a:pPr lvl="1" eaLnBrk="1" hangingPunct="1">
              <a:lnSpc>
                <a:spcPct val="130000"/>
              </a:lnSpc>
              <a:spcBef>
                <a:spcPct val="0"/>
              </a:spcBef>
            </a:pPr>
            <a:r>
              <a:rPr lang="zh-CN" altLang="en-US" sz="2800" b="1" dirty="0">
                <a:solidFill>
                  <a:srgbClr val="FF0000"/>
                </a:solidFill>
                <a:latin typeface="+mn-ea"/>
                <a:cs typeface="Times New Roman" pitchFamily="18" charset="0"/>
              </a:rPr>
              <a:t>研究计划</a:t>
            </a:r>
            <a:r>
              <a:rPr lang="zh-CN" altLang="en-US" sz="2800" dirty="0">
                <a:latin typeface="+mn-ea"/>
                <a:cs typeface="Times New Roman" pitchFamily="18" charset="0"/>
              </a:rPr>
              <a:t>及预期成果</a:t>
            </a:r>
            <a:endParaRPr lang="en-US" altLang="zh-CN" sz="2800" dirty="0">
              <a:latin typeface="+mn-ea"/>
              <a:cs typeface="Times New Roman" pitchFamily="18" charset="0"/>
            </a:endParaRPr>
          </a:p>
          <a:p>
            <a:pPr lvl="2" eaLnBrk="1" hangingPunct="1">
              <a:lnSpc>
                <a:spcPct val="130000"/>
              </a:lnSpc>
              <a:spcBef>
                <a:spcPct val="0"/>
              </a:spcBef>
              <a:buFont typeface="Wingdings" panose="05000000000000000000" pitchFamily="2" charset="2"/>
              <a:buChar char="Ø"/>
            </a:pPr>
            <a:r>
              <a:rPr lang="zh-CN" altLang="en-US" sz="2500" dirty="0">
                <a:latin typeface="+mn-ea"/>
                <a:cs typeface="Times New Roman" pitchFamily="18" charset="0"/>
              </a:rPr>
              <a:t>甘特图（或类似的项目进度表示方法）</a:t>
            </a:r>
            <a:endParaRPr lang="en-US" altLang="zh-CN" sz="2500" dirty="0">
              <a:latin typeface="+mn-ea"/>
              <a:cs typeface="Times New Roman" pitchFamily="18" charset="0"/>
            </a:endParaRPr>
          </a:p>
          <a:p>
            <a:pPr lvl="2" eaLnBrk="1" hangingPunct="1">
              <a:lnSpc>
                <a:spcPct val="130000"/>
              </a:lnSpc>
              <a:spcBef>
                <a:spcPct val="0"/>
              </a:spcBef>
              <a:buFont typeface="Wingdings" panose="05000000000000000000" pitchFamily="2" charset="2"/>
              <a:buChar char="Ø"/>
            </a:pPr>
            <a:r>
              <a:rPr lang="zh-CN" altLang="en-US" sz="2500" dirty="0">
                <a:latin typeface="+mn-ea"/>
                <a:cs typeface="Times New Roman" pitchFamily="18" charset="0"/>
              </a:rPr>
              <a:t>成果（中间成果和最终成果）及展示方式</a:t>
            </a:r>
            <a:endParaRPr lang="en-US" altLang="zh-CN" sz="2500" dirty="0">
              <a:latin typeface="+mn-ea"/>
              <a:cs typeface="Times New Roman" pitchFamily="18" charset="0"/>
            </a:endParaRPr>
          </a:p>
        </p:txBody>
      </p:sp>
      <p:sp>
        <p:nvSpPr>
          <p:cNvPr id="7" name="Rectangle 4"/>
          <p:cNvSpPr>
            <a:spLocks noChangeArrowheads="1"/>
          </p:cNvSpPr>
          <p:nvPr/>
        </p:nvSpPr>
        <p:spPr bwMode="auto">
          <a:xfrm>
            <a:off x="1763688" y="692150"/>
            <a:ext cx="612033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第二节     研究内容</a:t>
            </a:r>
          </a:p>
        </p:txBody>
      </p:sp>
    </p:spTree>
    <p:custDataLst>
      <p:tags r:id="rId1"/>
    </p:custDataLst>
    <p:extLst>
      <p:ext uri="{BB962C8B-B14F-4D97-AF65-F5344CB8AC3E}">
        <p14:creationId xmlns:p14="http://schemas.microsoft.com/office/powerpoint/2010/main" val="3410659880"/>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eaLnBrk="1" hangingPunct="1">
              <a:lnSpc>
                <a:spcPct val="130000"/>
              </a:lnSpc>
              <a:spcBef>
                <a:spcPct val="0"/>
              </a:spcBef>
            </a:pPr>
            <a:r>
              <a:rPr lang="zh-CN" altLang="en-US" sz="3200" b="1" dirty="0">
                <a:latin typeface="Times New Roman" pitchFamily="18" charset="0"/>
                <a:ea typeface="+mj-ea"/>
                <a:cs typeface="Times New Roman" pitchFamily="18" charset="0"/>
              </a:rPr>
              <a:t>定义</a:t>
            </a:r>
            <a:endParaRPr lang="en-US" altLang="zh-CN" sz="3200" b="1" dirty="0">
              <a:latin typeface="Times New Roman" pitchFamily="18" charset="0"/>
              <a:ea typeface="+mj-ea"/>
              <a:cs typeface="Times New Roman" pitchFamily="18" charset="0"/>
            </a:endParaRPr>
          </a:p>
          <a:p>
            <a:pPr marL="0" lvl="1" indent="720000" eaLnBrk="1" hangingPunct="1">
              <a:lnSpc>
                <a:spcPct val="130000"/>
              </a:lnSpc>
              <a:spcBef>
                <a:spcPct val="0"/>
              </a:spcBef>
              <a:buNone/>
            </a:pPr>
            <a:r>
              <a:rPr lang="zh-CN" altLang="en-US" sz="2800">
                <a:latin typeface="+mn-ea"/>
                <a:cs typeface="Times New Roman" pitchFamily="18" charset="0"/>
              </a:rPr>
              <a:t>研究基础需介绍本项目相关的研究工作积累和已经取得的研究工作成绩，工作条件需包括已具备的实验条件，尚缺少的实验条件及拟解决的途径，例如利用实验室等研究基地的计划与落实情况。</a:t>
            </a:r>
            <a:endParaRPr lang="en-US" altLang="zh-CN" sz="2800" dirty="0">
              <a:latin typeface="+mn-ea"/>
              <a:cs typeface="Times New Roman" pitchFamily="18" charset="0"/>
            </a:endParaRPr>
          </a:p>
        </p:txBody>
      </p:sp>
      <p:sp>
        <p:nvSpPr>
          <p:cNvPr id="7" name="Rectangle 4"/>
          <p:cNvSpPr>
            <a:spLocks noChangeArrowheads="1"/>
          </p:cNvSpPr>
          <p:nvPr/>
        </p:nvSpPr>
        <p:spPr bwMode="auto">
          <a:xfrm>
            <a:off x="1763688" y="692150"/>
            <a:ext cx="612033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第三节     研究基础</a:t>
            </a:r>
          </a:p>
        </p:txBody>
      </p:sp>
    </p:spTree>
    <p:custDataLst>
      <p:tags r:id="rId1"/>
    </p:custDataLst>
    <p:extLst>
      <p:ext uri="{BB962C8B-B14F-4D97-AF65-F5344CB8AC3E}">
        <p14:creationId xmlns:p14="http://schemas.microsoft.com/office/powerpoint/2010/main" val="3996879576"/>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eaLnBrk="1" hangingPunct="1">
              <a:lnSpc>
                <a:spcPct val="130000"/>
              </a:lnSpc>
              <a:spcBef>
                <a:spcPct val="0"/>
              </a:spcBef>
            </a:pPr>
            <a:r>
              <a:rPr lang="zh-CN" altLang="en-US" sz="3200" b="1" dirty="0">
                <a:latin typeface="Times New Roman" pitchFamily="18" charset="0"/>
                <a:ea typeface="+mj-ea"/>
                <a:cs typeface="Times New Roman" pitchFamily="18" charset="0"/>
              </a:rPr>
              <a:t>知识结构</a:t>
            </a:r>
            <a:endParaRPr lang="en-US" altLang="zh-CN" sz="3200" b="1" dirty="0">
              <a:latin typeface="Times New Roman" pitchFamily="18" charset="0"/>
              <a:ea typeface="+mj-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相关经验积累</a:t>
            </a:r>
            <a:endParaRPr lang="en-US" altLang="zh-CN" sz="2800" dirty="0">
              <a:latin typeface="+mn-ea"/>
              <a:cs typeface="Times New Roman" pitchFamily="18" charset="0"/>
            </a:endParaRPr>
          </a:p>
          <a:p>
            <a:pPr lvl="1" eaLnBrk="1" hangingPunct="1">
              <a:lnSpc>
                <a:spcPct val="130000"/>
              </a:lnSpc>
              <a:spcBef>
                <a:spcPct val="0"/>
              </a:spcBef>
            </a:pPr>
            <a:r>
              <a:rPr lang="zh-CN" altLang="en-US" sz="2800" dirty="0">
                <a:latin typeface="+mn-ea"/>
                <a:cs typeface="Times New Roman" pitchFamily="18" charset="0"/>
              </a:rPr>
              <a:t>已获得的研究工作成绩</a:t>
            </a:r>
            <a:endParaRPr lang="en-US" altLang="zh-CN" sz="2800" dirty="0">
              <a:latin typeface="+mn-ea"/>
              <a:cs typeface="Times New Roman" pitchFamily="18" charset="0"/>
            </a:endParaRPr>
          </a:p>
          <a:p>
            <a:pPr lvl="1" eaLnBrk="1" hangingPunct="1">
              <a:lnSpc>
                <a:spcPct val="130000"/>
              </a:lnSpc>
              <a:spcBef>
                <a:spcPct val="0"/>
              </a:spcBef>
            </a:pPr>
            <a:r>
              <a:rPr lang="zh-CN" altLang="en-US" sz="2800">
                <a:latin typeface="+mn-ea"/>
                <a:cs typeface="Times New Roman" pitchFamily="18" charset="0"/>
              </a:rPr>
              <a:t>研究条件</a:t>
            </a:r>
            <a:endParaRPr lang="en-US" altLang="zh-CN" sz="2800" dirty="0">
              <a:latin typeface="+mn-ea"/>
              <a:cs typeface="Times New Roman" pitchFamily="18" charset="0"/>
            </a:endParaRPr>
          </a:p>
        </p:txBody>
      </p:sp>
      <p:sp>
        <p:nvSpPr>
          <p:cNvPr id="7" name="Rectangle 4"/>
          <p:cNvSpPr>
            <a:spLocks noChangeArrowheads="1"/>
          </p:cNvSpPr>
          <p:nvPr/>
        </p:nvSpPr>
        <p:spPr bwMode="auto">
          <a:xfrm>
            <a:off x="1763688" y="692150"/>
            <a:ext cx="612033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第三节     研究基础</a:t>
            </a:r>
          </a:p>
        </p:txBody>
      </p:sp>
    </p:spTree>
    <p:custDataLst>
      <p:tags r:id="rId1"/>
    </p:custDataLst>
    <p:extLst>
      <p:ext uri="{BB962C8B-B14F-4D97-AF65-F5344CB8AC3E}">
        <p14:creationId xmlns:p14="http://schemas.microsoft.com/office/powerpoint/2010/main" val="3222514877"/>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福建师范大学  林鑫泓</a:t>
            </a:r>
          </a:p>
        </p:txBody>
      </p:sp>
      <p:sp>
        <p:nvSpPr>
          <p:cNvPr id="25603" name="Rectangle 3"/>
          <p:cNvSpPr>
            <a:spLocks noGrp="1" noChangeArrowheads="1"/>
          </p:cNvSpPr>
          <p:nvPr>
            <p:ph type="body" idx="1"/>
          </p:nvPr>
        </p:nvSpPr>
        <p:spPr>
          <a:xfrm>
            <a:off x="533400" y="1773238"/>
            <a:ext cx="8229600" cy="4932362"/>
          </a:xfrm>
        </p:spPr>
        <p:txBody>
          <a:bodyPr/>
          <a:lstStyle/>
          <a:p>
            <a:pPr algn="just" eaLnBrk="1" hangingPunct="1">
              <a:lnSpc>
                <a:spcPct val="130000"/>
              </a:lnSpc>
              <a:spcBef>
                <a:spcPct val="0"/>
              </a:spcBef>
            </a:pPr>
            <a:r>
              <a:rPr lang="zh-CN" altLang="en-US" sz="3200" b="1" dirty="0">
                <a:latin typeface="Times New Roman" pitchFamily="18" charset="0"/>
                <a:ea typeface="+mj-ea"/>
                <a:cs typeface="Times New Roman" pitchFamily="18" charset="0"/>
              </a:rPr>
              <a:t>立项依据</a:t>
            </a: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r>
              <a:rPr lang="zh-CN" altLang="en-US" sz="3200" b="1" dirty="0">
                <a:latin typeface="Times New Roman" pitchFamily="18" charset="0"/>
                <a:ea typeface="+mj-ea"/>
                <a:cs typeface="Times New Roman" pitchFamily="18" charset="0"/>
              </a:rPr>
              <a:t>研究内容</a:t>
            </a: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endParaRPr lang="en-US" altLang="zh-CN" sz="3200" b="1" dirty="0">
              <a:latin typeface="Times New Roman" pitchFamily="18" charset="0"/>
              <a:ea typeface="+mj-ea"/>
              <a:cs typeface="Times New Roman" pitchFamily="18" charset="0"/>
            </a:endParaRPr>
          </a:p>
          <a:p>
            <a:pPr algn="just" eaLnBrk="1" hangingPunct="1">
              <a:lnSpc>
                <a:spcPct val="130000"/>
              </a:lnSpc>
              <a:spcBef>
                <a:spcPct val="0"/>
              </a:spcBef>
            </a:pPr>
            <a:r>
              <a:rPr lang="zh-CN" altLang="en-US" sz="3200" b="1" dirty="0">
                <a:latin typeface="Times New Roman" pitchFamily="18" charset="0"/>
                <a:ea typeface="+mj-ea"/>
                <a:cs typeface="Times New Roman" pitchFamily="18" charset="0"/>
              </a:rPr>
              <a:t>研究基础</a:t>
            </a:r>
            <a:endParaRPr lang="en-US" altLang="zh-CN" sz="3200" b="1" dirty="0">
              <a:latin typeface="Times New Roman" pitchFamily="18" charset="0"/>
              <a:ea typeface="+mj-ea"/>
              <a:cs typeface="Times New Roman" pitchFamily="18" charset="0"/>
            </a:endParaRPr>
          </a:p>
        </p:txBody>
      </p:sp>
      <p:sp>
        <p:nvSpPr>
          <p:cNvPr id="7" name="Rectangle 4"/>
          <p:cNvSpPr>
            <a:spLocks noChangeArrowheads="1"/>
          </p:cNvSpPr>
          <p:nvPr/>
        </p:nvSpPr>
        <p:spPr bwMode="auto">
          <a:xfrm>
            <a:off x="611560" y="692150"/>
            <a:ext cx="6120333" cy="8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20000"/>
              </a:spcBef>
              <a:buClr>
                <a:schemeClr val="accent2"/>
              </a:buClr>
              <a:buSzPct val="80000"/>
              <a:buFont typeface="Wingdings" pitchFamily="2" charset="2"/>
              <a:buNone/>
              <a:defRPr/>
            </a:pPr>
            <a:r>
              <a:rPr kumimoji="1" lang="zh-CN" altLang="en-US" sz="4400" b="1" dirty="0">
                <a:solidFill>
                  <a:schemeClr val="tx2"/>
                </a:solidFill>
                <a:effectLst>
                  <a:outerShdw blurRad="38100" dist="38100" dir="2700000" algn="tl">
                    <a:srgbClr val="FFFFFF"/>
                  </a:outerShdw>
                </a:effectLst>
                <a:latin typeface="Times New Roman" pitchFamily="18" charset="0"/>
              </a:rPr>
              <a:t>可行性研究 专题</a:t>
            </a:r>
          </a:p>
        </p:txBody>
      </p:sp>
    </p:spTree>
    <p:custDataLst>
      <p:tags r:id="rId1"/>
    </p:custDataLst>
    <p:extLst>
      <p:ext uri="{BB962C8B-B14F-4D97-AF65-F5344CB8AC3E}">
        <p14:creationId xmlns:p14="http://schemas.microsoft.com/office/powerpoint/2010/main" val="3675879016"/>
      </p:ext>
    </p:extLst>
  </p:cSld>
  <p:clrMapOvr>
    <a:masterClrMapping/>
  </p:clrMapOvr>
  <p:transition spd="slow">
    <p:random/>
  </p:transition>
</p:sld>
</file>

<file path=ppt/tags/tag1.xml><?xml version="1.0" encoding="utf-8"?>
<p:tagLst xmlns:a="http://schemas.openxmlformats.org/drawingml/2006/main" xmlns:r="http://schemas.openxmlformats.org/officeDocument/2006/relationships" xmlns:p="http://schemas.openxmlformats.org/presentationml/2006/main">
  <p:tag name="TIMING" val="|1.3|2.|2.1|3.2|4.6"/>
</p:tagLst>
</file>

<file path=ppt/tags/tag2.xml><?xml version="1.0" encoding="utf-8"?>
<p:tagLst xmlns:a="http://schemas.openxmlformats.org/drawingml/2006/main" xmlns:r="http://schemas.openxmlformats.org/officeDocument/2006/relationships" xmlns:p="http://schemas.openxmlformats.org/presentationml/2006/main">
  <p:tag name="TIMING" val="|1.3|2.|2.1|3.2|4.6"/>
</p:tagLst>
</file>

<file path=ppt/tags/tag3.xml><?xml version="1.0" encoding="utf-8"?>
<p:tagLst xmlns:a="http://schemas.openxmlformats.org/drawingml/2006/main" xmlns:r="http://schemas.openxmlformats.org/officeDocument/2006/relationships" xmlns:p="http://schemas.openxmlformats.org/presentationml/2006/main">
  <p:tag name="TIMING" val="|1.3|2.|2.1|3.2|4.6"/>
</p:tagLst>
</file>

<file path=ppt/tags/tag4.xml><?xml version="1.0" encoding="utf-8"?>
<p:tagLst xmlns:a="http://schemas.openxmlformats.org/drawingml/2006/main" xmlns:r="http://schemas.openxmlformats.org/officeDocument/2006/relationships" xmlns:p="http://schemas.openxmlformats.org/presentationml/2006/main">
  <p:tag name="TIMING" val="|1.3|2.|2.1|3.2|4.6"/>
</p:tagLst>
</file>

<file path=ppt/tags/tag5.xml><?xml version="1.0" encoding="utf-8"?>
<p:tagLst xmlns:a="http://schemas.openxmlformats.org/drawingml/2006/main" xmlns:r="http://schemas.openxmlformats.org/officeDocument/2006/relationships" xmlns:p="http://schemas.openxmlformats.org/presentationml/2006/main">
  <p:tag name="TIMING" val="|1.3|2.|2.1|3.2|4.6"/>
</p:tagLst>
</file>

<file path=ppt/tags/tag6.xml><?xml version="1.0" encoding="utf-8"?>
<p:tagLst xmlns:a="http://schemas.openxmlformats.org/drawingml/2006/main" xmlns:r="http://schemas.openxmlformats.org/officeDocument/2006/relationships" xmlns:p="http://schemas.openxmlformats.org/presentationml/2006/main">
  <p:tag name="TIMING" val="|1.3|2.|2.1|3.2|4.6"/>
</p:tagLst>
</file>

<file path=ppt/tags/tag7.xml><?xml version="1.0" encoding="utf-8"?>
<p:tagLst xmlns:a="http://schemas.openxmlformats.org/drawingml/2006/main" xmlns:r="http://schemas.openxmlformats.org/officeDocument/2006/relationships" xmlns:p="http://schemas.openxmlformats.org/presentationml/2006/main">
  <p:tag name="TIMING" val="|1.3|2.|2.1|3.2|4.6"/>
</p:tagLst>
</file>

<file path=ppt/tags/tag8.xml><?xml version="1.0" encoding="utf-8"?>
<p:tagLst xmlns:a="http://schemas.openxmlformats.org/drawingml/2006/main" xmlns:r="http://schemas.openxmlformats.org/officeDocument/2006/relationships" xmlns:p="http://schemas.openxmlformats.org/presentationml/2006/main">
  <p:tag name="TIMING" val="|1.3|2.|2.1|3.2|4.6"/>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9119</TotalTime>
  <Words>258</Words>
  <Application>Microsoft Office PowerPoint</Application>
  <PresentationFormat>全屏显示(4:3)</PresentationFormat>
  <Paragraphs>48</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Times New Roman</vt:lpstr>
      <vt:lpstr>Verdana</vt:lpstr>
      <vt:lpstr>Wingdings</vt:lpstr>
      <vt:lpstr>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操作系统概述（上）</dc:title>
  <dc:creator>CadmanLin7</dc:creator>
  <cp:lastModifiedBy>Sinhong Lin</cp:lastModifiedBy>
  <cp:revision>2415</cp:revision>
  <dcterms:created xsi:type="dcterms:W3CDTF">2004-03-25T07:12:11Z</dcterms:created>
  <dcterms:modified xsi:type="dcterms:W3CDTF">2018-03-26T03:09:30Z</dcterms:modified>
</cp:coreProperties>
</file>