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856" r:id="rId2"/>
    <p:sldId id="857" r:id="rId3"/>
    <p:sldId id="858" r:id="rId4"/>
    <p:sldId id="859" r:id="rId5"/>
    <p:sldId id="860" r:id="rId6"/>
    <p:sldId id="861" r:id="rId7"/>
    <p:sldId id="862" r:id="rId8"/>
    <p:sldId id="863" r:id="rId9"/>
    <p:sldId id="864" r:id="rId10"/>
    <p:sldId id="865" r:id="rId11"/>
    <p:sldId id="866" r:id="rId12"/>
    <p:sldId id="867" r:id="rId13"/>
    <p:sldId id="868" r:id="rId14"/>
    <p:sldId id="869" r:id="rId15"/>
    <p:sldId id="870" r:id="rId16"/>
    <p:sldId id="871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3" autoAdjust="0"/>
    <p:restoredTop sz="94342" autoAdjust="0"/>
  </p:normalViewPr>
  <p:slideViewPr>
    <p:cSldViewPr>
      <p:cViewPr varScale="1">
        <p:scale>
          <a:sx n="107" d="100"/>
          <a:sy n="107" d="100"/>
        </p:scale>
        <p:origin x="13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720A2BBB-5D53-4F02-85FC-00DD5BB3891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0977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8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0"/>
            <a:ext cx="34480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DE997-A8EF-49D1-9FD1-04119E170C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235242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34636-3115-4CFC-B47A-BC5D85DC488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9131479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48EA7-3C34-4317-BDB9-15ED98C3B0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9387884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EBFF9-CB91-4B0F-8A9A-6D64589DC0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16295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2AAF3-6BCE-4AB7-BD40-34EC2D95B4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0557425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F024C-8991-46BC-945B-01B1AEC619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1553646"/>
      </p:ext>
    </p:extLst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8757C-38F0-43CF-9002-F84B3421F8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4047967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9C0AA-D7DD-46FD-B2AE-C1F63504B80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7355506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3BFBA-F0CA-48B1-A061-1F6FD558C6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398923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99700-8D09-414E-89EA-84D728D2B72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3278605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6B52B-85C5-4A35-B686-A5B5F670BF1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168068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D1007-CA3A-430A-88C8-A987507C6DE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9943554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C7C29-64CF-4F97-A9AE-75009B1B8A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639470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DBAB1-74B0-4D06-9CD9-E6816EDE03C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7525226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福建师范大学  林鑫泓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B3904-7D4C-411A-A211-20E1CD54BE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987869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66"/>
            </a:gs>
            <a:gs pos="50000">
              <a:schemeClr val="bg1"/>
            </a:gs>
            <a:gs pos="100000">
              <a:srgbClr val="FFFF66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zh-CN" altLang="en-US" dirty="0"/>
              <a:t>福建师范大学  林鑫泓</a:t>
            </a:r>
          </a:p>
        </p:txBody>
      </p:sp>
      <p:sp>
        <p:nvSpPr>
          <p:cNvPr id="2273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083234-1588-44B3-AFBE-8AD557555A5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3" name="Picture 9" descr="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516563"/>
            <a:ext cx="990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</p:sldLayoutIdLst>
  <p:transition spd="slow">
    <p:random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file:///C:\Users\Administrator\AppData\Roaming\Tencent\Users\1417906840\QQ\WinTemp\RichOle\7NY846)(%5bA(%7d)LS3_40E%7bRH.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课程相关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773238"/>
            <a:ext cx="8229600" cy="49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实验报告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实验一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发表意见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934438"/>
      </p:ext>
    </p:extLst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成绩评定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rank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rank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不满足</a:t>
            </a:r>
            <a:r>
              <a:rPr lang="en-US" altLang="zh-CN" sz="2400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+mj-ea"/>
                <a:cs typeface="Times New Roman" pitchFamily="18" charset="0"/>
              </a:rPr>
              <a:t>rank</a:t>
            </a: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的要求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未完成实验要求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37539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成绩评定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rank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不满足</a:t>
            </a:r>
            <a:r>
              <a:rPr lang="en-US" altLang="zh-CN" sz="2400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的要求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完成至少一项实验要求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0801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成绩评定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B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不满足</a:t>
            </a:r>
            <a:r>
              <a:rPr lang="en-US" altLang="zh-CN" sz="2400" dirty="0">
                <a:latin typeface="Times New Roman" pitchFamily="18" charset="0"/>
                <a:ea typeface="+mj-ea"/>
                <a:cs typeface="Times New Roman" pitchFamily="18" charset="0"/>
              </a:rPr>
              <a:t>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的要求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完成全部实验要求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10496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成绩评定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B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A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满足</a:t>
            </a:r>
            <a:r>
              <a:rPr lang="en-US" altLang="zh-CN" sz="2400" dirty="0">
                <a:latin typeface="Times New Roman" pitchFamily="18" charset="0"/>
                <a:ea typeface="+mj-ea"/>
                <a:cs typeface="Times New Roman" pitchFamily="18" charset="0"/>
              </a:rPr>
              <a:t>B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的要求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内容具有可推广性 </a:t>
            </a:r>
            <a:r>
              <a:rPr lang="en-US" altLang="zh-CN" sz="2400" dirty="0">
                <a:latin typeface="Times New Roman" pitchFamily="18" charset="0"/>
                <a:ea typeface="+mj-ea"/>
                <a:cs typeface="Times New Roman" pitchFamily="18" charset="0"/>
              </a:rPr>
              <a:t>- </a:t>
            </a: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课堂展示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8614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实验成绩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实验总结课之前公开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不服来辩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发表意见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56570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监督和建议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强烈建议使用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匿名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方式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建议使用 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IRC channel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ea typeface="+mj-ea"/>
                <a:cs typeface="Times New Roman" pitchFamily="18" charset="0"/>
              </a:rPr>
              <a:t>address: irc.freenode.net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ea typeface="+mj-ea"/>
                <a:cs typeface="Times New Roman" pitchFamily="18" charset="0"/>
              </a:rPr>
              <a:t>port: 6667(non-</a:t>
            </a:r>
            <a:r>
              <a:rPr lang="en-US" altLang="zh-CN" sz="2400" dirty="0" err="1">
                <a:latin typeface="Times New Roman" pitchFamily="18" charset="0"/>
                <a:ea typeface="+mj-ea"/>
                <a:cs typeface="Times New Roman" pitchFamily="18" charset="0"/>
              </a:rPr>
              <a:t>ssl</a:t>
            </a:r>
            <a:r>
              <a:rPr lang="en-US" altLang="zh-CN" sz="2400" dirty="0">
                <a:latin typeface="Times New Roman" pitchFamily="18" charset="0"/>
                <a:ea typeface="+mj-ea"/>
                <a:cs typeface="Times New Roman" pitchFamily="18" charset="0"/>
              </a:rPr>
              <a:t>) or 6697(</a:t>
            </a:r>
            <a:r>
              <a:rPr lang="en-US" altLang="zh-CN" sz="2400" dirty="0" err="1">
                <a:latin typeface="Times New Roman" pitchFamily="18" charset="0"/>
                <a:ea typeface="+mj-ea"/>
                <a:cs typeface="Times New Roman" pitchFamily="18" charset="0"/>
              </a:rPr>
              <a:t>ssl</a:t>
            </a:r>
            <a:r>
              <a:rPr lang="en-US" altLang="zh-CN" sz="2400" dirty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ea typeface="+mj-ea"/>
                <a:cs typeface="Times New Roman" pitchFamily="18" charset="0"/>
              </a:rPr>
              <a:t>channel: OS_FJNU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发表意见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61288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课程相关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773238"/>
            <a:ext cx="8229600" cy="49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实验报告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实验一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发表意见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550760"/>
      </p:ext>
    </p:extLst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要求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按照模板填写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（强烈建议）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报告内容与实验有关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严禁抄袭、雷同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按时提交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实验报告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1314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模板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模板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1 —— 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编程实验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模板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2 —— 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文档实验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自建模板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实验报告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1128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抄袭和雷同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指导老师的成果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lvl="1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配图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邹昌伟老师的实验四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实验报告</a:t>
            </a:r>
          </a:p>
        </p:txBody>
      </p:sp>
      <p:pic>
        <p:nvPicPr>
          <p:cNvPr id="6" name="图片 22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71108"/>
            <a:ext cx="4860897" cy="269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784492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抄袭和雷同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指导老师的成果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学长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/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学姐之力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lvl="1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配图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某学长的实验五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实验报告</a:t>
            </a:r>
          </a:p>
        </p:txBody>
      </p:sp>
      <p:pic>
        <p:nvPicPr>
          <p:cNvPr id="1027" name="Picture 3" descr="E:\Archieve\操作系统材料-201711080102\桌面材料\课件\实验5总结\抄袭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00808"/>
            <a:ext cx="3493181" cy="39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4898503"/>
      </p:ext>
    </p:extLst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抄袭和雷同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指导老师的成果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学长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/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学姐之力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同班同学的支持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lvl="1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配图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某好心的学霸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实验报告</a:t>
            </a:r>
          </a:p>
        </p:txBody>
      </p:sp>
      <p:pic>
        <p:nvPicPr>
          <p:cNvPr id="6" name="Picture 2" descr="7NY846)([A(})LS3_40E{R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808"/>
            <a:ext cx="4608512" cy="209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/>
          <p:nvPr/>
        </p:nvPicPr>
        <p:blipFill>
          <a:blip r:embed="rId3" r:link="rId4"/>
          <a:srcRect l="8170" t="49390" r="31660"/>
          <a:stretch>
            <a:fillRect/>
          </a:stretch>
        </p:blipFill>
        <p:spPr>
          <a:xfrm>
            <a:off x="4045084" y="3573016"/>
            <a:ext cx="5080418" cy="1944216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6372792"/>
      </p:ext>
    </p:extLst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处罚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所有涉事成员，本学期的实验成绩零分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在课上点名批评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例外情况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报告失窃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代码失窃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文档失窃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仅处罚加害一方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实验报告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18805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报告提交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软工一班 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- 3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月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26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日周一实验课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软工二班 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- 3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月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28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日周三实验课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提交方式 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- 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从学生机上传至教师机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特殊情况 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- 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报告提交时间推迟</a:t>
            </a:r>
            <a:endParaRPr lang="en-US" altLang="zh-CN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751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福建师范大学  林鑫泓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8229600" cy="49323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成绩评定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rank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没有提交报告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超过规定时间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报告内容与实验要求无关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报告内容有损师大颜面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学术不端：抄袭，雷同，篡改实验结果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4400" b="1" dirty="0"/>
              <a:t>实验一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67907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|2.1|3.2|4.6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9119</TotalTime>
  <Words>400</Words>
  <Application>Microsoft Office PowerPoint</Application>
  <PresentationFormat>全屏显示(4:3)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Times New Roman</vt:lpstr>
      <vt:lpstr>Verdana</vt:lpstr>
      <vt:lpstr>Wingdings</vt:lpstr>
      <vt:lpstr>Profile</vt:lpstr>
      <vt:lpstr>课程相关</vt:lpstr>
      <vt:lpstr>实验报告</vt:lpstr>
      <vt:lpstr>实验报告</vt:lpstr>
      <vt:lpstr>实验报告</vt:lpstr>
      <vt:lpstr>实验报告</vt:lpstr>
      <vt:lpstr>实验报告</vt:lpstr>
      <vt:lpstr>实验报告</vt:lpstr>
      <vt:lpstr>实验一</vt:lpstr>
      <vt:lpstr>实验一</vt:lpstr>
      <vt:lpstr>实验一</vt:lpstr>
      <vt:lpstr>实验一</vt:lpstr>
      <vt:lpstr>实验一</vt:lpstr>
      <vt:lpstr>实验一</vt:lpstr>
      <vt:lpstr>发表意见</vt:lpstr>
      <vt:lpstr>发表意见</vt:lpstr>
      <vt:lpstr>课程相关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操作系统概述（上）</dc:title>
  <dc:creator>CadmanLin7</dc:creator>
  <cp:lastModifiedBy>Sinhong Lin</cp:lastModifiedBy>
  <cp:revision>2416</cp:revision>
  <dcterms:created xsi:type="dcterms:W3CDTF">2004-03-25T07:12:11Z</dcterms:created>
  <dcterms:modified xsi:type="dcterms:W3CDTF">2018-03-26T03:10:12Z</dcterms:modified>
</cp:coreProperties>
</file>