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C157D-17FB-4277-B7DB-4F981065F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C92E5B-79AF-47D6-893C-D49EEB5D6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23B927-E3BD-4CFA-8DDF-6C38A07DB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A52-4CBD-413D-9A3D-457874B33E03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9621F3-70BB-4BBD-934F-3943432F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A1306-479A-4D6E-81F6-E5CB8AC9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2C34-4E74-4125-AAAC-B8D619185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45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39B75-5FF9-48B9-9333-8BBB52601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338BC5-99C8-41D9-9818-CA7A5AC24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C1840C-654D-4FE6-94D5-320F31B1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A52-4CBD-413D-9A3D-457874B33E03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161FF5-E5FB-4A1E-86B4-CE249669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D2C269-FE40-46ED-A61A-F7FE9AA8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2C34-4E74-4125-AAAC-B8D619185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88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32905A-A85D-4D64-8582-58887F384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AAE7CA-DBFA-41A0-8A5B-5A2BDC525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9DCFC-4F4E-4DC3-9C9E-03759D4E1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A52-4CBD-413D-9A3D-457874B33E03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4AA45D-32B5-4D7E-9128-787FD55A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B9A2D-2A35-44CA-AE61-B3F7318B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2C34-4E74-4125-AAAC-B8D619185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50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A4632-7A95-437C-8B08-F9ABDA87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5ECB3D-BA05-40D6-8763-AF3187DA6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187FD-1E02-43E3-88C8-FE320683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A52-4CBD-413D-9A3D-457874B33E03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D31760-2403-4043-8982-108D504E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A91F5E-8A9C-4724-90D5-52915913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2C34-4E74-4125-AAAC-B8D619185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54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C69EC-C3CF-465E-B10D-C92BA04D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80BB9-8D38-4FA6-8279-8CAEB5151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1F641B-48BE-4251-B2BF-42D2B51A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A52-4CBD-413D-9A3D-457874B33E03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12A1F-5F83-4256-AC73-5A17CF30D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3E6A88-098B-4A83-AC7D-63A554E0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2C34-4E74-4125-AAAC-B8D619185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05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A3EF0-96B6-4D28-83BF-A06F2D6AB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2B721-2B27-47CF-87E4-D7F2277CA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1F3555-CCA8-4471-898F-4B5ED5820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EF6778-CF0A-4511-A8B5-ADCB41E0D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A52-4CBD-413D-9A3D-457874B33E03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1EBFD1-9B10-4BC5-B659-13368B3B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409E63-DCDB-4E3D-B205-406A7608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2C34-4E74-4125-AAAC-B8D619185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42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9DE30-B21B-4D27-84B2-83556258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D4B09F-2FB2-48FD-A11F-920F42F38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53DA44-1B39-4E1F-878C-78508FB30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97C7A1-0FE1-4481-857D-564AD126E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7037A4-EA25-4A33-964F-BB206C93D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D2FE81-E678-4F9E-840B-F61A3FD8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A52-4CBD-413D-9A3D-457874B33E03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AEF0E9-D0CE-4DDC-8F1B-81D34CFD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32D234-7C2F-4208-B524-D65649E2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2C34-4E74-4125-AAAC-B8D619185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8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21B8F-E984-4745-9C9F-25882FD7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5F60CF-521C-4752-824F-CD18E419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A52-4CBD-413D-9A3D-457874B33E03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D47A34-60A1-4BCA-B1A7-5D84384A9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2D8779-B5B6-40EA-8A8B-E2E5D67A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2C34-4E74-4125-AAAC-B8D619185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99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1BA461-84EC-4B2B-8CF2-DF8EF1766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A52-4CBD-413D-9A3D-457874B33E03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11A333-2775-422D-8F61-563DAF5A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928EF4-7135-495D-A2F8-B5099936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2C34-4E74-4125-AAAC-B8D619185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38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663B3-E6CC-4DD4-A11C-D57FD721A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630CB-CDD1-4E83-91C8-E1F73D22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FCC961-5AF1-422D-9982-494D34FF2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A9E8F1-7166-45F8-9910-196FECF3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A52-4CBD-413D-9A3D-457874B33E03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E20FCF-1063-4D63-9457-C3B227F2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522690-F1DC-4ED6-82A0-7ED9D889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2C34-4E74-4125-AAAC-B8D619185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05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5AAA-2386-4F6E-B09A-99369DC7E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532CE6-AE53-45F1-89B9-FEDD7A181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A21B75-EB0B-423D-BC9A-EB0428375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B91427-D8EE-4AA4-8DE0-C6E7A0B1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7A52-4CBD-413D-9A3D-457874B33E03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F7F3CD-BD5E-41DB-AA88-0975B5017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2DF646-6ADC-451D-BECF-7F1F929A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2C34-4E74-4125-AAAC-B8D619185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7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95B02F-1DA2-4CF6-8CBE-38E2E796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BEA393-C724-4FA2-94DE-BBCF4775F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8A61B-7205-4CF2-8E38-ECCB4D9EC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C7A52-4CBD-413D-9A3D-457874B33E03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E4B31-6B07-45F0-AD2F-C96588892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EB6823-8967-41B3-86D0-40550DC2E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62C34-4E74-4125-AAAC-B8D619185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00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DF3973A-4917-4A37-A120-1E4FAADB7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505" y="926431"/>
            <a:ext cx="7822989" cy="500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6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A30D92A-60B9-4B6F-AE72-A3E94F6D1035}"/>
              </a:ext>
            </a:extLst>
          </p:cNvPr>
          <p:cNvSpPr/>
          <p:nvPr/>
        </p:nvSpPr>
        <p:spPr>
          <a:xfrm>
            <a:off x="2245894" y="352927"/>
            <a:ext cx="866274" cy="6577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AA4AD7C-EC00-4DDC-AC55-D76A3AFFDA07}"/>
              </a:ext>
            </a:extLst>
          </p:cNvPr>
          <p:cNvSpPr/>
          <p:nvPr/>
        </p:nvSpPr>
        <p:spPr>
          <a:xfrm>
            <a:off x="2037346" y="1411706"/>
            <a:ext cx="1283369" cy="6577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33C77B2-ECFD-4865-BF18-1269409D327E}"/>
              </a:ext>
            </a:extLst>
          </p:cNvPr>
          <p:cNvSpPr/>
          <p:nvPr/>
        </p:nvSpPr>
        <p:spPr>
          <a:xfrm>
            <a:off x="192505" y="1411706"/>
            <a:ext cx="1523999" cy="6577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시스템 종료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C8006F3-DCAD-485C-BF5C-900663B2021D}"/>
              </a:ext>
            </a:extLst>
          </p:cNvPr>
          <p:cNvSpPr/>
          <p:nvPr/>
        </p:nvSpPr>
        <p:spPr>
          <a:xfrm>
            <a:off x="1804734" y="2470485"/>
            <a:ext cx="1748591" cy="6577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인적사항 입력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10F8BF6-6E7E-441E-87D5-4E7DFBCD2A77}"/>
              </a:ext>
            </a:extLst>
          </p:cNvPr>
          <p:cNvSpPr/>
          <p:nvPr/>
        </p:nvSpPr>
        <p:spPr>
          <a:xfrm>
            <a:off x="1604205" y="3400927"/>
            <a:ext cx="2149645" cy="6577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멤버십 </a:t>
            </a:r>
            <a:r>
              <a:rPr lang="ko-KR" altLang="en-US" dirty="0"/>
              <a:t>번</a:t>
            </a:r>
            <a:r>
              <a:rPr lang="ko-KR" altLang="en-US"/>
              <a:t>호 </a:t>
            </a:r>
            <a:r>
              <a:rPr lang="ko-KR" altLang="en-US" dirty="0"/>
              <a:t>발급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0C441E0-B62C-4B43-B6A5-8DCAB8430F0B}"/>
              </a:ext>
            </a:extLst>
          </p:cNvPr>
          <p:cNvSpPr/>
          <p:nvPr/>
        </p:nvSpPr>
        <p:spPr>
          <a:xfrm>
            <a:off x="2037344" y="4331369"/>
            <a:ext cx="1283369" cy="6577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커피 구매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FDFFB80-4F6E-4AAF-B6D4-9D5D8548BC2C}"/>
              </a:ext>
            </a:extLst>
          </p:cNvPr>
          <p:cNvSpPr/>
          <p:nvPr/>
        </p:nvSpPr>
        <p:spPr>
          <a:xfrm>
            <a:off x="6144123" y="1357566"/>
            <a:ext cx="1283369" cy="6577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방법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3262E51-938E-4485-BEE2-5C5D472CEFCF}"/>
              </a:ext>
            </a:extLst>
          </p:cNvPr>
          <p:cNvSpPr/>
          <p:nvPr/>
        </p:nvSpPr>
        <p:spPr>
          <a:xfrm>
            <a:off x="6144121" y="2336133"/>
            <a:ext cx="1283369" cy="6577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스탬프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2A90414-ECC3-48FE-AA6A-9D073C4A22BC}"/>
              </a:ext>
            </a:extLst>
          </p:cNvPr>
          <p:cNvSpPr/>
          <p:nvPr/>
        </p:nvSpPr>
        <p:spPr>
          <a:xfrm>
            <a:off x="7668126" y="2337135"/>
            <a:ext cx="1604205" cy="6577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스탬프 개수 불충분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359AD39-8F59-4BEC-97D0-D6B25FD81F45}"/>
              </a:ext>
            </a:extLst>
          </p:cNvPr>
          <p:cNvSpPr/>
          <p:nvPr/>
        </p:nvSpPr>
        <p:spPr>
          <a:xfrm>
            <a:off x="7828543" y="1355559"/>
            <a:ext cx="1283369" cy="6577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카드 결제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D92C7D-24A6-434B-99D7-3B11B26E328C}"/>
              </a:ext>
            </a:extLst>
          </p:cNvPr>
          <p:cNvSpPr/>
          <p:nvPr/>
        </p:nvSpPr>
        <p:spPr>
          <a:xfrm>
            <a:off x="6144122" y="362955"/>
            <a:ext cx="1283369" cy="6577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장바구니 현황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A0656C1-F33E-4803-B38A-2A9375CDBBBF}"/>
              </a:ext>
            </a:extLst>
          </p:cNvPr>
          <p:cNvSpPr/>
          <p:nvPr/>
        </p:nvSpPr>
        <p:spPr>
          <a:xfrm>
            <a:off x="1756608" y="5277853"/>
            <a:ext cx="1844837" cy="6577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 구매 여부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09FB42A-5C4B-4B9A-A3AF-C45D7F2733B2}"/>
              </a:ext>
            </a:extLst>
          </p:cNvPr>
          <p:cNvSpPr/>
          <p:nvPr/>
        </p:nvSpPr>
        <p:spPr>
          <a:xfrm>
            <a:off x="1756608" y="6202281"/>
            <a:ext cx="1844837" cy="6577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 구매 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9350B1B-E006-476B-A361-E6C74638FFE2}"/>
              </a:ext>
            </a:extLst>
          </p:cNvPr>
          <p:cNvSpPr/>
          <p:nvPr/>
        </p:nvSpPr>
        <p:spPr>
          <a:xfrm>
            <a:off x="6144120" y="3394914"/>
            <a:ext cx="1283369" cy="6577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스탬프 </a:t>
            </a:r>
            <a:endParaRPr lang="en-US" altLang="ko-KR" dirty="0"/>
          </a:p>
          <a:p>
            <a:pPr algn="ctr"/>
            <a:r>
              <a:rPr lang="ko-KR" altLang="en-US" dirty="0"/>
              <a:t>사용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B7887B2-CA69-4136-ABE5-314778879C0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679031" y="1010653"/>
            <a:ext cx="0" cy="40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D6988E2-829C-4C96-9BDC-08C6BF9ED55E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>
            <a:off x="1716504" y="1740569"/>
            <a:ext cx="320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8852FF6-736A-4327-8E65-3F11EB8D4BD4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2679030" y="2069432"/>
            <a:ext cx="1" cy="40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AB62DF4-64BE-4C03-A6F9-00EF03E77D2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2679028" y="3128211"/>
            <a:ext cx="2" cy="272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DF8214B-5737-4B19-9F62-5E797A25CE7C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679028" y="4058653"/>
            <a:ext cx="1" cy="272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E4A9395-F491-40A4-BF82-84F97F55EE5C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679027" y="4989095"/>
            <a:ext cx="2" cy="272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8118472-0E23-4B16-8453-AFD6CE49C594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2679027" y="5935579"/>
            <a:ext cx="0" cy="266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4C118F13-D109-4CD7-B126-C262C6F01696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3601445" y="691818"/>
            <a:ext cx="2542677" cy="4914898"/>
          </a:xfrm>
          <a:prstGeom prst="bentConnector3">
            <a:avLst>
              <a:gd name="adj1" fmla="val 298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5BA8393-A4AA-4879-9A3A-9ACBF7A79A5D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6785807" y="1020681"/>
            <a:ext cx="1" cy="336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FF070E9-CD25-46DC-9709-87C37FDC3365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7427490" y="2664996"/>
            <a:ext cx="240636" cy="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8648BF0-0F1C-4E2B-9046-4817077F925B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6785806" y="2015292"/>
            <a:ext cx="2" cy="320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ACF6465-5495-4D71-8BC0-5CA15E7A0055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7427492" y="1684422"/>
            <a:ext cx="401051" cy="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3DFD86F-2FBB-4E0C-B8A6-13046C94AC13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6785805" y="2993859"/>
            <a:ext cx="1" cy="401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DC66AA52-1FD7-4C78-A3C6-04E2D2E533A2}"/>
              </a:ext>
            </a:extLst>
          </p:cNvPr>
          <p:cNvCxnSpPr>
            <a:cxnSpLocks/>
          </p:cNvCxnSpPr>
          <p:nvPr/>
        </p:nvCxnSpPr>
        <p:spPr>
          <a:xfrm flipV="1">
            <a:off x="3577372" y="681790"/>
            <a:ext cx="2430381" cy="5839326"/>
          </a:xfrm>
          <a:prstGeom prst="bentConnector3">
            <a:avLst>
              <a:gd name="adj1" fmla="val 315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C7C5F54-CF58-4DD5-B867-FDBA10AD8081}"/>
              </a:ext>
            </a:extLst>
          </p:cNvPr>
          <p:cNvCxnSpPr>
            <a:stCxn id="12" idx="0"/>
            <a:endCxn id="13" idx="2"/>
          </p:cNvCxnSpPr>
          <p:nvPr/>
        </p:nvCxnSpPr>
        <p:spPr>
          <a:xfrm flipH="1" flipV="1">
            <a:off x="8470228" y="2013285"/>
            <a:ext cx="1" cy="32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96438E6-807F-4C71-9270-DFDA39247979}"/>
              </a:ext>
            </a:extLst>
          </p:cNvPr>
          <p:cNvSpPr/>
          <p:nvPr/>
        </p:nvSpPr>
        <p:spPr>
          <a:xfrm>
            <a:off x="9557081" y="352927"/>
            <a:ext cx="2249903" cy="6577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 확인 여부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F36BB56E-97F7-4EF4-AC4F-1B83ED43C823}"/>
              </a:ext>
            </a:extLst>
          </p:cNvPr>
          <p:cNvSpPr/>
          <p:nvPr/>
        </p:nvSpPr>
        <p:spPr>
          <a:xfrm>
            <a:off x="4391537" y="1349544"/>
            <a:ext cx="1532006" cy="6577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시스템 </a:t>
            </a:r>
            <a:r>
              <a:rPr lang="ko-KR" altLang="en-US" dirty="0"/>
              <a:t>종료</a:t>
            </a: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C17B23C8-B95E-449F-8CC8-3231F7D2D808}"/>
              </a:ext>
            </a:extLst>
          </p:cNvPr>
          <p:cNvCxnSpPr>
            <a:cxnSpLocks/>
            <a:stCxn id="10" idx="1"/>
            <a:endCxn id="82" idx="3"/>
          </p:cNvCxnSpPr>
          <p:nvPr/>
        </p:nvCxnSpPr>
        <p:spPr>
          <a:xfrm flipH="1" flipV="1">
            <a:off x="5923543" y="1678407"/>
            <a:ext cx="220580" cy="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5D695EA3-0B7D-49B0-B045-C4E226F1B0CD}"/>
              </a:ext>
            </a:extLst>
          </p:cNvPr>
          <p:cNvSpPr/>
          <p:nvPr/>
        </p:nvSpPr>
        <p:spPr>
          <a:xfrm>
            <a:off x="7935440" y="4319338"/>
            <a:ext cx="1564083" cy="6577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스탬프 적립 현황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03B42DA8-DDB4-44A2-A973-AF57456EF74B}"/>
              </a:ext>
            </a:extLst>
          </p:cNvPr>
          <p:cNvSpPr/>
          <p:nvPr/>
        </p:nvSpPr>
        <p:spPr>
          <a:xfrm>
            <a:off x="9821772" y="4331369"/>
            <a:ext cx="1720519" cy="6577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멤버십 </a:t>
            </a:r>
            <a:br>
              <a:rPr lang="en-US" altLang="ko-KR" dirty="0"/>
            </a:br>
            <a:r>
              <a:rPr lang="ko-KR" altLang="en-US" dirty="0"/>
              <a:t>비밀번호 찾기</a:t>
            </a: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6B6A1928-3AEA-4D98-A061-60CD0A5EB287}"/>
              </a:ext>
            </a:extLst>
          </p:cNvPr>
          <p:cNvCxnSpPr>
            <a:cxnSpLocks/>
          </p:cNvCxnSpPr>
          <p:nvPr/>
        </p:nvCxnSpPr>
        <p:spPr>
          <a:xfrm flipV="1">
            <a:off x="7386587" y="681790"/>
            <a:ext cx="2129592" cy="3041987"/>
          </a:xfrm>
          <a:prstGeom prst="bentConnector3">
            <a:avLst>
              <a:gd name="adj1" fmla="val 921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3F852E1E-03CF-4D02-A6CC-5CFE114CC8C9}"/>
              </a:ext>
            </a:extLst>
          </p:cNvPr>
          <p:cNvCxnSpPr>
            <a:cxnSpLocks/>
            <a:stCxn id="13" idx="0"/>
            <a:endCxn id="80" idx="1"/>
          </p:cNvCxnSpPr>
          <p:nvPr/>
        </p:nvCxnSpPr>
        <p:spPr>
          <a:xfrm rot="5400000" flipH="1" flipV="1">
            <a:off x="8676770" y="475249"/>
            <a:ext cx="673769" cy="10868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6EB280AA-EC4C-41C9-95D5-D7EC321E7791}"/>
              </a:ext>
            </a:extLst>
          </p:cNvPr>
          <p:cNvSpPr/>
          <p:nvPr/>
        </p:nvSpPr>
        <p:spPr>
          <a:xfrm>
            <a:off x="8943473" y="5740067"/>
            <a:ext cx="1564083" cy="6577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시스템 종료</a:t>
            </a:r>
          </a:p>
        </p:txBody>
      </p: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C760782C-6487-4737-B6D9-A7B160ECEAB2}"/>
              </a:ext>
            </a:extLst>
          </p:cNvPr>
          <p:cNvCxnSpPr>
            <a:cxnSpLocks/>
            <a:stCxn id="80" idx="2"/>
            <a:endCxn id="103" idx="0"/>
          </p:cNvCxnSpPr>
          <p:nvPr/>
        </p:nvCxnSpPr>
        <p:spPr>
          <a:xfrm rot="5400000">
            <a:off x="8045416" y="1682720"/>
            <a:ext cx="3308685" cy="1964551"/>
          </a:xfrm>
          <a:prstGeom prst="bentConnector3">
            <a:avLst>
              <a:gd name="adj1" fmla="val 895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0EC963C5-AECB-4C11-B8CB-CD464DAB38C0}"/>
              </a:ext>
            </a:extLst>
          </p:cNvPr>
          <p:cNvCxnSpPr>
            <a:cxnSpLocks/>
            <a:stCxn id="80" idx="2"/>
            <a:endCxn id="104" idx="0"/>
          </p:cNvCxnSpPr>
          <p:nvPr/>
        </p:nvCxnSpPr>
        <p:spPr>
          <a:xfrm rot="5400000">
            <a:off x="9021675" y="2671011"/>
            <a:ext cx="332071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9300284C-9F27-49A8-8E43-9D0412090025}"/>
              </a:ext>
            </a:extLst>
          </p:cNvPr>
          <p:cNvCxnSpPr>
            <a:cxnSpLocks/>
            <a:stCxn id="80" idx="3"/>
            <a:endCxn id="112" idx="0"/>
          </p:cNvCxnSpPr>
          <p:nvPr/>
        </p:nvCxnSpPr>
        <p:spPr>
          <a:xfrm flipH="1">
            <a:off x="9725515" y="681790"/>
            <a:ext cx="2081469" cy="5058277"/>
          </a:xfrm>
          <a:prstGeom prst="bentConnector4">
            <a:avLst>
              <a:gd name="adj1" fmla="val -10983"/>
              <a:gd name="adj2" fmla="val 979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5C962C6B-62B3-4BEA-A1C5-6A8A96AD64EE}"/>
              </a:ext>
            </a:extLst>
          </p:cNvPr>
          <p:cNvCxnSpPr>
            <a:stCxn id="103" idx="2"/>
            <a:endCxn id="112" idx="0"/>
          </p:cNvCxnSpPr>
          <p:nvPr/>
        </p:nvCxnSpPr>
        <p:spPr>
          <a:xfrm rot="16200000" flipH="1">
            <a:off x="8839997" y="4854548"/>
            <a:ext cx="763003" cy="10080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6A0BC320-C4C9-4035-BB80-58D8071A34D1}"/>
              </a:ext>
            </a:extLst>
          </p:cNvPr>
          <p:cNvCxnSpPr>
            <a:stCxn id="104" idx="2"/>
            <a:endCxn id="112" idx="0"/>
          </p:cNvCxnSpPr>
          <p:nvPr/>
        </p:nvCxnSpPr>
        <p:spPr>
          <a:xfrm rot="5400000">
            <a:off x="9828288" y="4886323"/>
            <a:ext cx="750972" cy="9565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6B07CE15-D500-41D3-AFE0-CAC0C2D2AF03}"/>
              </a:ext>
            </a:extLst>
          </p:cNvPr>
          <p:cNvSpPr txBox="1"/>
          <p:nvPr/>
        </p:nvSpPr>
        <p:spPr>
          <a:xfrm>
            <a:off x="1158920" y="1022140"/>
            <a:ext cx="6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Arial Black" panose="020B0A04020102020204" pitchFamily="34" charset="0"/>
              </a:rPr>
              <a:t>NO</a:t>
            </a:r>
            <a:endParaRPr lang="ko-KR" altLang="en-US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B7C77AA-60E8-4930-AB3B-2579FE91539A}"/>
              </a:ext>
            </a:extLst>
          </p:cNvPr>
          <p:cNvSpPr txBox="1"/>
          <p:nvPr/>
        </p:nvSpPr>
        <p:spPr>
          <a:xfrm>
            <a:off x="5317533" y="1010653"/>
            <a:ext cx="6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Arial Black" panose="020B0A04020102020204" pitchFamily="34" charset="0"/>
              </a:rPr>
              <a:t>NO</a:t>
            </a:r>
            <a:endParaRPr lang="ko-KR" altLang="en-US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405DBD8-B443-4549-A431-E10711D7A835}"/>
              </a:ext>
            </a:extLst>
          </p:cNvPr>
          <p:cNvSpPr txBox="1"/>
          <p:nvPr/>
        </p:nvSpPr>
        <p:spPr>
          <a:xfrm>
            <a:off x="11464076" y="1016807"/>
            <a:ext cx="6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Arial Black" panose="020B0A04020102020204" pitchFamily="34" charset="0"/>
              </a:rPr>
              <a:t>NO</a:t>
            </a:r>
            <a:endParaRPr lang="ko-KR" altLang="en-US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517B12B-08AB-4694-B506-5F55FC23749C}"/>
              </a:ext>
            </a:extLst>
          </p:cNvPr>
          <p:cNvSpPr txBox="1"/>
          <p:nvPr/>
        </p:nvSpPr>
        <p:spPr>
          <a:xfrm>
            <a:off x="2817786" y="2085292"/>
            <a:ext cx="76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Arial Black" panose="020B0A04020102020204" pitchFamily="34" charset="0"/>
              </a:rPr>
              <a:t>YES</a:t>
            </a:r>
            <a:endParaRPr lang="ko-KR" altLang="en-US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427214C-F2FB-4D97-9DAA-4B230C94BB57}"/>
              </a:ext>
            </a:extLst>
          </p:cNvPr>
          <p:cNvSpPr txBox="1"/>
          <p:nvPr/>
        </p:nvSpPr>
        <p:spPr>
          <a:xfrm>
            <a:off x="6070310" y="3029900"/>
            <a:ext cx="76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Arial Black" panose="020B0A04020102020204" pitchFamily="34" charset="0"/>
              </a:rPr>
              <a:t>YES</a:t>
            </a:r>
            <a:endParaRPr lang="ko-KR" altLang="en-US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B197217-9350-4AA6-BB2E-690B465141B3}"/>
              </a:ext>
            </a:extLst>
          </p:cNvPr>
          <p:cNvSpPr txBox="1"/>
          <p:nvPr/>
        </p:nvSpPr>
        <p:spPr>
          <a:xfrm>
            <a:off x="9992807" y="2101153"/>
            <a:ext cx="76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Arial Black" panose="020B0A04020102020204" pitchFamily="34" charset="0"/>
              </a:rPr>
              <a:t>YES</a:t>
            </a:r>
            <a:endParaRPr lang="ko-KR" altLang="en-US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2C95622-58F7-4A57-87B9-573FC13EE210}"/>
              </a:ext>
            </a:extLst>
          </p:cNvPr>
          <p:cNvSpPr txBox="1"/>
          <p:nvPr/>
        </p:nvSpPr>
        <p:spPr>
          <a:xfrm>
            <a:off x="7727381" y="2974627"/>
            <a:ext cx="6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Arial Black" panose="020B0A04020102020204" pitchFamily="34" charset="0"/>
              </a:rPr>
              <a:t>NO</a:t>
            </a:r>
            <a:endParaRPr lang="ko-KR" altLang="en-US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44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39EECF2-0C78-4FF7-B78D-6AF463A50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9" y="0"/>
            <a:ext cx="7348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8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5C5EEC-9D56-4888-B6DF-8B8A025E9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937" y="0"/>
            <a:ext cx="72831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5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49</Words>
  <Application>Microsoft Office PowerPoint</Application>
  <PresentationFormat>와이드스크린</PresentationFormat>
  <Paragraphs>27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i7F-00</dc:creator>
  <cp:lastModifiedBy>i7F-00</cp:lastModifiedBy>
  <cp:revision>6</cp:revision>
  <dcterms:created xsi:type="dcterms:W3CDTF">2024-04-01T07:30:47Z</dcterms:created>
  <dcterms:modified xsi:type="dcterms:W3CDTF">2024-04-01T08:19:19Z</dcterms:modified>
</cp:coreProperties>
</file>