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3A68-B2BE-4726-833A-F9FC6EC4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950EB-C41D-4890-8ED6-2B007EDB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1238B-6183-4F29-8150-2014F04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C9F3C-B273-4016-B384-AC69AB82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F7240-F9E8-4876-8BEC-3C780FF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73EC-34E6-4517-9512-9D74BCFD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1A8D3-727B-4DB9-99F2-99638E3BD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FC17D-074D-4E31-8249-33015AA9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9FA50-E958-44CA-8AF0-94A42C3E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163CA-E28F-4B94-95C7-D2AFE4A0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5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E1FB9-6C2C-4AC3-9043-0F3569FB2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4F55B-AD32-480B-9D85-209242CF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B9522-D12C-4799-B30C-C4568E0E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2AAEC-6649-4F3F-8C9D-E63466E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9E467-26A3-4F23-934C-AFB912D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37171-1140-4900-9163-33487FAF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B8470-AFBA-4BDA-82B5-9BB8CF6F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C463-C433-4DD1-84AE-69303FC3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292EE-E6EE-4012-9F22-38F7515D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E631-DEF2-465E-86CC-BC9293CF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8FB28-A565-403E-9EF5-9C54C575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AC403-5357-4EFB-8504-2AF97FB4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B058-955D-4B3B-91BD-666E7CD2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04D28-C37D-408C-867C-3E1B865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F7616-5794-41A8-B083-AA49A7B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BDD9-C290-4361-92C1-F634B902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87156-EDD7-42C0-9F48-49F39202B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162B3-59A0-4A82-84F5-B414E0A8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24AA8-91DA-402E-883E-0C5AB3A5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EA2D0-1478-4E9F-AECE-7C572991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FFA5D-1DAF-49BC-86AD-07BB40F1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A2DB1-69B2-4910-84A7-681F2C32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6B903-3C71-4011-9710-12422FAD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53A00-BCD7-4BC4-8515-BB5CAE94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F1D8C-3BCD-44E1-BA08-078F5B25C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516683-9747-46C1-8F4A-38D4BB6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F059E7-1C65-4594-BDF3-A9E999F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96C52-93C4-4FF1-AF80-E16D261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BF25E7-894F-422B-A0DA-4470533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A27B-0AB0-4444-B5EF-98EA498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DAC33-4BD1-4056-98A5-537747D8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B11B9C-D4B3-41BF-A1C3-73A23214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CA935-115E-4234-9F3E-B6F13995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AFA47-83AE-4E1E-AE33-0096D937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755C1-E8E3-459B-8B75-01738EE5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841B0-D0CC-4A60-94CF-2D87821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77AC8-D926-474F-B5D1-2F69447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37202-9598-44CE-907A-0E7EAAE9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FDC6D-1C31-4B70-894A-DA8C739B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F7E1D-26FF-4FFA-8197-69412EF9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486B2-9AAF-4D44-BD78-BC6FAAF0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B5C36-15B8-4756-8E31-1DB8FFB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BB74-2B40-4E44-8B68-0636E5C4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A6134F-DC30-407F-B847-D836712D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10C74-9A7F-4E1A-A441-B684E262A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9F82D-E506-451B-BFD7-8DD8155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7FE9E-4ECF-4ED1-AC8C-E410AAE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65DE57-9949-4C58-8BA5-32345292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7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3E5A9-AD8A-498A-BC57-DACA1AEF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5D56C-B633-4AC2-9B4D-EC527991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C8279-F33C-43C8-866D-0CFB9DAE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6035-27A0-44DB-8A89-B59BA7A9EEE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85156-9340-404D-8E20-3159C969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C760A-AA0A-4126-AB73-10A1FCB5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5F3B-760A-4A8B-B12B-CA4DDEB3B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56ABE8-A69B-43D2-AD2D-F678A00E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2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D3126-E4F2-4BAD-9E2A-83DDEB1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프로젝트설계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8FAF6E-736A-4D04-8A1F-3C5DBB6E3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43" y="1594434"/>
            <a:ext cx="853722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2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A18C-DDFC-4875-A970-80A4A04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프로젝트설계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1C99B-4E01-417A-B1E9-5B7E50D5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제작한 </a:t>
            </a:r>
            <a:r>
              <a:rPr lang="ko-KR" altLang="en-US" dirty="0" err="1"/>
              <a:t>동행로또는</a:t>
            </a:r>
            <a:r>
              <a:rPr lang="ko-KR" altLang="en-US" dirty="0"/>
              <a:t> 프로젝트 명에서도 유추가 가능하듯 복권 시스템입니다</a:t>
            </a:r>
            <a:r>
              <a:rPr lang="en-US" altLang="ko-KR" dirty="0"/>
              <a:t>. </a:t>
            </a:r>
            <a:r>
              <a:rPr lang="ko-KR" altLang="en-US" dirty="0"/>
              <a:t>프로그램을 시작하게 되면 로또 구입을 위한 회원가입의 여부를 묻고 그에 따른 인적 사항을 받습니다</a:t>
            </a:r>
            <a:r>
              <a:rPr lang="en-US" altLang="ko-KR" dirty="0"/>
              <a:t>. </a:t>
            </a:r>
            <a:r>
              <a:rPr lang="ko-KR" altLang="en-US" dirty="0"/>
              <a:t>로또를 구매할 수 있는 어떤 제한</a:t>
            </a:r>
            <a:r>
              <a:rPr lang="en-US" altLang="ko-KR" dirty="0"/>
              <a:t>(</a:t>
            </a:r>
            <a:r>
              <a:rPr lang="ko-KR" altLang="en-US" dirty="0"/>
              <a:t>미성년자는 구매 불가</a:t>
            </a:r>
            <a:r>
              <a:rPr lang="en-US" altLang="ko-KR" dirty="0"/>
              <a:t>)</a:t>
            </a:r>
            <a:r>
              <a:rPr lang="ko-KR" altLang="en-US" dirty="0"/>
              <a:t>을 받지 않는다면 로또를 구매할 수 있고 로또 구입은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일의 자리로 </a:t>
            </a:r>
            <a:r>
              <a:rPr lang="en-US" altLang="ko-KR" dirty="0"/>
              <a:t>6</a:t>
            </a:r>
            <a:r>
              <a:rPr lang="ko-KR" altLang="en-US" dirty="0"/>
              <a:t>개의 숫자를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입력한 숫자로 로또 구매를 진행하면 회원가입 시 입력했던 결제 비밀번호를 입력하면 로또 구매가 완료됩니다</a:t>
            </a:r>
            <a:r>
              <a:rPr lang="en-US" altLang="ko-KR" dirty="0"/>
              <a:t>. </a:t>
            </a:r>
            <a:r>
              <a:rPr lang="ko-KR" altLang="en-US" dirty="0"/>
              <a:t>이후에 랜덤으로 로또 숫자가 생성되고 그 번호가 사용자가 입력했던 번호와 동일하면 당첨이고 그렇지 않으면 </a:t>
            </a:r>
            <a:r>
              <a:rPr lang="ko-KR" altLang="en-US" dirty="0" err="1"/>
              <a:t>낙첨이</a:t>
            </a:r>
            <a:r>
              <a:rPr lang="ko-KR" altLang="en-US" dirty="0"/>
              <a:t> 되는 시스템입니다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0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446B7-CF57-40BF-B0B0-E4FCD64D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A0B16-0D63-4FB3-8414-2EC2215E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동행로또는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크게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Scanner,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무한 루프의 제어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thread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그리고 랜덤 메서드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기능을 가지고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회원가입 시 사용자의 인적사항을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Scanner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클래스로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입력받고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인적사항에 잘못된 내용이 입력되면 다시 입력을 유도할 수 있도록 무한 루프안에 조건문을 사용하였고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추첨이 진행되거나 당첨의 유무를 확인할 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thread sleep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메서드를 사용하여 조금의 긴장감을 더해줬습니다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그리고 당연히 로또의 특성상 랜덤으로 생성되는 로또의 번호를 위해 랜덤 메서드를 사용하였습니다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10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162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주제 : 프로젝트설계</vt:lpstr>
      <vt:lpstr>주제 : 프로젝트설계 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2</cp:revision>
  <dcterms:created xsi:type="dcterms:W3CDTF">2024-03-29T03:24:10Z</dcterms:created>
  <dcterms:modified xsi:type="dcterms:W3CDTF">2024-03-29T06:32:12Z</dcterms:modified>
</cp:coreProperties>
</file>