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475B2-8CCA-4B68-AC6B-C3C014AAE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2D42D7-1AF5-410B-ABF7-A525A4DB2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092D3-9B51-4EB1-9EC0-8E83B33C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CE02-5F10-402C-A742-A80D44F810A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733E1-AC73-42E0-827E-E6BF635A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92EEE-45BD-487D-962B-64AA4D80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D9C9-EC26-4EFF-B119-91844F4C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67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C8933-A5BB-4441-B10A-8BF060B0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A2464-A4E0-422F-B1EB-B474155D0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FE4F9-4757-4797-873B-29388AE5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CE02-5F10-402C-A742-A80D44F810A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FC5B3-2F9B-4031-9637-3DA63C6B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94F17-D62E-4547-B7C4-FE6AADFC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D9C9-EC26-4EFF-B119-91844F4C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9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9C35BC-6868-46B5-A45E-D0C1E3556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42D637-268E-457A-875D-B1728D0DE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E7F06-CF01-49FA-8AC7-B3F23C1B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CE02-5F10-402C-A742-A80D44F810A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8B68B-8107-4ACE-8049-BC2BF855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BA8FE-1853-476B-9CD7-4CC59A9C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D9C9-EC26-4EFF-B119-91844F4C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8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B4F50-F3DC-4D7E-9E60-361A324C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26091-2D46-472C-A4C8-8ECFAA78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A419A-A13B-46EE-8726-864327E0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CE02-5F10-402C-A742-A80D44F810A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8DC92-AFA8-480B-9AC2-1FEB3EA6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FB3B6-FE5C-4121-BEDE-F4E0D688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D9C9-EC26-4EFF-B119-91844F4C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B2783-E421-4D3B-B3AD-381BC646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D2F52-7106-4033-B2D9-A060E85D3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B7183-DEEE-4B26-89DF-1071DA1C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CE02-5F10-402C-A742-A80D44F810A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839AC-825A-4685-B276-028785E9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CD572-3CDC-4044-8767-71328E2B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D9C9-EC26-4EFF-B119-91844F4C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36333-F385-4CE0-A9A7-EFF9E28F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1EFEC-12D7-4D0A-BBF1-02C7E0F53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A5731D-2043-4678-98B6-3C3123235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E5991-4756-4EEA-B11E-92347376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CE02-5F10-402C-A742-A80D44F810A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8093B-6F43-4D06-B52C-A0601534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63F435-153D-4646-A668-B70A1613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D9C9-EC26-4EFF-B119-91844F4C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2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6EB9E-22AA-4FC5-BB78-0863F18A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39BFD-10DD-4B47-9243-3308BE5AA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024FAC-7FFC-4CAF-8F5D-2421C7249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88115-506A-4D10-9886-6929360DB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D3798E-2969-4D45-BEA6-033A58D73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9A6372-AEA7-4073-B95F-EC391842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CE02-5F10-402C-A742-A80D44F810A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25EEE9-EF74-4E85-BCC7-5C7A9585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13E3FD-97D5-4AF5-94DC-D372CD9F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D9C9-EC26-4EFF-B119-91844F4C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2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99EA3-D843-4FCD-9868-2246EDF4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D7323B-63AC-4494-8F58-7FB8C0F8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CE02-5F10-402C-A742-A80D44F810A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FEAC51-5430-4E64-8E44-71982759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C2B96E-5077-46FA-97F3-610E4A08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D9C9-EC26-4EFF-B119-91844F4C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0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5DABAA-CCFB-458A-97A8-FE48F0E5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CE02-5F10-402C-A742-A80D44F810A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B37EB6-C7CC-449F-B7C0-9A662724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CC38F-0A23-4A58-8819-C1DF045C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D9C9-EC26-4EFF-B119-91844F4C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6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6EEA4-FC3D-4261-884B-B54B20C4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CC0CF-D2EC-4D01-A782-45FD2E7B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CABBC-3815-4A36-ABDB-B06B287F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ABAF25-048C-4D01-BF3B-9A43744B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CE02-5F10-402C-A742-A80D44F810A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1BD90-AF00-464F-BB48-D1F5D88E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EEE7C-9B71-4620-AE4E-6136BB56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D9C9-EC26-4EFF-B119-91844F4C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D433E-4420-498D-85A1-EFFE73CE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CD1AD9-27F0-4A9B-BE9E-6DA701274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FEF745-E3D1-424F-B005-3B3895174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A4B9B-D53A-43D6-BF6A-FBF934D6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CE02-5F10-402C-A742-A80D44F810A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69A40E-1B61-4E54-8F49-5A269E11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EA24E-F395-4F54-B8F7-DA6C9324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D9C9-EC26-4EFF-B119-91844F4C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6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100F4F-945C-4F03-8C72-735FA651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157413-CF92-4E1D-AC32-E1D698B9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CB9A9-4D58-4A94-86FA-DE4E47D5C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CE02-5F10-402C-A742-A80D44F810AC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FC97B-F69B-457E-A09F-4D609CE2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C26E9-634C-40FF-9114-0BB1CEB7D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8D9C9-EC26-4EFF-B119-91844F4C86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4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D9FFE3-12FE-4A33-A38B-6BE77D6A7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8837613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59B5BC8-6961-4DE3-A000-5FB5A200065B}"/>
              </a:ext>
            </a:extLst>
          </p:cNvPr>
          <p:cNvSpPr/>
          <p:nvPr/>
        </p:nvSpPr>
        <p:spPr>
          <a:xfrm>
            <a:off x="4950941" y="4481383"/>
            <a:ext cx="2364259" cy="1210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6118BB-60EB-4024-8C85-79D3DF2FFE86}"/>
              </a:ext>
            </a:extLst>
          </p:cNvPr>
          <p:cNvSpPr/>
          <p:nvPr/>
        </p:nvSpPr>
        <p:spPr>
          <a:xfrm>
            <a:off x="4950941" y="3155091"/>
            <a:ext cx="2364259" cy="1210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F0C575F-E0D2-453F-BD7F-228865B040FD}"/>
              </a:ext>
            </a:extLst>
          </p:cNvPr>
          <p:cNvCxnSpPr/>
          <p:nvPr/>
        </p:nvCxnSpPr>
        <p:spPr>
          <a:xfrm flipV="1">
            <a:off x="7315200" y="4588476"/>
            <a:ext cx="1449859" cy="7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84511-B3F5-466C-8FB4-6CC163E5B656}"/>
              </a:ext>
            </a:extLst>
          </p:cNvPr>
          <p:cNvSpPr txBox="1"/>
          <p:nvPr/>
        </p:nvSpPr>
        <p:spPr>
          <a:xfrm>
            <a:off x="8914606" y="4777945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삼천리 </a:t>
            </a:r>
            <a:endParaRPr lang="en-US" altLang="ko-KR" dirty="0"/>
          </a:p>
          <a:p>
            <a:r>
              <a:rPr lang="ko-KR" altLang="en-US" dirty="0"/>
              <a:t>슬라이드 완성</a:t>
            </a:r>
          </a:p>
        </p:txBody>
      </p:sp>
    </p:spTree>
    <p:extLst>
      <p:ext uri="{BB962C8B-B14F-4D97-AF65-F5344CB8AC3E}">
        <p14:creationId xmlns:p14="http://schemas.microsoft.com/office/powerpoint/2010/main" val="158536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F3AE26-FA32-49E0-90B0-A1ECD0CEB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0891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482957-CA07-4A76-A7F0-3E539FB12CBE}"/>
              </a:ext>
            </a:extLst>
          </p:cNvPr>
          <p:cNvSpPr/>
          <p:nvPr/>
        </p:nvSpPr>
        <p:spPr>
          <a:xfrm>
            <a:off x="2570205" y="3987114"/>
            <a:ext cx="4431957" cy="1614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57150"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119CA89-4A74-4854-B149-7A905DB5F578}"/>
              </a:ext>
            </a:extLst>
          </p:cNvPr>
          <p:cNvCxnSpPr>
            <a:stCxn id="6" idx="2"/>
          </p:cNvCxnSpPr>
          <p:nvPr/>
        </p:nvCxnSpPr>
        <p:spPr>
          <a:xfrm>
            <a:off x="4786184" y="5601730"/>
            <a:ext cx="387178" cy="42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B19317-E2D5-4473-B9A3-17700BA1D971}"/>
              </a:ext>
            </a:extLst>
          </p:cNvPr>
          <p:cNvSpPr txBox="1"/>
          <p:nvPr/>
        </p:nvSpPr>
        <p:spPr>
          <a:xfrm>
            <a:off x="5173362" y="586053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탭메뉴</a:t>
            </a:r>
            <a:r>
              <a:rPr lang="ko-KR" altLang="en-US" dirty="0"/>
              <a:t> 만들어 오기</a:t>
            </a:r>
          </a:p>
        </p:txBody>
      </p:sp>
    </p:spTree>
    <p:extLst>
      <p:ext uri="{BB962C8B-B14F-4D97-AF65-F5344CB8AC3E}">
        <p14:creationId xmlns:p14="http://schemas.microsoft.com/office/powerpoint/2010/main" val="276094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i7F-00</cp:lastModifiedBy>
  <cp:revision>1</cp:revision>
  <dcterms:created xsi:type="dcterms:W3CDTF">2024-02-02T06:50:23Z</dcterms:created>
  <dcterms:modified xsi:type="dcterms:W3CDTF">2024-02-02T06:50:58Z</dcterms:modified>
</cp:coreProperties>
</file>