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F46B3-2D99-4C9E-A83A-B8536708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E162E-5A40-4F61-BF1F-87824A7D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EBD60-68D9-4974-A23E-585693CE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398F9-E896-4059-BDA8-00466B70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31E8E-375A-4309-B725-FC56894E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3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671A-272A-4569-AA85-63F100AB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C4FD7C-3254-46B9-98DD-846BB526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72D3C-5B93-4D86-9750-7B7CD2AC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BD3BE-364A-4629-A576-5EFACD21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64EF1-9A30-4144-A600-CF3D605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5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8EB060-C163-473C-ABB3-E61505ED3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DF71CF-55D8-4A9C-AC27-C7690F16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7CB62-D203-46F5-B1E5-52E1D502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784AA-E6CB-446A-B2FB-A883A1FD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36CDD-739D-4ABF-AE4C-6D5F2D7F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770B-26CB-49FF-B0F6-3BB0671E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90218-63D4-4988-9F4A-BD79DF5E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A07BD-6AFC-4914-9C80-D9ED7FAC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29F7A-D3F4-4A35-BFC6-91355A3A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4FC55-F1F8-4AF8-9779-BE09651D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6DF72-5788-4B7B-BAF9-1E0541C7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B72BF-CE13-4F78-95EC-AD15DDC32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C915B-234E-4B77-87CA-0CF9AE0A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BE814-28D8-4642-AEBB-3F30CFA8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649D1-3F97-4368-B8ED-EB8DEF13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4F5A-3765-42BD-AB66-01B5D195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EE21D-17DB-4875-9448-A91A07B7B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F7027-66A0-485B-8E4F-9D0AF511B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AD74A-A43E-4723-931F-7786DB70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E4E16-AB37-4693-B1D2-C5B14BBA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8C2CB-6BC3-495A-9648-178397E7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AED5-F848-499C-B296-003EC15D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CB990-AA58-454B-A4D8-FB7D5DAEE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4B313-D270-44DF-AFC9-9831F87D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3FAA56-68D8-4BF8-9E22-432054046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FFFE2B-6E6A-4E60-A7D6-10EFBCE6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2D97A7-960E-467C-8739-4350323D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76255-15A1-4E33-BF14-7F61C2CC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54B9E7-4D7B-4EC3-8F5C-91BF4FA4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0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EFB9B-5016-42BD-BB71-0E054F89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269DB-6365-40DE-8A4E-2444F533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1B24E-EB4C-4ACA-A78A-3C6BC0BB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B0505-F351-4B42-8F18-86DE9831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03236-6D66-44EE-BD76-C107E17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01AAE9-6CBB-4001-B825-4474009C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36DFA-7658-43B1-A8C6-A0434AB8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2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DEAB1-5FD9-4419-9991-C1DD9EA3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E4E7E-7428-40F1-BFBB-9206280D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7A7B8-3469-43CD-9A9E-2ED2E4AA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91419-56A1-415A-A393-BD555293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D50AF-A4BA-45BA-94E8-D9C66808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D47B6-E7FF-4069-8FBA-7CB47634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796BC-8CD8-4F4B-B844-35105ACA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F1E301-E9C4-4DDF-89EA-E28F5A209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E0D0C-B062-472C-9C54-1AB3BFE3A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CCC8B-6938-4A40-B511-23DEA345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CF791-B8E6-458D-AC4A-027270DA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C56B6-851F-452B-BBFF-E994E24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1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5F894D-B2CD-4023-A928-2CCC858C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421DF-0AFB-4E7E-8C0F-F63FF9D9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E06D4-C271-4748-B9E7-F30A2EAF9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88E7A-99BB-4388-8740-FFADADED8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3D102-C675-4E15-A198-AF553AFAB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2B103A-7856-4DB2-9843-0807679721F3}"/>
              </a:ext>
            </a:extLst>
          </p:cNvPr>
          <p:cNvSpPr/>
          <p:nvPr/>
        </p:nvSpPr>
        <p:spPr>
          <a:xfrm>
            <a:off x="3245707" y="543697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FB9C4F-F834-432C-BE17-C0D6C25284D2}"/>
              </a:ext>
            </a:extLst>
          </p:cNvPr>
          <p:cNvSpPr/>
          <p:nvPr/>
        </p:nvSpPr>
        <p:spPr>
          <a:xfrm>
            <a:off x="3245707" y="1659925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41B746-D505-424E-93EC-370410843E94}"/>
              </a:ext>
            </a:extLst>
          </p:cNvPr>
          <p:cNvSpPr/>
          <p:nvPr/>
        </p:nvSpPr>
        <p:spPr>
          <a:xfrm>
            <a:off x="3245706" y="2776153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F1A02D-042F-403D-B5FC-4CA061694598}"/>
              </a:ext>
            </a:extLst>
          </p:cNvPr>
          <p:cNvSpPr/>
          <p:nvPr/>
        </p:nvSpPr>
        <p:spPr>
          <a:xfrm>
            <a:off x="3245706" y="3871786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EDFD6B-B304-47FD-9C5F-F09504B9BACD}"/>
              </a:ext>
            </a:extLst>
          </p:cNvPr>
          <p:cNvCxnSpPr/>
          <p:nvPr/>
        </p:nvCxnSpPr>
        <p:spPr>
          <a:xfrm>
            <a:off x="4613187" y="543697"/>
            <a:ext cx="1145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E0AB72-31B4-4B17-9ADB-B059F91D0706}"/>
              </a:ext>
            </a:extLst>
          </p:cNvPr>
          <p:cNvSpPr txBox="1"/>
          <p:nvPr/>
        </p:nvSpPr>
        <p:spPr>
          <a:xfrm>
            <a:off x="6021859" y="359031"/>
            <a:ext cx="462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 = $('section &gt; article').eq(0).offset().top;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CB1792-A425-471B-8DBA-2F09B9B9398F}"/>
              </a:ext>
            </a:extLst>
          </p:cNvPr>
          <p:cNvCxnSpPr/>
          <p:nvPr/>
        </p:nvCxnSpPr>
        <p:spPr>
          <a:xfrm>
            <a:off x="4613186" y="2763795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449F66-62F5-4831-8F11-674BBB0EECF5}"/>
              </a:ext>
            </a:extLst>
          </p:cNvPr>
          <p:cNvCxnSpPr/>
          <p:nvPr/>
        </p:nvCxnSpPr>
        <p:spPr>
          <a:xfrm>
            <a:off x="5185718" y="543697"/>
            <a:ext cx="0" cy="111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701CD6-68BF-4251-B716-F4E198B52F62}"/>
              </a:ext>
            </a:extLst>
          </p:cNvPr>
          <p:cNvSpPr txBox="1"/>
          <p:nvPr/>
        </p:nvSpPr>
        <p:spPr>
          <a:xfrm>
            <a:off x="6161902" y="1639330"/>
            <a:ext cx="462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 = $('section &gt; article').eq(1).offset().top;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718383B-71B4-4D26-9863-A7579259A2BB}"/>
              </a:ext>
            </a:extLst>
          </p:cNvPr>
          <p:cNvCxnSpPr/>
          <p:nvPr/>
        </p:nvCxnSpPr>
        <p:spPr>
          <a:xfrm>
            <a:off x="4613186" y="1664044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8AAAC7-87F6-40A5-BA73-C666B952C941}"/>
              </a:ext>
            </a:extLst>
          </p:cNvPr>
          <p:cNvCxnSpPr/>
          <p:nvPr/>
        </p:nvCxnSpPr>
        <p:spPr>
          <a:xfrm>
            <a:off x="5519351" y="543697"/>
            <a:ext cx="0" cy="221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0E90D4-846B-4090-A27B-C5281FD501AA}"/>
              </a:ext>
            </a:extLst>
          </p:cNvPr>
          <p:cNvSpPr txBox="1"/>
          <p:nvPr/>
        </p:nvSpPr>
        <p:spPr>
          <a:xfrm>
            <a:off x="6096000" y="2591487"/>
            <a:ext cx="539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a2 = $('section &gt; article').eq(2).offset().top; //1938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A476A7D-E1DE-4FFF-950A-B3836A9514FE}"/>
              </a:ext>
            </a:extLst>
          </p:cNvPr>
          <p:cNvCxnSpPr/>
          <p:nvPr/>
        </p:nvCxnSpPr>
        <p:spPr>
          <a:xfrm>
            <a:off x="4613186" y="3950043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2D3BC0-AB9E-443E-9195-F2AFDE2717BF}"/>
              </a:ext>
            </a:extLst>
          </p:cNvPr>
          <p:cNvSpPr txBox="1"/>
          <p:nvPr/>
        </p:nvSpPr>
        <p:spPr>
          <a:xfrm>
            <a:off x="6096000" y="3687120"/>
            <a:ext cx="539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a3 = $('section &gt; article').eq(3).offset().top; //1938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DE742EB-A31F-4360-8237-B8D86BF78AB8}"/>
              </a:ext>
            </a:extLst>
          </p:cNvPr>
          <p:cNvCxnSpPr/>
          <p:nvPr/>
        </p:nvCxnSpPr>
        <p:spPr>
          <a:xfrm>
            <a:off x="5684108" y="543697"/>
            <a:ext cx="0" cy="340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FCB048-E1D9-4974-8B67-043CD69D3375}"/>
              </a:ext>
            </a:extLst>
          </p:cNvPr>
          <p:cNvCxnSpPr/>
          <p:nvPr/>
        </p:nvCxnSpPr>
        <p:spPr>
          <a:xfrm flipH="1">
            <a:off x="2298357" y="543697"/>
            <a:ext cx="947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BA02C0D-DF92-46B4-8224-EB2EEA59191D}"/>
              </a:ext>
            </a:extLst>
          </p:cNvPr>
          <p:cNvCxnSpPr/>
          <p:nvPr/>
        </p:nvCxnSpPr>
        <p:spPr>
          <a:xfrm flipH="1">
            <a:off x="2298357" y="1639330"/>
            <a:ext cx="947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AD5598-B2C5-4FCA-8274-C51C655CD008}"/>
              </a:ext>
            </a:extLst>
          </p:cNvPr>
          <p:cNvCxnSpPr/>
          <p:nvPr/>
        </p:nvCxnSpPr>
        <p:spPr>
          <a:xfrm>
            <a:off x="2772031" y="543697"/>
            <a:ext cx="0" cy="110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3EED91-3C92-4812-8B46-C4E718BEF7A4}"/>
              </a:ext>
            </a:extLst>
          </p:cNvPr>
          <p:cNvSpPr txBox="1"/>
          <p:nvPr/>
        </p:nvSpPr>
        <p:spPr>
          <a:xfrm>
            <a:off x="2329248" y="94391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1235C-505E-44EE-BC0D-23BB0A9CBC18}"/>
              </a:ext>
            </a:extLst>
          </p:cNvPr>
          <p:cNvSpPr txBox="1"/>
          <p:nvPr/>
        </p:nvSpPr>
        <p:spPr>
          <a:xfrm>
            <a:off x="1366255" y="94391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ht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0A8A83-911B-49FB-A135-D88E36B0E770}"/>
              </a:ext>
            </a:extLst>
          </p:cNvPr>
          <p:cNvSpPr txBox="1"/>
          <p:nvPr/>
        </p:nvSpPr>
        <p:spPr>
          <a:xfrm>
            <a:off x="1555724" y="35903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ht</a:t>
            </a:r>
            <a:r>
              <a:rPr lang="en-US" altLang="ko-KR" dirty="0"/>
              <a:t>*0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087D5E-0B3D-46C7-8256-2201D2EB08BE}"/>
              </a:ext>
            </a:extLst>
          </p:cNvPr>
          <p:cNvSpPr txBox="1"/>
          <p:nvPr/>
        </p:nvSpPr>
        <p:spPr>
          <a:xfrm>
            <a:off x="1555724" y="14498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ht</a:t>
            </a:r>
            <a:r>
              <a:rPr lang="en-US" altLang="ko-KR" dirty="0"/>
              <a:t>*1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BD2EDFD-0E8E-4EAD-A208-C2936B843165}"/>
              </a:ext>
            </a:extLst>
          </p:cNvPr>
          <p:cNvCxnSpPr/>
          <p:nvPr/>
        </p:nvCxnSpPr>
        <p:spPr>
          <a:xfrm flipH="1">
            <a:off x="2298357" y="2755558"/>
            <a:ext cx="947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C1F1407-E0CE-4B50-9EB0-4671A036C43D}"/>
              </a:ext>
            </a:extLst>
          </p:cNvPr>
          <p:cNvCxnSpPr/>
          <p:nvPr/>
        </p:nvCxnSpPr>
        <p:spPr>
          <a:xfrm flipH="1">
            <a:off x="2298357" y="3871786"/>
            <a:ext cx="947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5CFF67-C152-451B-A9EC-FD32A3EB9463}"/>
              </a:ext>
            </a:extLst>
          </p:cNvPr>
          <p:cNvCxnSpPr/>
          <p:nvPr/>
        </p:nvCxnSpPr>
        <p:spPr>
          <a:xfrm flipH="1">
            <a:off x="2298357" y="4967419"/>
            <a:ext cx="947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D1B87E-1747-48D7-97CD-D2CE2665A164}"/>
              </a:ext>
            </a:extLst>
          </p:cNvPr>
          <p:cNvSpPr txBox="1"/>
          <p:nvPr/>
        </p:nvSpPr>
        <p:spPr>
          <a:xfrm>
            <a:off x="1555724" y="25654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ht</a:t>
            </a:r>
            <a:r>
              <a:rPr lang="en-US" altLang="ko-KR" dirty="0"/>
              <a:t>*2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11A54A-7A11-4449-ABE3-C482BC91AA39}"/>
              </a:ext>
            </a:extLst>
          </p:cNvPr>
          <p:cNvSpPr txBox="1"/>
          <p:nvPr/>
        </p:nvSpPr>
        <p:spPr>
          <a:xfrm>
            <a:off x="1555724" y="36871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ht</a:t>
            </a:r>
            <a:r>
              <a:rPr lang="en-US" altLang="ko-KR" dirty="0"/>
              <a:t>*3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10E6BCE-70F0-48B5-84F2-45E4602653CF}"/>
              </a:ext>
            </a:extLst>
          </p:cNvPr>
          <p:cNvCxnSpPr/>
          <p:nvPr/>
        </p:nvCxnSpPr>
        <p:spPr>
          <a:xfrm>
            <a:off x="2940908" y="549876"/>
            <a:ext cx="0" cy="222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DB1BB4E-6FCD-4551-A0D9-94BA9ED62AB9}"/>
              </a:ext>
            </a:extLst>
          </p:cNvPr>
          <p:cNvCxnSpPr>
            <a:cxnSpLocks/>
          </p:cNvCxnSpPr>
          <p:nvPr/>
        </p:nvCxnSpPr>
        <p:spPr>
          <a:xfrm>
            <a:off x="3097427" y="549876"/>
            <a:ext cx="0" cy="332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09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i7F-00</cp:lastModifiedBy>
  <cp:revision>4</cp:revision>
  <dcterms:created xsi:type="dcterms:W3CDTF">2024-02-19T06:28:24Z</dcterms:created>
  <dcterms:modified xsi:type="dcterms:W3CDTF">2024-02-21T01:47:59Z</dcterms:modified>
</cp:coreProperties>
</file>