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F9F0A8B-525B-4DD9-AFEE-DF301E9BA6EB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99319-4447-46BF-9A77-3E422628E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BDCEC2-8ED8-470A-AFB9-893B6564C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59513-6D91-4589-8124-CC1D7414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73E-A75B-4A9A-864B-42577C1B34B1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59A9F-0A17-40BA-BE1C-7D7F37B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01C6A-427E-4A5A-929A-90E2B8BF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FC7B-DC9E-4447-8B64-35B4739E1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8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FB62A-1C8E-4291-9C57-F96CF83A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A2DE85-E638-4E55-90F4-94C3A2419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EBACE-BC73-4279-BD4C-D1977487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73E-A75B-4A9A-864B-42577C1B34B1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AE5DF-9F72-4136-BDD8-26799D45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580EA-27E9-4B69-A681-243281A6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FC7B-DC9E-4447-8B64-35B4739E1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8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A02730-26BA-48A0-A1E2-D69FA6A20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3EADF-55F6-4D59-91B9-86F23EE5A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461A6-1C39-4BF8-81F2-CBA5B9B3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73E-A75B-4A9A-864B-42577C1B34B1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AACCA-00DF-49C6-B490-25A049C0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17821-2DD2-40F5-B78E-6CFCEF37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FC7B-DC9E-4447-8B64-35B4739E1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1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36E50-BCAE-4C2D-9706-7E8FEEB4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EE651-7C72-497F-BF54-EEEB48920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00AC0-9848-40CB-88C5-A84B55F4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73E-A75B-4A9A-864B-42577C1B34B1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956B0-01D5-4348-AA57-53F18112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B9F22-19EA-40E8-AFBC-D97B0BE3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FC7B-DC9E-4447-8B64-35B4739E1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9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11907-ECC2-45E4-9A33-3814F73F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DB8963-D0E2-44B9-BA7D-51515E341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340E7-290C-4388-9B3C-E313C677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73E-A75B-4A9A-864B-42577C1B34B1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0884A-F55A-4E02-8243-EE2269D6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EC95E-6417-4679-9FCA-A73E3123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FC7B-DC9E-4447-8B64-35B4739E1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06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95F41-E59E-400C-B549-58E1967D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B67B7-4975-4759-AECE-2E10AEA0B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CB6544-DC62-491E-B12A-10C81004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69EE0-E186-421C-9A37-BB4289F1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73E-A75B-4A9A-864B-42577C1B34B1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A16BBA-D0CA-4206-AFED-F8EF2549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FBCD2E-CA33-4C4E-8FE0-4C40BF1F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FC7B-DC9E-4447-8B64-35B4739E1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5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0E237-1F25-4CA9-988A-D7B7C59C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90B8A8-C436-44E0-9480-31574687A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714922-79CA-4636-BF8D-503FF8B61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5AE79E-87E6-4BFE-BBBE-AF4BC70CB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07A8E0-2E9E-43EC-8467-A88849169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C16ADD-FE16-462A-AE3B-DA0BC913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73E-A75B-4A9A-864B-42577C1B34B1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D3D664-9A90-41F5-B650-C2708059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31FC67-A2F1-4825-9D03-955828E3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FC7B-DC9E-4447-8B64-35B4739E1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6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C05D9-2A10-47F1-B73E-5441BA46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858831-37CD-4163-8A79-52263D1A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73E-A75B-4A9A-864B-42577C1B34B1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1B1DCC-9C08-4C17-A026-DED86EC2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49392-7445-4DF9-9E6B-DC3E1BF6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FC7B-DC9E-4447-8B64-35B4739E1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13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AEEFBA-7474-4B5B-B1E9-A4C30F1A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73E-A75B-4A9A-864B-42577C1B34B1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A21AC7-907B-4942-84B4-D94A4BC7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4E92DB-6FB6-490E-9F3B-A09B43F3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FC7B-DC9E-4447-8B64-35B4739E1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9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6F176-79F1-44BD-8BFD-EDED0370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38F0D-3683-4F86-BA58-68F66DEBA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E80A8-6B73-4EA9-BE44-275BE29BA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BBACF-4739-4E51-BF8A-55F87AB4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73E-A75B-4A9A-864B-42577C1B34B1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7EC4D-E75A-49A1-9D8B-E559401D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259E2-C7DB-4389-9ADB-EC8A14D2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FC7B-DC9E-4447-8B64-35B4739E1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18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04D79-D402-4E7E-AA16-6B2FD591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C4498E-C149-4F77-8EAF-735618FA8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1A2B8F-9B0D-4889-98C0-8A09E5923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59383-CCB1-43F9-B8E2-1F5ED220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73E-A75B-4A9A-864B-42577C1B34B1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C414DB-97B1-4D4C-9A52-69B51A96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2AE9DF-2F7E-492A-8CB7-201E2E3A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FC7B-DC9E-4447-8B64-35B4739E1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A4D5C0-9472-4903-8112-FA20C4D5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340001-5873-4BE8-9EE2-CC2C943C2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7F612-29AC-42C7-B534-D5D4F7139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8A73E-A75B-4A9A-864B-42577C1B34B1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6F296-D8DB-4024-A3A1-8CB8A7ACC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E6E0A-AA3E-41B3-99A5-F51F81815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FC7B-DC9E-4447-8B64-35B4739E1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0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175FBB-0CD7-4469-A1A4-BAC7A5CC4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0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19EAC-97D3-45E4-8D5F-BBA5FA35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r>
              <a:rPr lang="en-US" altLang="ko-KR" dirty="0"/>
              <a:t>: </a:t>
            </a:r>
            <a:r>
              <a:rPr lang="ko-KR" altLang="en-US" dirty="0"/>
              <a:t>프로젝트 설계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0D77021-6EC4-4FA4-81B0-B7891720B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231" y="1690688"/>
            <a:ext cx="10447789" cy="4952680"/>
          </a:xfrm>
        </p:spPr>
      </p:pic>
    </p:spTree>
    <p:extLst>
      <p:ext uri="{BB962C8B-B14F-4D97-AF65-F5344CB8AC3E}">
        <p14:creationId xmlns:p14="http://schemas.microsoft.com/office/powerpoint/2010/main" val="199072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AE49B-F423-4628-93F7-EA5C9E68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r>
              <a:rPr lang="en-US" altLang="ko-KR" dirty="0"/>
              <a:t>: </a:t>
            </a:r>
            <a:r>
              <a:rPr lang="ko-KR" altLang="en-US" dirty="0"/>
              <a:t>프로젝트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061CB-0492-4595-B439-3612A1368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제작한 </a:t>
            </a:r>
            <a:r>
              <a:rPr lang="ko-KR" altLang="en-US" dirty="0" err="1"/>
              <a:t>동행로또는</a:t>
            </a:r>
            <a:r>
              <a:rPr lang="ko-KR" altLang="en-US" dirty="0"/>
              <a:t> 프로젝트 명에서도 유추가 가능하듯 복권 시스템입니다</a:t>
            </a:r>
            <a:r>
              <a:rPr lang="en-US" altLang="ko-KR" dirty="0"/>
              <a:t>. </a:t>
            </a:r>
            <a:r>
              <a:rPr lang="ko-KR" altLang="en-US" dirty="0"/>
              <a:t>프로그램을 시작하게 되면 로또 구입을 위한 회원가입의 여부를 묻고 그에 따른 인적 사항을 받습니다</a:t>
            </a:r>
            <a:r>
              <a:rPr lang="en-US" altLang="ko-KR" dirty="0"/>
              <a:t>. </a:t>
            </a:r>
            <a:r>
              <a:rPr lang="ko-KR" altLang="en-US" dirty="0"/>
              <a:t>로또를 구매할 수 있는 어떤 제한</a:t>
            </a:r>
            <a:r>
              <a:rPr lang="en-US" altLang="ko-KR" dirty="0"/>
              <a:t>(</a:t>
            </a:r>
            <a:r>
              <a:rPr lang="ko-KR" altLang="en-US" dirty="0"/>
              <a:t>미성년자는 구매 불가</a:t>
            </a:r>
            <a:r>
              <a:rPr lang="en-US" altLang="ko-KR" dirty="0"/>
              <a:t>)</a:t>
            </a:r>
            <a:r>
              <a:rPr lang="ko-KR" altLang="en-US" dirty="0"/>
              <a:t>을 받지 않는다면 로또를 구매할 수 있고 로또 구입은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일의 자리로 </a:t>
            </a:r>
            <a:r>
              <a:rPr lang="en-US" altLang="ko-KR" dirty="0"/>
              <a:t>6</a:t>
            </a:r>
            <a:r>
              <a:rPr lang="ko-KR" altLang="en-US" dirty="0"/>
              <a:t>개의 숫자를 입력할 수 있습니다</a:t>
            </a:r>
            <a:r>
              <a:rPr lang="en-US" altLang="ko-KR" dirty="0"/>
              <a:t>. </a:t>
            </a:r>
            <a:r>
              <a:rPr lang="ko-KR" altLang="en-US" dirty="0"/>
              <a:t>입력한 숫자로 로또 구매를 진행하면 회원가입 시 입력했던 결제 비밀번호를 입력하면 로또 구매가 완료됩니다</a:t>
            </a:r>
            <a:r>
              <a:rPr lang="en-US" altLang="ko-KR" dirty="0"/>
              <a:t>. </a:t>
            </a:r>
            <a:r>
              <a:rPr lang="ko-KR" altLang="en-US" dirty="0"/>
              <a:t>이후에 랜덤으로 로또 숫자가 생성되고 그 번호가 사용자가 입력했던 번호와 동일하면 당첨이고 그렇지 않으면 </a:t>
            </a:r>
            <a:r>
              <a:rPr lang="ko-KR" altLang="en-US" dirty="0" err="1"/>
              <a:t>낙첨이</a:t>
            </a:r>
            <a:r>
              <a:rPr lang="ko-KR" altLang="en-US" dirty="0"/>
              <a:t> 되는 시스템입니다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53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00419-28D3-41EA-9E15-A2C784EB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F7442-8600-4E50-A19D-5021A5A9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동행로또는</a:t>
            </a:r>
            <a:r>
              <a:rPr lang="ko-KR" altLang="en-US" dirty="0"/>
              <a:t> 크게 </a:t>
            </a:r>
            <a:r>
              <a:rPr lang="en-US" altLang="ko-KR" dirty="0"/>
              <a:t>Scanner, </a:t>
            </a:r>
            <a:r>
              <a:rPr lang="ko-KR" altLang="en-US" dirty="0"/>
              <a:t>무한 루프의 제어</a:t>
            </a:r>
            <a:r>
              <a:rPr lang="en-US" altLang="ko-KR" dirty="0"/>
              <a:t>, thread </a:t>
            </a:r>
            <a:r>
              <a:rPr lang="ko-KR" altLang="en-US" dirty="0"/>
              <a:t>그리고 랜덤 메서드의 기능을 가지고 있습니다</a:t>
            </a:r>
            <a:r>
              <a:rPr lang="en-US" altLang="ko-KR" dirty="0"/>
              <a:t>. </a:t>
            </a:r>
            <a:r>
              <a:rPr lang="ko-KR" altLang="en-US" dirty="0"/>
              <a:t>회원가입 시 사용자의 인적사항을 </a:t>
            </a:r>
            <a:r>
              <a:rPr lang="en-US" altLang="ko-KR" dirty="0"/>
              <a:t>Scanner </a:t>
            </a:r>
            <a:r>
              <a:rPr lang="ko-KR" altLang="en-US" dirty="0"/>
              <a:t>클래스로 </a:t>
            </a:r>
            <a:r>
              <a:rPr lang="ko-KR" altLang="en-US" dirty="0" err="1"/>
              <a:t>입력받고</a:t>
            </a:r>
            <a:r>
              <a:rPr lang="en-US" altLang="ko-KR" dirty="0"/>
              <a:t>, </a:t>
            </a:r>
            <a:r>
              <a:rPr lang="ko-KR" altLang="en-US" dirty="0"/>
              <a:t>인적사항에 잘못된 내용이 입력되면 다시 입력을 유도할 수 있도록 무한 루프안에 조건문을 사용하였고</a:t>
            </a:r>
            <a:r>
              <a:rPr lang="en-US" altLang="ko-KR" dirty="0"/>
              <a:t>, </a:t>
            </a:r>
            <a:r>
              <a:rPr lang="ko-KR" altLang="en-US" dirty="0"/>
              <a:t>추첨이 진행되거나 당첨의 유무를 확인할 때 </a:t>
            </a:r>
            <a:r>
              <a:rPr lang="en-US" altLang="ko-KR" dirty="0"/>
              <a:t>thread sleep </a:t>
            </a:r>
            <a:r>
              <a:rPr lang="ko-KR" altLang="en-US" dirty="0"/>
              <a:t>메서드를 사용하여 조금의 긴장감을 더해줬습니다</a:t>
            </a:r>
            <a:r>
              <a:rPr lang="en-US" altLang="ko-KR" dirty="0"/>
              <a:t>. </a:t>
            </a:r>
            <a:r>
              <a:rPr lang="ko-KR" altLang="en-US" dirty="0"/>
              <a:t>그리고 당연히 로또의 특성상 랜덤으로 생성되는 로또의 번호를 위해 랜덤 메서드를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26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164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주제: 프로젝트 설계</vt:lpstr>
      <vt:lpstr>주제: 프로젝트 설계</vt:lpstr>
      <vt:lpstr>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i7F-00</dc:creator>
  <cp:lastModifiedBy>i7F-00</cp:lastModifiedBy>
  <cp:revision>2</cp:revision>
  <dcterms:created xsi:type="dcterms:W3CDTF">2024-03-29T03:24:14Z</dcterms:created>
  <dcterms:modified xsi:type="dcterms:W3CDTF">2024-03-29T03:29:08Z</dcterms:modified>
</cp:coreProperties>
</file>