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7" r:id="rId7"/>
    <p:sldId id="261" r:id="rId8"/>
    <p:sldId id="262" r:id="rId9"/>
    <p:sldId id="263" r:id="rId10"/>
    <p:sldId id="265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ko-KR" altLang="en-US" dirty="0"/>
              <a:t>연구실</a:t>
            </a:r>
            <a:r>
              <a:rPr lang="en-US" altLang="ko-KR" dirty="0"/>
              <a:t>/</a:t>
            </a:r>
            <a:r>
              <a:rPr lang="ko-KR" altLang="en-US" dirty="0" smtClean="0"/>
              <a:t>실습실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환경 </a:t>
            </a:r>
            <a:r>
              <a:rPr lang="ko-KR" altLang="en-US" dirty="0"/>
              <a:t>관리 시스템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algn="r"/>
            <a:endParaRPr lang="en-US" altLang="ko-KR" smtClean="0"/>
          </a:p>
          <a:p>
            <a:pPr algn="r"/>
            <a:r>
              <a:rPr lang="en-US" altLang="ko-KR" smtClean="0"/>
              <a:t>20121554 </a:t>
            </a:r>
            <a:r>
              <a:rPr lang="ko-KR" altLang="en-US" dirty="0" smtClean="0"/>
              <a:t>강민석</a:t>
            </a:r>
            <a:r>
              <a:rPr lang="en-US" altLang="ko-KR" dirty="0" smtClean="0"/>
              <a:t> </a:t>
            </a:r>
          </a:p>
          <a:p>
            <a:pPr algn="r"/>
            <a:r>
              <a:rPr lang="en-US" altLang="ko-KR" dirty="0" smtClean="0"/>
              <a:t>20121615 </a:t>
            </a:r>
            <a:r>
              <a:rPr lang="ko-KR" altLang="en-US" dirty="0" err="1" smtClean="0"/>
              <a:t>이건혁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8142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461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Functions of </a:t>
            </a:r>
            <a:r>
              <a:rPr lang="en-US" altLang="ko-KR" dirty="0" smtClean="0"/>
              <a:t>program(4)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001" y="1515649"/>
            <a:ext cx="9905998" cy="4338181"/>
          </a:xfrm>
        </p:spPr>
        <p:txBody>
          <a:bodyPr>
            <a:normAutofit fontScale="92500" lnSpcReduction="10000"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Device Driver</a:t>
            </a:r>
          </a:p>
          <a:p>
            <a:pPr lvl="1"/>
            <a:r>
              <a:rPr lang="en-US" altLang="ko-KR" dirty="0" smtClean="0"/>
              <a:t>1. </a:t>
            </a:r>
            <a:r>
              <a:rPr lang="en-US" altLang="ko-KR" dirty="0" err="1" smtClean="0"/>
              <a:t>gpio_fnd</a:t>
            </a:r>
            <a:r>
              <a:rPr lang="en-US" altLang="ko-KR" dirty="0" smtClean="0"/>
              <a:t>: </a:t>
            </a:r>
            <a:r>
              <a:rPr lang="ko-KR" altLang="en-US" dirty="0" smtClean="0"/>
              <a:t>희망온도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예약된 시작시간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예약된 종료시간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시간을 출력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2. </a:t>
            </a:r>
            <a:r>
              <a:rPr lang="en-US" altLang="ko-KR" dirty="0" err="1" smtClean="0"/>
              <a:t>gpio_led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</a:t>
            </a:r>
            <a:r>
              <a:rPr lang="en-US" altLang="ko-KR" dirty="0" err="1" smtClean="0"/>
              <a:t>gpio_fnd</a:t>
            </a:r>
            <a:r>
              <a:rPr lang="ko-KR" altLang="en-US" dirty="0" smtClean="0"/>
              <a:t>에서 출력하고 있는 내용이 무엇인지를 알려주는 </a:t>
            </a:r>
            <a:r>
              <a:rPr lang="en-US" altLang="ko-KR" dirty="0" smtClean="0"/>
              <a:t>led.</a:t>
            </a:r>
          </a:p>
          <a:p>
            <a:pPr lvl="1"/>
            <a:r>
              <a:rPr lang="en-US" altLang="ko-KR" dirty="0" smtClean="0"/>
              <a:t>3. </a:t>
            </a:r>
            <a:r>
              <a:rPr lang="en-US" altLang="ko-KR" dirty="0" err="1" smtClean="0"/>
              <a:t>gpio_switch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fnd</a:t>
            </a:r>
            <a:r>
              <a:rPr lang="ko-KR" altLang="en-US" dirty="0" smtClean="0"/>
              <a:t>에서 출력하고 있는 내용을 바꾸어주는 </a:t>
            </a:r>
            <a:r>
              <a:rPr lang="en-US" altLang="ko-KR" dirty="0" smtClean="0"/>
              <a:t>interrupt.</a:t>
            </a:r>
          </a:p>
          <a:p>
            <a:pPr lvl="1"/>
            <a:r>
              <a:rPr lang="en-US" altLang="ko-KR" dirty="0" smtClean="0"/>
              <a:t>3. </a:t>
            </a:r>
            <a:r>
              <a:rPr lang="en-US" altLang="ko-KR" dirty="0" err="1" smtClean="0"/>
              <a:t>fpga_led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공간의 습도를 표시하는 게이지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4. </a:t>
            </a:r>
            <a:r>
              <a:rPr lang="en-US" altLang="ko-KR" dirty="0" err="1" smtClean="0"/>
              <a:t>fpga_fnd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현재온도를 실시간으로 출력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5. </a:t>
            </a:r>
            <a:r>
              <a:rPr lang="en-US" altLang="ko-KR" dirty="0" err="1" smtClean="0"/>
              <a:t>text_lcd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현재가 어떤 모드이고</a:t>
            </a:r>
            <a:r>
              <a:rPr lang="en-US" altLang="ko-KR" dirty="0" smtClean="0"/>
              <a:t>(auto mode or manual mode), </a:t>
            </a:r>
            <a:r>
              <a:rPr lang="ko-KR" altLang="en-US" dirty="0" smtClean="0"/>
              <a:t>지금 </a:t>
            </a:r>
            <a:r>
              <a:rPr lang="en-US" altLang="ko-KR" dirty="0" err="1" smtClean="0"/>
              <a:t>gpio_fnd</a:t>
            </a:r>
            <a:r>
              <a:rPr lang="ko-KR" altLang="en-US" dirty="0" smtClean="0"/>
              <a:t>에서 출력하고 있는 숫자가 무엇을 의미하는지를 표현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6. dot matrix / step motor</a:t>
            </a:r>
          </a:p>
          <a:p>
            <a:pPr lvl="2"/>
            <a:r>
              <a:rPr lang="en-US" altLang="ko-KR" dirty="0" smtClean="0"/>
              <a:t>: Electric Fan</a:t>
            </a:r>
            <a:r>
              <a:rPr lang="ko-KR" altLang="en-US" dirty="0" smtClean="0"/>
              <a:t>의 모양을 묘사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7. buzzer: </a:t>
            </a:r>
            <a:r>
              <a:rPr lang="ko-KR" altLang="en-US" dirty="0" smtClean="0"/>
              <a:t>현재의 상황이 비정상적이라는 것을 알림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46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80373"/>
          </a:xfrm>
        </p:spPr>
        <p:txBody>
          <a:bodyPr/>
          <a:lstStyle/>
          <a:p>
            <a:r>
              <a:rPr lang="en-US" altLang="ko-KR" dirty="0"/>
              <a:t>Functions of </a:t>
            </a:r>
            <a:r>
              <a:rPr lang="en-US" altLang="ko-KR" dirty="0" smtClean="0"/>
              <a:t>program(5)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1377863"/>
            <a:ext cx="9905998" cy="4413337"/>
          </a:xfrm>
        </p:spPr>
        <p:txBody>
          <a:bodyPr/>
          <a:lstStyle/>
          <a:p>
            <a:r>
              <a:rPr lang="en-US" altLang="ko-KR" dirty="0" smtClean="0"/>
              <a:t>User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Application</a:t>
            </a:r>
          </a:p>
          <a:p>
            <a:pPr lvl="1"/>
            <a:r>
              <a:rPr lang="en-US" altLang="ko-KR" dirty="0"/>
              <a:t>Bluetooth </a:t>
            </a:r>
            <a:r>
              <a:rPr lang="ko-KR" altLang="en-US" dirty="0"/>
              <a:t>연결버튼과 </a:t>
            </a:r>
            <a:r>
              <a:rPr lang="en-US" altLang="ko-KR" dirty="0"/>
              <a:t>Lab status </a:t>
            </a:r>
            <a:r>
              <a:rPr lang="ko-KR" altLang="en-US" dirty="0"/>
              <a:t>버튼으로 구성</a:t>
            </a:r>
            <a:r>
              <a:rPr lang="en-US" altLang="ko-KR" dirty="0"/>
              <a:t>.</a:t>
            </a:r>
          </a:p>
          <a:p>
            <a:pPr marL="914400" lvl="2" indent="0">
              <a:buNone/>
            </a:pPr>
            <a:r>
              <a:rPr lang="en-US" altLang="ko-KR" dirty="0"/>
              <a:t>- Bluetooth </a:t>
            </a:r>
            <a:r>
              <a:rPr lang="ko-KR" altLang="en-US" dirty="0"/>
              <a:t>연결버튼에 의해 </a:t>
            </a:r>
            <a:r>
              <a:rPr lang="en-US" altLang="ko-KR" dirty="0" smtClean="0"/>
              <a:t>Pairing</a:t>
            </a:r>
            <a:r>
              <a:rPr lang="en-US" altLang="ko-KR" dirty="0"/>
              <a:t>.</a:t>
            </a:r>
          </a:p>
          <a:p>
            <a:pPr marL="914400" lvl="2" indent="0">
              <a:buNone/>
            </a:pPr>
            <a:r>
              <a:rPr lang="en-US" altLang="ko-KR" dirty="0"/>
              <a:t>- Lab status </a:t>
            </a:r>
            <a:r>
              <a:rPr lang="ko-KR" altLang="en-US" dirty="0"/>
              <a:t>버튼을 누르면 </a:t>
            </a:r>
            <a:r>
              <a:rPr lang="ko-KR" altLang="en-US" dirty="0" smtClean="0"/>
              <a:t>실시간으로 해당 </a:t>
            </a:r>
            <a:r>
              <a:rPr lang="ko-KR" altLang="en-US" dirty="0"/>
              <a:t>실습실의 </a:t>
            </a:r>
            <a:r>
              <a:rPr lang="ko-KR" altLang="en-US" dirty="0" smtClean="0"/>
              <a:t>온도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습도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불쾌지수를 출력하고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실습실의 상태를 직관적으로 표현하기 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불쾌지수의 정도마다 </a:t>
            </a:r>
            <a:r>
              <a:rPr lang="en-US" altLang="ko-KR" dirty="0" smtClean="0"/>
              <a:t>Application</a:t>
            </a:r>
            <a:r>
              <a:rPr lang="ko-KR" altLang="en-US" dirty="0" smtClean="0"/>
              <a:t>의 배경색을 다르게 표현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35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2183"/>
          </a:xfrm>
        </p:spPr>
        <p:txBody>
          <a:bodyPr>
            <a:normAutofit/>
          </a:bodyPr>
          <a:lstStyle/>
          <a:p>
            <a:pPr algn="ctr"/>
            <a:r>
              <a:rPr lang="en-US" altLang="ko-KR" sz="2900" dirty="0" err="1"/>
              <a:t>easter</a:t>
            </a:r>
            <a:r>
              <a:rPr lang="en-US" altLang="ko-KR" sz="2900" dirty="0"/>
              <a:t> egg</a:t>
            </a:r>
            <a:endParaRPr lang="ko-KR" altLang="en-US" sz="29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572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73100"/>
          </a:xfrm>
        </p:spPr>
        <p:txBody>
          <a:bodyPr/>
          <a:lstStyle/>
          <a:p>
            <a:r>
              <a:rPr lang="ko-KR" altLang="en-US" dirty="0" smtClean="0"/>
              <a:t>구현 동기 및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 목적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1587501"/>
            <a:ext cx="9905998" cy="4203700"/>
          </a:xfrm>
        </p:spPr>
        <p:txBody>
          <a:bodyPr/>
          <a:lstStyle/>
          <a:p>
            <a:r>
              <a:rPr lang="en-US" altLang="ko-KR" dirty="0" smtClean="0"/>
              <a:t>Case 1: </a:t>
            </a:r>
            <a:r>
              <a:rPr lang="ko-KR" altLang="en-US" dirty="0" smtClean="0"/>
              <a:t>열람실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 </a:t>
            </a:r>
            <a:r>
              <a:rPr lang="ko-KR" altLang="en-US" dirty="0" smtClean="0"/>
              <a:t>비교적 쾌적하지만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넓은 공간을 돌아다니며 관리해야 한다는 점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Case 2: </a:t>
            </a:r>
            <a:r>
              <a:rPr lang="ko-KR" altLang="en-US" dirty="0" smtClean="0"/>
              <a:t>실습실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연구실</a:t>
            </a:r>
            <a:endParaRPr lang="en-US" altLang="ko-KR" dirty="0"/>
          </a:p>
          <a:p>
            <a:pPr lvl="1"/>
            <a:r>
              <a:rPr lang="en-US" altLang="ko-KR" dirty="0" smtClean="0"/>
              <a:t>- </a:t>
            </a:r>
            <a:r>
              <a:rPr lang="ko-KR" altLang="en-US" dirty="0" smtClean="0"/>
              <a:t>강제로 지정되는 희망온도 </a:t>
            </a:r>
            <a:r>
              <a:rPr lang="en-US" altLang="ko-KR" dirty="0" smtClean="0"/>
              <a:t>26</a:t>
            </a:r>
            <a:r>
              <a:rPr lang="ko-KR" altLang="en-US" dirty="0" smtClean="0"/>
              <a:t>도와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정시가 되면 종료되는 에어컨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이러이러한 것이 가능하다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라는 </a:t>
            </a:r>
            <a:r>
              <a:rPr lang="en-US" altLang="ko-KR" dirty="0" smtClean="0"/>
              <a:t>Proto-Type</a:t>
            </a:r>
            <a:r>
              <a:rPr lang="ko-KR" altLang="en-US" dirty="0" smtClean="0"/>
              <a:t>보다는 정말 필요에 의해 만들려고 시도한 </a:t>
            </a:r>
            <a:r>
              <a:rPr lang="en-US" altLang="ko-KR" dirty="0" smtClean="0"/>
              <a:t>Application</a:t>
            </a:r>
            <a:r>
              <a:rPr lang="ko-KR" altLang="en-US" dirty="0" smtClean="0"/>
              <a:t>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실생활에 빠르게 적용할 수 있는 </a:t>
            </a:r>
            <a:r>
              <a:rPr lang="en-US" altLang="ko-KR" dirty="0" smtClean="0"/>
              <a:t>Application.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587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85800"/>
          </a:xfrm>
        </p:spPr>
        <p:txBody>
          <a:bodyPr/>
          <a:lstStyle/>
          <a:p>
            <a:r>
              <a:rPr lang="ko-KR" altLang="en-US" dirty="0" smtClean="0"/>
              <a:t>환경 관리 시스템의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1549401"/>
            <a:ext cx="9905998" cy="4254500"/>
          </a:xfrm>
        </p:spPr>
        <p:txBody>
          <a:bodyPr/>
          <a:lstStyle/>
          <a:p>
            <a:r>
              <a:rPr lang="ko-KR" altLang="en-US" dirty="0" smtClean="0"/>
              <a:t>관리자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보다 쉽게 실습일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연구실</a:t>
            </a:r>
            <a:r>
              <a:rPr lang="en-US" altLang="ko-KR" dirty="0" smtClean="0"/>
              <a:t>/</a:t>
            </a:r>
            <a:r>
              <a:rPr lang="ko-KR" altLang="en-US" dirty="0" smtClean="0"/>
              <a:t>열람실의 환경을 제어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이를위한</a:t>
            </a:r>
            <a:r>
              <a:rPr lang="ko-KR" altLang="en-US" dirty="0" smtClean="0"/>
              <a:t> 관리자용 어플리케이션 제공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두 종류의 관리모드가 존재하기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관리자 </a:t>
            </a:r>
            <a:r>
              <a:rPr lang="ko-KR" altLang="en-US" dirty="0" err="1" smtClean="0"/>
              <a:t>부재시</a:t>
            </a:r>
            <a:r>
              <a:rPr lang="ko-KR" altLang="en-US" dirty="0" smtClean="0"/>
              <a:t> 자동제어 시스템을 진행할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관리자가 있다면 수동 모드로 좀더 직접적으로 환경에 관여할 수 있음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.</a:t>
            </a:r>
            <a:r>
              <a:rPr lang="ko-KR" altLang="en-US" dirty="0" smtClean="0"/>
              <a:t>이용자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실습실의 쾌적도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온도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습도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직관적으로 알 수 있게 하는 이용자용 어플리케이션 제공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이를 통해 자신이 공부할 실습실이나 열람실의 환경을 미리 알 수 있음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693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84200"/>
          </a:xfrm>
        </p:spPr>
        <p:txBody>
          <a:bodyPr/>
          <a:lstStyle/>
          <a:p>
            <a:r>
              <a:rPr lang="en-US" altLang="ko-KR" dirty="0" smtClean="0"/>
              <a:t>How to implement(1)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1384301"/>
            <a:ext cx="9905998" cy="4406900"/>
          </a:xfrm>
        </p:spPr>
        <p:txBody>
          <a:bodyPr/>
          <a:lstStyle/>
          <a:p>
            <a:r>
              <a:rPr lang="en-US" altLang="ko-KR" dirty="0" smtClean="0"/>
              <a:t>Arduino</a:t>
            </a:r>
          </a:p>
          <a:p>
            <a:pPr lvl="1"/>
            <a:r>
              <a:rPr lang="en-US" altLang="ko-KR" dirty="0" smtClean="0"/>
              <a:t>1. LM35(</a:t>
            </a:r>
            <a:r>
              <a:rPr lang="ko-KR" altLang="en-US" dirty="0" smtClean="0"/>
              <a:t>온도센서</a:t>
            </a:r>
            <a:r>
              <a:rPr lang="en-US" altLang="ko-KR" dirty="0" smtClean="0"/>
              <a:t>), DHT11(</a:t>
            </a:r>
            <a:r>
              <a:rPr lang="ko-KR" altLang="en-US" dirty="0" smtClean="0"/>
              <a:t>습도센서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감지한 데이터들을 </a:t>
            </a:r>
            <a:r>
              <a:rPr lang="en-US" altLang="ko-KR" dirty="0" smtClean="0"/>
              <a:t>Packing</a:t>
            </a:r>
            <a:r>
              <a:rPr lang="ko-KR" altLang="en-US" dirty="0" smtClean="0"/>
              <a:t>하여 </a:t>
            </a:r>
            <a:r>
              <a:rPr lang="en-US" altLang="ko-KR" dirty="0" smtClean="0"/>
              <a:t>Bluetooth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Packing</a:t>
            </a:r>
            <a:r>
              <a:rPr lang="ko-KR" altLang="en-US" dirty="0" smtClean="0"/>
              <a:t>된 데이터를 실시간으</a:t>
            </a:r>
            <a:r>
              <a:rPr lang="ko-KR" altLang="en-US" dirty="0"/>
              <a:t>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Application</a:t>
            </a:r>
            <a:r>
              <a:rPr lang="ko-KR" altLang="en-US" dirty="0" smtClean="0"/>
              <a:t>에게 전송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2. Application</a:t>
            </a:r>
            <a:r>
              <a:rPr lang="ko-KR" altLang="en-US" dirty="0" smtClean="0"/>
              <a:t>에서 전송된 데이터를 받아서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해당하는 경우에 </a:t>
            </a:r>
            <a:r>
              <a:rPr lang="en-US" altLang="ko-KR" dirty="0" smtClean="0"/>
              <a:t>Electric fan  </a:t>
            </a:r>
            <a:r>
              <a:rPr lang="ko-KR" altLang="en-US" dirty="0" smtClean="0"/>
              <a:t>가동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방향선택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속도조절 가능</a:t>
            </a:r>
            <a:r>
              <a:rPr lang="en-US" altLang="ko-KR" dirty="0" smtClean="0"/>
              <a:t>) 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관리자용 </a:t>
            </a:r>
            <a:r>
              <a:rPr lang="en-US" altLang="ko-KR" dirty="0" smtClean="0"/>
              <a:t>Application</a:t>
            </a:r>
          </a:p>
          <a:p>
            <a:pPr lvl="1"/>
            <a:r>
              <a:rPr lang="en-US" altLang="ko-KR" dirty="0" smtClean="0"/>
              <a:t>Bluetooth</a:t>
            </a:r>
            <a:r>
              <a:rPr lang="ko-KR" altLang="en-US" dirty="0" smtClean="0"/>
              <a:t>를 통해 전송 받은 데이터를 </a:t>
            </a:r>
            <a:r>
              <a:rPr lang="en-US" altLang="ko-KR" dirty="0" smtClean="0"/>
              <a:t>Unpacking</a:t>
            </a:r>
            <a:r>
              <a:rPr lang="ko-KR" altLang="en-US" dirty="0" smtClean="0"/>
              <a:t>하여 어플리케이션 상에서의 필요한 출력을 진행하고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보드</a:t>
            </a:r>
            <a:r>
              <a:rPr lang="en-US" altLang="ko-KR" dirty="0" smtClean="0"/>
              <a:t>(device driver)</a:t>
            </a:r>
            <a:r>
              <a:rPr lang="ko-KR" altLang="en-US" dirty="0" smtClean="0"/>
              <a:t>에서 필요한 데이터들을 </a:t>
            </a:r>
            <a:r>
              <a:rPr lang="en-US" altLang="ko-KR" dirty="0" smtClean="0"/>
              <a:t>Packing</a:t>
            </a:r>
            <a:r>
              <a:rPr lang="ko-KR" altLang="en-US" dirty="0" smtClean="0"/>
              <a:t>하여 </a:t>
            </a:r>
            <a:r>
              <a:rPr lang="en-US" altLang="ko-KR" dirty="0" smtClean="0"/>
              <a:t>JNI</a:t>
            </a:r>
            <a:r>
              <a:rPr lang="ko-KR" altLang="en-US" dirty="0" smtClean="0"/>
              <a:t>를 통해 보드로 전송</a:t>
            </a:r>
            <a:r>
              <a:rPr lang="en-US" altLang="ko-KR" dirty="0" smtClean="0"/>
              <a:t>.  Arduino, Application, device driver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sync</a:t>
            </a:r>
            <a:r>
              <a:rPr lang="ko-KR" altLang="en-US" dirty="0" smtClean="0"/>
              <a:t>를 최대한으로 맞춰 두었기 때문에</a:t>
            </a:r>
            <a:r>
              <a:rPr lang="en-US" altLang="ko-KR" dirty="0" smtClean="0"/>
              <a:t>, data</a:t>
            </a:r>
            <a:r>
              <a:rPr lang="ko-KR" altLang="en-US" dirty="0" smtClean="0"/>
              <a:t>가 변화할 때마다 실시간으로 반영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7477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35000"/>
          </a:xfrm>
        </p:spPr>
        <p:txBody>
          <a:bodyPr/>
          <a:lstStyle/>
          <a:p>
            <a:r>
              <a:rPr lang="en-US" altLang="ko-KR" dirty="0"/>
              <a:t>How to </a:t>
            </a:r>
            <a:r>
              <a:rPr lang="en-US" altLang="ko-KR" dirty="0" smtClean="0"/>
              <a:t>implement(2)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1498601"/>
            <a:ext cx="9905998" cy="4292600"/>
          </a:xfrm>
        </p:spPr>
        <p:txBody>
          <a:bodyPr/>
          <a:lstStyle/>
          <a:p>
            <a:r>
              <a:rPr lang="en-US" altLang="ko-KR" dirty="0" smtClean="0"/>
              <a:t>User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Application.</a:t>
            </a:r>
          </a:p>
          <a:p>
            <a:pPr lvl="1"/>
            <a:r>
              <a:rPr lang="en-US" altLang="ko-KR" dirty="0" smtClean="0"/>
              <a:t>Bluetooth</a:t>
            </a:r>
            <a:r>
              <a:rPr lang="ko-KR" altLang="en-US" dirty="0" smtClean="0"/>
              <a:t>를 통해 제공받은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Unpacking</a:t>
            </a:r>
            <a:r>
              <a:rPr lang="ko-KR" altLang="en-US" dirty="0" smtClean="0"/>
              <a:t>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얻은 데이터들을 통해 불쾌지수를 계산하여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일정 범위의 값마다 </a:t>
            </a:r>
            <a:r>
              <a:rPr lang="en-US" altLang="ko-KR" dirty="0" smtClean="0"/>
              <a:t>Application</a:t>
            </a:r>
            <a:r>
              <a:rPr lang="ko-KR" altLang="en-US" dirty="0" smtClean="0"/>
              <a:t>의 배경색이 바뀜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이를 통해 사용자는 해당 실습실이나 열람실의 상황을 직관적으로 알 수 있음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Board.</a:t>
            </a:r>
          </a:p>
          <a:p>
            <a:pPr lvl="1"/>
            <a:r>
              <a:rPr lang="en-US" altLang="ko-KR" dirty="0" smtClean="0"/>
              <a:t>JNI</a:t>
            </a:r>
            <a:r>
              <a:rPr lang="ko-KR" altLang="en-US" dirty="0" smtClean="0"/>
              <a:t>를 통해 전달받은 값을 </a:t>
            </a:r>
            <a:r>
              <a:rPr lang="en-US" altLang="ko-KR" dirty="0" smtClean="0"/>
              <a:t>Unpacking</a:t>
            </a:r>
            <a:r>
              <a:rPr lang="ko-KR" altLang="en-US" dirty="0" smtClean="0"/>
              <a:t>하여</a:t>
            </a:r>
            <a:r>
              <a:rPr lang="en-US" altLang="ko-KR" dirty="0" smtClean="0"/>
              <a:t>, device driver</a:t>
            </a:r>
            <a:r>
              <a:rPr lang="ko-KR" altLang="en-US" dirty="0" smtClean="0"/>
              <a:t>수행에 필요한 연산 진행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연산의 결과에 따른 </a:t>
            </a:r>
            <a:r>
              <a:rPr lang="en-US" altLang="ko-KR" dirty="0" smtClean="0"/>
              <a:t>Device driver</a:t>
            </a:r>
            <a:r>
              <a:rPr lang="ko-KR" altLang="en-US" dirty="0" smtClean="0"/>
              <a:t>출력진행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여러 관리자 모드에 따라 연산이 달라지고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결과가 </a:t>
            </a:r>
            <a:r>
              <a:rPr lang="en-US" altLang="ko-KR" dirty="0" smtClean="0"/>
              <a:t>Arduino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Board,  </a:t>
            </a:r>
            <a:r>
              <a:rPr lang="ko-KR" altLang="en-US" dirty="0" smtClean="0"/>
              <a:t>관리자용 </a:t>
            </a:r>
            <a:r>
              <a:rPr lang="en-US" altLang="ko-KR" dirty="0" smtClean="0"/>
              <a:t>application, User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application</a:t>
            </a:r>
            <a:r>
              <a:rPr lang="ko-KR" altLang="en-US" dirty="0" smtClean="0"/>
              <a:t>에 실시간으로 반영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150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89" y="0"/>
            <a:ext cx="10229822" cy="6254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778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84200"/>
          </a:xfrm>
        </p:spPr>
        <p:txBody>
          <a:bodyPr/>
          <a:lstStyle/>
          <a:p>
            <a:r>
              <a:rPr lang="en-US" altLang="ko-KR" dirty="0" smtClean="0"/>
              <a:t>Functions of program(1)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1600201"/>
            <a:ext cx="9905998" cy="4191000"/>
          </a:xfrm>
        </p:spPr>
        <p:txBody>
          <a:bodyPr>
            <a:normAutofit/>
          </a:bodyPr>
          <a:lstStyle/>
          <a:p>
            <a:r>
              <a:rPr lang="en-US" altLang="ko-KR" dirty="0"/>
              <a:t>Arduino</a:t>
            </a:r>
          </a:p>
          <a:p>
            <a:pPr lvl="1"/>
            <a:r>
              <a:rPr lang="en-US" altLang="ko-KR" dirty="0" smtClean="0"/>
              <a:t>1. Sensor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들을 </a:t>
            </a:r>
            <a:r>
              <a:rPr lang="en-US" altLang="ko-KR" dirty="0" smtClean="0"/>
              <a:t>Bluetooth module</a:t>
            </a:r>
            <a:r>
              <a:rPr lang="ko-KR" altLang="en-US" dirty="0" smtClean="0"/>
              <a:t>들을 통해 각각 </a:t>
            </a:r>
            <a:r>
              <a:rPr lang="en-US" altLang="ko-KR" dirty="0" smtClean="0"/>
              <a:t>Packing</a:t>
            </a:r>
            <a:r>
              <a:rPr lang="ko-KR" altLang="en-US" dirty="0" smtClean="0"/>
              <a:t>하여 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관리자용 </a:t>
            </a:r>
            <a:r>
              <a:rPr lang="en-US" altLang="ko-KR" dirty="0" smtClean="0"/>
              <a:t>Application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Application</a:t>
            </a:r>
            <a:r>
              <a:rPr lang="ko-KR" altLang="en-US" dirty="0" smtClean="0"/>
              <a:t>으로 실시간으로 전송하는 작업 수행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2. Bluetooth</a:t>
            </a:r>
            <a:r>
              <a:rPr lang="ko-KR" altLang="en-US" dirty="0" smtClean="0"/>
              <a:t>를 통한 입력이 들어오면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그에 해당하는 방식으로 </a:t>
            </a:r>
            <a:r>
              <a:rPr lang="en-US" altLang="ko-KR" dirty="0" smtClean="0"/>
              <a:t>Electric Fan</a:t>
            </a:r>
            <a:r>
              <a:rPr lang="ko-KR" altLang="en-US" dirty="0" smtClean="0"/>
              <a:t>가동 혹은 중지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3. </a:t>
            </a:r>
            <a:r>
              <a:rPr lang="ko-KR" altLang="en-US" dirty="0" smtClean="0"/>
              <a:t>만약 </a:t>
            </a:r>
            <a:r>
              <a:rPr lang="en-US" altLang="ko-KR" dirty="0" smtClean="0"/>
              <a:t>Bluetooth</a:t>
            </a:r>
            <a:r>
              <a:rPr lang="ko-KR" altLang="en-US" dirty="0" smtClean="0"/>
              <a:t>연결이 중지되면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자동으로 </a:t>
            </a:r>
            <a:r>
              <a:rPr lang="en-US" altLang="ko-KR" dirty="0" smtClean="0"/>
              <a:t>Electric Fan </a:t>
            </a:r>
            <a:r>
              <a:rPr lang="ko-KR" altLang="en-US" dirty="0" smtClean="0"/>
              <a:t>가동 중지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06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60400"/>
          </a:xfrm>
        </p:spPr>
        <p:txBody>
          <a:bodyPr/>
          <a:lstStyle/>
          <a:p>
            <a:r>
              <a:rPr lang="en-US" altLang="ko-KR" dirty="0"/>
              <a:t>Functions of </a:t>
            </a:r>
            <a:r>
              <a:rPr lang="en-US" altLang="ko-KR" dirty="0" smtClean="0"/>
              <a:t>program(2)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1511301"/>
            <a:ext cx="9905998" cy="4279900"/>
          </a:xfrm>
        </p:spPr>
        <p:txBody>
          <a:bodyPr/>
          <a:lstStyle/>
          <a:p>
            <a:r>
              <a:rPr lang="ko-KR" altLang="en-US" dirty="0" smtClean="0"/>
              <a:t>관리자용 </a:t>
            </a:r>
            <a:r>
              <a:rPr lang="en-US" altLang="ko-KR" dirty="0" smtClean="0"/>
              <a:t>Application</a:t>
            </a:r>
          </a:p>
          <a:p>
            <a:pPr lvl="1"/>
            <a:r>
              <a:rPr lang="en-US" altLang="ko-KR" dirty="0" smtClean="0"/>
              <a:t>1. Bluetooth </a:t>
            </a:r>
            <a:r>
              <a:rPr lang="ko-KR" altLang="en-US" dirty="0" smtClean="0"/>
              <a:t>연결버튼과 </a:t>
            </a:r>
            <a:r>
              <a:rPr lang="en-US" altLang="ko-KR" dirty="0" smtClean="0"/>
              <a:t>Lab status </a:t>
            </a:r>
            <a:r>
              <a:rPr lang="ko-KR" altLang="en-US" dirty="0" smtClean="0"/>
              <a:t>버튼으로 구성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 smtClean="0"/>
              <a:t>- Bluetooth </a:t>
            </a:r>
            <a:r>
              <a:rPr lang="ko-KR" altLang="en-US" dirty="0" smtClean="0"/>
              <a:t>연결버튼에 의해 </a:t>
            </a:r>
            <a:r>
              <a:rPr lang="en-US" altLang="ko-KR" dirty="0" smtClean="0"/>
              <a:t>Arduino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Pairing.</a:t>
            </a:r>
          </a:p>
          <a:p>
            <a:pPr marL="914400" lvl="2" indent="0">
              <a:buNone/>
            </a:pPr>
            <a:r>
              <a:rPr lang="en-US" altLang="ko-KR" dirty="0" smtClean="0"/>
              <a:t>- Lab status </a:t>
            </a:r>
            <a:r>
              <a:rPr lang="ko-KR" altLang="en-US" dirty="0" smtClean="0"/>
              <a:t>버튼을 누르면 해당 실습실의 상태 및 희망온도 설정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시작시간 예약설정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종료시간 예약설정이 가능하고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설정들은 바로 </a:t>
            </a:r>
            <a:r>
              <a:rPr lang="en-US" altLang="ko-KR" dirty="0" smtClean="0"/>
              <a:t>Board(Device Driver)</a:t>
            </a:r>
            <a:r>
              <a:rPr lang="ko-KR" altLang="en-US" dirty="0" smtClean="0"/>
              <a:t>에 반영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lvl="1"/>
            <a:r>
              <a:rPr lang="en-US" altLang="ko-KR" dirty="0" smtClean="0"/>
              <a:t>2. Auto mode</a:t>
            </a:r>
          </a:p>
          <a:p>
            <a:pPr lvl="2"/>
            <a:r>
              <a:rPr lang="ko-KR" altLang="en-US" dirty="0" smtClean="0"/>
              <a:t>현재온도와 희망온도가 </a:t>
            </a:r>
            <a:r>
              <a:rPr lang="en-US" altLang="ko-KR" dirty="0" smtClean="0"/>
              <a:t>1.5</a:t>
            </a:r>
            <a:r>
              <a:rPr lang="ko-KR" altLang="en-US" dirty="0" smtClean="0"/>
              <a:t>도 이상차이가 나면 </a:t>
            </a:r>
            <a:r>
              <a:rPr lang="en-US" altLang="ko-KR" dirty="0" smtClean="0"/>
              <a:t>Electric Fan</a:t>
            </a:r>
            <a:r>
              <a:rPr lang="ko-KR" altLang="en-US" dirty="0" smtClean="0"/>
              <a:t>에 대한 구동명령을 내리며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현재온도가 희망온도보다 </a:t>
            </a:r>
            <a:r>
              <a:rPr lang="en-US" altLang="ko-KR" dirty="0" smtClean="0"/>
              <a:t>1.5</a:t>
            </a:r>
            <a:r>
              <a:rPr lang="ko-KR" altLang="en-US" dirty="0" smtClean="0"/>
              <a:t>도가 높은 경우와 </a:t>
            </a:r>
            <a:r>
              <a:rPr lang="en-US" altLang="ko-KR" dirty="0" smtClean="0"/>
              <a:t>1.5</a:t>
            </a:r>
            <a:r>
              <a:rPr lang="ko-KR" altLang="en-US" dirty="0" smtClean="0"/>
              <a:t>도가 낮은 경우에 대해 </a:t>
            </a:r>
            <a:r>
              <a:rPr lang="en-US" altLang="ko-KR" dirty="0" smtClean="0"/>
              <a:t>Electric Fan</a:t>
            </a:r>
            <a:r>
              <a:rPr lang="ko-KR" altLang="en-US" dirty="0" smtClean="0"/>
              <a:t>은 각각 반대의 방향으로 회전</a:t>
            </a:r>
            <a:r>
              <a:rPr lang="en-US" altLang="ko-KR" dirty="0" smtClean="0"/>
              <a:t>.(</a:t>
            </a:r>
            <a:r>
              <a:rPr lang="ko-KR" altLang="en-US" dirty="0" smtClean="0"/>
              <a:t>이는 희망온도에 도달하고 싶을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에어컨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히터 모두 구동될 수 있음을 의미</a:t>
            </a:r>
            <a:r>
              <a:rPr lang="en-US" altLang="ko-KR" dirty="0" smtClean="0"/>
              <a:t>.)</a:t>
            </a:r>
          </a:p>
          <a:p>
            <a:pPr lvl="2"/>
            <a:r>
              <a:rPr lang="ko-KR" altLang="en-US" dirty="0" smtClean="0"/>
              <a:t>만약 </a:t>
            </a:r>
            <a:r>
              <a:rPr lang="en-US" altLang="ko-KR" dirty="0" smtClean="0"/>
              <a:t>Auto mode</a:t>
            </a:r>
            <a:r>
              <a:rPr lang="ko-KR" altLang="en-US" dirty="0" smtClean="0"/>
              <a:t>인데도 불구하고 현재온도와 희망온도가 </a:t>
            </a:r>
            <a:r>
              <a:rPr lang="en-US" altLang="ko-KR" dirty="0" smtClean="0"/>
              <a:t>3</a:t>
            </a:r>
            <a:r>
              <a:rPr lang="ko-KR" altLang="en-US" dirty="0" smtClean="0"/>
              <a:t>도 이상 차이가 나면 </a:t>
            </a:r>
            <a:r>
              <a:rPr lang="en-US" altLang="ko-KR" dirty="0" smtClean="0"/>
              <a:t>Buzzer</a:t>
            </a:r>
            <a:r>
              <a:rPr lang="ko-KR" altLang="en-US" dirty="0" smtClean="0"/>
              <a:t>를 울려서 현재 상황이 심상치 않은 상황이라는 것을 알림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1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6900"/>
          </a:xfrm>
        </p:spPr>
        <p:txBody>
          <a:bodyPr/>
          <a:lstStyle/>
          <a:p>
            <a:r>
              <a:rPr lang="en-US" altLang="ko-KR" dirty="0"/>
              <a:t>Functions of </a:t>
            </a:r>
            <a:r>
              <a:rPr lang="en-US" altLang="ko-KR" dirty="0" smtClean="0"/>
              <a:t>program(3)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1409701"/>
            <a:ext cx="9905998" cy="4381500"/>
          </a:xfrm>
        </p:spPr>
        <p:txBody>
          <a:bodyPr/>
          <a:lstStyle/>
          <a:p>
            <a:pPr lvl="1"/>
            <a:r>
              <a:rPr lang="en-US" altLang="ko-KR" dirty="0" smtClean="0"/>
              <a:t>3. Manual Mode</a:t>
            </a:r>
          </a:p>
          <a:p>
            <a:pPr lvl="2"/>
            <a:r>
              <a:rPr lang="en-US" altLang="ko-KR" dirty="0" smtClean="0"/>
              <a:t>Electric Fan</a:t>
            </a:r>
            <a:r>
              <a:rPr lang="ko-KR" altLang="en-US" dirty="0" smtClean="0"/>
              <a:t>의 구동을 수동으로 조정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fpga</a:t>
            </a:r>
            <a:r>
              <a:rPr lang="en-US" altLang="ko-KR" dirty="0" smtClean="0"/>
              <a:t> switch</a:t>
            </a:r>
            <a:r>
              <a:rPr lang="ko-KR" altLang="en-US" dirty="0" smtClean="0"/>
              <a:t>를 통해</a:t>
            </a:r>
            <a:r>
              <a:rPr lang="en-US" altLang="ko-KR" dirty="0" smtClean="0"/>
              <a:t>).</a:t>
            </a:r>
          </a:p>
          <a:p>
            <a:pPr lvl="2"/>
            <a:r>
              <a:rPr lang="ko-KR" altLang="en-US" dirty="0" smtClean="0"/>
              <a:t>마찬가지로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시계 방향으로 회전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반시계</a:t>
            </a:r>
            <a:r>
              <a:rPr lang="ko-KR" altLang="en-US" dirty="0" smtClean="0"/>
              <a:t> 방향을 회전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정지 가능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시작시간 예약과 종료시간 예약에 따른 </a:t>
            </a:r>
            <a:r>
              <a:rPr lang="en-US" altLang="ko-KR" dirty="0" smtClean="0"/>
              <a:t>Electric Fan</a:t>
            </a:r>
            <a:r>
              <a:rPr lang="ko-KR" altLang="en-US" dirty="0" smtClean="0"/>
              <a:t>의 구동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65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그물</Template>
  <TotalTime>263</TotalTime>
  <Words>734</Words>
  <Application>Microsoft Office PowerPoint</Application>
  <PresentationFormat>와이드스크린</PresentationFormat>
  <Paragraphs>78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Century Gothic</vt:lpstr>
      <vt:lpstr>그물</vt:lpstr>
      <vt:lpstr>연구실/실습실 환경 관리 시스템</vt:lpstr>
      <vt:lpstr>구현 동기 및 구현 목적.</vt:lpstr>
      <vt:lpstr>환경 관리 시스템의 목적</vt:lpstr>
      <vt:lpstr>How to implement(1)</vt:lpstr>
      <vt:lpstr>How to implement(2)</vt:lpstr>
      <vt:lpstr>PowerPoint 프레젠테이션</vt:lpstr>
      <vt:lpstr>Functions of program(1)</vt:lpstr>
      <vt:lpstr>Functions of program(2)</vt:lpstr>
      <vt:lpstr>Functions of program(3)</vt:lpstr>
      <vt:lpstr>Functions of program(4)</vt:lpstr>
      <vt:lpstr>Functions of program(5)</vt:lpstr>
      <vt:lpstr>easter egg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Beautiful Soup &amp; MongoDB</dc:title>
  <dc:creator>R912COM</dc:creator>
  <cp:lastModifiedBy>R912COM</cp:lastModifiedBy>
  <cp:revision>28</cp:revision>
  <dcterms:created xsi:type="dcterms:W3CDTF">2015-06-28T10:18:22Z</dcterms:created>
  <dcterms:modified xsi:type="dcterms:W3CDTF">2015-06-30T05:58:35Z</dcterms:modified>
</cp:coreProperties>
</file>