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notesSlides/notesSlide67.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Override PartName="/ppt/notesSlides/notesSlide56.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notesSlides/notesSlide63.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Override PartName="/ppt/notesSlides/notesSlide3.xml" ContentType="application/vnd.openxmlformats-officedocument.presentationml.notesSlide+xml"/>
  <Default Extension="png" ContentType="image/png"/>
  <Override PartName="/ppt/notesSlides/notesSlide68.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notesSlides/notesSlide39.xml" ContentType="application/vnd.openxmlformats-officedocument.presentationml.notesSlide+xml"/>
  <Override PartName="/ppt/notesSlides/notesSlide57.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46.xml" ContentType="application/vnd.openxmlformats-officedocument.presentationml.notesSlide+xml"/>
  <Override PartName="/ppt/notesSlides/notesSlide64.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notesSlides/notesSlide24.xml" ContentType="application/vnd.openxmlformats-officedocument.presentationml.notesSlide+xml"/>
  <Override PartName="/ppt/notesSlides/notesSlide35.xml" ContentType="application/vnd.openxmlformats-officedocument.presentationml.notesSlide+xml"/>
  <Override PartName="/ppt/notesSlides/notesSlide53.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notesSlides/notesSlide51.xml" ContentType="application/vnd.openxmlformats-officedocument.presentationml.notesSlide+xml"/>
  <Override PartName="/ppt/notesSlides/notesSlide60.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Override PartName="/ppt/notesSlides/notesSlide65.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61.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notesSlides/notesSlide1.xml" ContentType="application/vnd.openxmlformats-officedocument.presentationml.notesSlide+xml"/>
  <Override PartName="/ppt/notesSlides/notesSlide59.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notesSlides/notesSlide66.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Default Extension="jpeg" ContentType="image/jpeg"/>
  <Override PartName="/ppt/notesSlides/notesSlide37.xml" ContentType="application/vnd.openxmlformats-officedocument.presentationml.notesSlide+xml"/>
  <Override PartName="/ppt/notesSlides/notesSlide55.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44.xml" ContentType="application/vnd.openxmlformats-officedocument.presentationml.notesSlide+xml"/>
  <Override PartName="/ppt/notesSlides/notesSlide62.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6" r:id="rId1"/>
  </p:sldMasterIdLst>
  <p:notesMasterIdLst>
    <p:notesMasterId r:id="rId74"/>
  </p:notesMasterIdLst>
  <p:handoutMasterIdLst>
    <p:handoutMasterId r:id="rId75"/>
  </p:handoutMasterIdLst>
  <p:sldIdLst>
    <p:sldId id="421" r:id="rId2"/>
    <p:sldId id="256" r:id="rId3"/>
    <p:sldId id="503" r:id="rId4"/>
    <p:sldId id="257" r:id="rId5"/>
    <p:sldId id="393" r:id="rId6"/>
    <p:sldId id="394" r:id="rId7"/>
    <p:sldId id="392" r:id="rId8"/>
    <p:sldId id="522" r:id="rId9"/>
    <p:sldId id="523" r:id="rId10"/>
    <p:sldId id="261" r:id="rId11"/>
    <p:sldId id="436" r:id="rId12"/>
    <p:sldId id="382" r:id="rId13"/>
    <p:sldId id="280" r:id="rId14"/>
    <p:sldId id="504" r:id="rId15"/>
    <p:sldId id="440" r:id="rId16"/>
    <p:sldId id="442" r:id="rId17"/>
    <p:sldId id="441" r:id="rId18"/>
    <p:sldId id="444" r:id="rId19"/>
    <p:sldId id="505" r:id="rId20"/>
    <p:sldId id="282" r:id="rId21"/>
    <p:sldId id="286" r:id="rId22"/>
    <p:sldId id="450" r:id="rId23"/>
    <p:sldId id="451" r:id="rId24"/>
    <p:sldId id="452" r:id="rId25"/>
    <p:sldId id="287" r:id="rId26"/>
    <p:sldId id="292" r:id="rId27"/>
    <p:sldId id="293" r:id="rId28"/>
    <p:sldId id="453" r:id="rId29"/>
    <p:sldId id="333" r:id="rId30"/>
    <p:sldId id="454" r:id="rId31"/>
    <p:sldId id="339" r:id="rId32"/>
    <p:sldId id="455" r:id="rId33"/>
    <p:sldId id="524" r:id="rId34"/>
    <p:sldId id="502" r:id="rId35"/>
    <p:sldId id="299" r:id="rId36"/>
    <p:sldId id="456" r:id="rId37"/>
    <p:sldId id="342" r:id="rId38"/>
    <p:sldId id="479" r:id="rId39"/>
    <p:sldId id="366" r:id="rId40"/>
    <p:sldId id="480" r:id="rId41"/>
    <p:sldId id="525" r:id="rId42"/>
    <p:sldId id="368" r:id="rId43"/>
    <p:sldId id="369" r:id="rId44"/>
    <p:sldId id="481" r:id="rId45"/>
    <p:sldId id="482" r:id="rId46"/>
    <p:sldId id="483" r:id="rId47"/>
    <p:sldId id="484" r:id="rId48"/>
    <p:sldId id="526" r:id="rId49"/>
    <p:sldId id="506" r:id="rId50"/>
    <p:sldId id="416" r:id="rId51"/>
    <p:sldId id="417" r:id="rId52"/>
    <p:sldId id="418" r:id="rId53"/>
    <p:sldId id="419" r:id="rId54"/>
    <p:sldId id="420" r:id="rId55"/>
    <p:sldId id="527" r:id="rId56"/>
    <p:sldId id="528" r:id="rId57"/>
    <p:sldId id="529" r:id="rId58"/>
    <p:sldId id="530" r:id="rId59"/>
    <p:sldId id="531" r:id="rId60"/>
    <p:sldId id="532" r:id="rId61"/>
    <p:sldId id="533" r:id="rId62"/>
    <p:sldId id="534" r:id="rId63"/>
    <p:sldId id="535" r:id="rId64"/>
    <p:sldId id="536" r:id="rId65"/>
    <p:sldId id="537" r:id="rId66"/>
    <p:sldId id="538" r:id="rId67"/>
    <p:sldId id="539" r:id="rId68"/>
    <p:sldId id="540" r:id="rId69"/>
    <p:sldId id="541" r:id="rId70"/>
    <p:sldId id="542" r:id="rId71"/>
    <p:sldId id="543" r:id="rId72"/>
    <p:sldId id="544" r:id="rId73"/>
  </p:sldIdLst>
  <p:sldSz cx="13716000" cy="9144000"/>
  <p:notesSz cx="7315200" cy="9601200"/>
  <p:defaultTextStyle>
    <a:defPPr>
      <a:defRPr lang="en-US"/>
    </a:defPPr>
    <a:lvl1pPr algn="l" rtl="0" eaLnBrk="0" fontAlgn="base" hangingPunct="0">
      <a:spcBef>
        <a:spcPct val="0"/>
      </a:spcBef>
      <a:spcAft>
        <a:spcPct val="0"/>
      </a:spcAft>
      <a:defRPr kern="1200">
        <a:solidFill>
          <a:schemeClr val="tx1"/>
        </a:solidFill>
        <a:latin typeface="Verdana" charset="0"/>
        <a:ea typeface="ＭＳ Ｐゴシック" charset="-128"/>
        <a:cs typeface="+mn-cs"/>
      </a:defRPr>
    </a:lvl1pPr>
    <a:lvl2pPr marL="650875" indent="-193675" algn="l" rtl="0" eaLnBrk="0" fontAlgn="base" hangingPunct="0">
      <a:spcBef>
        <a:spcPct val="0"/>
      </a:spcBef>
      <a:spcAft>
        <a:spcPct val="0"/>
      </a:spcAft>
      <a:defRPr kern="1200">
        <a:solidFill>
          <a:schemeClr val="tx1"/>
        </a:solidFill>
        <a:latin typeface="Verdana" charset="0"/>
        <a:ea typeface="ＭＳ Ｐゴシック" charset="-128"/>
        <a:cs typeface="+mn-cs"/>
      </a:defRPr>
    </a:lvl2pPr>
    <a:lvl3pPr marL="1303338" indent="-388938" algn="l" rtl="0" eaLnBrk="0" fontAlgn="base" hangingPunct="0">
      <a:spcBef>
        <a:spcPct val="0"/>
      </a:spcBef>
      <a:spcAft>
        <a:spcPct val="0"/>
      </a:spcAft>
      <a:defRPr kern="1200">
        <a:solidFill>
          <a:schemeClr val="tx1"/>
        </a:solidFill>
        <a:latin typeface="Verdana" charset="0"/>
        <a:ea typeface="ＭＳ Ｐゴシック" charset="-128"/>
        <a:cs typeface="+mn-cs"/>
      </a:defRPr>
    </a:lvl3pPr>
    <a:lvl4pPr marL="1957388" indent="-585788" algn="l" rtl="0" eaLnBrk="0" fontAlgn="base" hangingPunct="0">
      <a:spcBef>
        <a:spcPct val="0"/>
      </a:spcBef>
      <a:spcAft>
        <a:spcPct val="0"/>
      </a:spcAft>
      <a:defRPr kern="1200">
        <a:solidFill>
          <a:schemeClr val="tx1"/>
        </a:solidFill>
        <a:latin typeface="Verdana" charset="0"/>
        <a:ea typeface="ＭＳ Ｐゴシック" charset="-128"/>
        <a:cs typeface="+mn-cs"/>
      </a:defRPr>
    </a:lvl4pPr>
    <a:lvl5pPr marL="2609850" indent="-781050" algn="l" rtl="0" eaLnBrk="0" fontAlgn="base" hangingPunct="0">
      <a:spcBef>
        <a:spcPct val="0"/>
      </a:spcBef>
      <a:spcAft>
        <a:spcPct val="0"/>
      </a:spcAft>
      <a:defRPr kern="1200">
        <a:solidFill>
          <a:schemeClr val="tx1"/>
        </a:solidFill>
        <a:latin typeface="Verdana" charset="0"/>
        <a:ea typeface="ＭＳ Ｐゴシック" charset="-128"/>
        <a:cs typeface="+mn-cs"/>
      </a:defRPr>
    </a:lvl5pPr>
    <a:lvl6pPr marL="2286000" algn="l" defTabSz="914400" rtl="0" eaLnBrk="1" latinLnBrk="0" hangingPunct="1">
      <a:defRPr kern="1200">
        <a:solidFill>
          <a:schemeClr val="tx1"/>
        </a:solidFill>
        <a:latin typeface="Verdana" charset="0"/>
        <a:ea typeface="ＭＳ Ｐゴシック" charset="-128"/>
        <a:cs typeface="+mn-cs"/>
      </a:defRPr>
    </a:lvl6pPr>
    <a:lvl7pPr marL="2743200" algn="l" defTabSz="914400" rtl="0" eaLnBrk="1" latinLnBrk="0" hangingPunct="1">
      <a:defRPr kern="1200">
        <a:solidFill>
          <a:schemeClr val="tx1"/>
        </a:solidFill>
        <a:latin typeface="Verdana" charset="0"/>
        <a:ea typeface="ＭＳ Ｐゴシック" charset="-128"/>
        <a:cs typeface="+mn-cs"/>
      </a:defRPr>
    </a:lvl7pPr>
    <a:lvl8pPr marL="3200400" algn="l" defTabSz="914400" rtl="0" eaLnBrk="1" latinLnBrk="0" hangingPunct="1">
      <a:defRPr kern="1200">
        <a:solidFill>
          <a:schemeClr val="tx1"/>
        </a:solidFill>
        <a:latin typeface="Verdana" charset="0"/>
        <a:ea typeface="ＭＳ Ｐゴシック" charset="-128"/>
        <a:cs typeface="+mn-cs"/>
      </a:defRPr>
    </a:lvl8pPr>
    <a:lvl9pPr marL="3657600" algn="l" defTabSz="914400" rtl="0" eaLnBrk="1" latinLnBrk="0" hangingPunct="1">
      <a:defRPr kern="1200">
        <a:solidFill>
          <a:schemeClr val="tx1"/>
        </a:solidFill>
        <a:latin typeface="Verdana" charset="0"/>
        <a:ea typeface="ＭＳ Ｐゴシック"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033CC"/>
    <a:srgbClr val="FF0000"/>
    <a:srgbClr val="CC6600"/>
    <a:srgbClr val="0000F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36" d="100"/>
          <a:sy n="36" d="100"/>
        </p:scale>
        <p:origin x="-378" y="-96"/>
      </p:cViewPr>
      <p:guideLst>
        <p:guide orient="horz" pos="1527"/>
        <p:guide pos="1961"/>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notesMaster" Target="notesMasters/notesMaster1.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1490"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51" tIns="48326" rIns="96651" bIns="48326" numCol="1" anchor="t" anchorCtr="0" compatLnSpc="1">
            <a:prstTxWarp prst="textNoShape">
              <a:avLst/>
            </a:prstTxWarp>
          </a:bodyPr>
          <a:lstStyle>
            <a:lvl1pPr defTabSz="966788">
              <a:defRPr sz="1400">
                <a:latin typeface="Helvetica" charset="0"/>
                <a:cs typeface="ＭＳ Ｐゴシック" charset="-128"/>
              </a:defRPr>
            </a:lvl1pPr>
          </a:lstStyle>
          <a:p>
            <a:pPr>
              <a:defRPr/>
            </a:pPr>
            <a:endParaRPr lang="en-US"/>
          </a:p>
        </p:txBody>
      </p:sp>
      <p:sp>
        <p:nvSpPr>
          <p:cNvPr id="191491" name="Rectangle 3"/>
          <p:cNvSpPr>
            <a:spLocks noGrp="1" noChangeArrowheads="1"/>
          </p:cNvSpPr>
          <p:nvPr>
            <p:ph type="dt" sz="quarter" idx="1"/>
          </p:nvPr>
        </p:nvSpPr>
        <p:spPr bwMode="auto">
          <a:xfrm>
            <a:off x="4144963" y="0"/>
            <a:ext cx="3170237" cy="479425"/>
          </a:xfrm>
          <a:prstGeom prst="rect">
            <a:avLst/>
          </a:prstGeom>
          <a:noFill/>
          <a:ln w="9525">
            <a:noFill/>
            <a:miter lim="800000"/>
            <a:headEnd/>
            <a:tailEnd/>
          </a:ln>
          <a:effectLst/>
        </p:spPr>
        <p:txBody>
          <a:bodyPr vert="horz" wrap="square" lIns="96651" tIns="48326" rIns="96651" bIns="48326" numCol="1" anchor="t" anchorCtr="0" compatLnSpc="1">
            <a:prstTxWarp prst="textNoShape">
              <a:avLst/>
            </a:prstTxWarp>
          </a:bodyPr>
          <a:lstStyle>
            <a:lvl1pPr algn="r" defTabSz="966788">
              <a:defRPr sz="1400">
                <a:latin typeface="Helvetica" charset="0"/>
                <a:cs typeface="ＭＳ Ｐゴシック" charset="-128"/>
              </a:defRPr>
            </a:lvl1pPr>
          </a:lstStyle>
          <a:p>
            <a:pPr>
              <a:defRPr/>
            </a:pPr>
            <a:endParaRPr lang="en-US"/>
          </a:p>
        </p:txBody>
      </p:sp>
      <p:sp>
        <p:nvSpPr>
          <p:cNvPr id="191492" name="Rectangle 4"/>
          <p:cNvSpPr>
            <a:spLocks noGrp="1" noChangeArrowheads="1"/>
          </p:cNvSpPr>
          <p:nvPr>
            <p:ph type="ftr" sz="quarter" idx="2"/>
          </p:nvPr>
        </p:nvSpPr>
        <p:spPr bwMode="auto">
          <a:xfrm>
            <a:off x="0" y="9121775"/>
            <a:ext cx="3170238" cy="479425"/>
          </a:xfrm>
          <a:prstGeom prst="rect">
            <a:avLst/>
          </a:prstGeom>
          <a:noFill/>
          <a:ln w="9525">
            <a:noFill/>
            <a:miter lim="800000"/>
            <a:headEnd/>
            <a:tailEnd/>
          </a:ln>
          <a:effectLst/>
        </p:spPr>
        <p:txBody>
          <a:bodyPr vert="horz" wrap="square" lIns="96651" tIns="48326" rIns="96651" bIns="48326" numCol="1" anchor="b" anchorCtr="0" compatLnSpc="1">
            <a:prstTxWarp prst="textNoShape">
              <a:avLst/>
            </a:prstTxWarp>
          </a:bodyPr>
          <a:lstStyle>
            <a:lvl1pPr defTabSz="966788">
              <a:defRPr sz="1400">
                <a:latin typeface="Helvetica" charset="0"/>
                <a:cs typeface="ＭＳ Ｐゴシック" charset="-128"/>
              </a:defRPr>
            </a:lvl1pPr>
          </a:lstStyle>
          <a:p>
            <a:pPr>
              <a:defRPr/>
            </a:pPr>
            <a:endParaRPr lang="en-US"/>
          </a:p>
        </p:txBody>
      </p:sp>
      <p:sp>
        <p:nvSpPr>
          <p:cNvPr id="191493" name="Rectangle 5"/>
          <p:cNvSpPr>
            <a:spLocks noGrp="1" noChangeArrowheads="1"/>
          </p:cNvSpPr>
          <p:nvPr>
            <p:ph type="sldNum" sz="quarter" idx="3"/>
          </p:nvPr>
        </p:nvSpPr>
        <p:spPr bwMode="auto">
          <a:xfrm>
            <a:off x="4144963" y="9121775"/>
            <a:ext cx="3170237" cy="479425"/>
          </a:xfrm>
          <a:prstGeom prst="rect">
            <a:avLst/>
          </a:prstGeom>
          <a:noFill/>
          <a:ln w="9525">
            <a:noFill/>
            <a:miter lim="800000"/>
            <a:headEnd/>
            <a:tailEnd/>
          </a:ln>
          <a:effectLst/>
        </p:spPr>
        <p:txBody>
          <a:bodyPr vert="horz" wrap="square" lIns="96651" tIns="48326" rIns="96651" bIns="48326" numCol="1" anchor="b" anchorCtr="0" compatLnSpc="1">
            <a:prstTxWarp prst="textNoShape">
              <a:avLst/>
            </a:prstTxWarp>
          </a:bodyPr>
          <a:lstStyle>
            <a:lvl1pPr algn="r" defTabSz="966788">
              <a:defRPr sz="1400">
                <a:latin typeface="Helvetica" charset="0"/>
              </a:defRPr>
            </a:lvl1pPr>
          </a:lstStyle>
          <a:p>
            <a:pPr>
              <a:defRPr/>
            </a:pPr>
            <a:fld id="{923D11E3-729C-457C-BAC3-155192955DB4}"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none" lIns="96651" tIns="48326" rIns="96651" bIns="48326" numCol="1" anchor="ctr" anchorCtr="0" compatLnSpc="1">
            <a:prstTxWarp prst="textNoShape">
              <a:avLst/>
            </a:prstTxWarp>
          </a:bodyPr>
          <a:lstStyle>
            <a:lvl1pPr defTabSz="966788">
              <a:defRPr sz="1400">
                <a:latin typeface="Times New Roman" charset="0"/>
                <a:cs typeface="ＭＳ Ｐゴシック" charset="-128"/>
              </a:defRPr>
            </a:lvl1pPr>
          </a:lstStyle>
          <a:p>
            <a:pPr>
              <a:defRPr/>
            </a:pPr>
            <a:endParaRPr lang="en-US"/>
          </a:p>
        </p:txBody>
      </p:sp>
      <p:sp>
        <p:nvSpPr>
          <p:cNvPr id="6147" name="Rectangle 3"/>
          <p:cNvSpPr>
            <a:spLocks noGrp="1" noChangeArrowheads="1"/>
          </p:cNvSpPr>
          <p:nvPr>
            <p:ph type="dt" idx="1"/>
          </p:nvPr>
        </p:nvSpPr>
        <p:spPr bwMode="auto">
          <a:xfrm>
            <a:off x="4144963" y="0"/>
            <a:ext cx="3170237" cy="479425"/>
          </a:xfrm>
          <a:prstGeom prst="rect">
            <a:avLst/>
          </a:prstGeom>
          <a:noFill/>
          <a:ln w="9525">
            <a:noFill/>
            <a:miter lim="800000"/>
            <a:headEnd/>
            <a:tailEnd/>
          </a:ln>
          <a:effectLst/>
        </p:spPr>
        <p:txBody>
          <a:bodyPr vert="horz" wrap="none" lIns="96651" tIns="48326" rIns="96651" bIns="48326" numCol="1" anchor="ctr" anchorCtr="0" compatLnSpc="1">
            <a:prstTxWarp prst="textNoShape">
              <a:avLst/>
            </a:prstTxWarp>
          </a:bodyPr>
          <a:lstStyle>
            <a:lvl1pPr algn="r" defTabSz="966788">
              <a:defRPr sz="1400">
                <a:latin typeface="Times New Roman" charset="0"/>
                <a:cs typeface="ＭＳ Ｐゴシック" charset="-128"/>
              </a:defRPr>
            </a:lvl1pPr>
          </a:lstStyle>
          <a:p>
            <a:pPr>
              <a:defRPr/>
            </a:pPr>
            <a:endParaRPr lang="en-US"/>
          </a:p>
        </p:txBody>
      </p:sp>
      <p:sp>
        <p:nvSpPr>
          <p:cNvPr id="76804" name="Rectangle 4"/>
          <p:cNvSpPr>
            <a:spLocks noChangeArrowheads="1" noTextEdit="1"/>
          </p:cNvSpPr>
          <p:nvPr>
            <p:ph type="sldImg" idx="2"/>
          </p:nvPr>
        </p:nvSpPr>
        <p:spPr bwMode="auto">
          <a:xfrm>
            <a:off x="957263" y="720725"/>
            <a:ext cx="5400675" cy="3600450"/>
          </a:xfrm>
          <a:prstGeom prst="rect">
            <a:avLst/>
          </a:prstGeom>
          <a:noFill/>
          <a:ln w="9525">
            <a:solidFill>
              <a:srgbClr val="000000"/>
            </a:solidFill>
            <a:miter lim="800000"/>
            <a:headEnd/>
            <a:tailEnd/>
          </a:ln>
        </p:spPr>
      </p:sp>
      <p:sp>
        <p:nvSpPr>
          <p:cNvPr id="6149" name="Rectangle 5"/>
          <p:cNvSpPr>
            <a:spLocks noGrp="1" noChangeArrowheads="1"/>
          </p:cNvSpPr>
          <p:nvPr>
            <p:ph type="body" sz="quarter" idx="3"/>
          </p:nvPr>
        </p:nvSpPr>
        <p:spPr bwMode="auto">
          <a:xfrm>
            <a:off x="976313" y="4560888"/>
            <a:ext cx="5362575" cy="4319587"/>
          </a:xfrm>
          <a:prstGeom prst="rect">
            <a:avLst/>
          </a:prstGeom>
          <a:noFill/>
          <a:ln w="9525">
            <a:noFill/>
            <a:miter lim="800000"/>
            <a:headEnd/>
            <a:tailEnd/>
          </a:ln>
          <a:effectLst/>
        </p:spPr>
        <p:txBody>
          <a:bodyPr vert="horz" wrap="none" lIns="96651" tIns="48326" rIns="96651" bIns="48326" numCol="1" anchor="ctr"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p:cNvSpPr>
            <a:spLocks noGrp="1" noChangeArrowheads="1"/>
          </p:cNvSpPr>
          <p:nvPr>
            <p:ph type="ftr" sz="quarter" idx="4"/>
          </p:nvPr>
        </p:nvSpPr>
        <p:spPr bwMode="auto">
          <a:xfrm>
            <a:off x="0" y="9121775"/>
            <a:ext cx="3170238" cy="479425"/>
          </a:xfrm>
          <a:prstGeom prst="rect">
            <a:avLst/>
          </a:prstGeom>
          <a:noFill/>
          <a:ln w="9525">
            <a:noFill/>
            <a:miter lim="800000"/>
            <a:headEnd/>
            <a:tailEnd/>
          </a:ln>
          <a:effectLst/>
        </p:spPr>
        <p:txBody>
          <a:bodyPr vert="horz" wrap="none" lIns="96651" tIns="48326" rIns="96651" bIns="48326" numCol="1" anchor="b" anchorCtr="0" compatLnSpc="1">
            <a:prstTxWarp prst="textNoShape">
              <a:avLst/>
            </a:prstTxWarp>
          </a:bodyPr>
          <a:lstStyle>
            <a:lvl1pPr defTabSz="966788">
              <a:defRPr sz="1400">
                <a:latin typeface="Times New Roman" charset="0"/>
                <a:cs typeface="ＭＳ Ｐゴシック" charset="-128"/>
              </a:defRPr>
            </a:lvl1pPr>
          </a:lstStyle>
          <a:p>
            <a:pPr>
              <a:defRPr/>
            </a:pPr>
            <a:endParaRPr lang="en-US"/>
          </a:p>
        </p:txBody>
      </p:sp>
      <p:sp>
        <p:nvSpPr>
          <p:cNvPr id="6151" name="Rectangle 7"/>
          <p:cNvSpPr>
            <a:spLocks noGrp="1" noChangeArrowheads="1"/>
          </p:cNvSpPr>
          <p:nvPr>
            <p:ph type="sldNum" sz="quarter" idx="5"/>
          </p:nvPr>
        </p:nvSpPr>
        <p:spPr bwMode="auto">
          <a:xfrm>
            <a:off x="4144963" y="9121775"/>
            <a:ext cx="3170237" cy="479425"/>
          </a:xfrm>
          <a:prstGeom prst="rect">
            <a:avLst/>
          </a:prstGeom>
          <a:noFill/>
          <a:ln w="9525">
            <a:noFill/>
            <a:miter lim="800000"/>
            <a:headEnd/>
            <a:tailEnd/>
          </a:ln>
          <a:effectLst/>
        </p:spPr>
        <p:txBody>
          <a:bodyPr vert="horz" wrap="none" lIns="96651" tIns="48326" rIns="96651" bIns="48326" numCol="1" anchor="b" anchorCtr="0" compatLnSpc="1">
            <a:prstTxWarp prst="textNoShape">
              <a:avLst/>
            </a:prstTxWarp>
          </a:bodyPr>
          <a:lstStyle>
            <a:lvl1pPr algn="r" defTabSz="966788">
              <a:defRPr sz="1400">
                <a:latin typeface="Times New Roman" charset="0"/>
              </a:defRPr>
            </a:lvl1pPr>
          </a:lstStyle>
          <a:p>
            <a:pPr>
              <a:defRPr/>
            </a:pPr>
            <a:fld id="{A8760DE9-060D-418C-BDC0-C12E74BFB12A}"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700" kern="1200">
        <a:solidFill>
          <a:schemeClr val="tx1"/>
        </a:solidFill>
        <a:latin typeface="Times New Roman" charset="0"/>
        <a:ea typeface="ＭＳ Ｐゴシック" charset="-128"/>
        <a:cs typeface="ＭＳ Ｐゴシック" charset="-128"/>
      </a:defRPr>
    </a:lvl1pPr>
    <a:lvl2pPr marL="650875" algn="l" rtl="0" eaLnBrk="0" fontAlgn="base" hangingPunct="0">
      <a:spcBef>
        <a:spcPct val="30000"/>
      </a:spcBef>
      <a:spcAft>
        <a:spcPct val="0"/>
      </a:spcAft>
      <a:defRPr sz="1700" kern="1200">
        <a:solidFill>
          <a:schemeClr val="tx1"/>
        </a:solidFill>
        <a:latin typeface="Times New Roman" charset="0"/>
        <a:ea typeface="ＭＳ Ｐゴシック" charset="-128"/>
        <a:cs typeface="+mn-cs"/>
      </a:defRPr>
    </a:lvl2pPr>
    <a:lvl3pPr marL="1303338" algn="l" rtl="0" eaLnBrk="0" fontAlgn="base" hangingPunct="0">
      <a:spcBef>
        <a:spcPct val="30000"/>
      </a:spcBef>
      <a:spcAft>
        <a:spcPct val="0"/>
      </a:spcAft>
      <a:defRPr sz="1700" kern="1200">
        <a:solidFill>
          <a:schemeClr val="tx1"/>
        </a:solidFill>
        <a:latin typeface="Times New Roman" charset="0"/>
        <a:ea typeface="ＭＳ Ｐゴシック" charset="-128"/>
        <a:cs typeface="+mn-cs"/>
      </a:defRPr>
    </a:lvl3pPr>
    <a:lvl4pPr marL="1957388" algn="l" rtl="0" eaLnBrk="0" fontAlgn="base" hangingPunct="0">
      <a:spcBef>
        <a:spcPct val="30000"/>
      </a:spcBef>
      <a:spcAft>
        <a:spcPct val="0"/>
      </a:spcAft>
      <a:defRPr sz="1700" kern="1200">
        <a:solidFill>
          <a:schemeClr val="tx1"/>
        </a:solidFill>
        <a:latin typeface="Times New Roman" charset="0"/>
        <a:ea typeface="ＭＳ Ｐゴシック" charset="-128"/>
        <a:cs typeface="+mn-cs"/>
      </a:defRPr>
    </a:lvl4pPr>
    <a:lvl5pPr marL="2609850" algn="l" rtl="0" eaLnBrk="0" fontAlgn="base" hangingPunct="0">
      <a:spcBef>
        <a:spcPct val="30000"/>
      </a:spcBef>
      <a:spcAft>
        <a:spcPct val="0"/>
      </a:spcAft>
      <a:defRPr sz="1700" kern="1200">
        <a:solidFill>
          <a:schemeClr val="tx1"/>
        </a:solidFill>
        <a:latin typeface="Times New Roman" charset="0"/>
        <a:ea typeface="ＭＳ Ｐゴシック" charset="-128"/>
        <a:cs typeface="+mn-cs"/>
      </a:defRPr>
    </a:lvl5pPr>
    <a:lvl6pPr marL="3265388" algn="l" defTabSz="653077" rtl="0" eaLnBrk="1" latinLnBrk="0" hangingPunct="1">
      <a:defRPr sz="1700" kern="1200">
        <a:solidFill>
          <a:schemeClr val="tx1"/>
        </a:solidFill>
        <a:latin typeface="+mn-lt"/>
        <a:ea typeface="+mn-ea"/>
        <a:cs typeface="+mn-cs"/>
      </a:defRPr>
    </a:lvl6pPr>
    <a:lvl7pPr marL="3918465" algn="l" defTabSz="653077" rtl="0" eaLnBrk="1" latinLnBrk="0" hangingPunct="1">
      <a:defRPr sz="1700" kern="1200">
        <a:solidFill>
          <a:schemeClr val="tx1"/>
        </a:solidFill>
        <a:latin typeface="+mn-lt"/>
        <a:ea typeface="+mn-ea"/>
        <a:cs typeface="+mn-cs"/>
      </a:defRPr>
    </a:lvl7pPr>
    <a:lvl8pPr marL="4571543" algn="l" defTabSz="653077" rtl="0" eaLnBrk="1" latinLnBrk="0" hangingPunct="1">
      <a:defRPr sz="1700" kern="1200">
        <a:solidFill>
          <a:schemeClr val="tx1"/>
        </a:solidFill>
        <a:latin typeface="+mn-lt"/>
        <a:ea typeface="+mn-ea"/>
        <a:cs typeface="+mn-cs"/>
      </a:defRPr>
    </a:lvl8pPr>
    <a:lvl9pPr marL="5224620" algn="l" defTabSz="653077" rtl="0" eaLnBrk="1" latinLnBrk="0" hangingPunct="1">
      <a:defRPr sz="17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p:spPr>
        <p:txBody>
          <a:bodyPr/>
          <a:lstStyle/>
          <a:p>
            <a:fld id="{8EAFB41F-C761-46A3-AF5F-7D12CB6888D1}" type="slidenum">
              <a:rPr lang="en-US" smtClean="0"/>
              <a:pPr/>
              <a:t>1</a:t>
            </a:fld>
            <a:endParaRPr lang="en-US" smtClean="0"/>
          </a:p>
        </p:txBody>
      </p:sp>
      <p:sp>
        <p:nvSpPr>
          <p:cNvPr id="77827" name="Rectangle 2"/>
          <p:cNvSpPr>
            <a:spLocks noChangeArrowheads="1" noTextEdit="1"/>
          </p:cNvSpPr>
          <p:nvPr>
            <p:ph type="sldImg"/>
          </p:nvPr>
        </p:nvSpPr>
        <p:spPr>
          <a:ln/>
        </p:spPr>
      </p:sp>
      <p:sp>
        <p:nvSpPr>
          <p:cNvPr id="77828"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p>
            <a:fld id="{39AAE4E1-4FAE-445D-8CFA-998EC37E9A08}" type="slidenum">
              <a:rPr lang="en-US" smtClean="0"/>
              <a:pPr/>
              <a:t>12</a:t>
            </a:fld>
            <a:endParaRPr lang="en-US" smtClean="0"/>
          </a:p>
        </p:txBody>
      </p:sp>
      <p:sp>
        <p:nvSpPr>
          <p:cNvPr id="87043" name="Rectangle 2"/>
          <p:cNvSpPr>
            <a:spLocks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p:spPr>
        <p:txBody>
          <a:bodyPr/>
          <a:lstStyle/>
          <a:p>
            <a:fld id="{D55AEA09-7C82-4D3A-BE62-5B0755D902A7}" type="slidenum">
              <a:rPr lang="en-US" smtClean="0"/>
              <a:pPr/>
              <a:t>13</a:t>
            </a:fld>
            <a:endParaRPr lang="en-US" smtClean="0"/>
          </a:p>
        </p:txBody>
      </p:sp>
      <p:sp>
        <p:nvSpPr>
          <p:cNvPr id="88067" name="Rectangle 2"/>
          <p:cNvSpPr>
            <a:spLocks noChangeArrowheads="1" noTextEdit="1"/>
          </p:cNvSpPr>
          <p:nvPr>
            <p:ph type="sldImg"/>
          </p:nvPr>
        </p:nvSpPr>
        <p:spPr>
          <a:ln/>
        </p:spPr>
      </p:sp>
      <p:sp>
        <p:nvSpPr>
          <p:cNvPr id="88068"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ChangeArrowheads="1" noTextEdit="1"/>
          </p:cNvSpPr>
          <p:nvPr>
            <p:ph type="sldImg"/>
          </p:nvPr>
        </p:nvSpPr>
        <p:spPr>
          <a:ln/>
        </p:spPr>
      </p:sp>
      <p:sp>
        <p:nvSpPr>
          <p:cNvPr id="89091"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p:spPr>
        <p:txBody>
          <a:bodyPr/>
          <a:lstStyle/>
          <a:p>
            <a:fld id="{B25BC3F1-6FD0-42A5-A0CB-4EF7AD750F4B}" type="slidenum">
              <a:rPr lang="en-US" smtClean="0"/>
              <a:pPr/>
              <a:t>15</a:t>
            </a:fld>
            <a:endParaRPr lang="en-US" smtClean="0"/>
          </a:p>
        </p:txBody>
      </p:sp>
      <p:sp>
        <p:nvSpPr>
          <p:cNvPr id="90115" name="Rectangle 2"/>
          <p:cNvSpPr>
            <a:spLocks noChangeArrowheads="1" noTextEdit="1"/>
          </p:cNvSpPr>
          <p:nvPr>
            <p:ph type="sldImg"/>
          </p:nvPr>
        </p:nvSpPr>
        <p:spPr>
          <a:ln/>
        </p:spPr>
      </p:sp>
      <p:sp>
        <p:nvSpPr>
          <p:cNvPr id="90116"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p:spPr>
        <p:txBody>
          <a:bodyPr/>
          <a:lstStyle/>
          <a:p>
            <a:fld id="{C0FB876F-D32D-46B9-B9E6-891859242A49}" type="slidenum">
              <a:rPr lang="en-US" smtClean="0"/>
              <a:pPr/>
              <a:t>16</a:t>
            </a:fld>
            <a:endParaRPr lang="en-US" smtClean="0"/>
          </a:p>
        </p:txBody>
      </p:sp>
      <p:sp>
        <p:nvSpPr>
          <p:cNvPr id="91139" name="Rectangle 2"/>
          <p:cNvSpPr>
            <a:spLocks noChangeArrowheads="1" noTextEdit="1"/>
          </p:cNvSpPr>
          <p:nvPr>
            <p:ph type="sldImg"/>
          </p:nvPr>
        </p:nvSpPr>
        <p:spPr>
          <a:ln/>
        </p:spPr>
      </p:sp>
      <p:sp>
        <p:nvSpPr>
          <p:cNvPr id="91140"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p:spPr>
        <p:txBody>
          <a:bodyPr/>
          <a:lstStyle/>
          <a:p>
            <a:fld id="{70143C97-D654-4C09-A315-0DD18BD969A5}" type="slidenum">
              <a:rPr lang="en-US" smtClean="0"/>
              <a:pPr/>
              <a:t>17</a:t>
            </a:fld>
            <a:endParaRPr lang="en-US" smtClean="0"/>
          </a:p>
        </p:txBody>
      </p:sp>
      <p:sp>
        <p:nvSpPr>
          <p:cNvPr id="92163" name="Rectangle 2"/>
          <p:cNvSpPr>
            <a:spLocks noChangeArrowheads="1" noTextEdit="1"/>
          </p:cNvSpPr>
          <p:nvPr>
            <p:ph type="sldImg"/>
          </p:nvPr>
        </p:nvSpPr>
        <p:spPr>
          <a:ln/>
        </p:spPr>
      </p:sp>
      <p:sp>
        <p:nvSpPr>
          <p:cNvPr id="92164"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053C155B-350C-436C-AE11-8C6B0B273FE6}" type="slidenum">
              <a:rPr lang="en-US" smtClean="0"/>
              <a:pPr/>
              <a:t>18</a:t>
            </a:fld>
            <a:endParaRPr lang="en-US" smtClean="0"/>
          </a:p>
        </p:txBody>
      </p:sp>
      <p:sp>
        <p:nvSpPr>
          <p:cNvPr id="93187" name="Rectangle 2"/>
          <p:cNvSpPr>
            <a:spLocks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ChangeArrowheads="1" noTextEdit="1"/>
          </p:cNvSpPr>
          <p:nvPr>
            <p:ph type="sldImg"/>
          </p:nvPr>
        </p:nvSpPr>
        <p:spPr>
          <a:ln/>
        </p:spPr>
      </p:sp>
      <p:sp>
        <p:nvSpPr>
          <p:cNvPr id="94211"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CF68E14C-E42D-456E-9088-DC4965247753}" type="slidenum">
              <a:rPr lang="en-US" smtClean="0"/>
              <a:pPr/>
              <a:t>20</a:t>
            </a:fld>
            <a:endParaRPr lang="en-US" smtClean="0"/>
          </a:p>
        </p:txBody>
      </p:sp>
      <p:sp>
        <p:nvSpPr>
          <p:cNvPr id="95235" name="Rectangle 2"/>
          <p:cNvSpPr>
            <a:spLocks noChangeArrowheads="1" noTextEdit="1"/>
          </p:cNvSpPr>
          <p:nvPr>
            <p:ph type="sldImg"/>
          </p:nvPr>
        </p:nvSpPr>
        <p:spPr>
          <a:ln/>
        </p:spPr>
      </p:sp>
      <p:sp>
        <p:nvSpPr>
          <p:cNvPr id="95236"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p>
            <a:fld id="{737C2E57-A100-4C5B-A83C-4AD38A68EC77}" type="slidenum">
              <a:rPr lang="en-US" smtClean="0"/>
              <a:pPr/>
              <a:t>21</a:t>
            </a:fld>
            <a:endParaRPr lang="en-US" smtClean="0"/>
          </a:p>
        </p:txBody>
      </p:sp>
      <p:sp>
        <p:nvSpPr>
          <p:cNvPr id="96259" name="Rectangle 2"/>
          <p:cNvSpPr>
            <a:spLocks noChangeArrowheads="1" noTextEdit="1"/>
          </p:cNvSpPr>
          <p:nvPr>
            <p:ph type="sldImg"/>
          </p:nvPr>
        </p:nvSpPr>
        <p:spPr>
          <a:ln/>
        </p:spPr>
      </p:sp>
      <p:sp>
        <p:nvSpPr>
          <p:cNvPr id="96260"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p>
            <a:fld id="{3957A5F7-09EE-4DC9-8117-D8350673A942}" type="slidenum">
              <a:rPr lang="en-US" smtClean="0"/>
              <a:pPr/>
              <a:t>2</a:t>
            </a:fld>
            <a:endParaRPr lang="en-US" smtClean="0"/>
          </a:p>
        </p:txBody>
      </p:sp>
      <p:sp>
        <p:nvSpPr>
          <p:cNvPr id="78851" name="Rectangle 2"/>
          <p:cNvSpPr>
            <a:spLocks noChangeArrowheads="1" noTextEdit="1"/>
          </p:cNvSpPr>
          <p:nvPr>
            <p:ph type="sldImg"/>
          </p:nvPr>
        </p:nvSpPr>
        <p:spPr>
          <a:ln/>
        </p:spPr>
      </p:sp>
      <p:sp>
        <p:nvSpPr>
          <p:cNvPr id="78852"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p>
            <a:fld id="{B55AE3E6-94AA-477A-AC9F-1D392FE9452A}" type="slidenum">
              <a:rPr lang="en-US" smtClean="0"/>
              <a:pPr/>
              <a:t>22</a:t>
            </a:fld>
            <a:endParaRPr lang="en-US" smtClean="0"/>
          </a:p>
        </p:txBody>
      </p:sp>
      <p:sp>
        <p:nvSpPr>
          <p:cNvPr id="97283" name="Rectangle 2"/>
          <p:cNvSpPr>
            <a:spLocks noChangeArrowheads="1" noTextEdit="1"/>
          </p:cNvSpPr>
          <p:nvPr>
            <p:ph type="sldImg"/>
          </p:nvPr>
        </p:nvSpPr>
        <p:spPr>
          <a:ln/>
        </p:spPr>
      </p:sp>
      <p:sp>
        <p:nvSpPr>
          <p:cNvPr id="97284"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p:spPr>
        <p:txBody>
          <a:bodyPr/>
          <a:lstStyle/>
          <a:p>
            <a:fld id="{51E92469-FDD3-4828-8001-40F733C0F9F3}" type="slidenum">
              <a:rPr lang="en-US" smtClean="0"/>
              <a:pPr/>
              <a:t>23</a:t>
            </a:fld>
            <a:endParaRPr lang="en-US" smtClean="0"/>
          </a:p>
        </p:txBody>
      </p:sp>
      <p:sp>
        <p:nvSpPr>
          <p:cNvPr id="98307" name="Rectangle 2"/>
          <p:cNvSpPr>
            <a:spLocks noChangeArrowheads="1" noTextEdit="1"/>
          </p:cNvSpPr>
          <p:nvPr>
            <p:ph type="sldImg"/>
          </p:nvPr>
        </p:nvSpPr>
        <p:spPr>
          <a:ln/>
        </p:spPr>
      </p:sp>
      <p:sp>
        <p:nvSpPr>
          <p:cNvPr id="98308"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p:spPr>
        <p:txBody>
          <a:bodyPr/>
          <a:lstStyle/>
          <a:p>
            <a:fld id="{CC0FB30A-2981-4DAD-9787-44FEBFCC555A}" type="slidenum">
              <a:rPr lang="en-US" smtClean="0"/>
              <a:pPr/>
              <a:t>24</a:t>
            </a:fld>
            <a:endParaRPr lang="en-US" smtClean="0"/>
          </a:p>
        </p:txBody>
      </p:sp>
      <p:sp>
        <p:nvSpPr>
          <p:cNvPr id="99331" name="Rectangle 2"/>
          <p:cNvSpPr>
            <a:spLocks noChangeArrowheads="1" noTextEdit="1"/>
          </p:cNvSpPr>
          <p:nvPr>
            <p:ph type="sldImg"/>
          </p:nvPr>
        </p:nvSpPr>
        <p:spPr>
          <a:ln/>
        </p:spPr>
      </p:sp>
      <p:sp>
        <p:nvSpPr>
          <p:cNvPr id="99332"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p:spPr>
        <p:txBody>
          <a:bodyPr/>
          <a:lstStyle/>
          <a:p>
            <a:fld id="{CA85A140-E87E-4241-B8EC-EBBEF9E67FFF}" type="slidenum">
              <a:rPr lang="en-US" smtClean="0"/>
              <a:pPr/>
              <a:t>25</a:t>
            </a:fld>
            <a:endParaRPr lang="en-US" smtClean="0"/>
          </a:p>
        </p:txBody>
      </p:sp>
      <p:sp>
        <p:nvSpPr>
          <p:cNvPr id="100355" name="Rectangle 2"/>
          <p:cNvSpPr>
            <a:spLocks noChangeArrowheads="1" noTextEdit="1"/>
          </p:cNvSpPr>
          <p:nvPr>
            <p:ph type="sldImg"/>
          </p:nvPr>
        </p:nvSpPr>
        <p:spPr>
          <a:ln/>
        </p:spPr>
      </p:sp>
      <p:sp>
        <p:nvSpPr>
          <p:cNvPr id="100356"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p:spPr>
        <p:txBody>
          <a:bodyPr/>
          <a:lstStyle/>
          <a:p>
            <a:fld id="{F023F846-7F1D-43A7-93EF-C45DA3FD64A3}" type="slidenum">
              <a:rPr lang="en-US" smtClean="0"/>
              <a:pPr/>
              <a:t>26</a:t>
            </a:fld>
            <a:endParaRPr lang="en-US" smtClean="0"/>
          </a:p>
        </p:txBody>
      </p:sp>
      <p:sp>
        <p:nvSpPr>
          <p:cNvPr id="101379" name="Rectangle 2"/>
          <p:cNvSpPr>
            <a:spLocks noChangeArrowheads="1" noTextEdit="1"/>
          </p:cNvSpPr>
          <p:nvPr>
            <p:ph type="sldImg"/>
          </p:nvPr>
        </p:nvSpPr>
        <p:spPr>
          <a:ln/>
        </p:spPr>
      </p:sp>
      <p:sp>
        <p:nvSpPr>
          <p:cNvPr id="101380"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p:spPr>
        <p:txBody>
          <a:bodyPr/>
          <a:lstStyle/>
          <a:p>
            <a:fld id="{6481A4EB-ED9E-4505-A861-C1518D8EECE2}" type="slidenum">
              <a:rPr lang="en-US" smtClean="0"/>
              <a:pPr/>
              <a:t>27</a:t>
            </a:fld>
            <a:endParaRPr lang="en-US" smtClean="0"/>
          </a:p>
        </p:txBody>
      </p:sp>
      <p:sp>
        <p:nvSpPr>
          <p:cNvPr id="102403" name="Rectangle 2"/>
          <p:cNvSpPr>
            <a:spLocks noChangeArrowheads="1" noTextEdit="1"/>
          </p:cNvSpPr>
          <p:nvPr>
            <p:ph type="sldImg"/>
          </p:nvPr>
        </p:nvSpPr>
        <p:spPr>
          <a:ln/>
        </p:spPr>
      </p:sp>
      <p:sp>
        <p:nvSpPr>
          <p:cNvPr id="102404"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p:spPr>
        <p:txBody>
          <a:bodyPr/>
          <a:lstStyle/>
          <a:p>
            <a:fld id="{79AA05F7-112B-45B1-94FC-8C07D990191A}" type="slidenum">
              <a:rPr lang="en-US" smtClean="0"/>
              <a:pPr/>
              <a:t>28</a:t>
            </a:fld>
            <a:endParaRPr lang="en-US" smtClean="0"/>
          </a:p>
        </p:txBody>
      </p:sp>
      <p:sp>
        <p:nvSpPr>
          <p:cNvPr id="103427" name="Rectangle 2"/>
          <p:cNvSpPr>
            <a:spLocks noChangeArrowheads="1" noTextEdit="1"/>
          </p:cNvSpPr>
          <p:nvPr>
            <p:ph type="sldImg"/>
          </p:nvPr>
        </p:nvSpPr>
        <p:spPr>
          <a:ln/>
        </p:spPr>
      </p:sp>
      <p:sp>
        <p:nvSpPr>
          <p:cNvPr id="103428"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p:spPr>
        <p:txBody>
          <a:bodyPr/>
          <a:lstStyle/>
          <a:p>
            <a:fld id="{26312C57-7DF1-4465-9AF4-B9D857588098}" type="slidenum">
              <a:rPr lang="en-US" smtClean="0"/>
              <a:pPr/>
              <a:t>29</a:t>
            </a:fld>
            <a:endParaRPr lang="en-US" smtClean="0"/>
          </a:p>
        </p:txBody>
      </p:sp>
      <p:sp>
        <p:nvSpPr>
          <p:cNvPr id="104451" name="Rectangle 2"/>
          <p:cNvSpPr>
            <a:spLocks noChangeArrowheads="1" noTextEdit="1"/>
          </p:cNvSpPr>
          <p:nvPr>
            <p:ph type="sldImg"/>
          </p:nvPr>
        </p:nvSpPr>
        <p:spPr>
          <a:ln/>
        </p:spPr>
      </p:sp>
      <p:sp>
        <p:nvSpPr>
          <p:cNvPr id="104452"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p:spPr>
        <p:txBody>
          <a:bodyPr/>
          <a:lstStyle/>
          <a:p>
            <a:fld id="{A5DEDC01-4D5A-4370-9DFC-99A68F428824}" type="slidenum">
              <a:rPr lang="en-US" smtClean="0"/>
              <a:pPr/>
              <a:t>30</a:t>
            </a:fld>
            <a:endParaRPr lang="en-US" smtClean="0"/>
          </a:p>
        </p:txBody>
      </p:sp>
      <p:sp>
        <p:nvSpPr>
          <p:cNvPr id="105475" name="Rectangle 2"/>
          <p:cNvSpPr>
            <a:spLocks noChangeArrowheads="1" noTextEdit="1"/>
          </p:cNvSpPr>
          <p:nvPr>
            <p:ph type="sldImg"/>
          </p:nvPr>
        </p:nvSpPr>
        <p:spPr>
          <a:ln/>
        </p:spPr>
      </p:sp>
      <p:sp>
        <p:nvSpPr>
          <p:cNvPr id="105476"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p:spPr>
        <p:txBody>
          <a:bodyPr/>
          <a:lstStyle/>
          <a:p>
            <a:fld id="{7E56B836-7A45-4201-9A72-36DD56D331F7}" type="slidenum">
              <a:rPr lang="en-US" smtClean="0"/>
              <a:pPr/>
              <a:t>31</a:t>
            </a:fld>
            <a:endParaRPr lang="en-US" smtClean="0"/>
          </a:p>
        </p:txBody>
      </p:sp>
      <p:sp>
        <p:nvSpPr>
          <p:cNvPr id="106499" name="Rectangle 2"/>
          <p:cNvSpPr>
            <a:spLocks noChangeArrowheads="1" noTextEdit="1"/>
          </p:cNvSpPr>
          <p:nvPr>
            <p:ph type="sldImg"/>
          </p:nvPr>
        </p:nvSpPr>
        <p:spPr>
          <a:ln/>
        </p:spPr>
      </p:sp>
      <p:sp>
        <p:nvSpPr>
          <p:cNvPr id="106500"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ChangeArrowheads="1" noTextEdit="1"/>
          </p:cNvSpPr>
          <p:nvPr>
            <p:ph type="sldImg"/>
          </p:nvPr>
        </p:nvSpPr>
        <p:spPr>
          <a:ln/>
        </p:spPr>
      </p:sp>
      <p:sp>
        <p:nvSpPr>
          <p:cNvPr id="79875"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p:spPr>
        <p:txBody>
          <a:bodyPr/>
          <a:lstStyle/>
          <a:p>
            <a:fld id="{0594E3BC-7242-4E71-AB09-D93697F5CCB5}" type="slidenum">
              <a:rPr lang="en-US" smtClean="0"/>
              <a:pPr/>
              <a:t>32</a:t>
            </a:fld>
            <a:endParaRPr lang="en-US" smtClean="0"/>
          </a:p>
        </p:txBody>
      </p:sp>
      <p:sp>
        <p:nvSpPr>
          <p:cNvPr id="107523" name="Rectangle 2"/>
          <p:cNvSpPr>
            <a:spLocks noChangeArrowheads="1" noTextEdit="1"/>
          </p:cNvSpPr>
          <p:nvPr>
            <p:ph type="sldImg"/>
          </p:nvPr>
        </p:nvSpPr>
        <p:spPr>
          <a:ln/>
        </p:spPr>
      </p:sp>
      <p:sp>
        <p:nvSpPr>
          <p:cNvPr id="107524"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p:spPr>
        <p:txBody>
          <a:bodyPr/>
          <a:lstStyle/>
          <a:p>
            <a:fld id="{8A83C34E-97B9-428A-AC20-166148CA64EB}" type="slidenum">
              <a:rPr lang="en-US" smtClean="0"/>
              <a:pPr/>
              <a:t>34</a:t>
            </a:fld>
            <a:endParaRPr lang="en-US" smtClean="0"/>
          </a:p>
        </p:txBody>
      </p:sp>
      <p:sp>
        <p:nvSpPr>
          <p:cNvPr id="108547" name="Rectangle 2"/>
          <p:cNvSpPr>
            <a:spLocks noChangeArrowheads="1" noTextEdit="1"/>
          </p:cNvSpPr>
          <p:nvPr>
            <p:ph type="sldImg"/>
          </p:nvPr>
        </p:nvSpPr>
        <p:spPr>
          <a:ln/>
        </p:spPr>
      </p:sp>
      <p:sp>
        <p:nvSpPr>
          <p:cNvPr id="108548"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p:spPr>
        <p:txBody>
          <a:bodyPr/>
          <a:lstStyle/>
          <a:p>
            <a:fld id="{45E10176-6388-4CBA-BE44-18CFDBC19761}" type="slidenum">
              <a:rPr lang="en-US" smtClean="0"/>
              <a:pPr/>
              <a:t>35</a:t>
            </a:fld>
            <a:endParaRPr lang="en-US" smtClean="0"/>
          </a:p>
        </p:txBody>
      </p:sp>
      <p:sp>
        <p:nvSpPr>
          <p:cNvPr id="109571" name="Rectangle 2"/>
          <p:cNvSpPr>
            <a:spLocks noChangeArrowheads="1" noTextEdit="1"/>
          </p:cNvSpPr>
          <p:nvPr>
            <p:ph type="sldImg"/>
          </p:nvPr>
        </p:nvSpPr>
        <p:spPr>
          <a:ln/>
        </p:spPr>
      </p:sp>
      <p:sp>
        <p:nvSpPr>
          <p:cNvPr id="109572"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p:spPr>
        <p:txBody>
          <a:bodyPr/>
          <a:lstStyle/>
          <a:p>
            <a:fld id="{E454E291-CD47-45A2-AB8D-506206452420}" type="slidenum">
              <a:rPr lang="en-US" smtClean="0"/>
              <a:pPr/>
              <a:t>36</a:t>
            </a:fld>
            <a:endParaRPr lang="en-US" smtClean="0"/>
          </a:p>
        </p:txBody>
      </p:sp>
      <p:sp>
        <p:nvSpPr>
          <p:cNvPr id="110595" name="Rectangle 2"/>
          <p:cNvSpPr>
            <a:spLocks noChangeArrowheads="1" noTextEdit="1"/>
          </p:cNvSpPr>
          <p:nvPr>
            <p:ph type="sldImg"/>
          </p:nvPr>
        </p:nvSpPr>
        <p:spPr>
          <a:ln/>
        </p:spPr>
      </p:sp>
      <p:sp>
        <p:nvSpPr>
          <p:cNvPr id="110596"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a:noFill/>
        </p:spPr>
        <p:txBody>
          <a:bodyPr/>
          <a:lstStyle/>
          <a:p>
            <a:fld id="{04369791-FD3B-4CF1-BDB1-E3641C2F638C}" type="slidenum">
              <a:rPr lang="en-US" smtClean="0"/>
              <a:pPr/>
              <a:t>37</a:t>
            </a:fld>
            <a:endParaRPr lang="en-US" smtClean="0"/>
          </a:p>
        </p:txBody>
      </p:sp>
      <p:sp>
        <p:nvSpPr>
          <p:cNvPr id="111619" name="Rectangle 2"/>
          <p:cNvSpPr>
            <a:spLocks noChangeArrowheads="1" noTextEdit="1"/>
          </p:cNvSpPr>
          <p:nvPr>
            <p:ph type="sldImg"/>
          </p:nvPr>
        </p:nvSpPr>
        <p:spPr>
          <a:ln/>
        </p:spPr>
      </p:sp>
      <p:sp>
        <p:nvSpPr>
          <p:cNvPr id="111620"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a:noFill/>
        </p:spPr>
        <p:txBody>
          <a:bodyPr/>
          <a:lstStyle/>
          <a:p>
            <a:fld id="{3D0F5225-C0BF-4E52-8613-5D69DCD30505}" type="slidenum">
              <a:rPr lang="en-US" smtClean="0"/>
              <a:pPr/>
              <a:t>38</a:t>
            </a:fld>
            <a:endParaRPr lang="en-US" smtClean="0"/>
          </a:p>
        </p:txBody>
      </p:sp>
      <p:sp>
        <p:nvSpPr>
          <p:cNvPr id="112643" name="Rectangle 2"/>
          <p:cNvSpPr>
            <a:spLocks noChangeArrowheads="1" noTextEdit="1"/>
          </p:cNvSpPr>
          <p:nvPr>
            <p:ph type="sldImg"/>
          </p:nvPr>
        </p:nvSpPr>
        <p:spPr>
          <a:ln/>
        </p:spPr>
      </p:sp>
      <p:sp>
        <p:nvSpPr>
          <p:cNvPr id="112644"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a:noFill/>
        </p:spPr>
        <p:txBody>
          <a:bodyPr/>
          <a:lstStyle/>
          <a:p>
            <a:fld id="{2C2F5DD0-5685-4FBB-BB39-52C7BE56C5DE}" type="slidenum">
              <a:rPr lang="en-US" smtClean="0"/>
              <a:pPr/>
              <a:t>39</a:t>
            </a:fld>
            <a:endParaRPr lang="en-US" smtClean="0"/>
          </a:p>
        </p:txBody>
      </p:sp>
      <p:sp>
        <p:nvSpPr>
          <p:cNvPr id="113667" name="Rectangle 2"/>
          <p:cNvSpPr>
            <a:spLocks noChangeArrowheads="1" noTextEdit="1"/>
          </p:cNvSpPr>
          <p:nvPr>
            <p:ph type="sldImg"/>
          </p:nvPr>
        </p:nvSpPr>
        <p:spPr>
          <a:ln/>
        </p:spPr>
      </p:sp>
      <p:sp>
        <p:nvSpPr>
          <p:cNvPr id="113668"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a:noFill/>
        </p:spPr>
        <p:txBody>
          <a:bodyPr/>
          <a:lstStyle/>
          <a:p>
            <a:fld id="{F8933C8F-ECB6-4443-8BA5-AFF40C94CDEF}" type="slidenum">
              <a:rPr lang="en-US" smtClean="0"/>
              <a:pPr/>
              <a:t>40</a:t>
            </a:fld>
            <a:endParaRPr lang="en-US" smtClean="0"/>
          </a:p>
        </p:txBody>
      </p:sp>
      <p:sp>
        <p:nvSpPr>
          <p:cNvPr id="114691" name="Rectangle 2"/>
          <p:cNvSpPr>
            <a:spLocks noChangeArrowheads="1" noTextEdit="1"/>
          </p:cNvSpPr>
          <p:nvPr>
            <p:ph type="sldImg"/>
          </p:nvPr>
        </p:nvSpPr>
        <p:spPr>
          <a:ln/>
        </p:spPr>
      </p:sp>
      <p:sp>
        <p:nvSpPr>
          <p:cNvPr id="114692"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p:spPr>
        <p:txBody>
          <a:bodyPr/>
          <a:lstStyle/>
          <a:p>
            <a:fld id="{E3E804E0-794B-4E8C-9D40-25FAA2CD1F16}" type="slidenum">
              <a:rPr lang="en-US" smtClean="0"/>
              <a:pPr/>
              <a:t>41</a:t>
            </a:fld>
            <a:endParaRPr lang="en-US" smtClean="0"/>
          </a:p>
        </p:txBody>
      </p:sp>
      <p:sp>
        <p:nvSpPr>
          <p:cNvPr id="115715" name="Rectangle 2"/>
          <p:cNvSpPr>
            <a:spLocks noChangeArrowheads="1" noTextEdit="1"/>
          </p:cNvSpPr>
          <p:nvPr>
            <p:ph type="sldImg"/>
          </p:nvPr>
        </p:nvSpPr>
        <p:spPr>
          <a:ln/>
        </p:spPr>
      </p:sp>
      <p:sp>
        <p:nvSpPr>
          <p:cNvPr id="115716"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a:noFill/>
        </p:spPr>
        <p:txBody>
          <a:bodyPr/>
          <a:lstStyle/>
          <a:p>
            <a:fld id="{19C9F048-BC12-4FA3-A94C-4C84DAEC1C48}" type="slidenum">
              <a:rPr lang="en-US" smtClean="0"/>
              <a:pPr/>
              <a:t>42</a:t>
            </a:fld>
            <a:endParaRPr lang="en-US" smtClean="0"/>
          </a:p>
        </p:txBody>
      </p:sp>
      <p:sp>
        <p:nvSpPr>
          <p:cNvPr id="116739" name="Rectangle 2"/>
          <p:cNvSpPr>
            <a:spLocks noChangeArrowheads="1" noTextEdit="1"/>
          </p:cNvSpPr>
          <p:nvPr>
            <p:ph type="sldImg"/>
          </p:nvPr>
        </p:nvSpPr>
        <p:spPr>
          <a:ln/>
        </p:spPr>
      </p:sp>
      <p:sp>
        <p:nvSpPr>
          <p:cNvPr id="116740"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p>
            <a:fld id="{6ACBF60F-15E9-4C65-AC0C-DACDD952E229}" type="slidenum">
              <a:rPr lang="en-US" smtClean="0"/>
              <a:pPr/>
              <a:t>4</a:t>
            </a:fld>
            <a:endParaRPr lang="en-US" smtClean="0"/>
          </a:p>
        </p:txBody>
      </p:sp>
      <p:sp>
        <p:nvSpPr>
          <p:cNvPr id="80899" name="Rectangle 2"/>
          <p:cNvSpPr>
            <a:spLocks noChangeArrowheads="1" noTextEdit="1"/>
          </p:cNvSpPr>
          <p:nvPr>
            <p:ph type="sldImg"/>
          </p:nvPr>
        </p:nvSpPr>
        <p:spPr>
          <a:ln/>
        </p:spPr>
      </p:sp>
      <p:sp>
        <p:nvSpPr>
          <p:cNvPr id="80900"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p:spPr>
        <p:txBody>
          <a:bodyPr/>
          <a:lstStyle/>
          <a:p>
            <a:fld id="{E8F690AD-2B05-4365-9B84-F7D5DE7ECC1D}" type="slidenum">
              <a:rPr lang="en-US" smtClean="0"/>
              <a:pPr/>
              <a:t>43</a:t>
            </a:fld>
            <a:endParaRPr lang="en-US" smtClean="0"/>
          </a:p>
        </p:txBody>
      </p:sp>
      <p:sp>
        <p:nvSpPr>
          <p:cNvPr id="117763" name="Rectangle 2"/>
          <p:cNvSpPr>
            <a:spLocks noChangeArrowheads="1" noTextEdit="1"/>
          </p:cNvSpPr>
          <p:nvPr>
            <p:ph type="sldImg"/>
          </p:nvPr>
        </p:nvSpPr>
        <p:spPr>
          <a:ln/>
        </p:spPr>
      </p:sp>
      <p:sp>
        <p:nvSpPr>
          <p:cNvPr id="117764"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p:spPr>
        <p:txBody>
          <a:bodyPr/>
          <a:lstStyle/>
          <a:p>
            <a:fld id="{680B69F8-33CB-437F-B7E4-DE6203E0E737}" type="slidenum">
              <a:rPr lang="en-US" smtClean="0"/>
              <a:pPr/>
              <a:t>44</a:t>
            </a:fld>
            <a:endParaRPr lang="en-US" smtClean="0"/>
          </a:p>
        </p:txBody>
      </p:sp>
      <p:sp>
        <p:nvSpPr>
          <p:cNvPr id="118787" name="Rectangle 2"/>
          <p:cNvSpPr>
            <a:spLocks noChangeArrowheads="1" noTextEdit="1"/>
          </p:cNvSpPr>
          <p:nvPr>
            <p:ph type="sldImg"/>
          </p:nvPr>
        </p:nvSpPr>
        <p:spPr>
          <a:ln/>
        </p:spPr>
      </p:sp>
      <p:sp>
        <p:nvSpPr>
          <p:cNvPr id="118788"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p:spPr>
        <p:txBody>
          <a:bodyPr/>
          <a:lstStyle/>
          <a:p>
            <a:fld id="{62FD698B-8BA0-4594-96F6-02EA58C6CBD1}" type="slidenum">
              <a:rPr lang="en-US" smtClean="0"/>
              <a:pPr/>
              <a:t>45</a:t>
            </a:fld>
            <a:endParaRPr lang="en-US" smtClean="0"/>
          </a:p>
        </p:txBody>
      </p:sp>
      <p:sp>
        <p:nvSpPr>
          <p:cNvPr id="119811" name="Rectangle 2"/>
          <p:cNvSpPr>
            <a:spLocks noChangeArrowheads="1" noTextEdit="1"/>
          </p:cNvSpPr>
          <p:nvPr>
            <p:ph type="sldImg"/>
          </p:nvPr>
        </p:nvSpPr>
        <p:spPr>
          <a:ln/>
        </p:spPr>
      </p:sp>
      <p:sp>
        <p:nvSpPr>
          <p:cNvPr id="119812"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p:spPr>
        <p:txBody>
          <a:bodyPr/>
          <a:lstStyle/>
          <a:p>
            <a:fld id="{408EED2A-9177-48CB-B391-1EEDD390B56E}" type="slidenum">
              <a:rPr lang="en-US" smtClean="0"/>
              <a:pPr/>
              <a:t>46</a:t>
            </a:fld>
            <a:endParaRPr lang="en-US" smtClean="0"/>
          </a:p>
        </p:txBody>
      </p:sp>
      <p:sp>
        <p:nvSpPr>
          <p:cNvPr id="120835" name="Rectangle 2"/>
          <p:cNvSpPr>
            <a:spLocks noChangeArrowheads="1" noTextEdit="1"/>
          </p:cNvSpPr>
          <p:nvPr>
            <p:ph type="sldImg"/>
          </p:nvPr>
        </p:nvSpPr>
        <p:spPr>
          <a:ln/>
        </p:spPr>
      </p:sp>
      <p:sp>
        <p:nvSpPr>
          <p:cNvPr id="120836"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p:spPr>
        <p:txBody>
          <a:bodyPr/>
          <a:lstStyle/>
          <a:p>
            <a:fld id="{5FCC81AD-AA2D-429C-8C70-6E596F7BCD18}" type="slidenum">
              <a:rPr lang="en-US" smtClean="0"/>
              <a:pPr/>
              <a:t>47</a:t>
            </a:fld>
            <a:endParaRPr lang="en-US" smtClean="0"/>
          </a:p>
        </p:txBody>
      </p:sp>
      <p:sp>
        <p:nvSpPr>
          <p:cNvPr id="121859" name="Rectangle 2"/>
          <p:cNvSpPr>
            <a:spLocks noChangeArrowheads="1" noTextEdit="1"/>
          </p:cNvSpPr>
          <p:nvPr>
            <p:ph type="sldImg"/>
          </p:nvPr>
        </p:nvSpPr>
        <p:spPr>
          <a:ln/>
        </p:spPr>
      </p:sp>
      <p:sp>
        <p:nvSpPr>
          <p:cNvPr id="121860"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a:noFill/>
        </p:spPr>
        <p:txBody>
          <a:bodyPr/>
          <a:lstStyle/>
          <a:p>
            <a:fld id="{6276602E-9E8C-428C-9C32-338EF10A190B}" type="slidenum">
              <a:rPr lang="en-US" smtClean="0"/>
              <a:pPr/>
              <a:t>49</a:t>
            </a:fld>
            <a:endParaRPr lang="en-US" smtClean="0"/>
          </a:p>
        </p:txBody>
      </p:sp>
      <p:sp>
        <p:nvSpPr>
          <p:cNvPr id="122883" name="Rectangle 2"/>
          <p:cNvSpPr>
            <a:spLocks noChangeArrowheads="1" noTextEdit="1"/>
          </p:cNvSpPr>
          <p:nvPr>
            <p:ph type="sldImg"/>
          </p:nvPr>
        </p:nvSpPr>
        <p:spPr>
          <a:ln/>
        </p:spPr>
      </p:sp>
      <p:sp>
        <p:nvSpPr>
          <p:cNvPr id="122884"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p:spPr>
        <p:txBody>
          <a:bodyPr/>
          <a:lstStyle/>
          <a:p>
            <a:fld id="{6568D3F5-89D4-4A38-B1AC-6F4E815BC381}" type="slidenum">
              <a:rPr lang="en-US" smtClean="0"/>
              <a:pPr/>
              <a:t>50</a:t>
            </a:fld>
            <a:endParaRPr lang="en-US" smtClean="0"/>
          </a:p>
        </p:txBody>
      </p:sp>
      <p:sp>
        <p:nvSpPr>
          <p:cNvPr id="123907" name="Rectangle 2"/>
          <p:cNvSpPr>
            <a:spLocks noChangeArrowheads="1" noTextEdit="1"/>
          </p:cNvSpPr>
          <p:nvPr>
            <p:ph type="sldImg"/>
          </p:nvPr>
        </p:nvSpPr>
        <p:spPr>
          <a:ln/>
        </p:spPr>
      </p:sp>
      <p:sp>
        <p:nvSpPr>
          <p:cNvPr id="123908"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a:spLocks noGrp="1" noChangeArrowheads="1"/>
          </p:cNvSpPr>
          <p:nvPr>
            <p:ph type="sldNum" sz="quarter" idx="5"/>
          </p:nvPr>
        </p:nvSpPr>
        <p:spPr>
          <a:noFill/>
        </p:spPr>
        <p:txBody>
          <a:bodyPr/>
          <a:lstStyle/>
          <a:p>
            <a:fld id="{31E67C22-A27F-433C-8AE8-4269EF7E136E}" type="slidenum">
              <a:rPr lang="en-US" smtClean="0"/>
              <a:pPr/>
              <a:t>51</a:t>
            </a:fld>
            <a:endParaRPr lang="en-US" smtClean="0"/>
          </a:p>
        </p:txBody>
      </p:sp>
      <p:sp>
        <p:nvSpPr>
          <p:cNvPr id="124931" name="Rectangle 2"/>
          <p:cNvSpPr>
            <a:spLocks noChangeArrowheads="1" noTextEdit="1"/>
          </p:cNvSpPr>
          <p:nvPr>
            <p:ph type="sldImg"/>
          </p:nvPr>
        </p:nvSpPr>
        <p:spPr>
          <a:ln/>
        </p:spPr>
      </p:sp>
      <p:sp>
        <p:nvSpPr>
          <p:cNvPr id="124932"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a:spLocks noGrp="1" noChangeArrowheads="1"/>
          </p:cNvSpPr>
          <p:nvPr>
            <p:ph type="sldNum" sz="quarter" idx="5"/>
          </p:nvPr>
        </p:nvSpPr>
        <p:spPr>
          <a:noFill/>
        </p:spPr>
        <p:txBody>
          <a:bodyPr/>
          <a:lstStyle/>
          <a:p>
            <a:fld id="{3597E34F-9125-4D5B-B603-4020F0E264D2}" type="slidenum">
              <a:rPr lang="en-US" smtClean="0"/>
              <a:pPr/>
              <a:t>52</a:t>
            </a:fld>
            <a:endParaRPr lang="en-US" smtClean="0"/>
          </a:p>
        </p:txBody>
      </p:sp>
      <p:sp>
        <p:nvSpPr>
          <p:cNvPr id="125955" name="Rectangle 2"/>
          <p:cNvSpPr>
            <a:spLocks noChangeArrowheads="1" noTextEdit="1"/>
          </p:cNvSpPr>
          <p:nvPr>
            <p:ph type="sldImg"/>
          </p:nvPr>
        </p:nvSpPr>
        <p:spPr>
          <a:ln/>
        </p:spPr>
      </p:sp>
      <p:sp>
        <p:nvSpPr>
          <p:cNvPr id="125956"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5"/>
          </p:nvPr>
        </p:nvSpPr>
        <p:spPr>
          <a:noFill/>
        </p:spPr>
        <p:txBody>
          <a:bodyPr/>
          <a:lstStyle/>
          <a:p>
            <a:fld id="{8150839F-BF87-4C18-B58D-7569C792B575}" type="slidenum">
              <a:rPr lang="en-US" smtClean="0"/>
              <a:pPr/>
              <a:t>53</a:t>
            </a:fld>
            <a:endParaRPr lang="en-US" smtClean="0"/>
          </a:p>
        </p:txBody>
      </p:sp>
      <p:sp>
        <p:nvSpPr>
          <p:cNvPr id="126979" name="Rectangle 2"/>
          <p:cNvSpPr>
            <a:spLocks noChangeArrowheads="1" noTextEdit="1"/>
          </p:cNvSpPr>
          <p:nvPr>
            <p:ph type="sldImg"/>
          </p:nvPr>
        </p:nvSpPr>
        <p:spPr>
          <a:ln/>
        </p:spPr>
      </p:sp>
      <p:sp>
        <p:nvSpPr>
          <p:cNvPr id="126980"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p:spPr>
        <p:txBody>
          <a:bodyPr/>
          <a:lstStyle/>
          <a:p>
            <a:fld id="{9B25FEA1-5259-454D-999F-A8B5D3E24066}" type="slidenum">
              <a:rPr lang="en-US" smtClean="0"/>
              <a:pPr/>
              <a:t>5</a:t>
            </a:fld>
            <a:endParaRPr lang="en-US" smtClean="0"/>
          </a:p>
        </p:txBody>
      </p:sp>
      <p:sp>
        <p:nvSpPr>
          <p:cNvPr id="81923" name="Rectangle 2"/>
          <p:cNvSpPr>
            <a:spLocks noChangeArrowheads="1" noTextEdit="1"/>
          </p:cNvSpPr>
          <p:nvPr>
            <p:ph type="sldImg"/>
          </p:nvPr>
        </p:nvSpPr>
        <p:spPr>
          <a:ln/>
        </p:spPr>
      </p:sp>
      <p:sp>
        <p:nvSpPr>
          <p:cNvPr id="81924"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p:cNvSpPr>
            <a:spLocks noGrp="1" noChangeArrowheads="1"/>
          </p:cNvSpPr>
          <p:nvPr>
            <p:ph type="sldNum" sz="quarter" idx="5"/>
          </p:nvPr>
        </p:nvSpPr>
        <p:spPr>
          <a:noFill/>
        </p:spPr>
        <p:txBody>
          <a:bodyPr/>
          <a:lstStyle/>
          <a:p>
            <a:fld id="{AD183C61-BC3A-4B76-B8FD-84AD8990318F}" type="slidenum">
              <a:rPr lang="en-US" smtClean="0"/>
              <a:pPr/>
              <a:t>54</a:t>
            </a:fld>
            <a:endParaRPr lang="en-US" smtClean="0"/>
          </a:p>
        </p:txBody>
      </p:sp>
      <p:sp>
        <p:nvSpPr>
          <p:cNvPr id="128003" name="Rectangle 2"/>
          <p:cNvSpPr>
            <a:spLocks noChangeArrowheads="1" noTextEdit="1"/>
          </p:cNvSpPr>
          <p:nvPr>
            <p:ph type="sldImg"/>
          </p:nvPr>
        </p:nvSpPr>
        <p:spPr>
          <a:ln/>
        </p:spPr>
      </p:sp>
      <p:sp>
        <p:nvSpPr>
          <p:cNvPr id="128004"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7"/>
          <p:cNvSpPr>
            <a:spLocks noGrp="1" noChangeArrowheads="1"/>
          </p:cNvSpPr>
          <p:nvPr>
            <p:ph type="sldNum" sz="quarter" idx="5"/>
          </p:nvPr>
        </p:nvSpPr>
        <p:spPr>
          <a:noFill/>
        </p:spPr>
        <p:txBody>
          <a:bodyPr/>
          <a:lstStyle/>
          <a:p>
            <a:fld id="{86B72BA0-CA1E-474E-85E8-41FB9A3BB9F8}" type="slidenum">
              <a:rPr lang="en-US" smtClean="0"/>
              <a:pPr/>
              <a:t>55</a:t>
            </a:fld>
            <a:endParaRPr lang="en-US" smtClean="0"/>
          </a:p>
        </p:txBody>
      </p:sp>
      <p:sp>
        <p:nvSpPr>
          <p:cNvPr id="129027" name="Rectangle 2"/>
          <p:cNvSpPr>
            <a:spLocks noChangeArrowheads="1" noTextEdit="1"/>
          </p:cNvSpPr>
          <p:nvPr>
            <p:ph type="sldImg"/>
          </p:nvPr>
        </p:nvSpPr>
        <p:spPr>
          <a:ln/>
        </p:spPr>
      </p:sp>
      <p:sp>
        <p:nvSpPr>
          <p:cNvPr id="129028"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p:cNvSpPr>
            <a:spLocks noGrp="1" noChangeArrowheads="1"/>
          </p:cNvSpPr>
          <p:nvPr>
            <p:ph type="sldNum" sz="quarter" idx="5"/>
          </p:nvPr>
        </p:nvSpPr>
        <p:spPr>
          <a:noFill/>
        </p:spPr>
        <p:txBody>
          <a:bodyPr/>
          <a:lstStyle/>
          <a:p>
            <a:fld id="{40EA4849-56FF-4248-82FC-690A3F2EEDEE}" type="slidenum">
              <a:rPr lang="en-US" smtClean="0"/>
              <a:pPr/>
              <a:t>56</a:t>
            </a:fld>
            <a:endParaRPr lang="en-US" smtClean="0"/>
          </a:p>
        </p:txBody>
      </p:sp>
      <p:sp>
        <p:nvSpPr>
          <p:cNvPr id="130051" name="Rectangle 2"/>
          <p:cNvSpPr>
            <a:spLocks noChangeArrowheads="1" noTextEdit="1"/>
          </p:cNvSpPr>
          <p:nvPr>
            <p:ph type="sldImg"/>
          </p:nvPr>
        </p:nvSpPr>
        <p:spPr>
          <a:ln/>
        </p:spPr>
      </p:sp>
      <p:sp>
        <p:nvSpPr>
          <p:cNvPr id="130052"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p:cNvSpPr>
            <a:spLocks noGrp="1" noChangeArrowheads="1"/>
          </p:cNvSpPr>
          <p:nvPr>
            <p:ph type="sldNum" sz="quarter" idx="5"/>
          </p:nvPr>
        </p:nvSpPr>
        <p:spPr>
          <a:noFill/>
        </p:spPr>
        <p:txBody>
          <a:bodyPr/>
          <a:lstStyle/>
          <a:p>
            <a:fld id="{95E8DCF9-176D-459C-BC3C-FCBBA760608A}" type="slidenum">
              <a:rPr lang="en-US" smtClean="0"/>
              <a:pPr/>
              <a:t>57</a:t>
            </a:fld>
            <a:endParaRPr lang="en-US" smtClean="0"/>
          </a:p>
        </p:txBody>
      </p:sp>
      <p:sp>
        <p:nvSpPr>
          <p:cNvPr id="131075" name="Rectangle 2"/>
          <p:cNvSpPr>
            <a:spLocks noChangeArrowheads="1" noTextEdit="1"/>
          </p:cNvSpPr>
          <p:nvPr>
            <p:ph type="sldImg"/>
          </p:nvPr>
        </p:nvSpPr>
        <p:spPr>
          <a:ln/>
        </p:spPr>
      </p:sp>
      <p:sp>
        <p:nvSpPr>
          <p:cNvPr id="131076"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p:cNvSpPr>
            <a:spLocks noGrp="1" noChangeArrowheads="1"/>
          </p:cNvSpPr>
          <p:nvPr>
            <p:ph type="sldNum" sz="quarter" idx="5"/>
          </p:nvPr>
        </p:nvSpPr>
        <p:spPr>
          <a:noFill/>
        </p:spPr>
        <p:txBody>
          <a:bodyPr/>
          <a:lstStyle/>
          <a:p>
            <a:fld id="{81956815-E9E8-4170-9E3E-0D3FF80A2282}" type="slidenum">
              <a:rPr lang="en-US" smtClean="0"/>
              <a:pPr/>
              <a:t>58</a:t>
            </a:fld>
            <a:endParaRPr lang="en-US" smtClean="0"/>
          </a:p>
        </p:txBody>
      </p:sp>
      <p:sp>
        <p:nvSpPr>
          <p:cNvPr id="132099" name="Rectangle 2"/>
          <p:cNvSpPr>
            <a:spLocks noChangeArrowheads="1" noTextEdit="1"/>
          </p:cNvSpPr>
          <p:nvPr>
            <p:ph type="sldImg"/>
          </p:nvPr>
        </p:nvSpPr>
        <p:spPr>
          <a:ln/>
        </p:spPr>
      </p:sp>
      <p:sp>
        <p:nvSpPr>
          <p:cNvPr id="132100"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7"/>
          <p:cNvSpPr>
            <a:spLocks noGrp="1" noChangeArrowheads="1"/>
          </p:cNvSpPr>
          <p:nvPr>
            <p:ph type="sldNum" sz="quarter" idx="5"/>
          </p:nvPr>
        </p:nvSpPr>
        <p:spPr>
          <a:noFill/>
        </p:spPr>
        <p:txBody>
          <a:bodyPr/>
          <a:lstStyle/>
          <a:p>
            <a:fld id="{5BD1EC4D-DDF9-4430-A2A2-D63ACF5C29CF}" type="slidenum">
              <a:rPr lang="en-US" smtClean="0"/>
              <a:pPr/>
              <a:t>59</a:t>
            </a:fld>
            <a:endParaRPr lang="en-US" smtClean="0"/>
          </a:p>
        </p:txBody>
      </p:sp>
      <p:sp>
        <p:nvSpPr>
          <p:cNvPr id="133123" name="Rectangle 2"/>
          <p:cNvSpPr>
            <a:spLocks noChangeArrowheads="1" noTextEdit="1"/>
          </p:cNvSpPr>
          <p:nvPr>
            <p:ph type="sldImg"/>
          </p:nvPr>
        </p:nvSpPr>
        <p:spPr>
          <a:ln/>
        </p:spPr>
      </p:sp>
      <p:sp>
        <p:nvSpPr>
          <p:cNvPr id="133124"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p:cNvSpPr>
            <a:spLocks noGrp="1" noChangeArrowheads="1"/>
          </p:cNvSpPr>
          <p:nvPr>
            <p:ph type="sldNum" sz="quarter" idx="5"/>
          </p:nvPr>
        </p:nvSpPr>
        <p:spPr>
          <a:noFill/>
        </p:spPr>
        <p:txBody>
          <a:bodyPr/>
          <a:lstStyle/>
          <a:p>
            <a:fld id="{3DEA2018-77CF-48B1-B575-56AD18915428}" type="slidenum">
              <a:rPr lang="en-US" smtClean="0"/>
              <a:pPr/>
              <a:t>60</a:t>
            </a:fld>
            <a:endParaRPr lang="en-US" smtClean="0"/>
          </a:p>
        </p:txBody>
      </p:sp>
      <p:sp>
        <p:nvSpPr>
          <p:cNvPr id="134147" name="Rectangle 2"/>
          <p:cNvSpPr>
            <a:spLocks noChangeArrowheads="1" noTextEdit="1"/>
          </p:cNvSpPr>
          <p:nvPr>
            <p:ph type="sldImg"/>
          </p:nvPr>
        </p:nvSpPr>
        <p:spPr>
          <a:ln/>
        </p:spPr>
      </p:sp>
      <p:sp>
        <p:nvSpPr>
          <p:cNvPr id="134148"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7"/>
          <p:cNvSpPr>
            <a:spLocks noGrp="1" noChangeArrowheads="1"/>
          </p:cNvSpPr>
          <p:nvPr>
            <p:ph type="sldNum" sz="quarter" idx="5"/>
          </p:nvPr>
        </p:nvSpPr>
        <p:spPr>
          <a:noFill/>
        </p:spPr>
        <p:txBody>
          <a:bodyPr/>
          <a:lstStyle/>
          <a:p>
            <a:fld id="{A52D674E-FE22-4915-8DE6-FE93B1AB0A90}" type="slidenum">
              <a:rPr lang="en-US" smtClean="0"/>
              <a:pPr/>
              <a:t>61</a:t>
            </a:fld>
            <a:endParaRPr lang="en-US" smtClean="0"/>
          </a:p>
        </p:txBody>
      </p:sp>
      <p:sp>
        <p:nvSpPr>
          <p:cNvPr id="135171" name="Rectangle 2"/>
          <p:cNvSpPr>
            <a:spLocks noChangeArrowheads="1" noTextEdit="1"/>
          </p:cNvSpPr>
          <p:nvPr>
            <p:ph type="sldImg"/>
          </p:nvPr>
        </p:nvSpPr>
        <p:spPr>
          <a:ln/>
        </p:spPr>
      </p:sp>
      <p:sp>
        <p:nvSpPr>
          <p:cNvPr id="135172"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7"/>
          <p:cNvSpPr>
            <a:spLocks noGrp="1" noChangeArrowheads="1"/>
          </p:cNvSpPr>
          <p:nvPr>
            <p:ph type="sldNum" sz="quarter" idx="5"/>
          </p:nvPr>
        </p:nvSpPr>
        <p:spPr>
          <a:noFill/>
        </p:spPr>
        <p:txBody>
          <a:bodyPr/>
          <a:lstStyle/>
          <a:p>
            <a:fld id="{33673633-36F3-49B3-BF8F-CAB8CBAE46D2}" type="slidenum">
              <a:rPr lang="en-US" smtClean="0"/>
              <a:pPr/>
              <a:t>62</a:t>
            </a:fld>
            <a:endParaRPr lang="en-US" smtClean="0"/>
          </a:p>
        </p:txBody>
      </p:sp>
      <p:sp>
        <p:nvSpPr>
          <p:cNvPr id="136195" name="Rectangle 2"/>
          <p:cNvSpPr>
            <a:spLocks noChangeArrowheads="1" noTextEdit="1"/>
          </p:cNvSpPr>
          <p:nvPr>
            <p:ph type="sldImg"/>
          </p:nvPr>
        </p:nvSpPr>
        <p:spPr>
          <a:ln/>
        </p:spPr>
      </p:sp>
      <p:sp>
        <p:nvSpPr>
          <p:cNvPr id="136196"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7"/>
          <p:cNvSpPr>
            <a:spLocks noGrp="1" noChangeArrowheads="1"/>
          </p:cNvSpPr>
          <p:nvPr>
            <p:ph type="sldNum" sz="quarter" idx="5"/>
          </p:nvPr>
        </p:nvSpPr>
        <p:spPr>
          <a:noFill/>
        </p:spPr>
        <p:txBody>
          <a:bodyPr/>
          <a:lstStyle/>
          <a:p>
            <a:fld id="{35B961BD-DDA3-4315-A857-B35C15A7B612}" type="slidenum">
              <a:rPr lang="en-US" smtClean="0"/>
              <a:pPr/>
              <a:t>63</a:t>
            </a:fld>
            <a:endParaRPr lang="en-US" smtClean="0"/>
          </a:p>
        </p:txBody>
      </p:sp>
      <p:sp>
        <p:nvSpPr>
          <p:cNvPr id="137219" name="Rectangle 2"/>
          <p:cNvSpPr>
            <a:spLocks noChangeArrowheads="1" noTextEdit="1"/>
          </p:cNvSpPr>
          <p:nvPr>
            <p:ph type="sldImg"/>
          </p:nvPr>
        </p:nvSpPr>
        <p:spPr>
          <a:ln/>
        </p:spPr>
      </p:sp>
      <p:sp>
        <p:nvSpPr>
          <p:cNvPr id="137220"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p>
            <a:fld id="{C56A3B91-2B9E-4C81-80CE-C10FFFEDF619}" type="slidenum">
              <a:rPr lang="en-US" smtClean="0"/>
              <a:pPr/>
              <a:t>6</a:t>
            </a:fld>
            <a:endParaRPr lang="en-US" smtClean="0"/>
          </a:p>
        </p:txBody>
      </p:sp>
      <p:sp>
        <p:nvSpPr>
          <p:cNvPr id="82947" name="Rectangle 2"/>
          <p:cNvSpPr>
            <a:spLocks noChangeArrowheads="1" noTextEdit="1"/>
          </p:cNvSpPr>
          <p:nvPr>
            <p:ph type="sldImg"/>
          </p:nvPr>
        </p:nvSpPr>
        <p:spPr>
          <a:ln/>
        </p:spPr>
      </p:sp>
      <p:sp>
        <p:nvSpPr>
          <p:cNvPr id="82948"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7"/>
          <p:cNvSpPr>
            <a:spLocks noGrp="1" noChangeArrowheads="1"/>
          </p:cNvSpPr>
          <p:nvPr>
            <p:ph type="sldNum" sz="quarter" idx="5"/>
          </p:nvPr>
        </p:nvSpPr>
        <p:spPr>
          <a:noFill/>
        </p:spPr>
        <p:txBody>
          <a:bodyPr/>
          <a:lstStyle/>
          <a:p>
            <a:fld id="{FD6467D8-8AAD-4A21-8C33-B6BA1AE59FBD}" type="slidenum">
              <a:rPr lang="en-US" smtClean="0"/>
              <a:pPr/>
              <a:t>64</a:t>
            </a:fld>
            <a:endParaRPr lang="en-US" smtClean="0"/>
          </a:p>
        </p:txBody>
      </p:sp>
      <p:sp>
        <p:nvSpPr>
          <p:cNvPr id="138243" name="Rectangle 2"/>
          <p:cNvSpPr>
            <a:spLocks noChangeArrowheads="1" noTextEdit="1"/>
          </p:cNvSpPr>
          <p:nvPr>
            <p:ph type="sldImg"/>
          </p:nvPr>
        </p:nvSpPr>
        <p:spPr>
          <a:ln/>
        </p:spPr>
      </p:sp>
      <p:sp>
        <p:nvSpPr>
          <p:cNvPr id="138244"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7"/>
          <p:cNvSpPr>
            <a:spLocks noGrp="1" noChangeArrowheads="1"/>
          </p:cNvSpPr>
          <p:nvPr>
            <p:ph type="sldNum" sz="quarter" idx="5"/>
          </p:nvPr>
        </p:nvSpPr>
        <p:spPr>
          <a:noFill/>
        </p:spPr>
        <p:txBody>
          <a:bodyPr/>
          <a:lstStyle/>
          <a:p>
            <a:fld id="{CCF54A44-997B-4268-B1A4-94533925EC97}" type="slidenum">
              <a:rPr lang="en-US" smtClean="0"/>
              <a:pPr/>
              <a:t>65</a:t>
            </a:fld>
            <a:endParaRPr lang="en-US" smtClean="0"/>
          </a:p>
        </p:txBody>
      </p:sp>
      <p:sp>
        <p:nvSpPr>
          <p:cNvPr id="139267" name="Rectangle 2"/>
          <p:cNvSpPr>
            <a:spLocks noChangeArrowheads="1" noTextEdit="1"/>
          </p:cNvSpPr>
          <p:nvPr>
            <p:ph type="sldImg"/>
          </p:nvPr>
        </p:nvSpPr>
        <p:spPr>
          <a:ln/>
        </p:spPr>
      </p:sp>
      <p:sp>
        <p:nvSpPr>
          <p:cNvPr id="139268"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7"/>
          <p:cNvSpPr>
            <a:spLocks noGrp="1" noChangeArrowheads="1"/>
          </p:cNvSpPr>
          <p:nvPr>
            <p:ph type="sldNum" sz="quarter" idx="5"/>
          </p:nvPr>
        </p:nvSpPr>
        <p:spPr>
          <a:noFill/>
        </p:spPr>
        <p:txBody>
          <a:bodyPr/>
          <a:lstStyle/>
          <a:p>
            <a:fld id="{CEAFE546-0B0B-469E-8CE6-BFBE51B64AEB}" type="slidenum">
              <a:rPr lang="en-US" smtClean="0"/>
              <a:pPr/>
              <a:t>66</a:t>
            </a:fld>
            <a:endParaRPr lang="en-US" smtClean="0"/>
          </a:p>
        </p:txBody>
      </p:sp>
      <p:sp>
        <p:nvSpPr>
          <p:cNvPr id="140291" name="Rectangle 2"/>
          <p:cNvSpPr>
            <a:spLocks noChangeArrowheads="1" noTextEdit="1"/>
          </p:cNvSpPr>
          <p:nvPr>
            <p:ph type="sldImg"/>
          </p:nvPr>
        </p:nvSpPr>
        <p:spPr>
          <a:ln/>
        </p:spPr>
      </p:sp>
      <p:sp>
        <p:nvSpPr>
          <p:cNvPr id="140292"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7"/>
          <p:cNvSpPr>
            <a:spLocks noGrp="1" noChangeArrowheads="1"/>
          </p:cNvSpPr>
          <p:nvPr>
            <p:ph type="sldNum" sz="quarter" idx="5"/>
          </p:nvPr>
        </p:nvSpPr>
        <p:spPr>
          <a:noFill/>
        </p:spPr>
        <p:txBody>
          <a:bodyPr/>
          <a:lstStyle/>
          <a:p>
            <a:fld id="{304A897C-25EC-4E83-95D7-83868AAD120E}" type="slidenum">
              <a:rPr lang="en-US" smtClean="0"/>
              <a:pPr/>
              <a:t>67</a:t>
            </a:fld>
            <a:endParaRPr lang="en-US" smtClean="0"/>
          </a:p>
        </p:txBody>
      </p:sp>
      <p:sp>
        <p:nvSpPr>
          <p:cNvPr id="141315" name="Rectangle 2"/>
          <p:cNvSpPr>
            <a:spLocks noChangeArrowheads="1" noTextEdit="1"/>
          </p:cNvSpPr>
          <p:nvPr>
            <p:ph type="sldImg"/>
          </p:nvPr>
        </p:nvSpPr>
        <p:spPr>
          <a:ln/>
        </p:spPr>
      </p:sp>
      <p:sp>
        <p:nvSpPr>
          <p:cNvPr id="141316"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7"/>
          <p:cNvSpPr>
            <a:spLocks noGrp="1" noChangeArrowheads="1"/>
          </p:cNvSpPr>
          <p:nvPr>
            <p:ph type="sldNum" sz="quarter" idx="5"/>
          </p:nvPr>
        </p:nvSpPr>
        <p:spPr>
          <a:noFill/>
        </p:spPr>
        <p:txBody>
          <a:bodyPr/>
          <a:lstStyle/>
          <a:p>
            <a:fld id="{6CE1B890-86C5-408D-957A-75657083AE38}" type="slidenum">
              <a:rPr lang="en-US" smtClean="0"/>
              <a:pPr/>
              <a:t>68</a:t>
            </a:fld>
            <a:endParaRPr lang="en-US" smtClean="0"/>
          </a:p>
        </p:txBody>
      </p:sp>
      <p:sp>
        <p:nvSpPr>
          <p:cNvPr id="142339" name="Rectangle 2"/>
          <p:cNvSpPr>
            <a:spLocks noChangeArrowheads="1" noTextEdit="1"/>
          </p:cNvSpPr>
          <p:nvPr>
            <p:ph type="sldImg"/>
          </p:nvPr>
        </p:nvSpPr>
        <p:spPr>
          <a:ln/>
        </p:spPr>
      </p:sp>
      <p:sp>
        <p:nvSpPr>
          <p:cNvPr id="142340"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7"/>
          <p:cNvSpPr>
            <a:spLocks noGrp="1" noChangeArrowheads="1"/>
          </p:cNvSpPr>
          <p:nvPr>
            <p:ph type="sldNum" sz="quarter" idx="5"/>
          </p:nvPr>
        </p:nvSpPr>
        <p:spPr>
          <a:noFill/>
        </p:spPr>
        <p:txBody>
          <a:bodyPr/>
          <a:lstStyle/>
          <a:p>
            <a:fld id="{2C7E5DD0-FB82-4076-950A-D6DF1F9B5F24}" type="slidenum">
              <a:rPr lang="en-US" smtClean="0"/>
              <a:pPr/>
              <a:t>69</a:t>
            </a:fld>
            <a:endParaRPr lang="en-US" smtClean="0"/>
          </a:p>
        </p:txBody>
      </p:sp>
      <p:sp>
        <p:nvSpPr>
          <p:cNvPr id="143363" name="Rectangle 2"/>
          <p:cNvSpPr>
            <a:spLocks noChangeArrowheads="1" noTextEdit="1"/>
          </p:cNvSpPr>
          <p:nvPr>
            <p:ph type="sldImg"/>
          </p:nvPr>
        </p:nvSpPr>
        <p:spPr>
          <a:ln/>
        </p:spPr>
      </p:sp>
      <p:sp>
        <p:nvSpPr>
          <p:cNvPr id="143364"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7"/>
          <p:cNvSpPr>
            <a:spLocks noGrp="1" noChangeArrowheads="1"/>
          </p:cNvSpPr>
          <p:nvPr>
            <p:ph type="sldNum" sz="quarter" idx="5"/>
          </p:nvPr>
        </p:nvSpPr>
        <p:spPr>
          <a:noFill/>
        </p:spPr>
        <p:txBody>
          <a:bodyPr/>
          <a:lstStyle/>
          <a:p>
            <a:fld id="{C086F249-48D3-4110-9339-17AA43201E33}" type="slidenum">
              <a:rPr lang="en-US" smtClean="0"/>
              <a:pPr/>
              <a:t>70</a:t>
            </a:fld>
            <a:endParaRPr lang="en-US" smtClean="0"/>
          </a:p>
        </p:txBody>
      </p:sp>
      <p:sp>
        <p:nvSpPr>
          <p:cNvPr id="144387" name="Rectangle 2"/>
          <p:cNvSpPr>
            <a:spLocks noChangeArrowheads="1" noTextEdit="1"/>
          </p:cNvSpPr>
          <p:nvPr>
            <p:ph type="sldImg"/>
          </p:nvPr>
        </p:nvSpPr>
        <p:spPr>
          <a:ln/>
        </p:spPr>
      </p:sp>
      <p:sp>
        <p:nvSpPr>
          <p:cNvPr id="144388"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7"/>
          <p:cNvSpPr>
            <a:spLocks noGrp="1" noChangeArrowheads="1"/>
          </p:cNvSpPr>
          <p:nvPr>
            <p:ph type="sldNum" sz="quarter" idx="5"/>
          </p:nvPr>
        </p:nvSpPr>
        <p:spPr>
          <a:noFill/>
        </p:spPr>
        <p:txBody>
          <a:bodyPr/>
          <a:lstStyle/>
          <a:p>
            <a:fld id="{EF229737-2E4C-4702-82E1-1E4FB4FE933D}" type="slidenum">
              <a:rPr lang="en-US" smtClean="0"/>
              <a:pPr/>
              <a:t>71</a:t>
            </a:fld>
            <a:endParaRPr lang="en-US" smtClean="0"/>
          </a:p>
        </p:txBody>
      </p:sp>
      <p:sp>
        <p:nvSpPr>
          <p:cNvPr id="145411" name="Rectangle 2"/>
          <p:cNvSpPr>
            <a:spLocks noChangeArrowheads="1" noTextEdit="1"/>
          </p:cNvSpPr>
          <p:nvPr>
            <p:ph type="sldImg"/>
          </p:nvPr>
        </p:nvSpPr>
        <p:spPr>
          <a:ln/>
        </p:spPr>
      </p:sp>
      <p:sp>
        <p:nvSpPr>
          <p:cNvPr id="145412"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7"/>
          <p:cNvSpPr>
            <a:spLocks noGrp="1" noChangeArrowheads="1"/>
          </p:cNvSpPr>
          <p:nvPr>
            <p:ph type="sldNum" sz="quarter" idx="5"/>
          </p:nvPr>
        </p:nvSpPr>
        <p:spPr>
          <a:noFill/>
        </p:spPr>
        <p:txBody>
          <a:bodyPr/>
          <a:lstStyle/>
          <a:p>
            <a:fld id="{6C4F3BF0-CB90-4EEC-BCCB-F6B13565B22A}" type="slidenum">
              <a:rPr lang="en-US" smtClean="0"/>
              <a:pPr/>
              <a:t>72</a:t>
            </a:fld>
            <a:endParaRPr lang="en-US" smtClean="0"/>
          </a:p>
        </p:txBody>
      </p:sp>
      <p:sp>
        <p:nvSpPr>
          <p:cNvPr id="146435" name="Rectangle 2"/>
          <p:cNvSpPr>
            <a:spLocks noChangeArrowheads="1" noTextEdit="1"/>
          </p:cNvSpPr>
          <p:nvPr>
            <p:ph type="sldImg"/>
          </p:nvPr>
        </p:nvSpPr>
        <p:spPr>
          <a:ln/>
        </p:spPr>
      </p:sp>
      <p:sp>
        <p:nvSpPr>
          <p:cNvPr id="146436"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p>
            <a:fld id="{729FED4B-DB5E-41EC-882E-FB16FCF32A04}" type="slidenum">
              <a:rPr lang="en-US" smtClean="0"/>
              <a:pPr/>
              <a:t>7</a:t>
            </a:fld>
            <a:endParaRPr lang="en-US" smtClean="0"/>
          </a:p>
        </p:txBody>
      </p:sp>
      <p:sp>
        <p:nvSpPr>
          <p:cNvPr id="83971" name="Rectangle 2"/>
          <p:cNvSpPr>
            <a:spLocks noChangeArrowheads="1" noTextEdit="1"/>
          </p:cNvSpPr>
          <p:nvPr>
            <p:ph type="sldImg"/>
          </p:nvPr>
        </p:nvSpPr>
        <p:spPr>
          <a:ln/>
        </p:spPr>
      </p:sp>
      <p:sp>
        <p:nvSpPr>
          <p:cNvPr id="83972"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p>
            <a:fld id="{E8D2A072-5840-4016-ABED-1588CD6E5A18}" type="slidenum">
              <a:rPr lang="en-US" smtClean="0"/>
              <a:pPr/>
              <a:t>10</a:t>
            </a:fld>
            <a:endParaRPr lang="en-US" smtClean="0"/>
          </a:p>
        </p:txBody>
      </p:sp>
      <p:sp>
        <p:nvSpPr>
          <p:cNvPr id="84995" name="Rectangle 2"/>
          <p:cNvSpPr>
            <a:spLocks noChangeArrowheads="1" noTextEdit="1"/>
          </p:cNvSpPr>
          <p:nvPr>
            <p:ph type="sldImg"/>
          </p:nvPr>
        </p:nvSpPr>
        <p:spPr>
          <a:ln/>
        </p:spPr>
      </p:sp>
      <p:sp>
        <p:nvSpPr>
          <p:cNvPr id="84996"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p>
            <a:fld id="{AE999700-97EF-419B-BBEC-EA65A643C80C}" type="slidenum">
              <a:rPr lang="en-US" smtClean="0"/>
              <a:pPr/>
              <a:t>11</a:t>
            </a:fld>
            <a:endParaRPr lang="en-US" smtClean="0"/>
          </a:p>
        </p:txBody>
      </p:sp>
      <p:sp>
        <p:nvSpPr>
          <p:cNvPr id="86019" name="Rectangle 2"/>
          <p:cNvSpPr>
            <a:spLocks noChangeArrowheads="1" noTextEdit="1"/>
          </p:cNvSpPr>
          <p:nvPr>
            <p:ph type="sldImg"/>
          </p:nvPr>
        </p:nvSpPr>
        <p:spPr>
          <a:ln/>
        </p:spPr>
      </p:sp>
      <p:sp>
        <p:nvSpPr>
          <p:cNvPr id="86020"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3" name="Group 3"/>
          <p:cNvGrpSpPr>
            <a:grpSpLocks/>
          </p:cNvGrpSpPr>
          <p:nvPr/>
        </p:nvGrpSpPr>
        <p:grpSpPr bwMode="auto">
          <a:xfrm>
            <a:off x="298450" y="3948113"/>
            <a:ext cx="12915900" cy="268287"/>
            <a:chOff x="125" y="1865"/>
            <a:chExt cx="5424" cy="127"/>
          </a:xfrm>
        </p:grpSpPr>
        <p:sp>
          <p:nvSpPr>
            <p:cNvPr id="4" name="Rectangle 4"/>
            <p:cNvSpPr>
              <a:spLocks noChangeArrowheads="1"/>
            </p:cNvSpPr>
            <p:nvPr/>
          </p:nvSpPr>
          <p:spPr bwMode="auto">
            <a:xfrm>
              <a:off x="125" y="1865"/>
              <a:ext cx="1808" cy="127"/>
            </a:xfrm>
            <a:prstGeom prst="rect">
              <a:avLst/>
            </a:prstGeom>
            <a:solidFill>
              <a:srgbClr val="336699"/>
            </a:solidFill>
            <a:ln w="9525">
              <a:noFill/>
              <a:miter lim="800000"/>
              <a:headEnd/>
              <a:tailEnd/>
            </a:ln>
            <a:effectLst/>
          </p:spPr>
          <p:txBody>
            <a:bodyPr wrap="none" anchor="ctr"/>
            <a:lstStyle/>
            <a:p>
              <a:pPr>
                <a:defRPr/>
              </a:pPr>
              <a:endParaRPr lang="en-US">
                <a:cs typeface="ＭＳ Ｐゴシック" charset="-128"/>
              </a:endParaRPr>
            </a:p>
          </p:txBody>
        </p:sp>
        <p:sp>
          <p:nvSpPr>
            <p:cNvPr id="5" name="Rectangle 5"/>
            <p:cNvSpPr>
              <a:spLocks noChangeArrowheads="1"/>
            </p:cNvSpPr>
            <p:nvPr/>
          </p:nvSpPr>
          <p:spPr bwMode="auto">
            <a:xfrm>
              <a:off x="1933" y="1865"/>
              <a:ext cx="1808" cy="127"/>
            </a:xfrm>
            <a:prstGeom prst="rect">
              <a:avLst/>
            </a:prstGeom>
            <a:solidFill>
              <a:srgbClr val="99CCFF"/>
            </a:solidFill>
            <a:ln w="9525">
              <a:noFill/>
              <a:miter lim="800000"/>
              <a:headEnd/>
              <a:tailEnd/>
            </a:ln>
            <a:effectLst/>
          </p:spPr>
          <p:txBody>
            <a:bodyPr wrap="none" anchor="ctr"/>
            <a:lstStyle/>
            <a:p>
              <a:pPr>
                <a:defRPr/>
              </a:pPr>
              <a:endParaRPr lang="en-US">
                <a:cs typeface="ＭＳ Ｐゴシック" charset="-128"/>
              </a:endParaRPr>
            </a:p>
          </p:txBody>
        </p:sp>
        <p:sp>
          <p:nvSpPr>
            <p:cNvPr id="6" name="Rectangle 6"/>
            <p:cNvSpPr>
              <a:spLocks noChangeArrowheads="1"/>
            </p:cNvSpPr>
            <p:nvPr/>
          </p:nvSpPr>
          <p:spPr bwMode="auto">
            <a:xfrm>
              <a:off x="3741" y="1865"/>
              <a:ext cx="1808" cy="127"/>
            </a:xfrm>
            <a:prstGeom prst="rect">
              <a:avLst/>
            </a:prstGeom>
            <a:solidFill>
              <a:srgbClr val="336699"/>
            </a:solidFill>
            <a:ln w="9525">
              <a:noFill/>
              <a:miter lim="800000"/>
              <a:headEnd/>
              <a:tailEnd/>
            </a:ln>
            <a:effectLst/>
          </p:spPr>
          <p:txBody>
            <a:bodyPr wrap="none" anchor="ctr"/>
            <a:lstStyle/>
            <a:p>
              <a:pPr>
                <a:defRPr/>
              </a:pPr>
              <a:endParaRPr lang="en-US">
                <a:cs typeface="ＭＳ Ｐゴシック" charset="-128"/>
              </a:endParaRPr>
            </a:p>
          </p:txBody>
        </p:sp>
      </p:grpSp>
      <p:sp>
        <p:nvSpPr>
          <p:cNvPr id="7" name="Text Box 7"/>
          <p:cNvSpPr txBox="1">
            <a:spLocks noChangeArrowheads="1"/>
          </p:cNvSpPr>
          <p:nvPr/>
        </p:nvSpPr>
        <p:spPr bwMode="auto">
          <a:xfrm>
            <a:off x="9734550" y="8783638"/>
            <a:ext cx="4070350" cy="347662"/>
          </a:xfrm>
          <a:prstGeom prst="rect">
            <a:avLst/>
          </a:prstGeom>
          <a:noFill/>
          <a:ln w="9525">
            <a:noFill/>
            <a:miter lim="800000"/>
            <a:headEnd/>
            <a:tailEnd/>
          </a:ln>
          <a:effectLst/>
        </p:spPr>
        <p:txBody>
          <a:bodyPr lIns="130615" tIns="65308" rIns="130615" bIns="65308">
            <a:spAutoFit/>
          </a:bodyPr>
          <a:lstStyle/>
          <a:p>
            <a:pPr algn="ctr">
              <a:spcBef>
                <a:spcPct val="50000"/>
              </a:spcBef>
              <a:defRPr/>
            </a:pPr>
            <a:r>
              <a:rPr lang="en-US" sz="1400" b="1" dirty="0">
                <a:solidFill>
                  <a:srgbClr val="336699"/>
                </a:solidFill>
                <a:latin typeface="Helvetica" charset="0"/>
              </a:rPr>
              <a:t>Silberschatz, Galvin and Gagne ©2009</a:t>
            </a:r>
          </a:p>
        </p:txBody>
      </p:sp>
      <p:sp>
        <p:nvSpPr>
          <p:cNvPr id="8" name="Text Box 8"/>
          <p:cNvSpPr txBox="1">
            <a:spLocks noChangeArrowheads="1"/>
          </p:cNvSpPr>
          <p:nvPr/>
        </p:nvSpPr>
        <p:spPr bwMode="auto">
          <a:xfrm>
            <a:off x="41275" y="8818563"/>
            <a:ext cx="3778250" cy="347662"/>
          </a:xfrm>
          <a:prstGeom prst="rect">
            <a:avLst/>
          </a:prstGeom>
          <a:noFill/>
          <a:ln w="9525">
            <a:noFill/>
            <a:miter lim="800000"/>
            <a:headEnd/>
            <a:tailEnd/>
          </a:ln>
          <a:effectLst/>
        </p:spPr>
        <p:txBody>
          <a:bodyPr wrap="none" lIns="130615" tIns="65308" rIns="130615" bIns="65308">
            <a:spAutoFit/>
          </a:bodyPr>
          <a:lstStyle/>
          <a:p>
            <a:pPr>
              <a:spcBef>
                <a:spcPct val="50000"/>
              </a:spcBef>
              <a:defRPr/>
            </a:pPr>
            <a:r>
              <a:rPr lang="en-US" sz="1400" b="1" dirty="0">
                <a:solidFill>
                  <a:srgbClr val="336699"/>
                </a:solidFill>
                <a:latin typeface="Helvetica" charset="0"/>
              </a:rPr>
              <a:t>Operating System Concepts  – 8</a:t>
            </a:r>
            <a:r>
              <a:rPr lang="en-US" sz="1400" b="1" baseline="30000" dirty="0">
                <a:solidFill>
                  <a:srgbClr val="336699"/>
                </a:solidFill>
                <a:latin typeface="Helvetica" charset="0"/>
              </a:rPr>
              <a:t>th</a:t>
            </a:r>
            <a:r>
              <a:rPr lang="en-US" sz="1400" b="1" dirty="0">
                <a:solidFill>
                  <a:srgbClr val="336699"/>
                </a:solidFill>
                <a:latin typeface="Helvetica" charset="0"/>
              </a:rPr>
              <a:t> Edition</a:t>
            </a:r>
          </a:p>
        </p:txBody>
      </p:sp>
      <p:pic>
        <p:nvPicPr>
          <p:cNvPr id="9" name="Picture 9" descr="dino_4"/>
          <p:cNvPicPr>
            <a:picLocks noChangeAspect="1" noChangeArrowheads="1"/>
          </p:cNvPicPr>
          <p:nvPr/>
        </p:nvPicPr>
        <p:blipFill>
          <a:blip r:embed="rId2"/>
          <a:srcRect/>
          <a:stretch>
            <a:fillRect/>
          </a:stretch>
        </p:blipFill>
        <p:spPr bwMode="auto">
          <a:xfrm>
            <a:off x="5041900" y="5543550"/>
            <a:ext cx="3092450" cy="2125663"/>
          </a:xfrm>
          <a:prstGeom prst="rect">
            <a:avLst/>
          </a:prstGeom>
          <a:noFill/>
          <a:ln w="76200">
            <a:solidFill>
              <a:srgbClr val="336699"/>
            </a:solidFill>
            <a:miter lim="800000"/>
            <a:headEnd/>
            <a:tailEnd/>
          </a:ln>
        </p:spPr>
      </p:pic>
      <p:sp>
        <p:nvSpPr>
          <p:cNvPr id="10" name="Rectangle 10"/>
          <p:cNvSpPr>
            <a:spLocks noChangeArrowheads="1"/>
          </p:cNvSpPr>
          <p:nvPr/>
        </p:nvSpPr>
        <p:spPr bwMode="auto">
          <a:xfrm>
            <a:off x="4837113" y="5341938"/>
            <a:ext cx="3505200" cy="2517775"/>
          </a:xfrm>
          <a:prstGeom prst="rect">
            <a:avLst/>
          </a:prstGeom>
          <a:noFill/>
          <a:ln w="57150" cmpd="thinThick">
            <a:solidFill>
              <a:srgbClr val="66CCFF"/>
            </a:solidFill>
            <a:miter lim="800000"/>
            <a:headEnd/>
            <a:tailEnd/>
          </a:ln>
          <a:effectLst/>
        </p:spPr>
        <p:txBody>
          <a:bodyPr wrap="none" lIns="130615" tIns="65308" rIns="130615" bIns="65308" anchor="ctr"/>
          <a:lstStyle/>
          <a:p>
            <a:pPr>
              <a:defRPr/>
            </a:pPr>
            <a:endParaRPr lang="en-US">
              <a:cs typeface="ＭＳ Ｐゴシック" charset="-128"/>
            </a:endParaRPr>
          </a:p>
        </p:txBody>
      </p:sp>
      <p:sp>
        <p:nvSpPr>
          <p:cNvPr id="387074" name="Rectangle 2"/>
          <p:cNvSpPr>
            <a:spLocks noGrp="1" noChangeArrowheads="1"/>
          </p:cNvSpPr>
          <p:nvPr>
            <p:ph type="ctrTitle"/>
          </p:nvPr>
        </p:nvSpPr>
        <p:spPr>
          <a:xfrm>
            <a:off x="1028700" y="914400"/>
            <a:ext cx="11658600" cy="2836333"/>
          </a:xfrm>
        </p:spPr>
        <p:txBody>
          <a:bodyPr/>
          <a:lstStyle>
            <a:lvl1pPr>
              <a:defRPr sz="6100"/>
            </a:lvl1pPr>
          </a:lstStyle>
          <a:p>
            <a:r>
              <a:rPr lang="en-US"/>
              <a:t>Click to edit Master 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337007" y="370417"/>
            <a:ext cx="3217068" cy="7315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370417"/>
            <a:ext cx="9422607" cy="7315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370419"/>
            <a:ext cx="12344400" cy="768349"/>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1209675" y="1644653"/>
            <a:ext cx="6057900" cy="604096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7496175" y="1644653"/>
            <a:ext cx="6057900" cy="604096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83470" y="5875867"/>
            <a:ext cx="11658600" cy="1816100"/>
          </a:xfrm>
        </p:spPr>
        <p:txBody>
          <a:bodyPr anchor="t"/>
          <a:lstStyle>
            <a:lvl1pPr algn="l">
              <a:defRPr sz="5700" b="1" cap="all"/>
            </a:lvl1pPr>
          </a:lstStyle>
          <a:p>
            <a:r>
              <a:rPr lang="en-US" smtClean="0"/>
              <a:t>Click to edit Master title style</a:t>
            </a:r>
            <a:endParaRPr lang="en-US"/>
          </a:p>
        </p:txBody>
      </p:sp>
      <p:sp>
        <p:nvSpPr>
          <p:cNvPr id="3" name="Text Placeholder 2"/>
          <p:cNvSpPr>
            <a:spLocks noGrp="1"/>
          </p:cNvSpPr>
          <p:nvPr>
            <p:ph type="body" idx="1"/>
          </p:nvPr>
        </p:nvSpPr>
        <p:spPr>
          <a:xfrm>
            <a:off x="1083470" y="3875620"/>
            <a:ext cx="11658600" cy="2000249"/>
          </a:xfrm>
        </p:spPr>
        <p:txBody>
          <a:bodyPr anchor="b"/>
          <a:lstStyle>
            <a:lvl1pPr marL="0" indent="0">
              <a:buNone/>
              <a:defRPr sz="2900"/>
            </a:lvl1pPr>
            <a:lvl2pPr marL="653077" indent="0">
              <a:buNone/>
              <a:defRPr sz="2600"/>
            </a:lvl2pPr>
            <a:lvl3pPr marL="1306155" indent="0">
              <a:buNone/>
              <a:defRPr sz="2300"/>
            </a:lvl3pPr>
            <a:lvl4pPr marL="1959233" indent="0">
              <a:buNone/>
              <a:defRPr sz="2000"/>
            </a:lvl4pPr>
            <a:lvl5pPr marL="2612311" indent="0">
              <a:buNone/>
              <a:defRPr sz="2000"/>
            </a:lvl5pPr>
            <a:lvl6pPr marL="3265388" indent="0">
              <a:buNone/>
              <a:defRPr sz="2000"/>
            </a:lvl6pPr>
            <a:lvl7pPr marL="3918465" indent="0">
              <a:buNone/>
              <a:defRPr sz="2000"/>
            </a:lvl7pPr>
            <a:lvl8pPr marL="4571543" indent="0">
              <a:buNone/>
              <a:defRPr sz="2000"/>
            </a:lvl8pPr>
            <a:lvl9pPr marL="5224620" indent="0">
              <a:buNone/>
              <a:defRPr sz="20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209675" y="1644653"/>
            <a:ext cx="6057900" cy="6040967"/>
          </a:xfrm>
        </p:spPr>
        <p:txBody>
          <a:bodyPr/>
          <a:lstStyle>
            <a:lvl1pPr>
              <a:defRPr sz="4000"/>
            </a:lvl1pPr>
            <a:lvl2pPr>
              <a:defRPr sz="3400"/>
            </a:lvl2pPr>
            <a:lvl3pPr>
              <a:defRPr sz="2900"/>
            </a:lvl3pPr>
            <a:lvl4pPr>
              <a:defRPr sz="2600"/>
            </a:lvl4pPr>
            <a:lvl5pPr>
              <a:defRPr sz="2600"/>
            </a:lvl5pPr>
            <a:lvl6pPr>
              <a:defRPr sz="2600"/>
            </a:lvl6pPr>
            <a:lvl7pPr>
              <a:defRPr sz="2600"/>
            </a:lvl7pPr>
            <a:lvl8pPr>
              <a:defRPr sz="2600"/>
            </a:lvl8pPr>
            <a:lvl9pPr>
              <a:defRPr sz="2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7496175" y="1644653"/>
            <a:ext cx="6057900" cy="6040967"/>
          </a:xfrm>
        </p:spPr>
        <p:txBody>
          <a:bodyPr/>
          <a:lstStyle>
            <a:lvl1pPr>
              <a:defRPr sz="4000"/>
            </a:lvl1pPr>
            <a:lvl2pPr>
              <a:defRPr sz="3400"/>
            </a:lvl2pPr>
            <a:lvl3pPr>
              <a:defRPr sz="2900"/>
            </a:lvl3pPr>
            <a:lvl4pPr>
              <a:defRPr sz="2600"/>
            </a:lvl4pPr>
            <a:lvl5pPr>
              <a:defRPr sz="2600"/>
            </a:lvl5pPr>
            <a:lvl6pPr>
              <a:defRPr sz="2600"/>
            </a:lvl6pPr>
            <a:lvl7pPr>
              <a:defRPr sz="2600"/>
            </a:lvl7pPr>
            <a:lvl8pPr>
              <a:defRPr sz="2600"/>
            </a:lvl8pPr>
            <a:lvl9pPr>
              <a:defRPr sz="2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85800" y="366184"/>
            <a:ext cx="12344400" cy="1524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85800" y="2046817"/>
            <a:ext cx="6060282" cy="853016"/>
          </a:xfrm>
        </p:spPr>
        <p:txBody>
          <a:bodyPr anchor="b"/>
          <a:lstStyle>
            <a:lvl1pPr marL="0" indent="0">
              <a:buNone/>
              <a:defRPr sz="3400" b="1"/>
            </a:lvl1pPr>
            <a:lvl2pPr marL="653077" indent="0">
              <a:buNone/>
              <a:defRPr sz="2900" b="1"/>
            </a:lvl2pPr>
            <a:lvl3pPr marL="1306155" indent="0">
              <a:buNone/>
              <a:defRPr sz="2600" b="1"/>
            </a:lvl3pPr>
            <a:lvl4pPr marL="1959233" indent="0">
              <a:buNone/>
              <a:defRPr sz="2300" b="1"/>
            </a:lvl4pPr>
            <a:lvl5pPr marL="2612311" indent="0">
              <a:buNone/>
              <a:defRPr sz="2300" b="1"/>
            </a:lvl5pPr>
            <a:lvl6pPr marL="3265388" indent="0">
              <a:buNone/>
              <a:defRPr sz="2300" b="1"/>
            </a:lvl6pPr>
            <a:lvl7pPr marL="3918465" indent="0">
              <a:buNone/>
              <a:defRPr sz="2300" b="1"/>
            </a:lvl7pPr>
            <a:lvl8pPr marL="4571543" indent="0">
              <a:buNone/>
              <a:defRPr sz="2300" b="1"/>
            </a:lvl8pPr>
            <a:lvl9pPr marL="5224620" indent="0">
              <a:buNone/>
              <a:defRPr sz="2300" b="1"/>
            </a:lvl9pPr>
          </a:lstStyle>
          <a:p>
            <a:pPr lvl="0"/>
            <a:r>
              <a:rPr lang="en-US" smtClean="0"/>
              <a:t>Click to edit Master text styles</a:t>
            </a:r>
          </a:p>
        </p:txBody>
      </p:sp>
      <p:sp>
        <p:nvSpPr>
          <p:cNvPr id="4" name="Content Placeholder 3"/>
          <p:cNvSpPr>
            <a:spLocks noGrp="1"/>
          </p:cNvSpPr>
          <p:nvPr>
            <p:ph sz="half" idx="2"/>
          </p:nvPr>
        </p:nvSpPr>
        <p:spPr>
          <a:xfrm>
            <a:off x="685800" y="2899833"/>
            <a:ext cx="6060282" cy="5268384"/>
          </a:xfrm>
        </p:spPr>
        <p:txBody>
          <a:bodyPr/>
          <a:lstStyle>
            <a:lvl1pPr>
              <a:defRPr sz="3400"/>
            </a:lvl1pPr>
            <a:lvl2pPr>
              <a:defRPr sz="2900"/>
            </a:lvl2pPr>
            <a:lvl3pPr>
              <a:defRPr sz="2600"/>
            </a:lvl3pPr>
            <a:lvl4pPr>
              <a:defRPr sz="2300"/>
            </a:lvl4pPr>
            <a:lvl5pPr>
              <a:defRPr sz="2300"/>
            </a:lvl5pPr>
            <a:lvl6pPr>
              <a:defRPr sz="2300"/>
            </a:lvl6pPr>
            <a:lvl7pPr>
              <a:defRPr sz="2300"/>
            </a:lvl7pPr>
            <a:lvl8pPr>
              <a:defRPr sz="2300"/>
            </a:lvl8pPr>
            <a:lvl9pPr>
              <a:defRPr sz="2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967540" y="2046817"/>
            <a:ext cx="6062663" cy="853016"/>
          </a:xfrm>
        </p:spPr>
        <p:txBody>
          <a:bodyPr anchor="b"/>
          <a:lstStyle>
            <a:lvl1pPr marL="0" indent="0">
              <a:buNone/>
              <a:defRPr sz="3400" b="1"/>
            </a:lvl1pPr>
            <a:lvl2pPr marL="653077" indent="0">
              <a:buNone/>
              <a:defRPr sz="2900" b="1"/>
            </a:lvl2pPr>
            <a:lvl3pPr marL="1306155" indent="0">
              <a:buNone/>
              <a:defRPr sz="2600" b="1"/>
            </a:lvl3pPr>
            <a:lvl4pPr marL="1959233" indent="0">
              <a:buNone/>
              <a:defRPr sz="2300" b="1"/>
            </a:lvl4pPr>
            <a:lvl5pPr marL="2612311" indent="0">
              <a:buNone/>
              <a:defRPr sz="2300" b="1"/>
            </a:lvl5pPr>
            <a:lvl6pPr marL="3265388" indent="0">
              <a:buNone/>
              <a:defRPr sz="2300" b="1"/>
            </a:lvl6pPr>
            <a:lvl7pPr marL="3918465" indent="0">
              <a:buNone/>
              <a:defRPr sz="2300" b="1"/>
            </a:lvl7pPr>
            <a:lvl8pPr marL="4571543" indent="0">
              <a:buNone/>
              <a:defRPr sz="2300" b="1"/>
            </a:lvl8pPr>
            <a:lvl9pPr marL="5224620" indent="0">
              <a:buNone/>
              <a:defRPr sz="2300" b="1"/>
            </a:lvl9pPr>
          </a:lstStyle>
          <a:p>
            <a:pPr lvl="0"/>
            <a:r>
              <a:rPr lang="en-US" smtClean="0"/>
              <a:t>Click to edit Master text styles</a:t>
            </a:r>
          </a:p>
        </p:txBody>
      </p:sp>
      <p:sp>
        <p:nvSpPr>
          <p:cNvPr id="6" name="Content Placeholder 5"/>
          <p:cNvSpPr>
            <a:spLocks noGrp="1"/>
          </p:cNvSpPr>
          <p:nvPr>
            <p:ph sz="quarter" idx="4"/>
          </p:nvPr>
        </p:nvSpPr>
        <p:spPr>
          <a:xfrm>
            <a:off x="6967540" y="2899833"/>
            <a:ext cx="6062663" cy="5268384"/>
          </a:xfrm>
        </p:spPr>
        <p:txBody>
          <a:bodyPr/>
          <a:lstStyle>
            <a:lvl1pPr>
              <a:defRPr sz="3400"/>
            </a:lvl1pPr>
            <a:lvl2pPr>
              <a:defRPr sz="2900"/>
            </a:lvl2pPr>
            <a:lvl3pPr>
              <a:defRPr sz="2600"/>
            </a:lvl3pPr>
            <a:lvl4pPr>
              <a:defRPr sz="2300"/>
            </a:lvl4pPr>
            <a:lvl5pPr>
              <a:defRPr sz="2300"/>
            </a:lvl5pPr>
            <a:lvl6pPr>
              <a:defRPr sz="2300"/>
            </a:lvl6pPr>
            <a:lvl7pPr>
              <a:defRPr sz="2300"/>
            </a:lvl7pPr>
            <a:lvl8pPr>
              <a:defRPr sz="2300"/>
            </a:lvl8pPr>
            <a:lvl9pPr>
              <a:defRPr sz="2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2" y="364067"/>
            <a:ext cx="4512470" cy="1549400"/>
          </a:xfrm>
        </p:spPr>
        <p:txBody>
          <a:bodyPr/>
          <a:lstStyle>
            <a:lvl1pPr algn="l">
              <a:defRPr sz="2900" b="1"/>
            </a:lvl1pPr>
          </a:lstStyle>
          <a:p>
            <a:r>
              <a:rPr lang="en-US" smtClean="0"/>
              <a:t>Click to edit Master title style</a:t>
            </a:r>
            <a:endParaRPr lang="en-US"/>
          </a:p>
        </p:txBody>
      </p:sp>
      <p:sp>
        <p:nvSpPr>
          <p:cNvPr id="3" name="Content Placeholder 2"/>
          <p:cNvSpPr>
            <a:spLocks noGrp="1"/>
          </p:cNvSpPr>
          <p:nvPr>
            <p:ph idx="1"/>
          </p:nvPr>
        </p:nvSpPr>
        <p:spPr>
          <a:xfrm>
            <a:off x="5362575" y="364069"/>
            <a:ext cx="7667625" cy="7804151"/>
          </a:xfrm>
        </p:spPr>
        <p:txBody>
          <a:bodyPr/>
          <a:lstStyle>
            <a:lvl1pPr>
              <a:defRPr sz="4600"/>
            </a:lvl1pPr>
            <a:lvl2pPr>
              <a:defRPr sz="4000"/>
            </a:lvl2pPr>
            <a:lvl3pPr>
              <a:defRPr sz="3400"/>
            </a:lvl3pPr>
            <a:lvl4pPr>
              <a:defRPr sz="2900"/>
            </a:lvl4pPr>
            <a:lvl5pPr>
              <a:defRPr sz="2900"/>
            </a:lvl5pPr>
            <a:lvl6pPr>
              <a:defRPr sz="2900"/>
            </a:lvl6pPr>
            <a:lvl7pPr>
              <a:defRPr sz="2900"/>
            </a:lvl7pPr>
            <a:lvl8pPr>
              <a:defRPr sz="2900"/>
            </a:lvl8pPr>
            <a:lvl9pPr>
              <a:defRPr sz="2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85802" y="1913469"/>
            <a:ext cx="4512470" cy="6254751"/>
          </a:xfrm>
        </p:spPr>
        <p:txBody>
          <a:bodyPr/>
          <a:lstStyle>
            <a:lvl1pPr marL="0" indent="0">
              <a:buNone/>
              <a:defRPr sz="2000"/>
            </a:lvl1pPr>
            <a:lvl2pPr marL="653077" indent="0">
              <a:buNone/>
              <a:defRPr sz="1700"/>
            </a:lvl2pPr>
            <a:lvl3pPr marL="1306155" indent="0">
              <a:buNone/>
              <a:defRPr sz="1400"/>
            </a:lvl3pPr>
            <a:lvl4pPr marL="1959233" indent="0">
              <a:buNone/>
              <a:defRPr sz="1300"/>
            </a:lvl4pPr>
            <a:lvl5pPr marL="2612311" indent="0">
              <a:buNone/>
              <a:defRPr sz="1300"/>
            </a:lvl5pPr>
            <a:lvl6pPr marL="3265388" indent="0">
              <a:buNone/>
              <a:defRPr sz="1300"/>
            </a:lvl6pPr>
            <a:lvl7pPr marL="3918465" indent="0">
              <a:buNone/>
              <a:defRPr sz="1300"/>
            </a:lvl7pPr>
            <a:lvl8pPr marL="4571543" indent="0">
              <a:buNone/>
              <a:defRPr sz="1300"/>
            </a:lvl8pPr>
            <a:lvl9pPr marL="5224620" indent="0">
              <a:buNone/>
              <a:defRPr sz="13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8432" y="6400801"/>
            <a:ext cx="8229600" cy="755651"/>
          </a:xfrm>
        </p:spPr>
        <p:txBody>
          <a:bodyPr/>
          <a:lstStyle>
            <a:lvl1pPr algn="l">
              <a:defRPr sz="2900" b="1"/>
            </a:lvl1pPr>
          </a:lstStyle>
          <a:p>
            <a:r>
              <a:rPr lang="en-US" smtClean="0"/>
              <a:t>Click to edit Master title style</a:t>
            </a:r>
            <a:endParaRPr lang="en-US"/>
          </a:p>
        </p:txBody>
      </p:sp>
      <p:sp>
        <p:nvSpPr>
          <p:cNvPr id="3" name="Picture Placeholder 2"/>
          <p:cNvSpPr>
            <a:spLocks noGrp="1"/>
          </p:cNvSpPr>
          <p:nvPr>
            <p:ph type="pic" idx="1"/>
          </p:nvPr>
        </p:nvSpPr>
        <p:spPr>
          <a:xfrm>
            <a:off x="2688432" y="817033"/>
            <a:ext cx="8229600" cy="5486400"/>
          </a:xfrm>
        </p:spPr>
        <p:txBody>
          <a:bodyPr/>
          <a:lstStyle>
            <a:lvl1pPr marL="0" indent="0">
              <a:buNone/>
              <a:defRPr sz="4600"/>
            </a:lvl1pPr>
            <a:lvl2pPr marL="653077" indent="0">
              <a:buNone/>
              <a:defRPr sz="4000"/>
            </a:lvl2pPr>
            <a:lvl3pPr marL="1306155" indent="0">
              <a:buNone/>
              <a:defRPr sz="3400"/>
            </a:lvl3pPr>
            <a:lvl4pPr marL="1959233" indent="0">
              <a:buNone/>
              <a:defRPr sz="2900"/>
            </a:lvl4pPr>
            <a:lvl5pPr marL="2612311" indent="0">
              <a:buNone/>
              <a:defRPr sz="2900"/>
            </a:lvl5pPr>
            <a:lvl6pPr marL="3265388" indent="0">
              <a:buNone/>
              <a:defRPr sz="2900"/>
            </a:lvl6pPr>
            <a:lvl7pPr marL="3918465" indent="0">
              <a:buNone/>
              <a:defRPr sz="2900"/>
            </a:lvl7pPr>
            <a:lvl8pPr marL="4571543" indent="0">
              <a:buNone/>
              <a:defRPr sz="2900"/>
            </a:lvl8pPr>
            <a:lvl9pPr marL="5224620" indent="0">
              <a:buNone/>
              <a:defRPr sz="2900"/>
            </a:lvl9pPr>
          </a:lstStyle>
          <a:p>
            <a:pPr lvl="0"/>
            <a:endParaRPr lang="en-US" noProof="0" smtClean="0"/>
          </a:p>
        </p:txBody>
      </p:sp>
      <p:sp>
        <p:nvSpPr>
          <p:cNvPr id="4" name="Text Placeholder 3"/>
          <p:cNvSpPr>
            <a:spLocks noGrp="1"/>
          </p:cNvSpPr>
          <p:nvPr>
            <p:ph type="body" sz="half" idx="2"/>
          </p:nvPr>
        </p:nvSpPr>
        <p:spPr>
          <a:xfrm>
            <a:off x="2688432" y="7156452"/>
            <a:ext cx="8229600" cy="1073149"/>
          </a:xfrm>
        </p:spPr>
        <p:txBody>
          <a:bodyPr/>
          <a:lstStyle>
            <a:lvl1pPr marL="0" indent="0">
              <a:buNone/>
              <a:defRPr sz="2000"/>
            </a:lvl1pPr>
            <a:lvl2pPr marL="653077" indent="0">
              <a:buNone/>
              <a:defRPr sz="1700"/>
            </a:lvl2pPr>
            <a:lvl3pPr marL="1306155" indent="0">
              <a:buNone/>
              <a:defRPr sz="1400"/>
            </a:lvl3pPr>
            <a:lvl4pPr marL="1959233" indent="0">
              <a:buNone/>
              <a:defRPr sz="1300"/>
            </a:lvl4pPr>
            <a:lvl5pPr marL="2612311" indent="0">
              <a:buNone/>
              <a:defRPr sz="1300"/>
            </a:lvl5pPr>
            <a:lvl6pPr marL="3265388" indent="0">
              <a:buNone/>
              <a:defRPr sz="1300"/>
            </a:lvl6pPr>
            <a:lvl7pPr marL="3918465" indent="0">
              <a:buNone/>
              <a:defRPr sz="1300"/>
            </a:lvl7pPr>
            <a:lvl8pPr marL="4571543" indent="0">
              <a:buNone/>
              <a:defRPr sz="1300"/>
            </a:lvl8pPr>
            <a:lvl9pPr marL="5224620" indent="0">
              <a:buNone/>
              <a:defRPr sz="13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dino_3"/>
          <p:cNvPicPr>
            <a:picLocks noChangeAspect="1" noChangeArrowheads="1"/>
          </p:cNvPicPr>
          <p:nvPr/>
        </p:nvPicPr>
        <p:blipFill>
          <a:blip r:embed="rId14"/>
          <a:srcRect/>
          <a:stretch>
            <a:fillRect/>
          </a:stretch>
        </p:blipFill>
        <p:spPr bwMode="auto">
          <a:xfrm>
            <a:off x="428625" y="0"/>
            <a:ext cx="1793875" cy="1211263"/>
          </a:xfrm>
          <a:prstGeom prst="rect">
            <a:avLst/>
          </a:prstGeom>
          <a:noFill/>
          <a:ln w="9525">
            <a:noFill/>
            <a:miter lim="800000"/>
            <a:headEnd/>
            <a:tailEnd/>
          </a:ln>
        </p:spPr>
      </p:pic>
      <p:sp>
        <p:nvSpPr>
          <p:cNvPr id="1027" name="Rectangle 3"/>
          <p:cNvSpPr>
            <a:spLocks noGrp="1" noChangeArrowheads="1"/>
          </p:cNvSpPr>
          <p:nvPr>
            <p:ph type="title"/>
          </p:nvPr>
        </p:nvSpPr>
        <p:spPr bwMode="auto">
          <a:xfrm>
            <a:off x="685800" y="369888"/>
            <a:ext cx="12344400" cy="768350"/>
          </a:xfrm>
          <a:prstGeom prst="rect">
            <a:avLst/>
          </a:prstGeom>
          <a:noFill/>
          <a:ln w="9525">
            <a:noFill/>
            <a:miter lim="800000"/>
            <a:headEnd/>
            <a:tailEnd/>
          </a:ln>
        </p:spPr>
        <p:txBody>
          <a:bodyPr vert="horz" wrap="square" lIns="130615" tIns="65308" rIns="130615" bIns="65308" numCol="1" anchor="b" anchorCtr="0" compatLnSpc="1">
            <a:prstTxWarp prst="textNoShape">
              <a:avLst/>
            </a:prstTxWarp>
          </a:bodyPr>
          <a:lstStyle/>
          <a:p>
            <a:pPr lvl="0"/>
            <a:r>
              <a:rPr lang="en-US" smtClean="0"/>
              <a:t>Click to edit Master title style</a:t>
            </a:r>
          </a:p>
        </p:txBody>
      </p:sp>
      <p:sp>
        <p:nvSpPr>
          <p:cNvPr id="1028" name="Rectangle 4"/>
          <p:cNvSpPr>
            <a:spLocks noGrp="1" noChangeArrowheads="1"/>
          </p:cNvSpPr>
          <p:nvPr>
            <p:ph type="body" idx="1"/>
          </p:nvPr>
        </p:nvSpPr>
        <p:spPr bwMode="auto">
          <a:xfrm>
            <a:off x="1209675" y="1644650"/>
            <a:ext cx="12344400" cy="6040438"/>
          </a:xfrm>
          <a:prstGeom prst="rect">
            <a:avLst/>
          </a:prstGeom>
          <a:noFill/>
          <a:ln w="9525">
            <a:noFill/>
            <a:miter lim="800000"/>
            <a:headEnd/>
            <a:tailEnd/>
          </a:ln>
        </p:spPr>
        <p:txBody>
          <a:bodyPr vert="horz" wrap="square" lIns="130615" tIns="65308" rIns="130615" bIns="65308"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386053" name="Rectangle 5"/>
          <p:cNvSpPr>
            <a:spLocks noChangeArrowheads="1"/>
          </p:cNvSpPr>
          <p:nvPr/>
        </p:nvSpPr>
        <p:spPr bwMode="auto">
          <a:xfrm>
            <a:off x="0" y="0"/>
            <a:ext cx="342900" cy="3048000"/>
          </a:xfrm>
          <a:prstGeom prst="rect">
            <a:avLst/>
          </a:prstGeom>
          <a:solidFill>
            <a:srgbClr val="336699"/>
          </a:solidFill>
          <a:ln w="9525">
            <a:noFill/>
            <a:miter lim="800000"/>
            <a:headEnd/>
            <a:tailEnd/>
          </a:ln>
          <a:effectLst/>
        </p:spPr>
        <p:txBody>
          <a:bodyPr wrap="none" lIns="130615" tIns="65308" rIns="130615" bIns="65308" anchor="ctr"/>
          <a:lstStyle/>
          <a:p>
            <a:pPr algn="ctr" eaLnBrk="1" hangingPunct="1">
              <a:defRPr/>
            </a:pPr>
            <a:endParaRPr lang="en-US" sz="3400" dirty="0">
              <a:latin typeface="Times New Roman" charset="0"/>
              <a:cs typeface="ＭＳ Ｐゴシック" charset="-128"/>
            </a:endParaRPr>
          </a:p>
        </p:txBody>
      </p:sp>
      <p:sp>
        <p:nvSpPr>
          <p:cNvPr id="386054" name="Line 6"/>
          <p:cNvSpPr>
            <a:spLocks noChangeShapeType="1"/>
          </p:cNvSpPr>
          <p:nvPr/>
        </p:nvSpPr>
        <p:spPr bwMode="auto">
          <a:xfrm>
            <a:off x="685800" y="1147763"/>
            <a:ext cx="12115800" cy="0"/>
          </a:xfrm>
          <a:prstGeom prst="line">
            <a:avLst/>
          </a:prstGeom>
          <a:noFill/>
          <a:ln w="19050">
            <a:solidFill>
              <a:srgbClr val="336699"/>
            </a:solidFill>
            <a:round/>
            <a:headEnd/>
            <a:tailEnd/>
          </a:ln>
          <a:effectLst/>
        </p:spPr>
        <p:txBody>
          <a:bodyPr lIns="130615" tIns="65308" rIns="130615" bIns="65308"/>
          <a:lstStyle/>
          <a:p>
            <a:pPr>
              <a:defRPr/>
            </a:pPr>
            <a:endParaRPr lang="en-US">
              <a:ea typeface="+mn-ea"/>
            </a:endParaRPr>
          </a:p>
        </p:txBody>
      </p:sp>
      <p:sp>
        <p:nvSpPr>
          <p:cNvPr id="386055" name="Rectangle 7"/>
          <p:cNvSpPr>
            <a:spLocks noChangeArrowheads="1"/>
          </p:cNvSpPr>
          <p:nvPr/>
        </p:nvSpPr>
        <p:spPr bwMode="auto">
          <a:xfrm>
            <a:off x="0" y="3048000"/>
            <a:ext cx="342900" cy="3048000"/>
          </a:xfrm>
          <a:prstGeom prst="rect">
            <a:avLst/>
          </a:prstGeom>
          <a:solidFill>
            <a:srgbClr val="99CCFF"/>
          </a:solidFill>
          <a:ln w="9525">
            <a:noFill/>
            <a:miter lim="800000"/>
            <a:headEnd/>
            <a:tailEnd/>
          </a:ln>
          <a:effectLst/>
        </p:spPr>
        <p:txBody>
          <a:bodyPr wrap="none" lIns="130615" tIns="65308" rIns="130615" bIns="65308" anchor="ctr"/>
          <a:lstStyle/>
          <a:p>
            <a:pPr algn="ctr" eaLnBrk="1" hangingPunct="1">
              <a:defRPr/>
            </a:pPr>
            <a:endParaRPr lang="en-US" sz="3400" dirty="0">
              <a:latin typeface="Times New Roman" charset="0"/>
              <a:cs typeface="ＭＳ Ｐゴシック" charset="-128"/>
            </a:endParaRPr>
          </a:p>
        </p:txBody>
      </p:sp>
      <p:sp>
        <p:nvSpPr>
          <p:cNvPr id="386056" name="Rectangle 8"/>
          <p:cNvSpPr>
            <a:spLocks noChangeArrowheads="1"/>
          </p:cNvSpPr>
          <p:nvPr/>
        </p:nvSpPr>
        <p:spPr bwMode="auto">
          <a:xfrm>
            <a:off x="0" y="6096000"/>
            <a:ext cx="342900" cy="3048000"/>
          </a:xfrm>
          <a:prstGeom prst="rect">
            <a:avLst/>
          </a:prstGeom>
          <a:solidFill>
            <a:srgbClr val="336699"/>
          </a:solidFill>
          <a:ln w="9525">
            <a:noFill/>
            <a:miter lim="800000"/>
            <a:headEnd/>
            <a:tailEnd/>
          </a:ln>
          <a:effectLst/>
        </p:spPr>
        <p:txBody>
          <a:bodyPr wrap="none" lIns="130615" tIns="65308" rIns="130615" bIns="65308" anchor="ctr"/>
          <a:lstStyle/>
          <a:p>
            <a:pPr algn="ctr" eaLnBrk="1" hangingPunct="1">
              <a:defRPr/>
            </a:pPr>
            <a:endParaRPr lang="en-US" sz="3400" dirty="0">
              <a:latin typeface="Times New Roman" charset="0"/>
              <a:cs typeface="ＭＳ Ｐゴシック" charset="-128"/>
            </a:endParaRPr>
          </a:p>
        </p:txBody>
      </p:sp>
      <p:sp>
        <p:nvSpPr>
          <p:cNvPr id="386057" name="Text Box 9"/>
          <p:cNvSpPr txBox="1">
            <a:spLocks noChangeArrowheads="1"/>
          </p:cNvSpPr>
          <p:nvPr/>
        </p:nvSpPr>
        <p:spPr bwMode="auto">
          <a:xfrm>
            <a:off x="6403975" y="8818563"/>
            <a:ext cx="631825" cy="347662"/>
          </a:xfrm>
          <a:prstGeom prst="rect">
            <a:avLst/>
          </a:prstGeom>
          <a:noFill/>
          <a:ln w="9525">
            <a:noFill/>
            <a:miter lim="800000"/>
            <a:headEnd/>
            <a:tailEnd/>
          </a:ln>
          <a:effectLst/>
        </p:spPr>
        <p:txBody>
          <a:bodyPr wrap="none" lIns="130615" tIns="65308" rIns="130615" bIns="65308">
            <a:spAutoFit/>
          </a:bodyPr>
          <a:lstStyle/>
          <a:p>
            <a:pPr algn="ctr">
              <a:spcBef>
                <a:spcPct val="50000"/>
              </a:spcBef>
              <a:defRPr/>
            </a:pPr>
            <a:r>
              <a:rPr lang="en-US" sz="1400" b="1" dirty="0">
                <a:solidFill>
                  <a:srgbClr val="006699"/>
                </a:solidFill>
                <a:latin typeface="Helvetica" charset="0"/>
              </a:rPr>
              <a:t>6.</a:t>
            </a:r>
            <a:fld id="{FB946F32-2622-4F85-97B7-64716C0D24A8}" type="slidenum">
              <a:rPr lang="en-US" sz="1400" b="1">
                <a:solidFill>
                  <a:srgbClr val="006699"/>
                </a:solidFill>
                <a:latin typeface="Helvetica" charset="0"/>
              </a:rPr>
              <a:pPr algn="ctr">
                <a:spcBef>
                  <a:spcPct val="50000"/>
                </a:spcBef>
                <a:defRPr/>
              </a:pPr>
              <a:t>‹#›</a:t>
            </a:fld>
            <a:endParaRPr lang="en-US" sz="1400" b="1" dirty="0">
              <a:solidFill>
                <a:srgbClr val="006699"/>
              </a:solidFill>
              <a:latin typeface="Helvetica" charset="0"/>
            </a:endParaRPr>
          </a:p>
        </p:txBody>
      </p:sp>
      <p:sp>
        <p:nvSpPr>
          <p:cNvPr id="386058" name="Text Box 10"/>
          <p:cNvSpPr txBox="1">
            <a:spLocks noChangeArrowheads="1"/>
          </p:cNvSpPr>
          <p:nvPr/>
        </p:nvSpPr>
        <p:spPr bwMode="auto">
          <a:xfrm>
            <a:off x="9734550" y="8783638"/>
            <a:ext cx="4070350" cy="347662"/>
          </a:xfrm>
          <a:prstGeom prst="rect">
            <a:avLst/>
          </a:prstGeom>
          <a:noFill/>
          <a:ln w="9525">
            <a:noFill/>
            <a:miter lim="800000"/>
            <a:headEnd/>
            <a:tailEnd/>
          </a:ln>
          <a:effectLst/>
        </p:spPr>
        <p:txBody>
          <a:bodyPr lIns="130615" tIns="65308" rIns="130615" bIns="65308">
            <a:spAutoFit/>
          </a:bodyPr>
          <a:lstStyle/>
          <a:p>
            <a:pPr algn="ctr">
              <a:spcBef>
                <a:spcPct val="50000"/>
              </a:spcBef>
              <a:defRPr/>
            </a:pPr>
            <a:r>
              <a:rPr lang="en-US" sz="1400" b="1" dirty="0">
                <a:solidFill>
                  <a:srgbClr val="006699"/>
                </a:solidFill>
                <a:latin typeface="Helvetica" charset="0"/>
              </a:rPr>
              <a:t>Silberschatz, Galvin and Gagne ©2009</a:t>
            </a:r>
          </a:p>
        </p:txBody>
      </p:sp>
      <p:sp>
        <p:nvSpPr>
          <p:cNvPr id="386059" name="Text Box 11"/>
          <p:cNvSpPr txBox="1">
            <a:spLocks noChangeArrowheads="1"/>
          </p:cNvSpPr>
          <p:nvPr/>
        </p:nvSpPr>
        <p:spPr bwMode="auto">
          <a:xfrm>
            <a:off x="279400" y="8828088"/>
            <a:ext cx="3727450" cy="347662"/>
          </a:xfrm>
          <a:prstGeom prst="rect">
            <a:avLst/>
          </a:prstGeom>
          <a:noFill/>
          <a:ln w="9525">
            <a:noFill/>
            <a:miter lim="800000"/>
            <a:headEnd/>
            <a:tailEnd/>
          </a:ln>
          <a:effectLst/>
        </p:spPr>
        <p:txBody>
          <a:bodyPr wrap="none" lIns="130615" tIns="65308" rIns="130615" bIns="65308">
            <a:spAutoFit/>
          </a:bodyPr>
          <a:lstStyle/>
          <a:p>
            <a:pPr>
              <a:spcBef>
                <a:spcPct val="50000"/>
              </a:spcBef>
              <a:defRPr/>
            </a:pPr>
            <a:r>
              <a:rPr lang="en-US" sz="1400" b="1" dirty="0">
                <a:solidFill>
                  <a:srgbClr val="006699"/>
                </a:solidFill>
                <a:latin typeface="Helvetica" charset="0"/>
              </a:rPr>
              <a:t>Operating System Concepts – 8</a:t>
            </a:r>
            <a:r>
              <a:rPr lang="en-US" sz="1400" b="1" baseline="30000" dirty="0">
                <a:solidFill>
                  <a:srgbClr val="006699"/>
                </a:solidFill>
                <a:latin typeface="Helvetica" charset="0"/>
              </a:rPr>
              <a:t>th</a:t>
            </a:r>
            <a:r>
              <a:rPr lang="en-US" sz="1400" b="1" dirty="0">
                <a:solidFill>
                  <a:srgbClr val="006699"/>
                </a:solidFill>
                <a:latin typeface="Helvetica" charset="0"/>
              </a:rPr>
              <a:t> Edition</a:t>
            </a:r>
          </a:p>
        </p:txBody>
      </p:sp>
      <p:pic>
        <p:nvPicPr>
          <p:cNvPr id="1036" name="Picture 12" descr="dino_6"/>
          <p:cNvPicPr>
            <a:picLocks noChangeAspect="1" noChangeArrowheads="1"/>
          </p:cNvPicPr>
          <p:nvPr/>
        </p:nvPicPr>
        <p:blipFill>
          <a:blip r:embed="rId15"/>
          <a:srcRect/>
          <a:stretch>
            <a:fillRect/>
          </a:stretch>
        </p:blipFill>
        <p:spPr bwMode="auto">
          <a:xfrm>
            <a:off x="11661775" y="7799388"/>
            <a:ext cx="1925638" cy="105727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824" r:id="rId1"/>
    <p:sldLayoutId id="2147483813" r:id="rId2"/>
    <p:sldLayoutId id="2147483814" r:id="rId3"/>
    <p:sldLayoutId id="2147483815" r:id="rId4"/>
    <p:sldLayoutId id="2147483816" r:id="rId5"/>
    <p:sldLayoutId id="2147483817" r:id="rId6"/>
    <p:sldLayoutId id="2147483818" r:id="rId7"/>
    <p:sldLayoutId id="2147483819" r:id="rId8"/>
    <p:sldLayoutId id="2147483820" r:id="rId9"/>
    <p:sldLayoutId id="2147483821" r:id="rId10"/>
    <p:sldLayoutId id="2147483822" r:id="rId11"/>
    <p:sldLayoutId id="2147483823" r:id="rId12"/>
  </p:sldLayoutIdLst>
  <p:timing>
    <p:tnLst>
      <p:par>
        <p:cTn id="1" dur="indefinite" restart="never" nodeType="tmRoot"/>
      </p:par>
    </p:tnLst>
  </p:timing>
  <p:txStyles>
    <p:titleStyle>
      <a:lvl1pPr algn="ctr" rtl="0" eaLnBrk="0" fontAlgn="base" hangingPunct="0">
        <a:spcBef>
          <a:spcPct val="0"/>
        </a:spcBef>
        <a:spcAft>
          <a:spcPct val="0"/>
        </a:spcAft>
        <a:defRPr sz="4600" b="1">
          <a:solidFill>
            <a:srgbClr val="006699"/>
          </a:solidFill>
          <a:latin typeface="+mj-lt"/>
          <a:ea typeface="ＭＳ Ｐゴシック" charset="-128"/>
          <a:cs typeface="ＭＳ Ｐゴシック" charset="-128"/>
        </a:defRPr>
      </a:lvl1pPr>
      <a:lvl2pPr algn="ctr" rtl="0" eaLnBrk="0" fontAlgn="base" hangingPunct="0">
        <a:spcBef>
          <a:spcPct val="0"/>
        </a:spcBef>
        <a:spcAft>
          <a:spcPct val="0"/>
        </a:spcAft>
        <a:defRPr sz="4600" b="1">
          <a:solidFill>
            <a:srgbClr val="006699"/>
          </a:solidFill>
          <a:latin typeface="Arial" charset="0"/>
          <a:ea typeface="ＭＳ Ｐゴシック" charset="-128"/>
          <a:cs typeface="ＭＳ Ｐゴシック" charset="-128"/>
        </a:defRPr>
      </a:lvl2pPr>
      <a:lvl3pPr algn="ctr" rtl="0" eaLnBrk="0" fontAlgn="base" hangingPunct="0">
        <a:spcBef>
          <a:spcPct val="0"/>
        </a:spcBef>
        <a:spcAft>
          <a:spcPct val="0"/>
        </a:spcAft>
        <a:defRPr sz="4600" b="1">
          <a:solidFill>
            <a:srgbClr val="006699"/>
          </a:solidFill>
          <a:latin typeface="Arial" charset="0"/>
          <a:ea typeface="ＭＳ Ｐゴシック" charset="-128"/>
          <a:cs typeface="ＭＳ Ｐゴシック" charset="-128"/>
        </a:defRPr>
      </a:lvl3pPr>
      <a:lvl4pPr algn="ctr" rtl="0" eaLnBrk="0" fontAlgn="base" hangingPunct="0">
        <a:spcBef>
          <a:spcPct val="0"/>
        </a:spcBef>
        <a:spcAft>
          <a:spcPct val="0"/>
        </a:spcAft>
        <a:defRPr sz="4600" b="1">
          <a:solidFill>
            <a:srgbClr val="006699"/>
          </a:solidFill>
          <a:latin typeface="Arial" charset="0"/>
          <a:ea typeface="ＭＳ Ｐゴシック" charset="-128"/>
          <a:cs typeface="ＭＳ Ｐゴシック" charset="-128"/>
        </a:defRPr>
      </a:lvl4pPr>
      <a:lvl5pPr algn="ctr" rtl="0" eaLnBrk="0" fontAlgn="base" hangingPunct="0">
        <a:spcBef>
          <a:spcPct val="0"/>
        </a:spcBef>
        <a:spcAft>
          <a:spcPct val="0"/>
        </a:spcAft>
        <a:defRPr sz="4600" b="1">
          <a:solidFill>
            <a:srgbClr val="006699"/>
          </a:solidFill>
          <a:latin typeface="Arial" charset="0"/>
          <a:ea typeface="ＭＳ Ｐゴシック" charset="-128"/>
          <a:cs typeface="ＭＳ Ｐゴシック" charset="-128"/>
        </a:defRPr>
      </a:lvl5pPr>
      <a:lvl6pPr marL="653077" algn="ctr" rtl="0" fontAlgn="base">
        <a:spcBef>
          <a:spcPct val="0"/>
        </a:spcBef>
        <a:spcAft>
          <a:spcPct val="0"/>
        </a:spcAft>
        <a:defRPr sz="4600" b="1">
          <a:solidFill>
            <a:srgbClr val="006699"/>
          </a:solidFill>
          <a:latin typeface="Arial" charset="0"/>
        </a:defRPr>
      </a:lvl6pPr>
      <a:lvl7pPr marL="1306155" algn="ctr" rtl="0" fontAlgn="base">
        <a:spcBef>
          <a:spcPct val="0"/>
        </a:spcBef>
        <a:spcAft>
          <a:spcPct val="0"/>
        </a:spcAft>
        <a:defRPr sz="4600" b="1">
          <a:solidFill>
            <a:srgbClr val="006699"/>
          </a:solidFill>
          <a:latin typeface="Arial" charset="0"/>
        </a:defRPr>
      </a:lvl7pPr>
      <a:lvl8pPr marL="1959233" algn="ctr" rtl="0" fontAlgn="base">
        <a:spcBef>
          <a:spcPct val="0"/>
        </a:spcBef>
        <a:spcAft>
          <a:spcPct val="0"/>
        </a:spcAft>
        <a:defRPr sz="4600" b="1">
          <a:solidFill>
            <a:srgbClr val="006699"/>
          </a:solidFill>
          <a:latin typeface="Arial" charset="0"/>
        </a:defRPr>
      </a:lvl8pPr>
      <a:lvl9pPr marL="2612311" algn="ctr" rtl="0" fontAlgn="base">
        <a:spcBef>
          <a:spcPct val="0"/>
        </a:spcBef>
        <a:spcAft>
          <a:spcPct val="0"/>
        </a:spcAft>
        <a:defRPr sz="4600" b="1">
          <a:solidFill>
            <a:srgbClr val="006699"/>
          </a:solidFill>
          <a:latin typeface="Arial" charset="0"/>
        </a:defRPr>
      </a:lvl9pPr>
    </p:titleStyle>
    <p:bodyStyle>
      <a:lvl1pPr marL="487363" indent="-487363" algn="l" rtl="0" eaLnBrk="0" fontAlgn="base" hangingPunct="0">
        <a:spcBef>
          <a:spcPct val="35000"/>
        </a:spcBef>
        <a:spcAft>
          <a:spcPct val="0"/>
        </a:spcAft>
        <a:buClr>
          <a:srgbClr val="993300"/>
        </a:buClr>
        <a:buSzPct val="90000"/>
        <a:buFont typeface="Monotype Sorts" charset="2"/>
        <a:buChar char="n"/>
        <a:defRPr kumimoji="1">
          <a:solidFill>
            <a:schemeClr val="tx1"/>
          </a:solidFill>
          <a:latin typeface="+mn-lt"/>
          <a:ea typeface="ＭＳ Ｐゴシック" charset="-128"/>
          <a:cs typeface="ＭＳ Ｐゴシック" charset="-128"/>
        </a:defRPr>
      </a:lvl1pPr>
      <a:lvl2pPr marL="1058863" indent="-406400" algn="l" rtl="0" eaLnBrk="0" fontAlgn="base" hangingPunct="0">
        <a:spcBef>
          <a:spcPct val="35000"/>
        </a:spcBef>
        <a:spcAft>
          <a:spcPct val="0"/>
        </a:spcAft>
        <a:buClr>
          <a:srgbClr val="CC6600"/>
        </a:buClr>
        <a:buSzPct val="80000"/>
        <a:buFont typeface="Monotype Sorts" charset="2"/>
        <a:buChar char="l"/>
        <a:defRPr kumimoji="1">
          <a:solidFill>
            <a:schemeClr val="tx1"/>
          </a:solidFill>
          <a:latin typeface="+mn-lt"/>
          <a:ea typeface="ＭＳ Ｐゴシック" charset="-128"/>
        </a:defRPr>
      </a:lvl2pPr>
      <a:lvl3pPr marL="1549400" indent="-323850" algn="l" rtl="0" eaLnBrk="0" fontAlgn="base" hangingPunct="0">
        <a:spcBef>
          <a:spcPct val="35000"/>
        </a:spcBef>
        <a:spcAft>
          <a:spcPct val="0"/>
        </a:spcAft>
        <a:buClr>
          <a:srgbClr val="009900"/>
        </a:buClr>
        <a:buSzPct val="75000"/>
        <a:buFont typeface="Webdings" charset="2"/>
        <a:buChar char="4"/>
        <a:defRPr kumimoji="1">
          <a:solidFill>
            <a:schemeClr val="tx1"/>
          </a:solidFill>
          <a:latin typeface="+mn-lt"/>
          <a:ea typeface="ＭＳ Ｐゴシック" charset="-128"/>
        </a:defRPr>
      </a:lvl3pPr>
      <a:lvl4pPr marL="2038350" indent="-323850" algn="l" rtl="0" eaLnBrk="0" fontAlgn="base" hangingPunct="0">
        <a:spcBef>
          <a:spcPct val="35000"/>
        </a:spcBef>
        <a:spcAft>
          <a:spcPct val="0"/>
        </a:spcAft>
        <a:buClr>
          <a:schemeClr val="hlink"/>
        </a:buClr>
        <a:buSzPct val="75000"/>
        <a:buChar char="–"/>
        <a:defRPr kumimoji="1">
          <a:solidFill>
            <a:schemeClr val="tx1"/>
          </a:solidFill>
          <a:latin typeface="+mn-lt"/>
          <a:ea typeface="ＭＳ Ｐゴシック" charset="-128"/>
        </a:defRPr>
      </a:lvl4pPr>
      <a:lvl5pPr marL="2528888" indent="-32385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5pPr>
      <a:lvl6pPr marL="3183752" indent="-326539"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3836830" indent="-326539"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4489908" indent="-326539"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5142986" indent="-326539"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p:bodyStyle>
    <p:otherStyle>
      <a:defPPr>
        <a:defRPr lang="en-US"/>
      </a:defPPr>
      <a:lvl1pPr marL="0" algn="l" defTabSz="653077" rtl="0" eaLnBrk="1" latinLnBrk="0" hangingPunct="1">
        <a:defRPr sz="2600" kern="1200">
          <a:solidFill>
            <a:schemeClr val="tx1"/>
          </a:solidFill>
          <a:latin typeface="+mn-lt"/>
          <a:ea typeface="+mn-ea"/>
          <a:cs typeface="+mn-cs"/>
        </a:defRPr>
      </a:lvl1pPr>
      <a:lvl2pPr marL="653077" algn="l" defTabSz="653077" rtl="0" eaLnBrk="1" latinLnBrk="0" hangingPunct="1">
        <a:defRPr sz="2600" kern="1200">
          <a:solidFill>
            <a:schemeClr val="tx1"/>
          </a:solidFill>
          <a:latin typeface="+mn-lt"/>
          <a:ea typeface="+mn-ea"/>
          <a:cs typeface="+mn-cs"/>
        </a:defRPr>
      </a:lvl2pPr>
      <a:lvl3pPr marL="1306155" algn="l" defTabSz="653077" rtl="0" eaLnBrk="1" latinLnBrk="0" hangingPunct="1">
        <a:defRPr sz="2600" kern="1200">
          <a:solidFill>
            <a:schemeClr val="tx1"/>
          </a:solidFill>
          <a:latin typeface="+mn-lt"/>
          <a:ea typeface="+mn-ea"/>
          <a:cs typeface="+mn-cs"/>
        </a:defRPr>
      </a:lvl3pPr>
      <a:lvl4pPr marL="1959233" algn="l" defTabSz="653077" rtl="0" eaLnBrk="1" latinLnBrk="0" hangingPunct="1">
        <a:defRPr sz="2600" kern="1200">
          <a:solidFill>
            <a:schemeClr val="tx1"/>
          </a:solidFill>
          <a:latin typeface="+mn-lt"/>
          <a:ea typeface="+mn-ea"/>
          <a:cs typeface="+mn-cs"/>
        </a:defRPr>
      </a:lvl4pPr>
      <a:lvl5pPr marL="2612311" algn="l" defTabSz="653077" rtl="0" eaLnBrk="1" latinLnBrk="0" hangingPunct="1">
        <a:defRPr sz="2600" kern="1200">
          <a:solidFill>
            <a:schemeClr val="tx1"/>
          </a:solidFill>
          <a:latin typeface="+mn-lt"/>
          <a:ea typeface="+mn-ea"/>
          <a:cs typeface="+mn-cs"/>
        </a:defRPr>
      </a:lvl5pPr>
      <a:lvl6pPr marL="3265388" algn="l" defTabSz="653077" rtl="0" eaLnBrk="1" latinLnBrk="0" hangingPunct="1">
        <a:defRPr sz="2600" kern="1200">
          <a:solidFill>
            <a:schemeClr val="tx1"/>
          </a:solidFill>
          <a:latin typeface="+mn-lt"/>
          <a:ea typeface="+mn-ea"/>
          <a:cs typeface="+mn-cs"/>
        </a:defRPr>
      </a:lvl6pPr>
      <a:lvl7pPr marL="3918465" algn="l" defTabSz="653077" rtl="0" eaLnBrk="1" latinLnBrk="0" hangingPunct="1">
        <a:defRPr sz="2600" kern="1200">
          <a:solidFill>
            <a:schemeClr val="tx1"/>
          </a:solidFill>
          <a:latin typeface="+mn-lt"/>
          <a:ea typeface="+mn-ea"/>
          <a:cs typeface="+mn-cs"/>
        </a:defRPr>
      </a:lvl7pPr>
      <a:lvl8pPr marL="4571543" algn="l" defTabSz="653077" rtl="0" eaLnBrk="1" latinLnBrk="0" hangingPunct="1">
        <a:defRPr sz="2600" kern="1200">
          <a:solidFill>
            <a:schemeClr val="tx1"/>
          </a:solidFill>
          <a:latin typeface="+mn-lt"/>
          <a:ea typeface="+mn-ea"/>
          <a:cs typeface="+mn-cs"/>
        </a:defRPr>
      </a:lvl8pPr>
      <a:lvl9pPr marL="5224620" algn="l" defTabSz="653077" rtl="0" eaLnBrk="1" latinLnBrk="0" hangingPunct="1">
        <a:defRPr sz="2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1028700" y="914400"/>
            <a:ext cx="11658600" cy="2836863"/>
          </a:xfrm>
        </p:spPr>
        <p:txBody>
          <a:bodyPr/>
          <a:lstStyle/>
          <a:p>
            <a:pPr eaLnBrk="1" hangingPunct="1"/>
            <a:r>
              <a:rPr lang="en-US" smtClean="0"/>
              <a:t>Chapter 6:  Process Synchronization</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1443038" y="369888"/>
            <a:ext cx="11587162" cy="768350"/>
          </a:xfrm>
        </p:spPr>
        <p:txBody>
          <a:bodyPr/>
          <a:lstStyle/>
          <a:p>
            <a:pPr eaLnBrk="1" hangingPunct="1"/>
            <a:r>
              <a:rPr lang="en-US" smtClean="0"/>
              <a:t>Solution to Critical-Section Problem</a:t>
            </a:r>
          </a:p>
        </p:txBody>
      </p:sp>
      <p:sp>
        <p:nvSpPr>
          <p:cNvPr id="12291" name="Rectangle 3"/>
          <p:cNvSpPr>
            <a:spLocks noGrp="1" noChangeArrowheads="1"/>
          </p:cNvSpPr>
          <p:nvPr>
            <p:ph type="body" idx="1"/>
          </p:nvPr>
        </p:nvSpPr>
        <p:spPr>
          <a:xfrm>
            <a:off x="1209675" y="1639888"/>
            <a:ext cx="11501438" cy="6042025"/>
          </a:xfrm>
        </p:spPr>
        <p:txBody>
          <a:bodyPr/>
          <a:lstStyle/>
          <a:p>
            <a:pPr>
              <a:buFont typeface="Monotype Sorts" charset="2"/>
              <a:buNone/>
            </a:pPr>
            <a:r>
              <a:rPr lang="en-US" smtClean="0">
                <a:solidFill>
                  <a:srgbClr val="000000"/>
                </a:solidFill>
              </a:rPr>
              <a:t>1. </a:t>
            </a:r>
            <a:r>
              <a:rPr lang="en-US" b="1" smtClean="0">
                <a:solidFill>
                  <a:srgbClr val="000000"/>
                </a:solidFill>
              </a:rPr>
              <a:t>Mutual Exclusion </a:t>
            </a:r>
            <a:r>
              <a:rPr lang="en-US" smtClean="0"/>
              <a:t>- If process P</a:t>
            </a:r>
            <a:r>
              <a:rPr lang="en-US" baseline="-25000" smtClean="0"/>
              <a:t>i</a:t>
            </a:r>
            <a:r>
              <a:rPr lang="en-US" smtClean="0"/>
              <a:t> is executing in its critical section, then no other processes can be executing in their critical sections</a:t>
            </a:r>
          </a:p>
          <a:p>
            <a:pPr>
              <a:buFont typeface="Monotype Sorts" charset="2"/>
              <a:buAutoNum type="arabicPeriod"/>
            </a:pPr>
            <a:endParaRPr lang="en-US" smtClean="0"/>
          </a:p>
          <a:p>
            <a:pPr>
              <a:buFont typeface="Monotype Sorts" charset="2"/>
              <a:buNone/>
            </a:pPr>
            <a:r>
              <a:rPr lang="en-US" smtClean="0">
                <a:solidFill>
                  <a:srgbClr val="000000"/>
                </a:solidFill>
              </a:rPr>
              <a:t>2. </a:t>
            </a:r>
            <a:r>
              <a:rPr lang="en-US" b="1" smtClean="0">
                <a:solidFill>
                  <a:srgbClr val="000000"/>
                </a:solidFill>
              </a:rPr>
              <a:t>Progress</a:t>
            </a:r>
            <a:r>
              <a:rPr lang="en-US" b="1" smtClean="0"/>
              <a:t> </a:t>
            </a:r>
            <a:r>
              <a:rPr lang="en-US" smtClean="0"/>
              <a:t>- If no process is executing in its critical section and there exist some processes that wish to enter their critical section, then the selection of the processes that will enter the critical section next cannot be postponed indefinitely</a:t>
            </a:r>
          </a:p>
          <a:p>
            <a:pPr>
              <a:buFont typeface="Monotype Sorts" charset="2"/>
              <a:buAutoNum type="arabicPeriod" startAt="2"/>
            </a:pPr>
            <a:endParaRPr lang="en-US" smtClean="0"/>
          </a:p>
          <a:p>
            <a:pPr>
              <a:buFont typeface="Monotype Sorts" charset="2"/>
              <a:buNone/>
            </a:pPr>
            <a:r>
              <a:rPr lang="en-US" smtClean="0"/>
              <a:t>3. </a:t>
            </a:r>
            <a:r>
              <a:rPr lang="en-US" b="1" smtClean="0">
                <a:solidFill>
                  <a:srgbClr val="000000"/>
                </a:solidFill>
              </a:rPr>
              <a:t>Bounded Waiting </a:t>
            </a:r>
            <a:r>
              <a:rPr lang="en-US" smtClean="0"/>
              <a:t>-  A bound must exist on the number of times that other processes are allowed to enter their critical sections after a process has made a request to enter its critical section and before that request is granted</a:t>
            </a:r>
          </a:p>
          <a:p>
            <a:pPr marL="1139825" lvl="1" indent="-487363">
              <a:buSzPct val="125000"/>
              <a:buFont typeface="Wingdings 2" charset="2"/>
              <a:buChar char=""/>
            </a:pPr>
            <a:r>
              <a:rPr lang="en-US" smtClean="0"/>
              <a:t>Assume that each process executes at a nonzero speed </a:t>
            </a:r>
          </a:p>
          <a:p>
            <a:pPr marL="1139825" lvl="1" indent="-487363">
              <a:buSzPct val="125000"/>
              <a:buFont typeface="Wingdings 2" charset="2"/>
              <a:buChar char=""/>
            </a:pPr>
            <a:r>
              <a:rPr lang="en-US" smtClean="0"/>
              <a:t>No assumption concerning </a:t>
            </a:r>
            <a:r>
              <a:rPr lang="en-US" b="1" smtClean="0">
                <a:solidFill>
                  <a:srgbClr val="0000FF"/>
                </a:solidFill>
              </a:rPr>
              <a:t>relative speed </a:t>
            </a:r>
            <a:r>
              <a:rPr lang="en-US" smtClean="0"/>
              <a:t>of the </a:t>
            </a:r>
            <a:r>
              <a:rPr lang="en-US" smtClean="0">
                <a:solidFill>
                  <a:srgbClr val="000000"/>
                </a:solidFill>
              </a:rPr>
              <a:t>n </a:t>
            </a:r>
            <a:r>
              <a:rPr lang="en-US" smtClean="0"/>
              <a:t>processes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1498600" y="369888"/>
            <a:ext cx="11531600" cy="768350"/>
          </a:xfrm>
        </p:spPr>
        <p:txBody>
          <a:bodyPr/>
          <a:lstStyle/>
          <a:p>
            <a:pPr eaLnBrk="1" hangingPunct="1"/>
            <a:r>
              <a:rPr lang="en-US" smtClean="0"/>
              <a:t>Peterson’s Solution</a:t>
            </a:r>
          </a:p>
        </p:txBody>
      </p:sp>
      <p:sp>
        <p:nvSpPr>
          <p:cNvPr id="13315" name="Rectangle 3"/>
          <p:cNvSpPr>
            <a:spLocks noGrp="1" noChangeArrowheads="1"/>
          </p:cNvSpPr>
          <p:nvPr>
            <p:ph type="body" idx="1"/>
          </p:nvPr>
        </p:nvSpPr>
        <p:spPr>
          <a:xfrm>
            <a:off x="1209675" y="1644650"/>
            <a:ext cx="11114088" cy="5897563"/>
          </a:xfrm>
        </p:spPr>
        <p:txBody>
          <a:bodyPr/>
          <a:lstStyle/>
          <a:p>
            <a:pPr>
              <a:lnSpc>
                <a:spcPct val="90000"/>
              </a:lnSpc>
              <a:tabLst>
                <a:tab pos="1060450" algn="l"/>
                <a:tab pos="1462088" algn="l"/>
                <a:tab pos="1798638" algn="l"/>
              </a:tabLst>
            </a:pPr>
            <a:r>
              <a:rPr lang="en-US" smtClean="0"/>
              <a:t>Two process solution</a:t>
            </a:r>
          </a:p>
          <a:p>
            <a:pPr>
              <a:lnSpc>
                <a:spcPct val="90000"/>
              </a:lnSpc>
              <a:tabLst>
                <a:tab pos="1060450" algn="l"/>
                <a:tab pos="1462088" algn="l"/>
                <a:tab pos="1798638" algn="l"/>
              </a:tabLst>
            </a:pPr>
            <a:endParaRPr lang="en-US" smtClean="0"/>
          </a:p>
          <a:p>
            <a:pPr>
              <a:lnSpc>
                <a:spcPct val="90000"/>
              </a:lnSpc>
              <a:tabLst>
                <a:tab pos="1060450" algn="l"/>
                <a:tab pos="1462088" algn="l"/>
                <a:tab pos="1798638" algn="l"/>
              </a:tabLst>
            </a:pPr>
            <a:r>
              <a:rPr lang="en-US" smtClean="0"/>
              <a:t>Assume that the LOAD and STORE instructions are atomic; that is, cannot be interrupted</a:t>
            </a:r>
          </a:p>
          <a:p>
            <a:pPr>
              <a:lnSpc>
                <a:spcPct val="90000"/>
              </a:lnSpc>
              <a:tabLst>
                <a:tab pos="1060450" algn="l"/>
                <a:tab pos="1462088" algn="l"/>
                <a:tab pos="1798638" algn="l"/>
              </a:tabLst>
            </a:pPr>
            <a:endParaRPr lang="en-US" smtClean="0"/>
          </a:p>
          <a:p>
            <a:pPr>
              <a:lnSpc>
                <a:spcPct val="90000"/>
              </a:lnSpc>
              <a:tabLst>
                <a:tab pos="1060450" algn="l"/>
                <a:tab pos="1462088" algn="l"/>
                <a:tab pos="1798638" algn="l"/>
              </a:tabLst>
            </a:pPr>
            <a:r>
              <a:rPr lang="en-US" smtClean="0"/>
              <a:t>The two processes share two variables:</a:t>
            </a:r>
          </a:p>
          <a:p>
            <a:pPr lvl="1">
              <a:lnSpc>
                <a:spcPct val="90000"/>
              </a:lnSpc>
              <a:tabLst>
                <a:tab pos="1060450" algn="l"/>
                <a:tab pos="1462088" algn="l"/>
                <a:tab pos="1798638" algn="l"/>
              </a:tabLst>
            </a:pPr>
            <a:r>
              <a:rPr lang="en-US" smtClean="0"/>
              <a:t>int</a:t>
            </a:r>
            <a:r>
              <a:rPr lang="en-US" smtClean="0">
                <a:solidFill>
                  <a:srgbClr val="FF0000"/>
                </a:solidFill>
              </a:rPr>
              <a:t> </a:t>
            </a:r>
            <a:r>
              <a:rPr lang="en-US" b="1" smtClean="0">
                <a:solidFill>
                  <a:srgbClr val="FF0000"/>
                </a:solidFill>
              </a:rPr>
              <a:t>turn</a:t>
            </a:r>
            <a:r>
              <a:rPr lang="en-US" smtClean="0"/>
              <a:t>; </a:t>
            </a:r>
          </a:p>
          <a:p>
            <a:pPr lvl="1">
              <a:lnSpc>
                <a:spcPct val="90000"/>
              </a:lnSpc>
              <a:tabLst>
                <a:tab pos="1060450" algn="l"/>
                <a:tab pos="1462088" algn="l"/>
                <a:tab pos="1798638" algn="l"/>
              </a:tabLst>
            </a:pPr>
            <a:r>
              <a:rPr lang="en-US" smtClean="0"/>
              <a:t>Boolean </a:t>
            </a:r>
            <a:r>
              <a:rPr lang="en-US" b="1" smtClean="0">
                <a:solidFill>
                  <a:srgbClr val="FF0000"/>
                </a:solidFill>
              </a:rPr>
              <a:t>flag[2]</a:t>
            </a:r>
          </a:p>
          <a:p>
            <a:pPr lvl="1">
              <a:lnSpc>
                <a:spcPct val="90000"/>
              </a:lnSpc>
              <a:tabLst>
                <a:tab pos="1060450" algn="l"/>
                <a:tab pos="1462088" algn="l"/>
                <a:tab pos="1798638" algn="l"/>
              </a:tabLst>
            </a:pPr>
            <a:endParaRPr lang="en-US" b="1" smtClean="0">
              <a:solidFill>
                <a:srgbClr val="FF0000"/>
              </a:solidFill>
            </a:endParaRPr>
          </a:p>
          <a:p>
            <a:pPr>
              <a:lnSpc>
                <a:spcPct val="90000"/>
              </a:lnSpc>
              <a:tabLst>
                <a:tab pos="1060450" algn="l"/>
                <a:tab pos="1462088" algn="l"/>
                <a:tab pos="1798638" algn="l"/>
              </a:tabLst>
            </a:pPr>
            <a:r>
              <a:rPr lang="en-US" smtClean="0"/>
              <a:t>The variable </a:t>
            </a:r>
            <a:r>
              <a:rPr lang="en-US" b="1" smtClean="0">
                <a:solidFill>
                  <a:srgbClr val="FF0000"/>
                </a:solidFill>
              </a:rPr>
              <a:t>turn</a:t>
            </a:r>
            <a:r>
              <a:rPr lang="en-US" smtClean="0"/>
              <a:t> indicates whose turn it is to enter the critical section</a:t>
            </a:r>
          </a:p>
          <a:p>
            <a:pPr>
              <a:lnSpc>
                <a:spcPct val="90000"/>
              </a:lnSpc>
              <a:tabLst>
                <a:tab pos="1060450" algn="l"/>
                <a:tab pos="1462088" algn="l"/>
                <a:tab pos="1798638" algn="l"/>
              </a:tabLst>
            </a:pPr>
            <a:endParaRPr lang="en-US" smtClean="0"/>
          </a:p>
          <a:p>
            <a:pPr>
              <a:lnSpc>
                <a:spcPct val="90000"/>
              </a:lnSpc>
              <a:tabLst>
                <a:tab pos="1060450" algn="l"/>
                <a:tab pos="1462088" algn="l"/>
                <a:tab pos="1798638" algn="l"/>
              </a:tabLst>
            </a:pPr>
            <a:r>
              <a:rPr lang="en-US" smtClean="0"/>
              <a:t>The </a:t>
            </a:r>
            <a:r>
              <a:rPr lang="en-US" b="1" smtClean="0">
                <a:solidFill>
                  <a:srgbClr val="FF0000"/>
                </a:solidFill>
              </a:rPr>
              <a:t>flag</a:t>
            </a:r>
            <a:r>
              <a:rPr lang="en-US" smtClean="0"/>
              <a:t> array is used to indicate if a process is ready to enter the critical section. </a:t>
            </a:r>
            <a:r>
              <a:rPr lang="en-US" b="1" smtClean="0">
                <a:solidFill>
                  <a:srgbClr val="FF0000"/>
                </a:solidFill>
              </a:rPr>
              <a:t>flag[i]</a:t>
            </a:r>
            <a:r>
              <a:rPr lang="en-US" smtClean="0">
                <a:solidFill>
                  <a:srgbClr val="FF0000"/>
                </a:solidFill>
              </a:rPr>
              <a:t> </a:t>
            </a:r>
            <a:r>
              <a:rPr lang="en-US" smtClean="0"/>
              <a:t>= true implies that process </a:t>
            </a:r>
            <a:r>
              <a:rPr lang="en-US" b="1" smtClean="0">
                <a:solidFill>
                  <a:srgbClr val="0000FF"/>
                </a:solidFill>
              </a:rPr>
              <a:t>P</a:t>
            </a:r>
            <a:r>
              <a:rPr lang="en-US" b="1" baseline="-25000" smtClean="0">
                <a:solidFill>
                  <a:srgbClr val="0000FF"/>
                </a:solidFill>
              </a:rPr>
              <a:t>i</a:t>
            </a:r>
            <a:r>
              <a:rPr lang="en-US" smtClean="0"/>
              <a:t> is ready!</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bwMode="auto">
          <a:xfrm>
            <a:off x="2265363" y="2368550"/>
            <a:ext cx="3032125" cy="1098550"/>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wrap="none" lIns="91435" tIns="45718" rIns="91435" bIns="45718"/>
          <a:lstStyle/>
          <a:p>
            <a:pPr>
              <a:defRPr/>
            </a:pPr>
            <a:endParaRPr lang="en-US">
              <a:solidFill>
                <a:schemeClr val="tx1"/>
              </a:solidFill>
              <a:latin typeface="Verdana" charset="0"/>
            </a:endParaRPr>
          </a:p>
        </p:txBody>
      </p:sp>
      <p:sp>
        <p:nvSpPr>
          <p:cNvPr id="7" name="Rectangle 6"/>
          <p:cNvSpPr/>
          <p:nvPr/>
        </p:nvSpPr>
        <p:spPr bwMode="auto">
          <a:xfrm>
            <a:off x="2246313" y="3810000"/>
            <a:ext cx="3016250" cy="377825"/>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wrap="none" lIns="91435" tIns="45718" rIns="91435" bIns="45718"/>
          <a:lstStyle/>
          <a:p>
            <a:pPr>
              <a:defRPr/>
            </a:pPr>
            <a:endParaRPr lang="en-US">
              <a:solidFill>
                <a:schemeClr val="tx1"/>
              </a:solidFill>
              <a:latin typeface="Verdana" charset="0"/>
            </a:endParaRPr>
          </a:p>
        </p:txBody>
      </p:sp>
      <p:sp>
        <p:nvSpPr>
          <p:cNvPr id="14340" name="Rectangle 3"/>
          <p:cNvSpPr>
            <a:spLocks noGrp="1" noChangeArrowheads="1"/>
          </p:cNvSpPr>
          <p:nvPr>
            <p:ph type="body" idx="1"/>
          </p:nvPr>
        </p:nvSpPr>
        <p:spPr>
          <a:xfrm>
            <a:off x="1301750" y="1944688"/>
            <a:ext cx="11579225" cy="5884862"/>
          </a:xfrm>
        </p:spPr>
        <p:txBody>
          <a:bodyPr/>
          <a:lstStyle/>
          <a:p>
            <a:pPr>
              <a:buFont typeface="Monotype Sorts" charset="2"/>
              <a:buNone/>
            </a:pPr>
            <a:r>
              <a:rPr lang="en-US" smtClean="0">
                <a:solidFill>
                  <a:srgbClr val="0000FF"/>
                </a:solidFill>
              </a:rPr>
              <a:t>	do { </a:t>
            </a:r>
          </a:p>
          <a:p>
            <a:pPr>
              <a:buFont typeface="Monotype Sorts" charset="2"/>
              <a:buNone/>
            </a:pPr>
            <a:r>
              <a:rPr lang="en-US" smtClean="0">
                <a:solidFill>
                  <a:srgbClr val="0000FF"/>
                </a:solidFill>
              </a:rPr>
              <a:t>		flag[i] = TRUE; </a:t>
            </a:r>
          </a:p>
          <a:p>
            <a:pPr>
              <a:buFont typeface="Monotype Sorts" charset="2"/>
              <a:buNone/>
            </a:pPr>
            <a:r>
              <a:rPr lang="en-US" smtClean="0">
                <a:solidFill>
                  <a:srgbClr val="0000FF"/>
                </a:solidFill>
              </a:rPr>
              <a:t>		turn = j; </a:t>
            </a:r>
          </a:p>
          <a:p>
            <a:pPr>
              <a:buFont typeface="Monotype Sorts" charset="2"/>
              <a:buNone/>
            </a:pPr>
            <a:r>
              <a:rPr lang="en-US" smtClean="0">
                <a:solidFill>
                  <a:srgbClr val="0000FF"/>
                </a:solidFill>
              </a:rPr>
              <a:t>		while (flag[j] &amp;&amp; turn == j); </a:t>
            </a:r>
          </a:p>
          <a:p>
            <a:pPr>
              <a:buFont typeface="Monotype Sorts" charset="2"/>
              <a:buNone/>
            </a:pPr>
            <a:r>
              <a:rPr lang="en-US" smtClean="0">
                <a:solidFill>
                  <a:srgbClr val="0000FF"/>
                </a:solidFill>
              </a:rPr>
              <a:t>			critical section </a:t>
            </a:r>
          </a:p>
          <a:p>
            <a:pPr>
              <a:buFont typeface="Monotype Sorts" charset="2"/>
              <a:buNone/>
            </a:pPr>
            <a:r>
              <a:rPr lang="en-US" smtClean="0">
                <a:solidFill>
                  <a:srgbClr val="0000FF"/>
                </a:solidFill>
              </a:rPr>
              <a:t>		flag[i] = FALSE; </a:t>
            </a:r>
          </a:p>
          <a:p>
            <a:pPr>
              <a:buFont typeface="Monotype Sorts" charset="2"/>
              <a:buNone/>
            </a:pPr>
            <a:r>
              <a:rPr lang="en-US" smtClean="0">
                <a:solidFill>
                  <a:srgbClr val="0000FF"/>
                </a:solidFill>
              </a:rPr>
              <a:t>			remainder section </a:t>
            </a:r>
          </a:p>
          <a:p>
            <a:pPr>
              <a:buFont typeface="Monotype Sorts" charset="2"/>
              <a:buNone/>
            </a:pPr>
            <a:r>
              <a:rPr lang="en-US" smtClean="0">
                <a:solidFill>
                  <a:srgbClr val="0000FF"/>
                </a:solidFill>
              </a:rPr>
              <a:t>	} while (TRUE); </a:t>
            </a:r>
            <a:endParaRPr lang="en-US" sz="2300" smtClean="0">
              <a:solidFill>
                <a:srgbClr val="0000FF"/>
              </a:solidFill>
            </a:endParaRPr>
          </a:p>
          <a:p>
            <a:pPr>
              <a:buFont typeface="Monotype Sorts" charset="2"/>
              <a:buNone/>
            </a:pPr>
            <a:endParaRPr lang="en-US" sz="2300" smtClean="0">
              <a:solidFill>
                <a:srgbClr val="0000FF"/>
              </a:solidFill>
            </a:endParaRPr>
          </a:p>
          <a:p>
            <a:r>
              <a:rPr lang="en-US" sz="2300" smtClean="0">
                <a:solidFill>
                  <a:srgbClr val="000000"/>
                </a:solidFill>
              </a:rPr>
              <a:t>Provable that </a:t>
            </a:r>
          </a:p>
          <a:p>
            <a:pPr>
              <a:buFont typeface="Monotype Sorts" charset="2"/>
              <a:buAutoNum type="arabicPeriod"/>
            </a:pPr>
            <a:r>
              <a:rPr lang="en-US" sz="2300" smtClean="0">
                <a:solidFill>
                  <a:srgbClr val="000000"/>
                </a:solidFill>
              </a:rPr>
              <a:t>Mutual exclusion is preserved</a:t>
            </a:r>
          </a:p>
          <a:p>
            <a:pPr>
              <a:buFont typeface="Monotype Sorts" charset="2"/>
              <a:buAutoNum type="arabicPeriod"/>
            </a:pPr>
            <a:r>
              <a:rPr lang="en-US" sz="2300" smtClean="0">
                <a:solidFill>
                  <a:srgbClr val="000000"/>
                </a:solidFill>
              </a:rPr>
              <a:t>Progress requirement is satisfied</a:t>
            </a:r>
          </a:p>
          <a:p>
            <a:pPr>
              <a:buFont typeface="Monotype Sorts" charset="2"/>
              <a:buAutoNum type="arabicPeriod"/>
            </a:pPr>
            <a:r>
              <a:rPr lang="en-US" sz="2300" smtClean="0">
                <a:solidFill>
                  <a:srgbClr val="000000"/>
                </a:solidFill>
              </a:rPr>
              <a:t>Bounded-waiting requirement is met</a:t>
            </a:r>
            <a:endParaRPr lang="en-US" sz="2000" smtClean="0">
              <a:solidFill>
                <a:srgbClr val="000000"/>
              </a:solidFill>
            </a:endParaRPr>
          </a:p>
        </p:txBody>
      </p:sp>
      <p:sp>
        <p:nvSpPr>
          <p:cNvPr id="14341" name="Rectangle 2"/>
          <p:cNvSpPr>
            <a:spLocks noGrp="1" noChangeArrowheads="1"/>
          </p:cNvSpPr>
          <p:nvPr>
            <p:ph type="title"/>
          </p:nvPr>
        </p:nvSpPr>
        <p:spPr>
          <a:xfrm>
            <a:off x="685800" y="369888"/>
            <a:ext cx="12438063" cy="768350"/>
          </a:xfrm>
        </p:spPr>
        <p:txBody>
          <a:bodyPr/>
          <a:lstStyle/>
          <a:p>
            <a:pPr eaLnBrk="1" hangingPunct="1"/>
            <a:r>
              <a:rPr lang="en-US" smtClean="0"/>
              <a:t>Algorithm for Process </a:t>
            </a:r>
            <a:r>
              <a:rPr lang="en-US" smtClean="0">
                <a:solidFill>
                  <a:srgbClr val="0000FF"/>
                </a:solidFill>
              </a:rPr>
              <a:t>P</a:t>
            </a:r>
            <a:r>
              <a:rPr lang="en-US" baseline="-25000" smtClean="0">
                <a:solidFill>
                  <a:srgbClr val="0000FF"/>
                </a:solidFill>
              </a:rPr>
              <a:t>i</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1651000" y="369888"/>
            <a:ext cx="11379200" cy="768350"/>
          </a:xfrm>
        </p:spPr>
        <p:txBody>
          <a:bodyPr/>
          <a:lstStyle/>
          <a:p>
            <a:pPr eaLnBrk="1" hangingPunct="1"/>
            <a:r>
              <a:rPr lang="en-US" smtClean="0"/>
              <a:t>Synchronization Hardware</a:t>
            </a:r>
          </a:p>
        </p:txBody>
      </p:sp>
      <p:sp>
        <p:nvSpPr>
          <p:cNvPr id="15363" name="Rectangle 3"/>
          <p:cNvSpPr>
            <a:spLocks noGrp="1" noChangeArrowheads="1"/>
          </p:cNvSpPr>
          <p:nvPr>
            <p:ph type="body" idx="1"/>
          </p:nvPr>
        </p:nvSpPr>
        <p:spPr>
          <a:xfrm>
            <a:off x="1209675" y="1644650"/>
            <a:ext cx="11434763" cy="5897563"/>
          </a:xfrm>
        </p:spPr>
        <p:txBody>
          <a:bodyPr/>
          <a:lstStyle/>
          <a:p>
            <a:pPr>
              <a:lnSpc>
                <a:spcPct val="90000"/>
              </a:lnSpc>
              <a:tabLst>
                <a:tab pos="1060450" algn="l"/>
                <a:tab pos="1462088" algn="l"/>
                <a:tab pos="1798638" algn="l"/>
              </a:tabLst>
            </a:pPr>
            <a:r>
              <a:rPr lang="en-US" smtClean="0"/>
              <a:t>Many systems provide hardware support for critical section code</a:t>
            </a:r>
          </a:p>
          <a:p>
            <a:pPr>
              <a:lnSpc>
                <a:spcPct val="90000"/>
              </a:lnSpc>
              <a:tabLst>
                <a:tab pos="1060450" algn="l"/>
                <a:tab pos="1462088" algn="l"/>
                <a:tab pos="1798638" algn="l"/>
              </a:tabLst>
            </a:pPr>
            <a:endParaRPr lang="en-US" smtClean="0"/>
          </a:p>
          <a:p>
            <a:pPr>
              <a:lnSpc>
                <a:spcPct val="90000"/>
              </a:lnSpc>
              <a:tabLst>
                <a:tab pos="1060450" algn="l"/>
                <a:tab pos="1462088" algn="l"/>
                <a:tab pos="1798638" algn="l"/>
              </a:tabLst>
            </a:pPr>
            <a:r>
              <a:rPr lang="en-US" smtClean="0"/>
              <a:t>Uniprocessors – could disable interrupts</a:t>
            </a:r>
          </a:p>
          <a:p>
            <a:pPr lvl="1">
              <a:lnSpc>
                <a:spcPct val="90000"/>
              </a:lnSpc>
              <a:tabLst>
                <a:tab pos="1060450" algn="l"/>
                <a:tab pos="1462088" algn="l"/>
                <a:tab pos="1798638" algn="l"/>
              </a:tabLst>
            </a:pPr>
            <a:r>
              <a:rPr lang="en-US" smtClean="0"/>
              <a:t>Currently running code would execute without preemption</a:t>
            </a:r>
          </a:p>
          <a:p>
            <a:pPr lvl="1">
              <a:lnSpc>
                <a:spcPct val="90000"/>
              </a:lnSpc>
              <a:tabLst>
                <a:tab pos="1060450" algn="l"/>
                <a:tab pos="1462088" algn="l"/>
                <a:tab pos="1798638" algn="l"/>
              </a:tabLst>
            </a:pPr>
            <a:r>
              <a:rPr lang="en-US" smtClean="0"/>
              <a:t>Generally too inefficient on multiprocessor systems</a:t>
            </a:r>
          </a:p>
          <a:p>
            <a:pPr lvl="2">
              <a:lnSpc>
                <a:spcPct val="90000"/>
              </a:lnSpc>
              <a:tabLst>
                <a:tab pos="1060450" algn="l"/>
                <a:tab pos="1462088" algn="l"/>
                <a:tab pos="1798638" algn="l"/>
              </a:tabLst>
            </a:pPr>
            <a:r>
              <a:rPr lang="en-US" smtClean="0"/>
              <a:t>Operating systems using this not broadly scalable</a:t>
            </a:r>
          </a:p>
          <a:p>
            <a:pPr lvl="2">
              <a:lnSpc>
                <a:spcPct val="90000"/>
              </a:lnSpc>
              <a:tabLst>
                <a:tab pos="1060450" algn="l"/>
                <a:tab pos="1462088" algn="l"/>
                <a:tab pos="1798638" algn="l"/>
              </a:tabLst>
            </a:pPr>
            <a:endParaRPr lang="en-US" smtClean="0"/>
          </a:p>
          <a:p>
            <a:pPr>
              <a:lnSpc>
                <a:spcPct val="90000"/>
              </a:lnSpc>
              <a:tabLst>
                <a:tab pos="1060450" algn="l"/>
                <a:tab pos="1462088" algn="l"/>
                <a:tab pos="1798638" algn="l"/>
              </a:tabLst>
            </a:pPr>
            <a:r>
              <a:rPr lang="en-US" smtClean="0"/>
              <a:t>Modern machines provide special atomic hardware instructions</a:t>
            </a:r>
          </a:p>
          <a:p>
            <a:pPr lvl="2">
              <a:lnSpc>
                <a:spcPct val="90000"/>
              </a:lnSpc>
              <a:tabLst>
                <a:tab pos="1060450" algn="l"/>
                <a:tab pos="1462088" algn="l"/>
                <a:tab pos="1798638" algn="l"/>
              </a:tabLst>
            </a:pPr>
            <a:r>
              <a:rPr lang="en-US" smtClean="0">
                <a:solidFill>
                  <a:schemeClr val="tx2"/>
                </a:solidFill>
              </a:rPr>
              <a:t>Atomic = non-interruptable</a:t>
            </a:r>
          </a:p>
          <a:p>
            <a:pPr lvl="1">
              <a:lnSpc>
                <a:spcPct val="90000"/>
              </a:lnSpc>
              <a:tabLst>
                <a:tab pos="1060450" algn="l"/>
                <a:tab pos="1462088" algn="l"/>
                <a:tab pos="1798638" algn="l"/>
              </a:tabLst>
            </a:pPr>
            <a:r>
              <a:rPr lang="en-US" smtClean="0"/>
              <a:t>Either test memory word and set value</a:t>
            </a:r>
          </a:p>
          <a:p>
            <a:pPr lvl="1">
              <a:lnSpc>
                <a:spcPct val="90000"/>
              </a:lnSpc>
              <a:tabLst>
                <a:tab pos="1060450" algn="l"/>
                <a:tab pos="1462088" algn="l"/>
                <a:tab pos="1798638" algn="l"/>
              </a:tabLst>
            </a:pPr>
            <a:r>
              <a:rPr lang="en-US" smtClean="0"/>
              <a:t>Or swap contents of two memory words</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bwMode="auto">
          <a:xfrm>
            <a:off x="2103438" y="2730500"/>
            <a:ext cx="3032125" cy="415925"/>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wrap="none" lIns="91435" tIns="45718" rIns="91435" bIns="45718"/>
          <a:lstStyle/>
          <a:p>
            <a:pPr>
              <a:defRPr/>
            </a:pPr>
            <a:endParaRPr lang="en-US">
              <a:solidFill>
                <a:schemeClr val="tx1"/>
              </a:solidFill>
              <a:latin typeface="Verdana" charset="0"/>
            </a:endParaRPr>
          </a:p>
        </p:txBody>
      </p:sp>
      <p:sp>
        <p:nvSpPr>
          <p:cNvPr id="6" name="Rectangle 5"/>
          <p:cNvSpPr/>
          <p:nvPr/>
        </p:nvSpPr>
        <p:spPr bwMode="auto">
          <a:xfrm>
            <a:off x="2114550" y="1995488"/>
            <a:ext cx="3032125" cy="381000"/>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wrap="none" lIns="91435" tIns="45718" rIns="91435" bIns="45718"/>
          <a:lstStyle/>
          <a:p>
            <a:pPr>
              <a:defRPr/>
            </a:pPr>
            <a:endParaRPr lang="en-US">
              <a:solidFill>
                <a:schemeClr val="tx1"/>
              </a:solidFill>
              <a:latin typeface="Verdana" charset="0"/>
            </a:endParaRPr>
          </a:p>
        </p:txBody>
      </p:sp>
      <p:sp>
        <p:nvSpPr>
          <p:cNvPr id="16388" name="Content Placeholder 2"/>
          <p:cNvSpPr>
            <a:spLocks noGrp="1"/>
          </p:cNvSpPr>
          <p:nvPr>
            <p:ph idx="1"/>
          </p:nvPr>
        </p:nvSpPr>
        <p:spPr>
          <a:xfrm>
            <a:off x="1209675" y="1593850"/>
            <a:ext cx="15086013" cy="6040438"/>
          </a:xfrm>
        </p:spPr>
        <p:txBody>
          <a:bodyPr/>
          <a:lstStyle/>
          <a:p>
            <a:pPr>
              <a:buFont typeface="Monotype Sorts" charset="2"/>
              <a:buNone/>
            </a:pPr>
            <a:r>
              <a:rPr lang="en-US" smtClean="0">
                <a:solidFill>
                  <a:srgbClr val="0000FF"/>
                </a:solidFill>
              </a:rPr>
              <a:t>	do { </a:t>
            </a:r>
          </a:p>
          <a:p>
            <a:pPr>
              <a:buFont typeface="Monotype Sorts" charset="2"/>
              <a:buNone/>
            </a:pPr>
            <a:r>
              <a:rPr lang="en-US" smtClean="0">
                <a:solidFill>
                  <a:srgbClr val="0000FF"/>
                </a:solidFill>
              </a:rPr>
              <a:t>		acquire lock </a:t>
            </a:r>
          </a:p>
          <a:p>
            <a:pPr>
              <a:buFont typeface="Monotype Sorts" charset="2"/>
              <a:buNone/>
            </a:pPr>
            <a:r>
              <a:rPr lang="en-US" smtClean="0">
                <a:solidFill>
                  <a:srgbClr val="0000FF"/>
                </a:solidFill>
              </a:rPr>
              <a:t>			critical section </a:t>
            </a:r>
          </a:p>
          <a:p>
            <a:pPr>
              <a:buFont typeface="Monotype Sorts" charset="2"/>
              <a:buNone/>
            </a:pPr>
            <a:r>
              <a:rPr lang="en-US" smtClean="0">
                <a:solidFill>
                  <a:srgbClr val="0000FF"/>
                </a:solidFill>
              </a:rPr>
              <a:t>		release lock </a:t>
            </a:r>
          </a:p>
          <a:p>
            <a:pPr>
              <a:buFont typeface="Monotype Sorts" charset="2"/>
              <a:buNone/>
            </a:pPr>
            <a:r>
              <a:rPr lang="en-US" smtClean="0">
                <a:solidFill>
                  <a:srgbClr val="0000FF"/>
                </a:solidFill>
              </a:rPr>
              <a:t>			remainder section </a:t>
            </a:r>
          </a:p>
          <a:p>
            <a:pPr>
              <a:buFont typeface="Monotype Sorts" charset="2"/>
              <a:buNone/>
            </a:pPr>
            <a:r>
              <a:rPr lang="en-US" smtClean="0">
                <a:solidFill>
                  <a:srgbClr val="0000FF"/>
                </a:solidFill>
              </a:rPr>
              <a:t>	} while (TRUE); </a:t>
            </a:r>
          </a:p>
        </p:txBody>
      </p:sp>
      <p:sp>
        <p:nvSpPr>
          <p:cNvPr id="16389" name="Title 1"/>
          <p:cNvSpPr>
            <a:spLocks noGrp="1"/>
          </p:cNvSpPr>
          <p:nvPr>
            <p:ph type="title"/>
          </p:nvPr>
        </p:nvSpPr>
        <p:spPr>
          <a:xfrm>
            <a:off x="1270000" y="395288"/>
            <a:ext cx="12231688" cy="768350"/>
          </a:xfrm>
        </p:spPr>
        <p:txBody>
          <a:bodyPr/>
          <a:lstStyle/>
          <a:p>
            <a:r>
              <a:rPr lang="en-US" sz="4000" smtClean="0"/>
              <a:t>Solution to Critical-section </a:t>
            </a:r>
            <a:br>
              <a:rPr lang="en-US" sz="4000" smtClean="0"/>
            </a:br>
            <a:r>
              <a:rPr lang="en-US" sz="4000" smtClean="0"/>
              <a:t>Problem Using Locks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1931988" y="369888"/>
            <a:ext cx="11098212" cy="768350"/>
          </a:xfrm>
        </p:spPr>
        <p:txBody>
          <a:bodyPr/>
          <a:lstStyle/>
          <a:p>
            <a:pPr eaLnBrk="1" hangingPunct="1"/>
            <a:r>
              <a:rPr lang="en-US" smtClean="0"/>
              <a:t>TestAndSet Instruction </a:t>
            </a:r>
          </a:p>
        </p:txBody>
      </p:sp>
      <p:sp>
        <p:nvSpPr>
          <p:cNvPr id="17411" name="Rectangle 3"/>
          <p:cNvSpPr>
            <a:spLocks noGrp="1" noChangeArrowheads="1"/>
          </p:cNvSpPr>
          <p:nvPr>
            <p:ph type="body" idx="1"/>
          </p:nvPr>
        </p:nvSpPr>
        <p:spPr>
          <a:xfrm>
            <a:off x="1209675" y="1644650"/>
            <a:ext cx="11114088" cy="5897563"/>
          </a:xfrm>
        </p:spPr>
        <p:txBody>
          <a:bodyPr/>
          <a:lstStyle/>
          <a:p>
            <a:pPr>
              <a:lnSpc>
                <a:spcPct val="90000"/>
              </a:lnSpc>
              <a:buFont typeface="Monotype Sorts" charset="2"/>
              <a:buNone/>
              <a:tabLst>
                <a:tab pos="1060450" algn="l"/>
                <a:tab pos="1462088" algn="l"/>
                <a:tab pos="1798638" algn="l"/>
              </a:tabLst>
            </a:pPr>
            <a:endParaRPr lang="en-US" smtClean="0"/>
          </a:p>
          <a:p>
            <a:pPr>
              <a:lnSpc>
                <a:spcPct val="90000"/>
              </a:lnSpc>
              <a:tabLst>
                <a:tab pos="1060450" algn="l"/>
                <a:tab pos="1462088" algn="l"/>
                <a:tab pos="1798638" algn="l"/>
              </a:tabLst>
            </a:pPr>
            <a:r>
              <a:rPr lang="en-US" smtClean="0"/>
              <a:t>Definition:</a:t>
            </a:r>
          </a:p>
          <a:p>
            <a:pPr>
              <a:lnSpc>
                <a:spcPct val="90000"/>
              </a:lnSpc>
              <a:tabLst>
                <a:tab pos="1060450" algn="l"/>
                <a:tab pos="1462088" algn="l"/>
                <a:tab pos="1798638" algn="l"/>
              </a:tabLst>
            </a:pPr>
            <a:endParaRPr lang="en-US" smtClean="0"/>
          </a:p>
          <a:p>
            <a:pPr>
              <a:lnSpc>
                <a:spcPct val="90000"/>
              </a:lnSpc>
              <a:buFont typeface="Monotype Sorts" charset="2"/>
              <a:buNone/>
              <a:tabLst>
                <a:tab pos="1060450" algn="l"/>
                <a:tab pos="1462088" algn="l"/>
                <a:tab pos="1798638" algn="l"/>
              </a:tabLst>
            </a:pPr>
            <a:r>
              <a:rPr lang="en-US" smtClean="0"/>
              <a:t>         </a:t>
            </a:r>
            <a:r>
              <a:rPr lang="en-US" smtClean="0">
                <a:solidFill>
                  <a:srgbClr val="0000FF"/>
                </a:solidFill>
              </a:rPr>
              <a:t>boolean TestAndSet (boolean *target)</a:t>
            </a:r>
          </a:p>
          <a:p>
            <a:pPr>
              <a:lnSpc>
                <a:spcPct val="90000"/>
              </a:lnSpc>
              <a:buFont typeface="Monotype Sorts" charset="2"/>
              <a:buNone/>
              <a:tabLst>
                <a:tab pos="1060450" algn="l"/>
                <a:tab pos="1462088" algn="l"/>
                <a:tab pos="1798638" algn="l"/>
              </a:tabLst>
            </a:pPr>
            <a:r>
              <a:rPr lang="en-US" smtClean="0">
                <a:solidFill>
                  <a:srgbClr val="0000FF"/>
                </a:solidFill>
              </a:rPr>
              <a:t>          {</a:t>
            </a:r>
          </a:p>
          <a:p>
            <a:pPr>
              <a:lnSpc>
                <a:spcPct val="90000"/>
              </a:lnSpc>
              <a:buFont typeface="Monotype Sorts" charset="2"/>
              <a:buNone/>
              <a:tabLst>
                <a:tab pos="1060450" algn="l"/>
                <a:tab pos="1462088" algn="l"/>
                <a:tab pos="1798638" algn="l"/>
              </a:tabLst>
            </a:pPr>
            <a:r>
              <a:rPr lang="en-US" smtClean="0">
                <a:solidFill>
                  <a:srgbClr val="0000FF"/>
                </a:solidFill>
              </a:rPr>
              <a:t>               boolean rv = *target;</a:t>
            </a:r>
          </a:p>
          <a:p>
            <a:pPr>
              <a:lnSpc>
                <a:spcPct val="90000"/>
              </a:lnSpc>
              <a:buFont typeface="Monotype Sorts" charset="2"/>
              <a:buNone/>
              <a:tabLst>
                <a:tab pos="1060450" algn="l"/>
                <a:tab pos="1462088" algn="l"/>
                <a:tab pos="1798638" algn="l"/>
              </a:tabLst>
            </a:pPr>
            <a:r>
              <a:rPr lang="en-US" smtClean="0">
                <a:solidFill>
                  <a:srgbClr val="0000FF"/>
                </a:solidFill>
              </a:rPr>
              <a:t>               *target = TRUE;</a:t>
            </a:r>
          </a:p>
          <a:p>
            <a:pPr>
              <a:lnSpc>
                <a:spcPct val="90000"/>
              </a:lnSpc>
              <a:buFont typeface="Monotype Sorts" charset="2"/>
              <a:buNone/>
              <a:tabLst>
                <a:tab pos="1060450" algn="l"/>
                <a:tab pos="1462088" algn="l"/>
                <a:tab pos="1798638" algn="l"/>
              </a:tabLst>
            </a:pPr>
            <a:r>
              <a:rPr lang="en-US" smtClean="0">
                <a:solidFill>
                  <a:srgbClr val="0000FF"/>
                </a:solidFill>
              </a:rPr>
              <a:t>               return rv:</a:t>
            </a:r>
          </a:p>
          <a:p>
            <a:pPr>
              <a:lnSpc>
                <a:spcPct val="90000"/>
              </a:lnSpc>
              <a:buFont typeface="Monotype Sorts" charset="2"/>
              <a:buNone/>
              <a:tabLst>
                <a:tab pos="1060450" algn="l"/>
                <a:tab pos="1462088" algn="l"/>
                <a:tab pos="1798638" algn="l"/>
              </a:tabLst>
            </a:pPr>
            <a:r>
              <a:rPr lang="en-US" smtClean="0">
                <a:solidFill>
                  <a:srgbClr val="0000FF"/>
                </a:solidFill>
              </a:rPr>
              <a:t>          }</a:t>
            </a:r>
          </a:p>
          <a:p>
            <a:pPr>
              <a:lnSpc>
                <a:spcPct val="90000"/>
              </a:lnSpc>
              <a:buFont typeface="Monotype Sorts" charset="2"/>
              <a:buNone/>
              <a:tabLst>
                <a:tab pos="1060450" algn="l"/>
                <a:tab pos="1462088" algn="l"/>
                <a:tab pos="1798638" algn="l"/>
              </a:tabLst>
            </a:pPr>
            <a:endParaRPr lang="en-US" smtClean="0">
              <a:solidFill>
                <a:srgbClr val="0000FF"/>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1274763" y="369888"/>
            <a:ext cx="11755437" cy="768350"/>
          </a:xfrm>
        </p:spPr>
        <p:txBody>
          <a:bodyPr/>
          <a:lstStyle/>
          <a:p>
            <a:pPr eaLnBrk="1" hangingPunct="1"/>
            <a:r>
              <a:rPr lang="en-US" smtClean="0"/>
              <a:t>Solution using TestAndSet</a:t>
            </a:r>
          </a:p>
        </p:txBody>
      </p:sp>
      <p:sp>
        <p:nvSpPr>
          <p:cNvPr id="18435" name="Rectangle 3"/>
          <p:cNvSpPr>
            <a:spLocks noGrp="1" noChangeArrowheads="1"/>
          </p:cNvSpPr>
          <p:nvPr>
            <p:ph type="body" idx="1"/>
          </p:nvPr>
        </p:nvSpPr>
        <p:spPr>
          <a:xfrm>
            <a:off x="1241425" y="1804988"/>
            <a:ext cx="10298113" cy="6708775"/>
          </a:xfrm>
        </p:spPr>
        <p:txBody>
          <a:bodyPr/>
          <a:lstStyle/>
          <a:p>
            <a:pPr>
              <a:lnSpc>
                <a:spcPct val="90000"/>
              </a:lnSpc>
              <a:tabLst>
                <a:tab pos="1060450" algn="l"/>
                <a:tab pos="1462088" algn="l"/>
                <a:tab pos="1798638" algn="l"/>
              </a:tabLst>
            </a:pPr>
            <a:r>
              <a:rPr lang="en-US" smtClean="0"/>
              <a:t>Shared boolean variable lock, initialized to FALSE</a:t>
            </a:r>
          </a:p>
          <a:p>
            <a:pPr>
              <a:lnSpc>
                <a:spcPct val="90000"/>
              </a:lnSpc>
              <a:tabLst>
                <a:tab pos="1060450" algn="l"/>
                <a:tab pos="1462088" algn="l"/>
                <a:tab pos="1798638" algn="l"/>
              </a:tabLst>
            </a:pPr>
            <a:r>
              <a:rPr lang="en-US" smtClean="0"/>
              <a:t>Solution:</a:t>
            </a:r>
          </a:p>
          <a:p>
            <a:pPr>
              <a:lnSpc>
                <a:spcPct val="90000"/>
              </a:lnSpc>
              <a:buFont typeface="Monotype Sorts" charset="2"/>
              <a:buNone/>
              <a:tabLst>
                <a:tab pos="1060450" algn="l"/>
                <a:tab pos="1462088" algn="l"/>
                <a:tab pos="1798638" algn="l"/>
              </a:tabLst>
            </a:pPr>
            <a:endParaRPr lang="en-US" smtClean="0"/>
          </a:p>
          <a:p>
            <a:pPr>
              <a:lnSpc>
                <a:spcPct val="90000"/>
              </a:lnSpc>
              <a:buFont typeface="Monotype Sorts" charset="2"/>
              <a:buNone/>
              <a:tabLst>
                <a:tab pos="1060450" algn="l"/>
                <a:tab pos="1462088" algn="l"/>
                <a:tab pos="1798638" algn="l"/>
              </a:tabLst>
            </a:pPr>
            <a:r>
              <a:rPr lang="en-US" smtClean="0">
                <a:solidFill>
                  <a:srgbClr val="0000FF"/>
                </a:solidFill>
              </a:rPr>
              <a:t>		do {</a:t>
            </a:r>
          </a:p>
          <a:p>
            <a:pPr>
              <a:lnSpc>
                <a:spcPct val="90000"/>
              </a:lnSpc>
              <a:buFont typeface="Monotype Sorts" charset="2"/>
              <a:buNone/>
              <a:tabLst>
                <a:tab pos="1060450" algn="l"/>
                <a:tab pos="1462088" algn="l"/>
                <a:tab pos="1798638" algn="l"/>
              </a:tabLst>
            </a:pPr>
            <a:r>
              <a:rPr lang="en-US" smtClean="0">
                <a:solidFill>
                  <a:srgbClr val="0000FF"/>
                </a:solidFill>
              </a:rPr>
              <a:t>                     while ( TestAndSet (&amp;lock ))</a:t>
            </a:r>
          </a:p>
          <a:p>
            <a:pPr>
              <a:lnSpc>
                <a:spcPct val="90000"/>
              </a:lnSpc>
              <a:buFont typeface="Monotype Sorts" charset="2"/>
              <a:buNone/>
              <a:tabLst>
                <a:tab pos="1060450" algn="l"/>
                <a:tab pos="1462088" algn="l"/>
                <a:tab pos="1798638" algn="l"/>
              </a:tabLst>
            </a:pPr>
            <a:r>
              <a:rPr lang="en-US" smtClean="0">
                <a:solidFill>
                  <a:srgbClr val="0000FF"/>
                </a:solidFill>
              </a:rPr>
              <a:t>                                 ;   // do nothing</a:t>
            </a:r>
          </a:p>
          <a:p>
            <a:pPr>
              <a:lnSpc>
                <a:spcPct val="90000"/>
              </a:lnSpc>
              <a:buFont typeface="Monotype Sorts" charset="2"/>
              <a:buNone/>
              <a:tabLst>
                <a:tab pos="1060450" algn="l"/>
                <a:tab pos="1462088" algn="l"/>
                <a:tab pos="1798638" algn="l"/>
              </a:tabLst>
            </a:pPr>
            <a:endParaRPr lang="en-US" smtClean="0">
              <a:solidFill>
                <a:srgbClr val="0000FF"/>
              </a:solidFill>
            </a:endParaRPr>
          </a:p>
          <a:p>
            <a:pPr>
              <a:lnSpc>
                <a:spcPct val="90000"/>
              </a:lnSpc>
              <a:buFont typeface="Monotype Sorts" charset="2"/>
              <a:buNone/>
              <a:tabLst>
                <a:tab pos="1060450" algn="l"/>
                <a:tab pos="1462088" algn="l"/>
                <a:tab pos="1798638" algn="l"/>
              </a:tabLst>
            </a:pPr>
            <a:r>
              <a:rPr lang="en-US" smtClean="0">
                <a:solidFill>
                  <a:srgbClr val="0000FF"/>
                </a:solidFill>
              </a:rPr>
              <a:t>                               //    critical section</a:t>
            </a:r>
          </a:p>
          <a:p>
            <a:pPr>
              <a:lnSpc>
                <a:spcPct val="90000"/>
              </a:lnSpc>
              <a:buFont typeface="Monotype Sorts" charset="2"/>
              <a:buNone/>
              <a:tabLst>
                <a:tab pos="1060450" algn="l"/>
                <a:tab pos="1462088" algn="l"/>
                <a:tab pos="1798638" algn="l"/>
              </a:tabLst>
            </a:pPr>
            <a:endParaRPr lang="en-US" smtClean="0">
              <a:solidFill>
                <a:srgbClr val="0000FF"/>
              </a:solidFill>
            </a:endParaRPr>
          </a:p>
          <a:p>
            <a:pPr>
              <a:lnSpc>
                <a:spcPct val="90000"/>
              </a:lnSpc>
              <a:buFont typeface="Monotype Sorts" charset="2"/>
              <a:buNone/>
              <a:tabLst>
                <a:tab pos="1060450" algn="l"/>
                <a:tab pos="1462088" algn="l"/>
                <a:tab pos="1798638" algn="l"/>
              </a:tabLst>
            </a:pPr>
            <a:r>
              <a:rPr lang="en-US" smtClean="0">
                <a:solidFill>
                  <a:srgbClr val="0000FF"/>
                </a:solidFill>
              </a:rPr>
              <a:t>                     lock = FALSE;</a:t>
            </a:r>
          </a:p>
          <a:p>
            <a:pPr>
              <a:lnSpc>
                <a:spcPct val="90000"/>
              </a:lnSpc>
              <a:buFont typeface="Monotype Sorts" charset="2"/>
              <a:buNone/>
              <a:tabLst>
                <a:tab pos="1060450" algn="l"/>
                <a:tab pos="1462088" algn="l"/>
                <a:tab pos="1798638" algn="l"/>
              </a:tabLst>
            </a:pPr>
            <a:endParaRPr lang="en-US" smtClean="0">
              <a:solidFill>
                <a:srgbClr val="0000FF"/>
              </a:solidFill>
            </a:endParaRPr>
          </a:p>
          <a:p>
            <a:pPr>
              <a:lnSpc>
                <a:spcPct val="90000"/>
              </a:lnSpc>
              <a:buFont typeface="Monotype Sorts" charset="2"/>
              <a:buNone/>
              <a:tabLst>
                <a:tab pos="1060450" algn="l"/>
                <a:tab pos="1462088" algn="l"/>
                <a:tab pos="1798638" algn="l"/>
              </a:tabLst>
            </a:pPr>
            <a:r>
              <a:rPr lang="en-US" smtClean="0">
                <a:solidFill>
                  <a:srgbClr val="0000FF"/>
                </a:solidFill>
              </a:rPr>
              <a:t>                               //      remainder section </a:t>
            </a:r>
          </a:p>
          <a:p>
            <a:pPr>
              <a:lnSpc>
                <a:spcPct val="90000"/>
              </a:lnSpc>
              <a:buFont typeface="Monotype Sorts" charset="2"/>
              <a:buNone/>
              <a:tabLst>
                <a:tab pos="1060450" algn="l"/>
                <a:tab pos="1462088" algn="l"/>
                <a:tab pos="1798638" algn="l"/>
              </a:tabLst>
            </a:pPr>
            <a:endParaRPr lang="en-US" smtClean="0">
              <a:solidFill>
                <a:srgbClr val="0000FF"/>
              </a:solidFill>
            </a:endParaRPr>
          </a:p>
          <a:p>
            <a:pPr>
              <a:lnSpc>
                <a:spcPct val="90000"/>
              </a:lnSpc>
              <a:buFont typeface="Monotype Sorts" charset="2"/>
              <a:buNone/>
              <a:tabLst>
                <a:tab pos="1060450" algn="l"/>
                <a:tab pos="1462088" algn="l"/>
                <a:tab pos="1798638" algn="l"/>
              </a:tabLst>
            </a:pPr>
            <a:r>
              <a:rPr lang="en-US" smtClean="0">
                <a:solidFill>
                  <a:srgbClr val="0000FF"/>
                </a:solidFill>
              </a:rPr>
              <a:t>           } while (TRUE);</a:t>
            </a:r>
          </a:p>
          <a:p>
            <a:pPr>
              <a:lnSpc>
                <a:spcPct val="90000"/>
              </a:lnSpc>
              <a:buFont typeface="Monotype Sorts" charset="2"/>
              <a:buNone/>
              <a:tabLst>
                <a:tab pos="1060450" algn="l"/>
                <a:tab pos="1462088" algn="l"/>
                <a:tab pos="1798638" algn="l"/>
              </a:tabLst>
            </a:pPr>
            <a:endParaRPr lang="en-US" smtClean="0">
              <a:solidFill>
                <a:srgbClr val="0000FF"/>
              </a:solidFill>
            </a:endParaRPr>
          </a:p>
          <a:p>
            <a:pPr>
              <a:lnSpc>
                <a:spcPct val="90000"/>
              </a:lnSpc>
              <a:buFont typeface="Monotype Sorts" charset="2"/>
              <a:buNone/>
              <a:tabLst>
                <a:tab pos="1060450" algn="l"/>
                <a:tab pos="1462088" algn="l"/>
                <a:tab pos="1798638" algn="l"/>
              </a:tabLst>
            </a:pPr>
            <a:r>
              <a:rPr lang="en-US" smtClean="0"/>
              <a:t>               </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1595438" y="369888"/>
            <a:ext cx="11434762" cy="768350"/>
          </a:xfrm>
        </p:spPr>
        <p:txBody>
          <a:bodyPr/>
          <a:lstStyle/>
          <a:p>
            <a:pPr eaLnBrk="1" hangingPunct="1"/>
            <a:r>
              <a:rPr lang="en-US" smtClean="0"/>
              <a:t>Swap Instruction</a:t>
            </a:r>
          </a:p>
        </p:txBody>
      </p:sp>
      <p:sp>
        <p:nvSpPr>
          <p:cNvPr id="19459" name="Rectangle 3"/>
          <p:cNvSpPr>
            <a:spLocks noGrp="1" noChangeArrowheads="1"/>
          </p:cNvSpPr>
          <p:nvPr>
            <p:ph type="body" idx="1"/>
          </p:nvPr>
        </p:nvSpPr>
        <p:spPr>
          <a:xfrm>
            <a:off x="1209675" y="1657350"/>
            <a:ext cx="11114088" cy="5897563"/>
          </a:xfrm>
        </p:spPr>
        <p:txBody>
          <a:bodyPr/>
          <a:lstStyle/>
          <a:p>
            <a:pPr>
              <a:lnSpc>
                <a:spcPct val="90000"/>
              </a:lnSpc>
              <a:buFont typeface="Monotype Sorts" charset="2"/>
              <a:buNone/>
              <a:tabLst>
                <a:tab pos="1060450" algn="l"/>
                <a:tab pos="1462088" algn="l"/>
                <a:tab pos="1798638" algn="l"/>
              </a:tabLst>
            </a:pPr>
            <a:endParaRPr lang="en-US" smtClean="0"/>
          </a:p>
          <a:p>
            <a:pPr>
              <a:lnSpc>
                <a:spcPct val="90000"/>
              </a:lnSpc>
              <a:tabLst>
                <a:tab pos="1060450" algn="l"/>
                <a:tab pos="1462088" algn="l"/>
                <a:tab pos="1798638" algn="l"/>
              </a:tabLst>
            </a:pPr>
            <a:r>
              <a:rPr lang="en-US" smtClean="0"/>
              <a:t>Definition:</a:t>
            </a:r>
          </a:p>
          <a:p>
            <a:pPr>
              <a:lnSpc>
                <a:spcPct val="90000"/>
              </a:lnSpc>
              <a:tabLst>
                <a:tab pos="1060450" algn="l"/>
                <a:tab pos="1462088" algn="l"/>
                <a:tab pos="1798638" algn="l"/>
              </a:tabLst>
            </a:pPr>
            <a:endParaRPr lang="en-US" smtClean="0"/>
          </a:p>
          <a:p>
            <a:pPr>
              <a:lnSpc>
                <a:spcPct val="90000"/>
              </a:lnSpc>
              <a:buFont typeface="Monotype Sorts" charset="2"/>
              <a:buNone/>
              <a:tabLst>
                <a:tab pos="1060450" algn="l"/>
                <a:tab pos="1462088" algn="l"/>
                <a:tab pos="1798638" algn="l"/>
              </a:tabLst>
            </a:pPr>
            <a:r>
              <a:rPr lang="en-US" smtClean="0"/>
              <a:t>         </a:t>
            </a:r>
            <a:r>
              <a:rPr lang="en-US" smtClean="0">
                <a:solidFill>
                  <a:srgbClr val="0000FF"/>
                </a:solidFill>
              </a:rPr>
              <a:t>void Swap (boolean *a, boolean *b)</a:t>
            </a:r>
          </a:p>
          <a:p>
            <a:pPr>
              <a:lnSpc>
                <a:spcPct val="90000"/>
              </a:lnSpc>
              <a:buFont typeface="Monotype Sorts" charset="2"/>
              <a:buNone/>
              <a:tabLst>
                <a:tab pos="1060450" algn="l"/>
                <a:tab pos="1462088" algn="l"/>
                <a:tab pos="1798638" algn="l"/>
              </a:tabLst>
            </a:pPr>
            <a:r>
              <a:rPr lang="en-US" smtClean="0">
                <a:solidFill>
                  <a:srgbClr val="0000FF"/>
                </a:solidFill>
              </a:rPr>
              <a:t>          {</a:t>
            </a:r>
          </a:p>
          <a:p>
            <a:pPr>
              <a:lnSpc>
                <a:spcPct val="90000"/>
              </a:lnSpc>
              <a:buFont typeface="Monotype Sorts" charset="2"/>
              <a:buNone/>
              <a:tabLst>
                <a:tab pos="1060450" algn="l"/>
                <a:tab pos="1462088" algn="l"/>
                <a:tab pos="1798638" algn="l"/>
              </a:tabLst>
            </a:pPr>
            <a:r>
              <a:rPr lang="en-US" smtClean="0">
                <a:solidFill>
                  <a:srgbClr val="0000FF"/>
                </a:solidFill>
              </a:rPr>
              <a:t>                  boolean temp = *a;</a:t>
            </a:r>
          </a:p>
          <a:p>
            <a:pPr>
              <a:lnSpc>
                <a:spcPct val="90000"/>
              </a:lnSpc>
              <a:buFont typeface="Monotype Sorts" charset="2"/>
              <a:buNone/>
              <a:tabLst>
                <a:tab pos="1060450" algn="l"/>
                <a:tab pos="1462088" algn="l"/>
                <a:tab pos="1798638" algn="l"/>
              </a:tabLst>
            </a:pPr>
            <a:r>
              <a:rPr lang="en-US" smtClean="0">
                <a:solidFill>
                  <a:srgbClr val="0000FF"/>
                </a:solidFill>
              </a:rPr>
              <a:t>                  *a = *b;</a:t>
            </a:r>
          </a:p>
          <a:p>
            <a:pPr>
              <a:lnSpc>
                <a:spcPct val="90000"/>
              </a:lnSpc>
              <a:buFont typeface="Monotype Sorts" charset="2"/>
              <a:buNone/>
              <a:tabLst>
                <a:tab pos="1060450" algn="l"/>
                <a:tab pos="1462088" algn="l"/>
                <a:tab pos="1798638" algn="l"/>
              </a:tabLst>
            </a:pPr>
            <a:r>
              <a:rPr lang="en-US" smtClean="0">
                <a:solidFill>
                  <a:srgbClr val="0000FF"/>
                </a:solidFill>
              </a:rPr>
              <a:t>                  *b = temp:</a:t>
            </a:r>
          </a:p>
          <a:p>
            <a:pPr>
              <a:lnSpc>
                <a:spcPct val="90000"/>
              </a:lnSpc>
              <a:buFont typeface="Monotype Sorts" charset="2"/>
              <a:buNone/>
              <a:tabLst>
                <a:tab pos="1060450" algn="l"/>
                <a:tab pos="1462088" algn="l"/>
                <a:tab pos="1798638" algn="l"/>
              </a:tabLst>
            </a:pPr>
            <a:r>
              <a:rPr lang="en-US" smtClean="0">
                <a:solidFill>
                  <a:srgbClr val="0000FF"/>
                </a:solidFill>
              </a:rPr>
              <a:t>          }</a:t>
            </a:r>
          </a:p>
          <a:p>
            <a:pPr>
              <a:lnSpc>
                <a:spcPct val="90000"/>
              </a:lnSpc>
              <a:buFont typeface="Monotype Sorts" charset="2"/>
              <a:buNone/>
              <a:tabLst>
                <a:tab pos="1060450" algn="l"/>
                <a:tab pos="1462088" algn="l"/>
                <a:tab pos="1798638" algn="l"/>
              </a:tabLst>
            </a:pPr>
            <a:endParaRPr lang="en-US" smtClean="0">
              <a:solidFill>
                <a:srgbClr val="0000FF"/>
              </a:solidFill>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1679575" y="369888"/>
            <a:ext cx="11350625" cy="768350"/>
          </a:xfrm>
        </p:spPr>
        <p:txBody>
          <a:bodyPr/>
          <a:lstStyle/>
          <a:p>
            <a:pPr eaLnBrk="1" hangingPunct="1"/>
            <a:r>
              <a:rPr lang="en-US" smtClean="0"/>
              <a:t>Solution using Swap</a:t>
            </a:r>
          </a:p>
        </p:txBody>
      </p:sp>
      <p:sp>
        <p:nvSpPr>
          <p:cNvPr id="20483" name="Rectangle 3"/>
          <p:cNvSpPr>
            <a:spLocks noGrp="1" noChangeArrowheads="1"/>
          </p:cNvSpPr>
          <p:nvPr>
            <p:ph type="body" idx="1"/>
          </p:nvPr>
        </p:nvSpPr>
        <p:spPr>
          <a:xfrm>
            <a:off x="1241425" y="1614488"/>
            <a:ext cx="11460163" cy="6708775"/>
          </a:xfrm>
        </p:spPr>
        <p:txBody>
          <a:bodyPr/>
          <a:lstStyle/>
          <a:p>
            <a:pPr>
              <a:lnSpc>
                <a:spcPct val="90000"/>
              </a:lnSpc>
              <a:tabLst>
                <a:tab pos="1060450" algn="l"/>
                <a:tab pos="1462088" algn="l"/>
                <a:tab pos="1798638" algn="l"/>
              </a:tabLst>
            </a:pPr>
            <a:r>
              <a:rPr lang="en-US" smtClean="0"/>
              <a:t>Shared Boolean variable lock initialized to FALSE; Each process has a local Boolean variable key</a:t>
            </a:r>
          </a:p>
          <a:p>
            <a:pPr>
              <a:lnSpc>
                <a:spcPct val="90000"/>
              </a:lnSpc>
              <a:tabLst>
                <a:tab pos="1060450" algn="l"/>
                <a:tab pos="1462088" algn="l"/>
                <a:tab pos="1798638" algn="l"/>
              </a:tabLst>
            </a:pPr>
            <a:r>
              <a:rPr lang="en-US" smtClean="0"/>
              <a:t>Solution:</a:t>
            </a:r>
          </a:p>
          <a:p>
            <a:pPr>
              <a:lnSpc>
                <a:spcPct val="90000"/>
              </a:lnSpc>
              <a:buFont typeface="Monotype Sorts" charset="2"/>
              <a:buNone/>
              <a:tabLst>
                <a:tab pos="1060450" algn="l"/>
                <a:tab pos="1462088" algn="l"/>
                <a:tab pos="1798638" algn="l"/>
              </a:tabLst>
            </a:pPr>
            <a:r>
              <a:rPr lang="en-US" smtClean="0"/>
              <a:t>          </a:t>
            </a:r>
            <a:r>
              <a:rPr lang="en-US" smtClean="0">
                <a:solidFill>
                  <a:srgbClr val="0000FF"/>
                </a:solidFill>
              </a:rPr>
              <a:t>do {</a:t>
            </a:r>
          </a:p>
          <a:p>
            <a:pPr>
              <a:lnSpc>
                <a:spcPct val="90000"/>
              </a:lnSpc>
              <a:buFont typeface="Monotype Sorts" charset="2"/>
              <a:buNone/>
              <a:tabLst>
                <a:tab pos="1060450" algn="l"/>
                <a:tab pos="1462088" algn="l"/>
                <a:tab pos="1798638" algn="l"/>
              </a:tabLst>
            </a:pPr>
            <a:r>
              <a:rPr lang="en-US" smtClean="0">
                <a:solidFill>
                  <a:srgbClr val="0000FF"/>
                </a:solidFill>
              </a:rPr>
              <a:t>                    key = TRUE;</a:t>
            </a:r>
          </a:p>
          <a:p>
            <a:pPr>
              <a:lnSpc>
                <a:spcPct val="90000"/>
              </a:lnSpc>
              <a:buFont typeface="Monotype Sorts" charset="2"/>
              <a:buNone/>
              <a:tabLst>
                <a:tab pos="1060450" algn="l"/>
                <a:tab pos="1462088" algn="l"/>
                <a:tab pos="1798638" algn="l"/>
              </a:tabLst>
            </a:pPr>
            <a:r>
              <a:rPr lang="en-US" smtClean="0">
                <a:solidFill>
                  <a:srgbClr val="0000FF"/>
                </a:solidFill>
              </a:rPr>
              <a:t>                    while ( key == TRUE)</a:t>
            </a:r>
          </a:p>
          <a:p>
            <a:pPr>
              <a:lnSpc>
                <a:spcPct val="90000"/>
              </a:lnSpc>
              <a:buFont typeface="Monotype Sorts" charset="2"/>
              <a:buNone/>
              <a:tabLst>
                <a:tab pos="1060450" algn="l"/>
                <a:tab pos="1462088" algn="l"/>
                <a:tab pos="1798638" algn="l"/>
              </a:tabLst>
            </a:pPr>
            <a:r>
              <a:rPr lang="en-US" smtClean="0">
                <a:solidFill>
                  <a:srgbClr val="0000FF"/>
                </a:solidFill>
              </a:rPr>
              <a:t>                             Swap (&amp;lock, &amp;key );</a:t>
            </a:r>
          </a:p>
          <a:p>
            <a:pPr>
              <a:lnSpc>
                <a:spcPct val="90000"/>
              </a:lnSpc>
              <a:buFont typeface="Monotype Sorts" charset="2"/>
              <a:buNone/>
              <a:tabLst>
                <a:tab pos="1060450" algn="l"/>
                <a:tab pos="1462088" algn="l"/>
                <a:tab pos="1798638" algn="l"/>
              </a:tabLst>
            </a:pPr>
            <a:r>
              <a:rPr lang="en-US" smtClean="0">
                <a:solidFill>
                  <a:srgbClr val="0000FF"/>
                </a:solidFill>
              </a:rPr>
              <a:t>      </a:t>
            </a:r>
          </a:p>
          <a:p>
            <a:pPr>
              <a:lnSpc>
                <a:spcPct val="90000"/>
              </a:lnSpc>
              <a:buFont typeface="Monotype Sorts" charset="2"/>
              <a:buNone/>
              <a:tabLst>
                <a:tab pos="1060450" algn="l"/>
                <a:tab pos="1462088" algn="l"/>
                <a:tab pos="1798638" algn="l"/>
              </a:tabLst>
            </a:pPr>
            <a:r>
              <a:rPr lang="en-US" smtClean="0">
                <a:solidFill>
                  <a:srgbClr val="0000FF"/>
                </a:solidFill>
              </a:rPr>
              <a:t>                                 //    critical section</a:t>
            </a:r>
          </a:p>
          <a:p>
            <a:pPr>
              <a:lnSpc>
                <a:spcPct val="90000"/>
              </a:lnSpc>
              <a:buFont typeface="Monotype Sorts" charset="2"/>
              <a:buNone/>
              <a:tabLst>
                <a:tab pos="1060450" algn="l"/>
                <a:tab pos="1462088" algn="l"/>
                <a:tab pos="1798638" algn="l"/>
              </a:tabLst>
            </a:pPr>
            <a:endParaRPr lang="en-US" smtClean="0">
              <a:solidFill>
                <a:srgbClr val="0000FF"/>
              </a:solidFill>
            </a:endParaRPr>
          </a:p>
          <a:p>
            <a:pPr>
              <a:lnSpc>
                <a:spcPct val="90000"/>
              </a:lnSpc>
              <a:buFont typeface="Monotype Sorts" charset="2"/>
              <a:buNone/>
              <a:tabLst>
                <a:tab pos="1060450" algn="l"/>
                <a:tab pos="1462088" algn="l"/>
                <a:tab pos="1798638" algn="l"/>
              </a:tabLst>
            </a:pPr>
            <a:r>
              <a:rPr lang="en-US" smtClean="0">
                <a:solidFill>
                  <a:srgbClr val="0000FF"/>
                </a:solidFill>
              </a:rPr>
              <a:t>                     lock = FALSE;</a:t>
            </a:r>
          </a:p>
          <a:p>
            <a:pPr>
              <a:lnSpc>
                <a:spcPct val="90000"/>
              </a:lnSpc>
              <a:buFont typeface="Monotype Sorts" charset="2"/>
              <a:buNone/>
              <a:tabLst>
                <a:tab pos="1060450" algn="l"/>
                <a:tab pos="1462088" algn="l"/>
                <a:tab pos="1798638" algn="l"/>
              </a:tabLst>
            </a:pPr>
            <a:endParaRPr lang="en-US" smtClean="0">
              <a:solidFill>
                <a:srgbClr val="0000FF"/>
              </a:solidFill>
            </a:endParaRPr>
          </a:p>
          <a:p>
            <a:pPr>
              <a:lnSpc>
                <a:spcPct val="90000"/>
              </a:lnSpc>
              <a:buFont typeface="Monotype Sorts" charset="2"/>
              <a:buNone/>
              <a:tabLst>
                <a:tab pos="1060450" algn="l"/>
                <a:tab pos="1462088" algn="l"/>
                <a:tab pos="1798638" algn="l"/>
              </a:tabLst>
            </a:pPr>
            <a:r>
              <a:rPr lang="en-US" smtClean="0">
                <a:solidFill>
                  <a:srgbClr val="0000FF"/>
                </a:solidFill>
              </a:rPr>
              <a:t>                                //      remainder section </a:t>
            </a:r>
          </a:p>
          <a:p>
            <a:pPr>
              <a:lnSpc>
                <a:spcPct val="90000"/>
              </a:lnSpc>
              <a:buFont typeface="Monotype Sorts" charset="2"/>
              <a:buNone/>
              <a:tabLst>
                <a:tab pos="1060450" algn="l"/>
                <a:tab pos="1462088" algn="l"/>
                <a:tab pos="1798638" algn="l"/>
              </a:tabLst>
            </a:pPr>
            <a:endParaRPr lang="en-US" smtClean="0">
              <a:solidFill>
                <a:srgbClr val="0000FF"/>
              </a:solidFill>
            </a:endParaRPr>
          </a:p>
          <a:p>
            <a:pPr>
              <a:lnSpc>
                <a:spcPct val="90000"/>
              </a:lnSpc>
              <a:buFont typeface="Monotype Sorts" charset="2"/>
              <a:buNone/>
              <a:tabLst>
                <a:tab pos="1060450" algn="l"/>
                <a:tab pos="1462088" algn="l"/>
                <a:tab pos="1798638" algn="l"/>
              </a:tabLst>
            </a:pPr>
            <a:r>
              <a:rPr lang="en-US" smtClean="0">
                <a:solidFill>
                  <a:srgbClr val="0000FF"/>
                </a:solidFill>
              </a:rPr>
              <a:t>           } while (TRUE);</a:t>
            </a:r>
          </a:p>
          <a:p>
            <a:pPr>
              <a:lnSpc>
                <a:spcPct val="90000"/>
              </a:lnSpc>
              <a:buFont typeface="Monotype Sorts" charset="2"/>
              <a:buNone/>
              <a:tabLst>
                <a:tab pos="1060450" algn="l"/>
                <a:tab pos="1462088" algn="l"/>
                <a:tab pos="1798638" algn="l"/>
              </a:tabLst>
            </a:pPr>
            <a:r>
              <a:rPr lang="en-US" smtClean="0"/>
              <a:t>               </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1457325" y="398463"/>
            <a:ext cx="11896725" cy="768350"/>
          </a:xfrm>
        </p:spPr>
        <p:txBody>
          <a:bodyPr/>
          <a:lstStyle/>
          <a:p>
            <a:r>
              <a:rPr lang="en-US" sz="4000" smtClean="0"/>
              <a:t>Bounded-waiting Mutual Exclusion </a:t>
            </a:r>
            <a:br>
              <a:rPr lang="en-US" sz="4000" smtClean="0"/>
            </a:br>
            <a:r>
              <a:rPr lang="en-US" sz="4000" smtClean="0"/>
              <a:t>with TestandSet()</a:t>
            </a:r>
          </a:p>
        </p:txBody>
      </p:sp>
      <p:sp>
        <p:nvSpPr>
          <p:cNvPr id="21507" name="Content Placeholder 2"/>
          <p:cNvSpPr>
            <a:spLocks noGrp="1"/>
          </p:cNvSpPr>
          <p:nvPr>
            <p:ph idx="1"/>
          </p:nvPr>
        </p:nvSpPr>
        <p:spPr/>
        <p:txBody>
          <a:bodyPr/>
          <a:lstStyle/>
          <a:p>
            <a:pPr>
              <a:buFont typeface="Monotype Sorts" charset="2"/>
              <a:buNone/>
            </a:pPr>
            <a:r>
              <a:rPr lang="en-US" sz="2000" smtClean="0">
                <a:solidFill>
                  <a:srgbClr val="0000FF"/>
                </a:solidFill>
              </a:rPr>
              <a:t>	do { </a:t>
            </a:r>
          </a:p>
          <a:p>
            <a:pPr>
              <a:buFont typeface="Monotype Sorts" charset="2"/>
              <a:buNone/>
            </a:pPr>
            <a:r>
              <a:rPr lang="en-US" sz="2000" smtClean="0">
                <a:solidFill>
                  <a:srgbClr val="0000FF"/>
                </a:solidFill>
              </a:rPr>
              <a:t>		waiting[i] = TRUE; </a:t>
            </a:r>
          </a:p>
          <a:p>
            <a:pPr>
              <a:buFont typeface="Monotype Sorts" charset="2"/>
              <a:buNone/>
            </a:pPr>
            <a:r>
              <a:rPr lang="en-US" sz="2000" smtClean="0">
                <a:solidFill>
                  <a:srgbClr val="0000FF"/>
                </a:solidFill>
              </a:rPr>
              <a:t>		key = TRUE; </a:t>
            </a:r>
          </a:p>
          <a:p>
            <a:pPr>
              <a:buFont typeface="Monotype Sorts" charset="2"/>
              <a:buNone/>
            </a:pPr>
            <a:r>
              <a:rPr lang="en-US" sz="2000" smtClean="0">
                <a:solidFill>
                  <a:srgbClr val="0000FF"/>
                </a:solidFill>
              </a:rPr>
              <a:t>		while (waiting[i] &amp;&amp; key) </a:t>
            </a:r>
          </a:p>
          <a:p>
            <a:pPr>
              <a:buFont typeface="Monotype Sorts" charset="2"/>
              <a:buNone/>
            </a:pPr>
            <a:r>
              <a:rPr lang="en-US" sz="2000" smtClean="0">
                <a:solidFill>
                  <a:srgbClr val="0000FF"/>
                </a:solidFill>
              </a:rPr>
              <a:t>			key = TestAndSet(&amp;lock); </a:t>
            </a:r>
          </a:p>
          <a:p>
            <a:pPr>
              <a:buFont typeface="Monotype Sorts" charset="2"/>
              <a:buNone/>
            </a:pPr>
            <a:r>
              <a:rPr lang="en-US" sz="2000" smtClean="0">
                <a:solidFill>
                  <a:srgbClr val="0000FF"/>
                </a:solidFill>
              </a:rPr>
              <a:t>		waiting[i] = FALSE; </a:t>
            </a:r>
          </a:p>
          <a:p>
            <a:pPr>
              <a:buFont typeface="Monotype Sorts" charset="2"/>
              <a:buNone/>
            </a:pPr>
            <a:r>
              <a:rPr lang="en-US" sz="2000" smtClean="0">
                <a:solidFill>
                  <a:srgbClr val="0000FF"/>
                </a:solidFill>
              </a:rPr>
              <a:t>			// critical section </a:t>
            </a:r>
          </a:p>
          <a:p>
            <a:pPr>
              <a:buFont typeface="Monotype Sorts" charset="2"/>
              <a:buNone/>
            </a:pPr>
            <a:r>
              <a:rPr lang="en-US" sz="2000" smtClean="0">
                <a:solidFill>
                  <a:srgbClr val="0000FF"/>
                </a:solidFill>
              </a:rPr>
              <a:t>		j = (i + 1) % n; </a:t>
            </a:r>
          </a:p>
          <a:p>
            <a:pPr>
              <a:buFont typeface="Monotype Sorts" charset="2"/>
              <a:buNone/>
            </a:pPr>
            <a:r>
              <a:rPr lang="en-US" sz="2000" smtClean="0">
                <a:solidFill>
                  <a:srgbClr val="0000FF"/>
                </a:solidFill>
              </a:rPr>
              <a:t>		while ((j != i) &amp;&amp; !waiting[j]) </a:t>
            </a:r>
          </a:p>
          <a:p>
            <a:pPr>
              <a:buFont typeface="Monotype Sorts" charset="2"/>
              <a:buNone/>
            </a:pPr>
            <a:r>
              <a:rPr lang="en-US" sz="2000" smtClean="0">
                <a:solidFill>
                  <a:srgbClr val="0000FF"/>
                </a:solidFill>
              </a:rPr>
              <a:t>			j = (j + 1) % n; </a:t>
            </a:r>
          </a:p>
          <a:p>
            <a:pPr>
              <a:buFont typeface="Monotype Sorts" charset="2"/>
              <a:buNone/>
            </a:pPr>
            <a:r>
              <a:rPr lang="en-US" sz="2000" smtClean="0">
                <a:solidFill>
                  <a:srgbClr val="0000FF"/>
                </a:solidFill>
              </a:rPr>
              <a:t>		if (j == i) </a:t>
            </a:r>
          </a:p>
          <a:p>
            <a:pPr>
              <a:buFont typeface="Monotype Sorts" charset="2"/>
              <a:buNone/>
            </a:pPr>
            <a:r>
              <a:rPr lang="en-US" sz="2000" smtClean="0">
                <a:solidFill>
                  <a:srgbClr val="0000FF"/>
                </a:solidFill>
              </a:rPr>
              <a:t>			lock = FALSE; </a:t>
            </a:r>
          </a:p>
          <a:p>
            <a:pPr>
              <a:buFont typeface="Monotype Sorts" charset="2"/>
              <a:buNone/>
            </a:pPr>
            <a:r>
              <a:rPr lang="en-US" sz="2000" smtClean="0">
                <a:solidFill>
                  <a:srgbClr val="0000FF"/>
                </a:solidFill>
              </a:rPr>
              <a:t>		else </a:t>
            </a:r>
          </a:p>
          <a:p>
            <a:pPr>
              <a:buFont typeface="Monotype Sorts" charset="2"/>
              <a:buNone/>
            </a:pPr>
            <a:r>
              <a:rPr lang="en-US" sz="2000" smtClean="0">
                <a:solidFill>
                  <a:srgbClr val="0000FF"/>
                </a:solidFill>
              </a:rPr>
              <a:t>			waiting[j] = FALSE; </a:t>
            </a:r>
          </a:p>
          <a:p>
            <a:pPr>
              <a:buFont typeface="Monotype Sorts" charset="2"/>
              <a:buNone/>
            </a:pPr>
            <a:r>
              <a:rPr lang="en-US" sz="2000" smtClean="0">
                <a:solidFill>
                  <a:srgbClr val="0000FF"/>
                </a:solidFill>
              </a:rPr>
              <a:t>			// remainder section </a:t>
            </a:r>
          </a:p>
          <a:p>
            <a:pPr>
              <a:buFont typeface="Monotype Sorts" charset="2"/>
              <a:buNone/>
            </a:pPr>
            <a:r>
              <a:rPr lang="en-US" sz="2000" smtClean="0">
                <a:solidFill>
                  <a:srgbClr val="0000FF"/>
                </a:solidFill>
              </a:rPr>
              <a:t>	} while (TRUE);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1470025" y="369888"/>
            <a:ext cx="11560175" cy="768350"/>
          </a:xfrm>
        </p:spPr>
        <p:txBody>
          <a:bodyPr/>
          <a:lstStyle/>
          <a:p>
            <a:pPr eaLnBrk="1" hangingPunct="1"/>
            <a:r>
              <a:rPr lang="en-US" smtClean="0"/>
              <a:t>Module 6: Process Synchronization</a:t>
            </a:r>
          </a:p>
        </p:txBody>
      </p:sp>
      <p:sp>
        <p:nvSpPr>
          <p:cNvPr id="4099" name="Rectangle 3"/>
          <p:cNvSpPr>
            <a:spLocks noGrp="1" noChangeArrowheads="1"/>
          </p:cNvSpPr>
          <p:nvPr>
            <p:ph type="body" idx="1"/>
          </p:nvPr>
        </p:nvSpPr>
        <p:spPr>
          <a:xfrm>
            <a:off x="1209675" y="1909763"/>
            <a:ext cx="9061450" cy="4359275"/>
          </a:xfrm>
        </p:spPr>
        <p:txBody>
          <a:bodyPr/>
          <a:lstStyle/>
          <a:p>
            <a:pPr>
              <a:lnSpc>
                <a:spcPct val="80000"/>
              </a:lnSpc>
            </a:pPr>
            <a:r>
              <a:rPr lang="en-US" smtClean="0"/>
              <a:t>Background</a:t>
            </a:r>
          </a:p>
          <a:p>
            <a:pPr>
              <a:lnSpc>
                <a:spcPct val="80000"/>
              </a:lnSpc>
            </a:pPr>
            <a:r>
              <a:rPr lang="en-US" smtClean="0"/>
              <a:t>The Critical-Section Problem</a:t>
            </a:r>
          </a:p>
          <a:p>
            <a:pPr>
              <a:lnSpc>
                <a:spcPct val="80000"/>
              </a:lnSpc>
            </a:pPr>
            <a:r>
              <a:rPr lang="en-US" smtClean="0"/>
              <a:t>Peterson’s Solution</a:t>
            </a:r>
          </a:p>
          <a:p>
            <a:pPr>
              <a:lnSpc>
                <a:spcPct val="80000"/>
              </a:lnSpc>
            </a:pPr>
            <a:r>
              <a:rPr lang="en-US" smtClean="0"/>
              <a:t>Synchronization Hardware</a:t>
            </a:r>
          </a:p>
          <a:p>
            <a:pPr>
              <a:lnSpc>
                <a:spcPct val="80000"/>
              </a:lnSpc>
            </a:pPr>
            <a:r>
              <a:rPr lang="en-US" smtClean="0"/>
              <a:t>Semaphores</a:t>
            </a:r>
          </a:p>
          <a:p>
            <a:pPr>
              <a:lnSpc>
                <a:spcPct val="80000"/>
              </a:lnSpc>
            </a:pPr>
            <a:r>
              <a:rPr lang="en-US" smtClean="0"/>
              <a:t>Classic Problems of Synchronization</a:t>
            </a:r>
          </a:p>
          <a:p>
            <a:pPr>
              <a:lnSpc>
                <a:spcPct val="80000"/>
              </a:lnSpc>
            </a:pPr>
            <a:r>
              <a:rPr lang="en-US" smtClean="0"/>
              <a:t>Monitors</a:t>
            </a:r>
          </a:p>
          <a:p>
            <a:pPr>
              <a:lnSpc>
                <a:spcPct val="80000"/>
              </a:lnSpc>
            </a:pPr>
            <a:r>
              <a:rPr lang="en-US" smtClean="0"/>
              <a:t>Synchronization Examples </a:t>
            </a:r>
          </a:p>
          <a:p>
            <a:pPr>
              <a:lnSpc>
                <a:spcPct val="80000"/>
              </a:lnSpc>
            </a:pPr>
            <a:r>
              <a:rPr lang="en-US" smtClean="0"/>
              <a:t>Atomic Transactions</a:t>
            </a:r>
          </a:p>
        </p:txBody>
      </p:sp>
      <p:sp>
        <p:nvSpPr>
          <p:cNvPr id="4100" name="Rectangle 5"/>
          <p:cNvSpPr>
            <a:spLocks noChangeArrowheads="1"/>
          </p:cNvSpPr>
          <p:nvPr/>
        </p:nvSpPr>
        <p:spPr bwMode="auto">
          <a:xfrm>
            <a:off x="3429000" y="6821488"/>
            <a:ext cx="6118225" cy="963612"/>
          </a:xfrm>
          <a:prstGeom prst="rect">
            <a:avLst/>
          </a:prstGeom>
          <a:noFill/>
          <a:ln w="9525">
            <a:noFill/>
            <a:miter lim="800000"/>
            <a:headEnd/>
            <a:tailEnd/>
          </a:ln>
        </p:spPr>
        <p:txBody>
          <a:bodyPr lIns="130615" tIns="65308" rIns="130615" bIns="65308">
            <a:spAutoFit/>
          </a:bodyPr>
          <a:lstStyle/>
          <a:p>
            <a:endParaRPr kumimoji="1" lang="en-US">
              <a:latin typeface="Helvetica" charset="0"/>
            </a:endParaRPr>
          </a:p>
          <a:p>
            <a:endParaRPr kumimoji="1" lang="en-US">
              <a:latin typeface="Helvetica" charset="0"/>
            </a:endParaRPr>
          </a:p>
          <a:p>
            <a:endParaRPr kumimoji="1" lang="en-US">
              <a:latin typeface="Helvetica"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smtClean="0"/>
              <a:t>Semaphore</a:t>
            </a:r>
          </a:p>
        </p:txBody>
      </p:sp>
      <p:sp>
        <p:nvSpPr>
          <p:cNvPr id="22531" name="Rectangle 3"/>
          <p:cNvSpPr>
            <a:spLocks noGrp="1" noChangeArrowheads="1"/>
          </p:cNvSpPr>
          <p:nvPr>
            <p:ph type="body" idx="1"/>
          </p:nvPr>
        </p:nvSpPr>
        <p:spPr>
          <a:xfrm>
            <a:off x="1241425" y="1706563"/>
            <a:ext cx="11882438" cy="7005637"/>
          </a:xfrm>
        </p:spPr>
        <p:txBody>
          <a:bodyPr/>
          <a:lstStyle/>
          <a:p>
            <a:pPr>
              <a:lnSpc>
                <a:spcPct val="90000"/>
              </a:lnSpc>
            </a:pPr>
            <a:r>
              <a:rPr lang="en-US" sz="2300" smtClean="0"/>
              <a:t>Synchronization tool that does not require busy waiting </a:t>
            </a:r>
            <a:endParaRPr lang="en-US" sz="2300" i="1" smtClean="0">
              <a:solidFill>
                <a:schemeClr val="tx2"/>
              </a:solidFill>
            </a:endParaRPr>
          </a:p>
          <a:p>
            <a:pPr>
              <a:lnSpc>
                <a:spcPct val="90000"/>
              </a:lnSpc>
            </a:pPr>
            <a:r>
              <a:rPr lang="en-US" sz="2300" smtClean="0"/>
              <a:t>Semaphore </a:t>
            </a:r>
            <a:r>
              <a:rPr lang="en-US" sz="2300" i="1" smtClean="0"/>
              <a:t>S</a:t>
            </a:r>
            <a:r>
              <a:rPr lang="en-US" sz="2300" smtClean="0"/>
              <a:t> – integer variable</a:t>
            </a:r>
          </a:p>
          <a:p>
            <a:pPr>
              <a:lnSpc>
                <a:spcPct val="90000"/>
              </a:lnSpc>
            </a:pPr>
            <a:r>
              <a:rPr lang="en-US" sz="2300" smtClean="0"/>
              <a:t>Two standard operations modify </a:t>
            </a:r>
            <a:r>
              <a:rPr lang="en-US" sz="2300" smtClean="0">
                <a:solidFill>
                  <a:srgbClr val="0000FF"/>
                </a:solidFill>
              </a:rPr>
              <a:t>S: wait()</a:t>
            </a:r>
            <a:r>
              <a:rPr lang="en-US" sz="2300" smtClean="0"/>
              <a:t> and </a:t>
            </a:r>
            <a:r>
              <a:rPr lang="en-US" sz="2300" smtClean="0">
                <a:solidFill>
                  <a:srgbClr val="0000FF"/>
                </a:solidFill>
              </a:rPr>
              <a:t>signal()</a:t>
            </a:r>
          </a:p>
          <a:p>
            <a:pPr lvl="1">
              <a:lnSpc>
                <a:spcPct val="90000"/>
              </a:lnSpc>
            </a:pPr>
            <a:r>
              <a:rPr lang="en-US" smtClean="0"/>
              <a:t>Originally called </a:t>
            </a:r>
            <a:r>
              <a:rPr lang="en-US" smtClean="0">
                <a:solidFill>
                  <a:srgbClr val="3366FF"/>
                </a:solidFill>
              </a:rPr>
              <a:t>P() </a:t>
            </a:r>
            <a:r>
              <a:rPr lang="en-US" smtClean="0"/>
              <a:t>and</a:t>
            </a:r>
            <a:r>
              <a:rPr lang="en-US" i="1" smtClean="0"/>
              <a:t> </a:t>
            </a:r>
            <a:r>
              <a:rPr lang="en-US" smtClean="0">
                <a:solidFill>
                  <a:srgbClr val="3366FF"/>
                </a:solidFill>
              </a:rPr>
              <a:t>V()</a:t>
            </a:r>
          </a:p>
          <a:p>
            <a:pPr>
              <a:lnSpc>
                <a:spcPct val="90000"/>
              </a:lnSpc>
            </a:pPr>
            <a:r>
              <a:rPr lang="en-US" sz="2300" smtClean="0"/>
              <a:t>Less complicated</a:t>
            </a:r>
          </a:p>
          <a:p>
            <a:pPr>
              <a:lnSpc>
                <a:spcPct val="90000"/>
              </a:lnSpc>
            </a:pPr>
            <a:r>
              <a:rPr lang="en-US" sz="2300" smtClean="0"/>
              <a:t>Can only be accessed via two indivisible (atomic) operations</a:t>
            </a:r>
          </a:p>
          <a:p>
            <a:pPr lvl="1">
              <a:lnSpc>
                <a:spcPct val="90000"/>
              </a:lnSpc>
            </a:pPr>
            <a:r>
              <a:rPr lang="en-US" smtClean="0">
                <a:solidFill>
                  <a:srgbClr val="0000FF"/>
                </a:solidFill>
                <a:sym typeface="Symbol" charset="2"/>
              </a:rPr>
              <a:t>wait (S) { </a:t>
            </a:r>
          </a:p>
          <a:p>
            <a:pPr lvl="1">
              <a:lnSpc>
                <a:spcPct val="90000"/>
              </a:lnSpc>
              <a:buFont typeface="Monotype Sorts" charset="2"/>
              <a:buNone/>
            </a:pPr>
            <a:r>
              <a:rPr lang="en-US" smtClean="0">
                <a:solidFill>
                  <a:srgbClr val="0000FF"/>
                </a:solidFill>
                <a:sym typeface="Symbol" charset="2"/>
              </a:rPr>
              <a:t>           while S &lt;= 0</a:t>
            </a:r>
          </a:p>
          <a:p>
            <a:pPr lvl="1">
              <a:lnSpc>
                <a:spcPct val="90000"/>
              </a:lnSpc>
              <a:buFont typeface="Monotype Sorts" charset="2"/>
              <a:buNone/>
            </a:pPr>
            <a:r>
              <a:rPr lang="en-US" smtClean="0">
                <a:solidFill>
                  <a:srgbClr val="0000FF"/>
                </a:solidFill>
                <a:sym typeface="Symbol" charset="2"/>
              </a:rPr>
              <a:t>		          ; // no-op</a:t>
            </a:r>
          </a:p>
          <a:p>
            <a:pPr lvl="1">
              <a:lnSpc>
                <a:spcPct val="90000"/>
              </a:lnSpc>
              <a:buFont typeface="Monotype Sorts" charset="2"/>
              <a:buNone/>
            </a:pPr>
            <a:r>
              <a:rPr lang="en-US" smtClean="0">
                <a:solidFill>
                  <a:srgbClr val="0000FF"/>
                </a:solidFill>
                <a:sym typeface="Symbol" charset="2"/>
              </a:rPr>
              <a:t>              S--;</a:t>
            </a:r>
          </a:p>
          <a:p>
            <a:pPr lvl="1">
              <a:lnSpc>
                <a:spcPct val="90000"/>
              </a:lnSpc>
              <a:buFont typeface="Monotype Sorts" charset="2"/>
              <a:buNone/>
            </a:pPr>
            <a:r>
              <a:rPr lang="en-US" smtClean="0">
                <a:solidFill>
                  <a:srgbClr val="0000FF"/>
                </a:solidFill>
                <a:sym typeface="Symbol" charset="2"/>
              </a:rPr>
              <a:t>      }</a:t>
            </a:r>
          </a:p>
          <a:p>
            <a:pPr lvl="1">
              <a:lnSpc>
                <a:spcPct val="90000"/>
              </a:lnSpc>
            </a:pPr>
            <a:r>
              <a:rPr lang="en-US" smtClean="0">
                <a:solidFill>
                  <a:srgbClr val="0000FF"/>
                </a:solidFill>
                <a:sym typeface="Symbol" charset="2"/>
              </a:rPr>
              <a:t>signal (S) { </a:t>
            </a:r>
          </a:p>
          <a:p>
            <a:pPr lvl="1">
              <a:lnSpc>
                <a:spcPct val="90000"/>
              </a:lnSpc>
              <a:buFont typeface="Monotype Sorts" charset="2"/>
              <a:buNone/>
            </a:pPr>
            <a:r>
              <a:rPr lang="en-US" smtClean="0">
                <a:solidFill>
                  <a:srgbClr val="0000FF"/>
                </a:solidFill>
                <a:sym typeface="Symbol" charset="2"/>
              </a:rPr>
              <a:t>        S++;</a:t>
            </a:r>
          </a:p>
          <a:p>
            <a:pPr lvl="1">
              <a:lnSpc>
                <a:spcPct val="90000"/>
              </a:lnSpc>
              <a:buFont typeface="Monotype Sorts" charset="2"/>
              <a:buNone/>
            </a:pPr>
            <a:r>
              <a:rPr lang="en-US" smtClean="0">
                <a:solidFill>
                  <a:srgbClr val="0000FF"/>
                </a:solidFill>
                <a:sym typeface="Symbol" charset="2"/>
              </a:rPr>
              <a:t>     }</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842963" y="577850"/>
            <a:ext cx="12801600" cy="609600"/>
          </a:xfrm>
        </p:spPr>
        <p:txBody>
          <a:bodyPr/>
          <a:lstStyle/>
          <a:p>
            <a:pPr eaLnBrk="1" hangingPunct="1"/>
            <a:r>
              <a:rPr lang="en-US" sz="4000" smtClean="0"/>
              <a:t>Semaphore as </a:t>
            </a:r>
            <a:br>
              <a:rPr lang="en-US" sz="4000" smtClean="0"/>
            </a:br>
            <a:r>
              <a:rPr lang="en-US" sz="4000" smtClean="0"/>
              <a:t>General Synchronization Tool</a:t>
            </a:r>
          </a:p>
        </p:txBody>
      </p:sp>
      <p:sp>
        <p:nvSpPr>
          <p:cNvPr id="23555" name="Rectangle 3"/>
          <p:cNvSpPr>
            <a:spLocks noGrp="1" noChangeArrowheads="1"/>
          </p:cNvSpPr>
          <p:nvPr>
            <p:ph type="body" idx="1"/>
          </p:nvPr>
        </p:nvSpPr>
        <p:spPr/>
        <p:txBody>
          <a:bodyPr/>
          <a:lstStyle/>
          <a:p>
            <a:pPr>
              <a:tabLst>
                <a:tab pos="2862263" algn="ctr"/>
                <a:tab pos="6451600" algn="ctr"/>
              </a:tabLst>
            </a:pPr>
            <a:r>
              <a:rPr lang="en-US" sz="2300" b="1" smtClean="0">
                <a:solidFill>
                  <a:srgbClr val="3366FF"/>
                </a:solidFill>
              </a:rPr>
              <a:t>Counting</a:t>
            </a:r>
            <a:r>
              <a:rPr lang="en-US" sz="2300" smtClean="0">
                <a:solidFill>
                  <a:srgbClr val="3366FF"/>
                </a:solidFill>
              </a:rPr>
              <a:t> </a:t>
            </a:r>
            <a:r>
              <a:rPr lang="en-US" sz="2300" smtClean="0"/>
              <a:t>semaphore – integer value can range over an unrestricted domain</a:t>
            </a:r>
          </a:p>
          <a:p>
            <a:pPr>
              <a:tabLst>
                <a:tab pos="2862263" algn="ctr"/>
                <a:tab pos="6451600" algn="ctr"/>
              </a:tabLst>
            </a:pPr>
            <a:r>
              <a:rPr lang="en-US" sz="2300" b="1" smtClean="0">
                <a:solidFill>
                  <a:srgbClr val="3366FF"/>
                </a:solidFill>
              </a:rPr>
              <a:t>Binary </a:t>
            </a:r>
            <a:r>
              <a:rPr lang="en-US" sz="2300" smtClean="0"/>
              <a:t>semaphore – integer value can range only between 0 </a:t>
            </a:r>
            <a:br>
              <a:rPr lang="en-US" sz="2300" smtClean="0"/>
            </a:br>
            <a:r>
              <a:rPr lang="en-US" sz="2300" smtClean="0"/>
              <a:t>and 1; can be simpler to implement</a:t>
            </a:r>
          </a:p>
          <a:p>
            <a:pPr lvl="1">
              <a:tabLst>
                <a:tab pos="2862263" algn="ctr"/>
                <a:tab pos="6451600" algn="ctr"/>
              </a:tabLst>
            </a:pPr>
            <a:r>
              <a:rPr lang="en-US" sz="2300" smtClean="0">
                <a:sym typeface="MT Extra" charset="0"/>
              </a:rPr>
              <a:t>Also known as </a:t>
            </a:r>
            <a:r>
              <a:rPr lang="en-US" sz="2300" b="1" smtClean="0">
                <a:solidFill>
                  <a:srgbClr val="3366FF"/>
                </a:solidFill>
                <a:sym typeface="MT Extra" charset="0"/>
              </a:rPr>
              <a:t>mutex locks</a:t>
            </a:r>
            <a:endParaRPr lang="en-US" sz="2300" b="1" smtClean="0">
              <a:solidFill>
                <a:srgbClr val="3366FF"/>
              </a:solidFill>
            </a:endParaRPr>
          </a:p>
          <a:p>
            <a:pPr>
              <a:tabLst>
                <a:tab pos="2862263" algn="ctr"/>
                <a:tab pos="6451600" algn="ctr"/>
              </a:tabLst>
            </a:pPr>
            <a:r>
              <a:rPr lang="en-US" sz="2300" smtClean="0"/>
              <a:t>Can implement a counting semaphore </a:t>
            </a:r>
            <a:r>
              <a:rPr lang="en-US" sz="2300" smtClean="0">
                <a:solidFill>
                  <a:srgbClr val="0000FF"/>
                </a:solidFill>
              </a:rPr>
              <a:t>S</a:t>
            </a:r>
            <a:r>
              <a:rPr lang="en-US" sz="2300" smtClean="0"/>
              <a:t> as a binary semaphore</a:t>
            </a:r>
          </a:p>
          <a:p>
            <a:pPr>
              <a:tabLst>
                <a:tab pos="2862263" algn="ctr"/>
                <a:tab pos="6451600" algn="ctr"/>
              </a:tabLst>
            </a:pPr>
            <a:r>
              <a:rPr lang="en-US" sz="2300" smtClean="0">
                <a:sym typeface="MT Extra" charset="0"/>
              </a:rPr>
              <a:t>Provides mutual exclusion</a:t>
            </a:r>
          </a:p>
          <a:p>
            <a:pPr lvl="1">
              <a:buFont typeface="Monotype Sorts" charset="2"/>
              <a:buNone/>
              <a:tabLst>
                <a:tab pos="2862263" algn="ctr"/>
                <a:tab pos="6451600" algn="ctr"/>
              </a:tabLst>
            </a:pPr>
            <a:r>
              <a:rPr lang="en-US" sz="2300" smtClean="0">
                <a:solidFill>
                  <a:srgbClr val="0000FF"/>
                </a:solidFill>
                <a:sym typeface="MT Extra" charset="0"/>
              </a:rPr>
              <a:t>Semaphore mutex;    //  initialized to 1</a:t>
            </a:r>
          </a:p>
          <a:p>
            <a:pPr lvl="1">
              <a:buFont typeface="Monotype Sorts" charset="2"/>
              <a:buNone/>
              <a:tabLst>
                <a:tab pos="2862263" algn="ctr"/>
                <a:tab pos="6451600" algn="ctr"/>
              </a:tabLst>
            </a:pPr>
            <a:r>
              <a:rPr lang="en-US" sz="2300" smtClean="0">
                <a:solidFill>
                  <a:srgbClr val="0000FF"/>
                </a:solidFill>
                <a:sym typeface="MT Extra" charset="0"/>
              </a:rPr>
              <a:t>do {</a:t>
            </a:r>
          </a:p>
          <a:p>
            <a:pPr lvl="1">
              <a:buFont typeface="Monotype Sorts" charset="2"/>
              <a:buNone/>
              <a:tabLst>
                <a:tab pos="2862263" algn="ctr"/>
                <a:tab pos="6451600" algn="ctr"/>
              </a:tabLst>
            </a:pPr>
            <a:r>
              <a:rPr lang="en-US" sz="2300" smtClean="0">
                <a:solidFill>
                  <a:srgbClr val="0000FF"/>
                </a:solidFill>
                <a:sym typeface="MT Extra" charset="0"/>
              </a:rPr>
              <a:t>	wait (mutex);</a:t>
            </a:r>
          </a:p>
          <a:p>
            <a:pPr lvl="1">
              <a:buFont typeface="Monotype Sorts" charset="2"/>
              <a:buNone/>
              <a:tabLst>
                <a:tab pos="2862263" algn="ctr"/>
                <a:tab pos="6451600" algn="ctr"/>
              </a:tabLst>
            </a:pPr>
            <a:r>
              <a:rPr lang="en-US" sz="2300" smtClean="0">
                <a:solidFill>
                  <a:srgbClr val="0000FF"/>
                </a:solidFill>
                <a:sym typeface="MT Extra" charset="0"/>
              </a:rPr>
              <a:t>         // Critical Section</a:t>
            </a:r>
          </a:p>
          <a:p>
            <a:pPr lvl="1">
              <a:buFont typeface="Monotype Sorts" charset="2"/>
              <a:buNone/>
              <a:tabLst>
                <a:tab pos="2862263" algn="ctr"/>
                <a:tab pos="6451600" algn="ctr"/>
              </a:tabLst>
            </a:pPr>
            <a:r>
              <a:rPr lang="en-US" sz="2300" smtClean="0">
                <a:solidFill>
                  <a:srgbClr val="0000FF"/>
                </a:solidFill>
                <a:sym typeface="MT Extra" charset="0"/>
              </a:rPr>
              <a:t>     signal (mutex);</a:t>
            </a:r>
          </a:p>
          <a:p>
            <a:pPr lvl="1">
              <a:buFont typeface="Monotype Sorts" charset="2"/>
              <a:buNone/>
              <a:tabLst>
                <a:tab pos="2862263" algn="ctr"/>
                <a:tab pos="6451600" algn="ctr"/>
              </a:tabLst>
            </a:pPr>
            <a:r>
              <a:rPr lang="en-US" sz="2300" smtClean="0">
                <a:solidFill>
                  <a:srgbClr val="0000FF"/>
                </a:solidFill>
                <a:sym typeface="MT Extra" charset="0"/>
              </a:rPr>
              <a:t>		// remainder section</a:t>
            </a:r>
          </a:p>
          <a:p>
            <a:pPr lvl="1">
              <a:buFont typeface="Monotype Sorts" charset="2"/>
              <a:buNone/>
              <a:tabLst>
                <a:tab pos="2862263" algn="ctr"/>
                <a:tab pos="6451600" algn="ctr"/>
              </a:tabLst>
            </a:pPr>
            <a:r>
              <a:rPr lang="en-US" sz="2300" smtClean="0">
                <a:solidFill>
                  <a:srgbClr val="0000FF"/>
                </a:solidFill>
                <a:sym typeface="MT Extra" charset="0"/>
              </a:rPr>
              <a:t>} while (TRUE);</a:t>
            </a:r>
          </a:p>
          <a:p>
            <a:pPr>
              <a:buFont typeface="Monotype Sorts" charset="2"/>
              <a:buNone/>
              <a:tabLst>
                <a:tab pos="2862263" algn="ctr"/>
                <a:tab pos="6451600" algn="ctr"/>
              </a:tabLst>
            </a:pPr>
            <a:endParaRPr lang="en-US" sz="2000" smtClean="0">
              <a:solidFill>
                <a:srgbClr val="0000FF"/>
              </a:solidFill>
              <a:sym typeface="MT Extra"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smtClean="0"/>
              <a:t>Semaphore Implementation</a:t>
            </a:r>
          </a:p>
        </p:txBody>
      </p:sp>
      <p:sp>
        <p:nvSpPr>
          <p:cNvPr id="24579" name="Rectangle 3"/>
          <p:cNvSpPr>
            <a:spLocks noGrp="1" noChangeArrowheads="1"/>
          </p:cNvSpPr>
          <p:nvPr>
            <p:ph type="body" idx="1"/>
          </p:nvPr>
        </p:nvSpPr>
        <p:spPr>
          <a:xfrm>
            <a:off x="1209675" y="1644650"/>
            <a:ext cx="11625263" cy="6040438"/>
          </a:xfrm>
        </p:spPr>
        <p:txBody>
          <a:bodyPr/>
          <a:lstStyle/>
          <a:p>
            <a:r>
              <a:rPr lang="en-US" smtClean="0"/>
              <a:t>Must guarantee that no two processes can execute </a:t>
            </a:r>
            <a:r>
              <a:rPr lang="en-US" smtClean="0">
                <a:solidFill>
                  <a:srgbClr val="0000FF"/>
                </a:solidFill>
              </a:rPr>
              <a:t>wait ()</a:t>
            </a:r>
            <a:r>
              <a:rPr lang="en-US" smtClean="0"/>
              <a:t> and </a:t>
            </a:r>
            <a:r>
              <a:rPr lang="en-US" smtClean="0">
                <a:solidFill>
                  <a:srgbClr val="0000FF"/>
                </a:solidFill>
              </a:rPr>
              <a:t>signal ()</a:t>
            </a:r>
            <a:r>
              <a:rPr lang="en-US" smtClean="0"/>
              <a:t> on the same semaphore at the same time</a:t>
            </a:r>
          </a:p>
          <a:p>
            <a:endParaRPr lang="en-US" smtClean="0"/>
          </a:p>
          <a:p>
            <a:r>
              <a:rPr lang="en-US" smtClean="0"/>
              <a:t>Thus, implementation becomes the critical section problem where the wait and signal code are placed in the crtical section</a:t>
            </a:r>
          </a:p>
          <a:p>
            <a:pPr lvl="1"/>
            <a:r>
              <a:rPr lang="en-US" smtClean="0"/>
              <a:t>Could now have </a:t>
            </a:r>
            <a:r>
              <a:rPr lang="en-US" b="1" smtClean="0">
                <a:solidFill>
                  <a:srgbClr val="3366FF"/>
                </a:solidFill>
              </a:rPr>
              <a:t>busy waiting</a:t>
            </a:r>
            <a:r>
              <a:rPr lang="en-US" smtClean="0">
                <a:solidFill>
                  <a:srgbClr val="3366FF"/>
                </a:solidFill>
              </a:rPr>
              <a:t> </a:t>
            </a:r>
            <a:r>
              <a:rPr lang="en-US" smtClean="0"/>
              <a:t>in critical section implementation</a:t>
            </a:r>
          </a:p>
          <a:p>
            <a:pPr lvl="2"/>
            <a:r>
              <a:rPr lang="en-US" smtClean="0"/>
              <a:t>But implementation code is short</a:t>
            </a:r>
          </a:p>
          <a:p>
            <a:pPr lvl="2"/>
            <a:r>
              <a:rPr lang="en-US" smtClean="0"/>
              <a:t>Little busy waiting if critical section rarely occupied</a:t>
            </a:r>
          </a:p>
          <a:p>
            <a:pPr lvl="2"/>
            <a:endParaRPr lang="en-US" smtClean="0"/>
          </a:p>
          <a:p>
            <a:r>
              <a:rPr lang="en-US" smtClean="0"/>
              <a:t>Note that applications may spend lots of time in critical sections and therefore this is not a good solution</a:t>
            </a:r>
          </a:p>
          <a:p>
            <a:pPr>
              <a:buFont typeface="Monotype Sorts" charset="2"/>
              <a:buNone/>
            </a:pPr>
            <a:r>
              <a:rPr lang="en-US" smtClean="0"/>
              <a:t> </a:t>
            </a:r>
          </a:p>
          <a:p>
            <a:pPr lvl="1">
              <a:buFont typeface="Monotype Sorts" charset="2"/>
              <a:buNone/>
            </a:pPr>
            <a:endParaRPr lang="en-US" smtClean="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1014413" y="368300"/>
            <a:ext cx="12115800" cy="812800"/>
          </a:xfrm>
        </p:spPr>
        <p:txBody>
          <a:bodyPr/>
          <a:lstStyle/>
          <a:p>
            <a:pPr eaLnBrk="1" hangingPunct="1"/>
            <a:r>
              <a:rPr lang="en-US" sz="4000" smtClean="0"/>
              <a:t>Semaphore Implementation </a:t>
            </a:r>
            <a:br>
              <a:rPr lang="en-US" sz="4000" smtClean="0"/>
            </a:br>
            <a:r>
              <a:rPr lang="en-US" sz="4000" smtClean="0"/>
              <a:t>with no Busy waiting </a:t>
            </a:r>
          </a:p>
        </p:txBody>
      </p:sp>
      <p:sp>
        <p:nvSpPr>
          <p:cNvPr id="25603" name="Rectangle 3"/>
          <p:cNvSpPr>
            <a:spLocks noGrp="1" noChangeArrowheads="1"/>
          </p:cNvSpPr>
          <p:nvPr>
            <p:ph type="body" idx="1"/>
          </p:nvPr>
        </p:nvSpPr>
        <p:spPr>
          <a:xfrm>
            <a:off x="1266825" y="1900238"/>
            <a:ext cx="11261725" cy="6267450"/>
          </a:xfrm>
        </p:spPr>
        <p:txBody>
          <a:bodyPr/>
          <a:lstStyle/>
          <a:p>
            <a:r>
              <a:rPr lang="en-US" smtClean="0"/>
              <a:t>With each semaphore there is an associated waiting queue</a:t>
            </a:r>
          </a:p>
          <a:p>
            <a:r>
              <a:rPr lang="en-US" smtClean="0"/>
              <a:t>Each entry in a waiting queue has two data items:</a:t>
            </a:r>
          </a:p>
          <a:p>
            <a:pPr lvl="1"/>
            <a:r>
              <a:rPr lang="en-US" smtClean="0"/>
              <a:t> value (of type integer)</a:t>
            </a:r>
          </a:p>
          <a:p>
            <a:pPr lvl="1"/>
            <a:r>
              <a:rPr lang="en-US" smtClean="0"/>
              <a:t> pointer to next record in the list</a:t>
            </a:r>
          </a:p>
          <a:p>
            <a:pPr lvl="1">
              <a:buFont typeface="Monotype Sorts" charset="2"/>
              <a:buNone/>
            </a:pPr>
            <a:endParaRPr lang="en-US" smtClean="0"/>
          </a:p>
          <a:p>
            <a:r>
              <a:rPr lang="en-US" smtClean="0"/>
              <a:t>Two operations:</a:t>
            </a:r>
          </a:p>
          <a:p>
            <a:pPr lvl="1"/>
            <a:r>
              <a:rPr lang="en-US" b="1" smtClean="0">
                <a:solidFill>
                  <a:srgbClr val="3366FF"/>
                </a:solidFill>
              </a:rPr>
              <a:t>block</a:t>
            </a:r>
            <a:r>
              <a:rPr lang="en-US" smtClean="0">
                <a:solidFill>
                  <a:srgbClr val="3366FF"/>
                </a:solidFill>
              </a:rPr>
              <a:t> </a:t>
            </a:r>
            <a:r>
              <a:rPr lang="en-US" smtClean="0"/>
              <a:t>– place the process invoking the operation on the appropriate waiting queue</a:t>
            </a:r>
          </a:p>
          <a:p>
            <a:pPr lvl="1"/>
            <a:r>
              <a:rPr lang="en-US" b="1" smtClean="0">
                <a:solidFill>
                  <a:srgbClr val="3366FF"/>
                </a:solidFill>
              </a:rPr>
              <a:t>wakeup</a:t>
            </a:r>
            <a:r>
              <a:rPr lang="en-US" smtClean="0">
                <a:solidFill>
                  <a:srgbClr val="3366FF"/>
                </a:solidFill>
              </a:rPr>
              <a:t> </a:t>
            </a:r>
            <a:r>
              <a:rPr lang="en-US" smtClean="0"/>
              <a:t>– remove one of processes in the waiting queue and place it in the ready queue</a:t>
            </a:r>
          </a:p>
          <a:p>
            <a:pPr>
              <a:buFont typeface="Monotype Sorts" charset="2"/>
              <a:buNone/>
            </a:pPr>
            <a:r>
              <a:rPr lang="en-US" smtClean="0">
                <a:solidFill>
                  <a:srgbClr val="0000FF"/>
                </a:solidFill>
              </a:rPr>
              <a:t>                        </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1081088" y="406400"/>
            <a:ext cx="12534900" cy="774700"/>
          </a:xfrm>
        </p:spPr>
        <p:txBody>
          <a:bodyPr/>
          <a:lstStyle/>
          <a:p>
            <a:pPr eaLnBrk="1" hangingPunct="1"/>
            <a:r>
              <a:rPr lang="en-US" sz="4000" smtClean="0"/>
              <a:t>Semaphore Implementation with </a:t>
            </a:r>
            <a:br>
              <a:rPr lang="en-US" sz="4000" smtClean="0"/>
            </a:br>
            <a:r>
              <a:rPr lang="en-US" sz="4000" smtClean="0"/>
              <a:t>no Busy waiting (Cont.)</a:t>
            </a:r>
          </a:p>
        </p:txBody>
      </p:sp>
      <p:sp>
        <p:nvSpPr>
          <p:cNvPr id="26627" name="Rectangle 3"/>
          <p:cNvSpPr>
            <a:spLocks noGrp="1" noChangeArrowheads="1"/>
          </p:cNvSpPr>
          <p:nvPr>
            <p:ph type="body" idx="1"/>
          </p:nvPr>
        </p:nvSpPr>
        <p:spPr>
          <a:xfrm>
            <a:off x="1241425" y="1709738"/>
            <a:ext cx="11136313" cy="6248400"/>
          </a:xfrm>
        </p:spPr>
        <p:txBody>
          <a:bodyPr/>
          <a:lstStyle/>
          <a:p>
            <a:pPr>
              <a:lnSpc>
                <a:spcPct val="80000"/>
              </a:lnSpc>
            </a:pPr>
            <a:r>
              <a:rPr lang="en-US" sz="2300" smtClean="0"/>
              <a:t>Implementation of wait:</a:t>
            </a:r>
          </a:p>
          <a:p>
            <a:pPr>
              <a:lnSpc>
                <a:spcPct val="80000"/>
              </a:lnSpc>
              <a:buFont typeface="Monotype Sorts" charset="2"/>
              <a:buNone/>
            </a:pPr>
            <a:r>
              <a:rPr lang="en-US" sz="2300" smtClean="0">
                <a:solidFill>
                  <a:srgbClr val="0000FF"/>
                </a:solidFill>
              </a:rPr>
              <a:t>            wait(semaphore *S) { </a:t>
            </a:r>
          </a:p>
          <a:p>
            <a:pPr>
              <a:lnSpc>
                <a:spcPct val="80000"/>
              </a:lnSpc>
              <a:buFont typeface="Monotype Sorts" charset="2"/>
              <a:buNone/>
            </a:pPr>
            <a:r>
              <a:rPr lang="en-US" sz="2300" smtClean="0">
                <a:solidFill>
                  <a:srgbClr val="0000FF"/>
                </a:solidFill>
              </a:rPr>
              <a:t>			S-&gt;value--; </a:t>
            </a:r>
          </a:p>
          <a:p>
            <a:pPr>
              <a:lnSpc>
                <a:spcPct val="80000"/>
              </a:lnSpc>
              <a:buFont typeface="Monotype Sorts" charset="2"/>
              <a:buNone/>
            </a:pPr>
            <a:r>
              <a:rPr lang="en-US" sz="2300" smtClean="0">
                <a:solidFill>
                  <a:srgbClr val="0000FF"/>
                </a:solidFill>
              </a:rPr>
              <a:t>			if (S-&gt;value &lt; 0) { </a:t>
            </a:r>
          </a:p>
          <a:p>
            <a:pPr>
              <a:lnSpc>
                <a:spcPct val="80000"/>
              </a:lnSpc>
              <a:buFont typeface="Monotype Sorts" charset="2"/>
              <a:buNone/>
            </a:pPr>
            <a:r>
              <a:rPr lang="en-US" sz="2300" smtClean="0">
                <a:solidFill>
                  <a:srgbClr val="0000FF"/>
                </a:solidFill>
              </a:rPr>
              <a:t>				add this process to S-&gt;list; </a:t>
            </a:r>
          </a:p>
          <a:p>
            <a:pPr>
              <a:lnSpc>
                <a:spcPct val="80000"/>
              </a:lnSpc>
              <a:buFont typeface="Monotype Sorts" charset="2"/>
              <a:buNone/>
            </a:pPr>
            <a:r>
              <a:rPr lang="en-US" sz="2300" smtClean="0">
                <a:solidFill>
                  <a:srgbClr val="0000FF"/>
                </a:solidFill>
              </a:rPr>
              <a:t>				block(); </a:t>
            </a:r>
          </a:p>
          <a:p>
            <a:pPr>
              <a:lnSpc>
                <a:spcPct val="80000"/>
              </a:lnSpc>
              <a:buFont typeface="Monotype Sorts" charset="2"/>
              <a:buNone/>
            </a:pPr>
            <a:r>
              <a:rPr lang="en-US" sz="2300" smtClean="0">
                <a:solidFill>
                  <a:srgbClr val="0000FF"/>
                </a:solidFill>
              </a:rPr>
              <a:t>			} </a:t>
            </a:r>
          </a:p>
          <a:p>
            <a:pPr>
              <a:lnSpc>
                <a:spcPct val="80000"/>
              </a:lnSpc>
              <a:buFont typeface="Monotype Sorts" charset="2"/>
              <a:buNone/>
            </a:pPr>
            <a:r>
              <a:rPr lang="en-US" sz="2300" smtClean="0">
                <a:solidFill>
                  <a:srgbClr val="0000FF"/>
                </a:solidFill>
              </a:rPr>
              <a:t>		}</a:t>
            </a:r>
          </a:p>
          <a:p>
            <a:pPr>
              <a:lnSpc>
                <a:spcPct val="80000"/>
              </a:lnSpc>
            </a:pPr>
            <a:r>
              <a:rPr lang="en-US" sz="2300" smtClean="0"/>
              <a:t>Implementation of signal:</a:t>
            </a:r>
          </a:p>
          <a:p>
            <a:pPr>
              <a:lnSpc>
                <a:spcPct val="80000"/>
              </a:lnSpc>
              <a:buFont typeface="Monotype Sorts" charset="2"/>
              <a:buNone/>
            </a:pPr>
            <a:endParaRPr lang="en-US" sz="2300" smtClean="0"/>
          </a:p>
          <a:p>
            <a:pPr>
              <a:lnSpc>
                <a:spcPct val="80000"/>
              </a:lnSpc>
              <a:buFont typeface="Monotype Sorts" charset="2"/>
              <a:buNone/>
            </a:pPr>
            <a:r>
              <a:rPr lang="en-US" sz="2300" smtClean="0">
                <a:solidFill>
                  <a:srgbClr val="0000FF"/>
                </a:solidFill>
              </a:rPr>
              <a:t>		signal(semaphore *S) { </a:t>
            </a:r>
          </a:p>
          <a:p>
            <a:pPr>
              <a:lnSpc>
                <a:spcPct val="80000"/>
              </a:lnSpc>
              <a:buFont typeface="Monotype Sorts" charset="2"/>
              <a:buNone/>
            </a:pPr>
            <a:r>
              <a:rPr lang="en-US" sz="2300" smtClean="0">
                <a:solidFill>
                  <a:srgbClr val="0000FF"/>
                </a:solidFill>
              </a:rPr>
              <a:t>			S-&gt;value++; </a:t>
            </a:r>
          </a:p>
          <a:p>
            <a:pPr>
              <a:lnSpc>
                <a:spcPct val="80000"/>
              </a:lnSpc>
              <a:buFont typeface="Monotype Sorts" charset="2"/>
              <a:buNone/>
            </a:pPr>
            <a:r>
              <a:rPr lang="en-US" sz="2300" smtClean="0">
                <a:solidFill>
                  <a:srgbClr val="0000FF"/>
                </a:solidFill>
              </a:rPr>
              <a:t>			if (S-&gt;value &lt;= 0) { </a:t>
            </a:r>
          </a:p>
          <a:p>
            <a:pPr>
              <a:lnSpc>
                <a:spcPct val="80000"/>
              </a:lnSpc>
              <a:buFont typeface="Monotype Sorts" charset="2"/>
              <a:buNone/>
            </a:pPr>
            <a:r>
              <a:rPr lang="en-US" sz="2300" smtClean="0">
                <a:solidFill>
                  <a:srgbClr val="0000FF"/>
                </a:solidFill>
              </a:rPr>
              <a:t>				remove a process P from S-&gt;list; </a:t>
            </a:r>
          </a:p>
          <a:p>
            <a:pPr>
              <a:lnSpc>
                <a:spcPct val="80000"/>
              </a:lnSpc>
              <a:buFont typeface="Monotype Sorts" charset="2"/>
              <a:buNone/>
            </a:pPr>
            <a:r>
              <a:rPr lang="en-US" sz="2300" smtClean="0">
                <a:solidFill>
                  <a:srgbClr val="0000FF"/>
                </a:solidFill>
              </a:rPr>
              <a:t>				wakeup(P); </a:t>
            </a:r>
          </a:p>
          <a:p>
            <a:pPr>
              <a:lnSpc>
                <a:spcPct val="80000"/>
              </a:lnSpc>
              <a:buFont typeface="Monotype Sorts" charset="2"/>
              <a:buNone/>
            </a:pPr>
            <a:r>
              <a:rPr lang="en-US" sz="2300" smtClean="0">
                <a:solidFill>
                  <a:srgbClr val="0000FF"/>
                </a:solidFill>
              </a:rPr>
              <a:t>			}</a:t>
            </a:r>
          </a:p>
          <a:p>
            <a:pPr>
              <a:lnSpc>
                <a:spcPct val="80000"/>
              </a:lnSpc>
              <a:buFont typeface="Monotype Sorts" charset="2"/>
              <a:buNone/>
            </a:pPr>
            <a:r>
              <a:rPr lang="en-US" sz="2300" smtClean="0">
                <a:solidFill>
                  <a:srgbClr val="0000FF"/>
                </a:solidFill>
              </a:rPr>
              <a:t>		} </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1455738" y="369888"/>
            <a:ext cx="11574462" cy="768350"/>
          </a:xfrm>
        </p:spPr>
        <p:txBody>
          <a:bodyPr/>
          <a:lstStyle/>
          <a:p>
            <a:pPr eaLnBrk="1" hangingPunct="1"/>
            <a:r>
              <a:rPr lang="en-US" smtClean="0"/>
              <a:t>Deadlock and Starvation</a:t>
            </a:r>
          </a:p>
        </p:txBody>
      </p:sp>
      <p:sp>
        <p:nvSpPr>
          <p:cNvPr id="27651" name="Rectangle 3"/>
          <p:cNvSpPr>
            <a:spLocks noGrp="1" noChangeArrowheads="1"/>
          </p:cNvSpPr>
          <p:nvPr>
            <p:ph type="body" idx="1"/>
          </p:nvPr>
        </p:nvSpPr>
        <p:spPr>
          <a:xfrm>
            <a:off x="1209675" y="1644650"/>
            <a:ext cx="11420475" cy="6223000"/>
          </a:xfrm>
        </p:spPr>
        <p:txBody>
          <a:bodyPr/>
          <a:lstStyle/>
          <a:p>
            <a:pPr>
              <a:lnSpc>
                <a:spcPct val="90000"/>
              </a:lnSpc>
              <a:tabLst>
                <a:tab pos="2693988" algn="ctr"/>
                <a:tab pos="6529388" algn="ctr"/>
              </a:tabLst>
            </a:pPr>
            <a:r>
              <a:rPr lang="en-US" b="1" smtClean="0">
                <a:solidFill>
                  <a:srgbClr val="3366FF"/>
                </a:solidFill>
              </a:rPr>
              <a:t>Deadlock </a:t>
            </a:r>
            <a:r>
              <a:rPr lang="en-US" smtClean="0"/>
              <a:t>– two or more processes are waiting indefinitely for an event that can be caused by only one of the waiting processes</a:t>
            </a:r>
          </a:p>
          <a:p>
            <a:pPr>
              <a:lnSpc>
                <a:spcPct val="90000"/>
              </a:lnSpc>
              <a:tabLst>
                <a:tab pos="2693988" algn="ctr"/>
                <a:tab pos="6529388" algn="ctr"/>
              </a:tabLst>
            </a:pPr>
            <a:r>
              <a:rPr lang="en-US" smtClean="0"/>
              <a:t>Let </a:t>
            </a:r>
            <a:r>
              <a:rPr lang="en-US" sz="2300" smtClean="0">
                <a:solidFill>
                  <a:srgbClr val="0000FF"/>
                </a:solidFill>
              </a:rPr>
              <a:t>S</a:t>
            </a:r>
            <a:r>
              <a:rPr lang="en-US" smtClean="0"/>
              <a:t> and </a:t>
            </a:r>
            <a:r>
              <a:rPr lang="en-US" sz="2300" smtClean="0">
                <a:solidFill>
                  <a:srgbClr val="0000FF"/>
                </a:solidFill>
              </a:rPr>
              <a:t>Q</a:t>
            </a:r>
            <a:r>
              <a:rPr lang="en-US" smtClean="0"/>
              <a:t> be two semaphores initialized to 1</a:t>
            </a:r>
          </a:p>
          <a:p>
            <a:pPr>
              <a:lnSpc>
                <a:spcPct val="90000"/>
              </a:lnSpc>
              <a:buFont typeface="Monotype Sorts" charset="2"/>
              <a:buNone/>
              <a:tabLst>
                <a:tab pos="2693988" algn="ctr"/>
                <a:tab pos="6529388" algn="ctr"/>
              </a:tabLst>
            </a:pPr>
            <a:r>
              <a:rPr lang="en-US" i="1" smtClean="0"/>
              <a:t>		        </a:t>
            </a:r>
            <a:r>
              <a:rPr lang="en-US" i="1" smtClean="0">
                <a:solidFill>
                  <a:srgbClr val="0000FF"/>
                </a:solidFill>
              </a:rPr>
              <a:t>P</a:t>
            </a:r>
            <a:r>
              <a:rPr lang="en-US" baseline="-25000" smtClean="0">
                <a:solidFill>
                  <a:srgbClr val="0000FF"/>
                </a:solidFill>
              </a:rPr>
              <a:t>0</a:t>
            </a:r>
            <a:r>
              <a:rPr lang="en-US" smtClean="0">
                <a:solidFill>
                  <a:srgbClr val="0000FF"/>
                </a:solidFill>
              </a:rPr>
              <a:t>	                            </a:t>
            </a:r>
            <a:r>
              <a:rPr lang="en-US" i="1" smtClean="0">
                <a:solidFill>
                  <a:srgbClr val="0000FF"/>
                </a:solidFill>
              </a:rPr>
              <a:t>P</a:t>
            </a:r>
            <a:r>
              <a:rPr lang="en-US" baseline="-25000" smtClean="0">
                <a:solidFill>
                  <a:srgbClr val="0000FF"/>
                </a:solidFill>
              </a:rPr>
              <a:t>1</a:t>
            </a:r>
          </a:p>
          <a:p>
            <a:pPr>
              <a:lnSpc>
                <a:spcPct val="90000"/>
              </a:lnSpc>
              <a:buFont typeface="Monotype Sorts" charset="2"/>
              <a:buNone/>
              <a:tabLst>
                <a:tab pos="2693988" algn="ctr"/>
                <a:tab pos="6529388" algn="ctr"/>
              </a:tabLst>
            </a:pPr>
            <a:r>
              <a:rPr lang="en-US" smtClean="0">
                <a:solidFill>
                  <a:srgbClr val="0000FF"/>
                </a:solidFill>
              </a:rPr>
              <a:t>		     </a:t>
            </a:r>
            <a:r>
              <a:rPr lang="en-US" sz="2300" smtClean="0">
                <a:solidFill>
                  <a:srgbClr val="0000FF"/>
                </a:solidFill>
              </a:rPr>
              <a:t>wait (S); 	                                   wait (Q);</a:t>
            </a:r>
          </a:p>
          <a:p>
            <a:pPr>
              <a:lnSpc>
                <a:spcPct val="90000"/>
              </a:lnSpc>
              <a:buFont typeface="Monotype Sorts" charset="2"/>
              <a:buNone/>
              <a:tabLst>
                <a:tab pos="2693988" algn="ctr"/>
                <a:tab pos="6529388" algn="ctr"/>
              </a:tabLst>
            </a:pPr>
            <a:r>
              <a:rPr lang="en-US" sz="2300" smtClean="0">
                <a:solidFill>
                  <a:srgbClr val="0000FF"/>
                </a:solidFill>
              </a:rPr>
              <a:t>		    wait (Q); 	                                   wait (S);</a:t>
            </a:r>
          </a:p>
          <a:p>
            <a:pPr>
              <a:lnSpc>
                <a:spcPct val="90000"/>
              </a:lnSpc>
              <a:buFont typeface="Monotype Sorts" charset="2"/>
              <a:buNone/>
              <a:tabLst>
                <a:tab pos="2693988" algn="ctr"/>
                <a:tab pos="6529388" algn="ctr"/>
              </a:tabLst>
            </a:pPr>
            <a:r>
              <a:rPr lang="en-US" sz="2300" smtClean="0">
                <a:solidFill>
                  <a:srgbClr val="0000FF"/>
                </a:solidFill>
              </a:rPr>
              <a:t>		. 		.</a:t>
            </a:r>
          </a:p>
          <a:p>
            <a:pPr>
              <a:lnSpc>
                <a:spcPct val="90000"/>
              </a:lnSpc>
              <a:buFont typeface="Monotype Sorts" charset="2"/>
              <a:buNone/>
              <a:tabLst>
                <a:tab pos="2693988" algn="ctr"/>
                <a:tab pos="6529388" algn="ctr"/>
              </a:tabLst>
            </a:pPr>
            <a:r>
              <a:rPr lang="en-US" sz="2300" smtClean="0">
                <a:solidFill>
                  <a:srgbClr val="0000FF"/>
                </a:solidFill>
              </a:rPr>
              <a:t>		. 		.</a:t>
            </a:r>
          </a:p>
          <a:p>
            <a:pPr>
              <a:lnSpc>
                <a:spcPct val="90000"/>
              </a:lnSpc>
              <a:buFont typeface="Monotype Sorts" charset="2"/>
              <a:buNone/>
              <a:tabLst>
                <a:tab pos="2693988" algn="ctr"/>
                <a:tab pos="6529388" algn="ctr"/>
              </a:tabLst>
            </a:pPr>
            <a:r>
              <a:rPr lang="en-US" sz="2300" smtClean="0">
                <a:solidFill>
                  <a:srgbClr val="0000FF"/>
                </a:solidFill>
              </a:rPr>
              <a:t>		. 		.</a:t>
            </a:r>
          </a:p>
          <a:p>
            <a:pPr>
              <a:lnSpc>
                <a:spcPct val="90000"/>
              </a:lnSpc>
              <a:buFont typeface="Monotype Sorts" charset="2"/>
              <a:buNone/>
              <a:tabLst>
                <a:tab pos="2693988" algn="ctr"/>
                <a:tab pos="6529388" algn="ctr"/>
              </a:tabLst>
            </a:pPr>
            <a:r>
              <a:rPr lang="en-US" sz="2300" smtClean="0">
                <a:solidFill>
                  <a:srgbClr val="0000FF"/>
                </a:solidFill>
              </a:rPr>
              <a:t>		     signal (S); 	                                  signal (Q);</a:t>
            </a:r>
          </a:p>
          <a:p>
            <a:pPr>
              <a:lnSpc>
                <a:spcPct val="90000"/>
              </a:lnSpc>
              <a:buFont typeface="Monotype Sorts" charset="2"/>
              <a:buNone/>
              <a:tabLst>
                <a:tab pos="2693988" algn="ctr"/>
                <a:tab pos="6529388" algn="ctr"/>
              </a:tabLst>
            </a:pPr>
            <a:r>
              <a:rPr lang="en-US" sz="2300" smtClean="0">
                <a:solidFill>
                  <a:srgbClr val="0000FF"/>
                </a:solidFill>
              </a:rPr>
              <a:t>		     signal (Q); 	                                  signal (S);</a:t>
            </a:r>
          </a:p>
          <a:p>
            <a:pPr>
              <a:lnSpc>
                <a:spcPct val="90000"/>
              </a:lnSpc>
              <a:tabLst>
                <a:tab pos="2693988" algn="ctr"/>
                <a:tab pos="6529388" algn="ctr"/>
              </a:tabLst>
            </a:pPr>
            <a:r>
              <a:rPr lang="en-US" b="1" smtClean="0">
                <a:solidFill>
                  <a:srgbClr val="3366FF"/>
                </a:solidFill>
                <a:sym typeface="MT Extra" charset="0"/>
              </a:rPr>
              <a:t>Starvation</a:t>
            </a:r>
            <a:r>
              <a:rPr lang="en-US" smtClean="0">
                <a:solidFill>
                  <a:srgbClr val="3366FF"/>
                </a:solidFill>
                <a:sym typeface="MT Extra" charset="0"/>
              </a:rPr>
              <a:t> </a:t>
            </a:r>
            <a:r>
              <a:rPr lang="en-US" smtClean="0"/>
              <a:t>– indefinite blocking  </a:t>
            </a:r>
          </a:p>
          <a:p>
            <a:pPr lvl="1">
              <a:lnSpc>
                <a:spcPct val="90000"/>
              </a:lnSpc>
              <a:tabLst>
                <a:tab pos="2693988" algn="ctr"/>
                <a:tab pos="6529388" algn="ctr"/>
              </a:tabLst>
            </a:pPr>
            <a:r>
              <a:rPr lang="en-US" smtClean="0"/>
              <a:t>A process may never be removed from the semaphore queue in which it is suspended</a:t>
            </a:r>
          </a:p>
          <a:p>
            <a:pPr>
              <a:lnSpc>
                <a:spcPct val="90000"/>
              </a:lnSpc>
              <a:tabLst>
                <a:tab pos="2693988" algn="ctr"/>
                <a:tab pos="6529388" algn="ctr"/>
              </a:tabLst>
            </a:pPr>
            <a:r>
              <a:rPr lang="en-US" b="1" smtClean="0">
                <a:solidFill>
                  <a:srgbClr val="3366FF"/>
                </a:solidFill>
              </a:rPr>
              <a:t>Priority Inversion</a:t>
            </a:r>
            <a:r>
              <a:rPr lang="en-US" smtClean="0">
                <a:solidFill>
                  <a:srgbClr val="3366FF"/>
                </a:solidFill>
              </a:rPr>
              <a:t> </a:t>
            </a:r>
            <a:r>
              <a:rPr lang="en-US" smtClean="0"/>
              <a:t>– Scheduling problem when lower-priority process holds a lock needed by higher-priority process</a:t>
            </a:r>
          </a:p>
          <a:p>
            <a:pPr lvl="1">
              <a:lnSpc>
                <a:spcPct val="90000"/>
              </a:lnSpc>
              <a:tabLst>
                <a:tab pos="2693988" algn="ctr"/>
                <a:tab pos="6529388" algn="ctr"/>
              </a:tabLst>
            </a:pPr>
            <a:r>
              <a:rPr lang="en-US" smtClean="0"/>
              <a:t>Solved via </a:t>
            </a:r>
            <a:r>
              <a:rPr lang="en-US" b="1" smtClean="0">
                <a:solidFill>
                  <a:srgbClr val="3366FF"/>
                </a:solidFill>
              </a:rPr>
              <a:t>priority-inheritance protocol</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1371600" y="304800"/>
            <a:ext cx="12115800" cy="812800"/>
          </a:xfrm>
        </p:spPr>
        <p:txBody>
          <a:bodyPr/>
          <a:lstStyle/>
          <a:p>
            <a:pPr eaLnBrk="1" hangingPunct="1"/>
            <a:r>
              <a:rPr lang="en-US" smtClean="0"/>
              <a:t>Classical Problems of Synchronization</a:t>
            </a:r>
          </a:p>
        </p:txBody>
      </p:sp>
      <p:sp>
        <p:nvSpPr>
          <p:cNvPr id="28675" name="Rectangle 3"/>
          <p:cNvSpPr>
            <a:spLocks noGrp="1" noChangeArrowheads="1"/>
          </p:cNvSpPr>
          <p:nvPr>
            <p:ph type="body" idx="1"/>
          </p:nvPr>
        </p:nvSpPr>
        <p:spPr/>
        <p:txBody>
          <a:bodyPr/>
          <a:lstStyle/>
          <a:p>
            <a:r>
              <a:rPr lang="en-US" smtClean="0"/>
              <a:t>Classical problems used to test newly-proposed synchronization schemes</a:t>
            </a:r>
          </a:p>
          <a:p>
            <a:endParaRPr lang="en-US" smtClean="0"/>
          </a:p>
          <a:p>
            <a:pPr lvl="1"/>
            <a:r>
              <a:rPr lang="en-US" smtClean="0"/>
              <a:t>Bounded-Buffer Problem</a:t>
            </a:r>
          </a:p>
          <a:p>
            <a:endParaRPr lang="en-US" smtClean="0"/>
          </a:p>
          <a:p>
            <a:pPr lvl="1"/>
            <a:r>
              <a:rPr lang="en-US" smtClean="0"/>
              <a:t>Readers and Writers Problem</a:t>
            </a:r>
          </a:p>
          <a:p>
            <a:endParaRPr lang="en-US" smtClean="0"/>
          </a:p>
          <a:p>
            <a:pPr lvl="1"/>
            <a:r>
              <a:rPr lang="en-US" smtClean="0"/>
              <a:t>Dining-Philosophers Problem</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1919288" y="369888"/>
            <a:ext cx="11110912" cy="768350"/>
          </a:xfrm>
        </p:spPr>
        <p:txBody>
          <a:bodyPr/>
          <a:lstStyle/>
          <a:p>
            <a:pPr eaLnBrk="1" hangingPunct="1"/>
            <a:r>
              <a:rPr lang="en-US" smtClean="0"/>
              <a:t>Bounded-Buffer Problem</a:t>
            </a:r>
          </a:p>
        </p:txBody>
      </p:sp>
      <p:sp>
        <p:nvSpPr>
          <p:cNvPr id="29699" name="Rectangle 3"/>
          <p:cNvSpPr>
            <a:spLocks noGrp="1" noChangeArrowheads="1"/>
          </p:cNvSpPr>
          <p:nvPr>
            <p:ph type="body" idx="1"/>
          </p:nvPr>
        </p:nvSpPr>
        <p:spPr>
          <a:xfrm>
            <a:off x="1371600" y="1725613"/>
            <a:ext cx="10815638" cy="4967287"/>
          </a:xfrm>
        </p:spPr>
        <p:txBody>
          <a:bodyPr/>
          <a:lstStyle/>
          <a:p>
            <a:r>
              <a:rPr lang="en-US" i="1" smtClean="0"/>
              <a:t>N</a:t>
            </a:r>
            <a:r>
              <a:rPr lang="en-US" smtClean="0"/>
              <a:t> buffers, each can hold one item</a:t>
            </a:r>
          </a:p>
          <a:p>
            <a:endParaRPr lang="en-US" smtClean="0"/>
          </a:p>
          <a:p>
            <a:r>
              <a:rPr lang="en-US" smtClean="0"/>
              <a:t>Semaphore </a:t>
            </a:r>
            <a:r>
              <a:rPr lang="en-US" smtClean="0">
                <a:solidFill>
                  <a:srgbClr val="FF0000"/>
                </a:solidFill>
              </a:rPr>
              <a:t>mutex</a:t>
            </a:r>
            <a:r>
              <a:rPr lang="en-US" smtClean="0"/>
              <a:t> initialized to the value 1</a:t>
            </a:r>
          </a:p>
          <a:p>
            <a:endParaRPr lang="en-US" smtClean="0"/>
          </a:p>
          <a:p>
            <a:r>
              <a:rPr lang="en-US" smtClean="0"/>
              <a:t>Semaphore </a:t>
            </a:r>
            <a:r>
              <a:rPr lang="en-US" smtClean="0">
                <a:solidFill>
                  <a:srgbClr val="FF0000"/>
                </a:solidFill>
              </a:rPr>
              <a:t>full </a:t>
            </a:r>
            <a:r>
              <a:rPr lang="en-US" smtClean="0"/>
              <a:t>initialized to the value 0</a:t>
            </a:r>
          </a:p>
          <a:p>
            <a:endParaRPr lang="en-US" smtClean="0"/>
          </a:p>
          <a:p>
            <a:r>
              <a:rPr lang="en-US" smtClean="0"/>
              <a:t>Semaphore </a:t>
            </a:r>
            <a:r>
              <a:rPr lang="en-US" smtClean="0">
                <a:solidFill>
                  <a:srgbClr val="FF0000"/>
                </a:solidFill>
              </a:rPr>
              <a:t>empty</a:t>
            </a:r>
            <a:r>
              <a:rPr lang="en-US" smtClean="0"/>
              <a:t> initialized to the value N</a:t>
            </a:r>
          </a:p>
          <a:p>
            <a:endParaRPr lang="en-US" smtClean="0"/>
          </a:p>
        </p:txBody>
      </p:sp>
      <p:sp>
        <p:nvSpPr>
          <p:cNvPr id="29700" name="Rectangle 5"/>
          <p:cNvSpPr>
            <a:spLocks noChangeArrowheads="1"/>
          </p:cNvSpPr>
          <p:nvPr/>
        </p:nvSpPr>
        <p:spPr bwMode="auto">
          <a:xfrm>
            <a:off x="3738563" y="4329113"/>
            <a:ext cx="263525" cy="409575"/>
          </a:xfrm>
          <a:prstGeom prst="rect">
            <a:avLst/>
          </a:prstGeom>
          <a:noFill/>
          <a:ln w="9525">
            <a:noFill/>
            <a:miter lim="800000"/>
            <a:headEnd/>
            <a:tailEnd/>
          </a:ln>
        </p:spPr>
        <p:txBody>
          <a:bodyPr wrap="none" lIns="130615" tIns="65308" rIns="130615" bIns="65308">
            <a:spAutoFit/>
          </a:bodyPr>
          <a:lstStyle/>
          <a:p>
            <a:endParaRPr kumimoji="1" lang="en-US">
              <a:latin typeface="Helvetica"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1666875" y="369888"/>
            <a:ext cx="11363325" cy="768350"/>
          </a:xfrm>
        </p:spPr>
        <p:txBody>
          <a:bodyPr/>
          <a:lstStyle/>
          <a:p>
            <a:pPr eaLnBrk="1" hangingPunct="1"/>
            <a:r>
              <a:rPr lang="en-US" smtClean="0"/>
              <a:t>Bounded Buffer Problem (Cont.)</a:t>
            </a:r>
          </a:p>
        </p:txBody>
      </p:sp>
      <p:sp>
        <p:nvSpPr>
          <p:cNvPr id="30723" name="Rectangle 3"/>
          <p:cNvSpPr>
            <a:spLocks noGrp="1" noChangeArrowheads="1"/>
          </p:cNvSpPr>
          <p:nvPr>
            <p:ph type="body" idx="1"/>
          </p:nvPr>
        </p:nvSpPr>
        <p:spPr>
          <a:xfrm>
            <a:off x="1241425" y="1706563"/>
            <a:ext cx="11772900" cy="6502400"/>
          </a:xfrm>
        </p:spPr>
        <p:txBody>
          <a:bodyPr/>
          <a:lstStyle/>
          <a:p>
            <a:r>
              <a:rPr lang="en-US" sz="2300" smtClean="0"/>
              <a:t>The structure of the producer process</a:t>
            </a:r>
          </a:p>
          <a:p>
            <a:pPr>
              <a:buFont typeface="Monotype Sorts" charset="2"/>
              <a:buNone/>
            </a:pPr>
            <a:endParaRPr lang="en-US" sz="2300" smtClean="0"/>
          </a:p>
          <a:p>
            <a:pPr>
              <a:buFont typeface="Monotype Sorts" charset="2"/>
              <a:buNone/>
            </a:pPr>
            <a:r>
              <a:rPr lang="en-US" sz="2300" smtClean="0">
                <a:solidFill>
                  <a:srgbClr val="0000FF"/>
                </a:solidFill>
              </a:rPr>
              <a:t>	do  {</a:t>
            </a:r>
            <a:br>
              <a:rPr lang="en-US" sz="2300" smtClean="0">
                <a:solidFill>
                  <a:srgbClr val="0000FF"/>
                </a:solidFill>
              </a:rPr>
            </a:br>
            <a:endParaRPr lang="en-US" sz="2300" smtClean="0">
              <a:solidFill>
                <a:srgbClr val="0000FF"/>
              </a:solidFill>
            </a:endParaRPr>
          </a:p>
          <a:p>
            <a:pPr>
              <a:buFont typeface="Monotype Sorts" charset="2"/>
              <a:buNone/>
            </a:pPr>
            <a:r>
              <a:rPr lang="en-US" sz="2300" smtClean="0">
                <a:solidFill>
                  <a:srgbClr val="0000FF"/>
                </a:solidFill>
              </a:rPr>
              <a:t>                         //   produce an item in nextp</a:t>
            </a:r>
          </a:p>
          <a:p>
            <a:pPr>
              <a:buFont typeface="Monotype Sorts" charset="2"/>
              <a:buNone/>
            </a:pPr>
            <a:endParaRPr lang="en-US" sz="2300" smtClean="0">
              <a:solidFill>
                <a:srgbClr val="0000FF"/>
              </a:solidFill>
            </a:endParaRPr>
          </a:p>
          <a:p>
            <a:pPr>
              <a:buFont typeface="Monotype Sorts" charset="2"/>
              <a:buNone/>
            </a:pPr>
            <a:r>
              <a:rPr lang="en-US" sz="2300" smtClean="0">
                <a:solidFill>
                  <a:srgbClr val="0000FF"/>
                </a:solidFill>
              </a:rPr>
              <a:t>                   wait (empty);</a:t>
            </a:r>
          </a:p>
          <a:p>
            <a:pPr>
              <a:buFont typeface="Monotype Sorts" charset="2"/>
              <a:buNone/>
            </a:pPr>
            <a:r>
              <a:rPr lang="en-US" sz="2300" smtClean="0">
                <a:solidFill>
                  <a:srgbClr val="0000FF"/>
                </a:solidFill>
              </a:rPr>
              <a:t>                   wait (mutex);</a:t>
            </a:r>
          </a:p>
          <a:p>
            <a:pPr>
              <a:buFont typeface="Monotype Sorts" charset="2"/>
              <a:buNone/>
            </a:pPr>
            <a:endParaRPr lang="en-US" sz="2300" smtClean="0">
              <a:solidFill>
                <a:srgbClr val="0000FF"/>
              </a:solidFill>
            </a:endParaRPr>
          </a:p>
          <a:p>
            <a:pPr>
              <a:buFont typeface="Monotype Sorts" charset="2"/>
              <a:buNone/>
            </a:pPr>
            <a:r>
              <a:rPr lang="en-US" sz="2300" smtClean="0">
                <a:solidFill>
                  <a:srgbClr val="0000FF"/>
                </a:solidFill>
              </a:rPr>
              <a:t>                         //  add the item to the  buffer</a:t>
            </a:r>
          </a:p>
          <a:p>
            <a:pPr>
              <a:buFont typeface="Monotype Sorts" charset="2"/>
              <a:buNone/>
            </a:pPr>
            <a:endParaRPr lang="en-US" sz="2300" smtClean="0">
              <a:solidFill>
                <a:srgbClr val="0000FF"/>
              </a:solidFill>
            </a:endParaRPr>
          </a:p>
          <a:p>
            <a:pPr>
              <a:buFont typeface="Monotype Sorts" charset="2"/>
              <a:buNone/>
            </a:pPr>
            <a:r>
              <a:rPr lang="en-US" sz="2300" smtClean="0">
                <a:solidFill>
                  <a:srgbClr val="0000FF"/>
                </a:solidFill>
              </a:rPr>
              <a:t>                    signal (mutex);</a:t>
            </a:r>
          </a:p>
          <a:p>
            <a:pPr>
              <a:buFont typeface="Monotype Sorts" charset="2"/>
              <a:buNone/>
            </a:pPr>
            <a:r>
              <a:rPr lang="en-US" sz="2300" smtClean="0">
                <a:solidFill>
                  <a:srgbClr val="0000FF"/>
                </a:solidFill>
              </a:rPr>
              <a:t>                    signal (full);</a:t>
            </a:r>
          </a:p>
          <a:p>
            <a:pPr>
              <a:buFont typeface="Monotype Sorts" charset="2"/>
              <a:buNone/>
            </a:pPr>
            <a:r>
              <a:rPr lang="en-US" sz="2300" smtClean="0">
                <a:solidFill>
                  <a:srgbClr val="0000FF"/>
                </a:solidFill>
              </a:rPr>
              <a:t>           } while (TRUE);</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1960563" y="369888"/>
            <a:ext cx="10734675" cy="768350"/>
          </a:xfrm>
        </p:spPr>
        <p:txBody>
          <a:bodyPr/>
          <a:lstStyle/>
          <a:p>
            <a:pPr eaLnBrk="1" hangingPunct="1"/>
            <a:r>
              <a:rPr lang="en-US" smtClean="0"/>
              <a:t>Bounded Buffer Problem (Cont.)</a:t>
            </a:r>
          </a:p>
        </p:txBody>
      </p:sp>
      <p:sp>
        <p:nvSpPr>
          <p:cNvPr id="31747" name="Rectangle 3"/>
          <p:cNvSpPr>
            <a:spLocks noGrp="1" noChangeArrowheads="1"/>
          </p:cNvSpPr>
          <p:nvPr>
            <p:ph type="body" idx="1"/>
          </p:nvPr>
        </p:nvSpPr>
        <p:spPr>
          <a:xfrm>
            <a:off x="1241425" y="1706563"/>
            <a:ext cx="11772900" cy="6502400"/>
          </a:xfrm>
        </p:spPr>
        <p:txBody>
          <a:bodyPr/>
          <a:lstStyle/>
          <a:p>
            <a:r>
              <a:rPr lang="en-US" sz="2300" smtClean="0"/>
              <a:t>The structure of the consumer process</a:t>
            </a:r>
          </a:p>
          <a:p>
            <a:pPr>
              <a:buFont typeface="Monotype Sorts" charset="2"/>
              <a:buNone/>
            </a:pPr>
            <a:endParaRPr lang="en-US" sz="2300" smtClean="0"/>
          </a:p>
          <a:p>
            <a:pPr>
              <a:buFont typeface="Monotype Sorts" charset="2"/>
              <a:buNone/>
            </a:pPr>
            <a:r>
              <a:rPr lang="en-US" sz="2300" smtClean="0">
                <a:solidFill>
                  <a:srgbClr val="0000FF"/>
                </a:solidFill>
              </a:rPr>
              <a:t>           do {</a:t>
            </a:r>
          </a:p>
          <a:p>
            <a:pPr>
              <a:buFont typeface="Monotype Sorts" charset="2"/>
              <a:buNone/>
            </a:pPr>
            <a:r>
              <a:rPr lang="en-US" sz="2300" smtClean="0">
                <a:solidFill>
                  <a:srgbClr val="0000FF"/>
                </a:solidFill>
              </a:rPr>
              <a:t>                    wait (full);</a:t>
            </a:r>
          </a:p>
          <a:p>
            <a:pPr>
              <a:buFont typeface="Monotype Sorts" charset="2"/>
              <a:buNone/>
            </a:pPr>
            <a:r>
              <a:rPr lang="en-US" sz="2300" smtClean="0">
                <a:solidFill>
                  <a:srgbClr val="0000FF"/>
                </a:solidFill>
              </a:rPr>
              <a:t>                    wait (mutex);</a:t>
            </a:r>
          </a:p>
          <a:p>
            <a:pPr>
              <a:buFont typeface="Monotype Sorts" charset="2"/>
              <a:buNone/>
            </a:pPr>
            <a:endParaRPr lang="en-US" sz="2300" smtClean="0">
              <a:solidFill>
                <a:srgbClr val="0000FF"/>
              </a:solidFill>
            </a:endParaRPr>
          </a:p>
          <a:p>
            <a:pPr>
              <a:buFont typeface="Monotype Sorts" charset="2"/>
              <a:buNone/>
            </a:pPr>
            <a:r>
              <a:rPr lang="en-US" sz="2300" smtClean="0">
                <a:solidFill>
                  <a:srgbClr val="0000FF"/>
                </a:solidFill>
              </a:rPr>
              <a:t>                             //  remove an item from  buffer to nextc</a:t>
            </a:r>
          </a:p>
          <a:p>
            <a:pPr>
              <a:buFont typeface="Monotype Sorts" charset="2"/>
              <a:buNone/>
            </a:pPr>
            <a:endParaRPr lang="en-US" sz="2300" smtClean="0">
              <a:solidFill>
                <a:srgbClr val="0000FF"/>
              </a:solidFill>
            </a:endParaRPr>
          </a:p>
          <a:p>
            <a:pPr>
              <a:buFont typeface="Monotype Sorts" charset="2"/>
              <a:buNone/>
            </a:pPr>
            <a:r>
              <a:rPr lang="en-US" sz="2300" smtClean="0">
                <a:solidFill>
                  <a:srgbClr val="0000FF"/>
                </a:solidFill>
              </a:rPr>
              <a:t>                    signal (mutex);</a:t>
            </a:r>
          </a:p>
          <a:p>
            <a:pPr>
              <a:buFont typeface="Monotype Sorts" charset="2"/>
              <a:buNone/>
            </a:pPr>
            <a:r>
              <a:rPr lang="en-US" sz="2300" smtClean="0">
                <a:solidFill>
                  <a:srgbClr val="0000FF"/>
                </a:solidFill>
              </a:rPr>
              <a:t>                    signal (empty);</a:t>
            </a:r>
          </a:p>
          <a:p>
            <a:pPr>
              <a:buFont typeface="Monotype Sorts" charset="2"/>
              <a:buNone/>
            </a:pPr>
            <a:r>
              <a:rPr lang="en-US" sz="2300" smtClean="0">
                <a:solidFill>
                  <a:srgbClr val="0000FF"/>
                </a:solidFill>
              </a:rPr>
              <a:t>             </a:t>
            </a:r>
          </a:p>
          <a:p>
            <a:pPr>
              <a:buFont typeface="Monotype Sorts" charset="2"/>
              <a:buNone/>
            </a:pPr>
            <a:r>
              <a:rPr lang="en-US" sz="2300" smtClean="0">
                <a:solidFill>
                  <a:srgbClr val="0000FF"/>
                </a:solidFill>
              </a:rPr>
              <a:t>                            //  consume the item in nextc</a:t>
            </a:r>
          </a:p>
          <a:p>
            <a:pPr>
              <a:buFont typeface="Monotype Sorts" charset="2"/>
              <a:buNone/>
            </a:pPr>
            <a:endParaRPr lang="en-US" sz="2300" smtClean="0">
              <a:solidFill>
                <a:srgbClr val="0000FF"/>
              </a:solidFill>
            </a:endParaRPr>
          </a:p>
          <a:p>
            <a:pPr>
              <a:buFont typeface="Monotype Sorts" charset="2"/>
              <a:buNone/>
            </a:pPr>
            <a:r>
              <a:rPr lang="en-US" sz="2300" smtClean="0">
                <a:solidFill>
                  <a:srgbClr val="0000FF"/>
                </a:solidFill>
              </a:rPr>
              <a:t>           } while (TRUE);</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pPr eaLnBrk="1" hangingPunct="1"/>
            <a:r>
              <a:rPr lang="en-US" smtClean="0"/>
              <a:t>Objectives</a:t>
            </a:r>
          </a:p>
        </p:txBody>
      </p:sp>
      <p:sp>
        <p:nvSpPr>
          <p:cNvPr id="5123" name="Content Placeholder 2"/>
          <p:cNvSpPr>
            <a:spLocks noGrp="1"/>
          </p:cNvSpPr>
          <p:nvPr>
            <p:ph idx="1"/>
          </p:nvPr>
        </p:nvSpPr>
        <p:spPr>
          <a:xfrm>
            <a:off x="1209675" y="1644650"/>
            <a:ext cx="11518900" cy="6040438"/>
          </a:xfrm>
        </p:spPr>
        <p:txBody>
          <a:bodyPr/>
          <a:lstStyle/>
          <a:p>
            <a:r>
              <a:rPr lang="en-US" smtClean="0"/>
              <a:t>To introduce the critical-section problem, whose solutions can be used to ensure the consistency of shared data</a:t>
            </a:r>
          </a:p>
          <a:p>
            <a:endParaRPr lang="en-US" smtClean="0"/>
          </a:p>
          <a:p>
            <a:r>
              <a:rPr lang="en-US" smtClean="0"/>
              <a:t>To present both software and hardware solutions of the critical-section problem</a:t>
            </a:r>
          </a:p>
          <a:p>
            <a:endParaRPr lang="en-US" smtClean="0"/>
          </a:p>
          <a:p>
            <a:r>
              <a:rPr lang="en-US" smtClean="0"/>
              <a:t>To introduce the concept of an atomic transaction and describe mechanisms to ensure atomicity</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1681163" y="369888"/>
            <a:ext cx="11349037" cy="768350"/>
          </a:xfrm>
        </p:spPr>
        <p:txBody>
          <a:bodyPr/>
          <a:lstStyle/>
          <a:p>
            <a:pPr eaLnBrk="1" hangingPunct="1"/>
            <a:r>
              <a:rPr lang="en-US" smtClean="0"/>
              <a:t>Readers-Writers Problem</a:t>
            </a:r>
          </a:p>
        </p:txBody>
      </p:sp>
      <p:sp>
        <p:nvSpPr>
          <p:cNvPr id="32771" name="Rectangle 3"/>
          <p:cNvSpPr>
            <a:spLocks noGrp="1" noChangeArrowheads="1"/>
          </p:cNvSpPr>
          <p:nvPr>
            <p:ph type="body" idx="1"/>
          </p:nvPr>
        </p:nvSpPr>
        <p:spPr>
          <a:xfrm>
            <a:off x="1241425" y="1706563"/>
            <a:ext cx="11496675" cy="6345237"/>
          </a:xfrm>
        </p:spPr>
        <p:txBody>
          <a:bodyPr/>
          <a:lstStyle/>
          <a:p>
            <a:r>
              <a:rPr lang="en-US" smtClean="0"/>
              <a:t>A data set is shared among a number of concurrent processes</a:t>
            </a:r>
          </a:p>
          <a:p>
            <a:pPr lvl="1"/>
            <a:r>
              <a:rPr lang="en-US" smtClean="0"/>
              <a:t>Readers – only read the data set; they do </a:t>
            </a:r>
            <a:r>
              <a:rPr lang="en-US" b="1" smtClean="0"/>
              <a:t>not </a:t>
            </a:r>
            <a:r>
              <a:rPr lang="en-US" smtClean="0"/>
              <a:t>perform any updates</a:t>
            </a:r>
          </a:p>
          <a:p>
            <a:pPr lvl="1"/>
            <a:r>
              <a:rPr lang="en-US" smtClean="0"/>
              <a:t>Writers   – can both read and write</a:t>
            </a:r>
            <a:br>
              <a:rPr lang="en-US" smtClean="0"/>
            </a:br>
            <a:endParaRPr lang="en-US" smtClean="0"/>
          </a:p>
          <a:p>
            <a:r>
              <a:rPr lang="en-US" smtClean="0"/>
              <a:t>Problem – allow multiple readers to read at the same time</a:t>
            </a:r>
          </a:p>
          <a:p>
            <a:pPr lvl="1"/>
            <a:r>
              <a:rPr lang="en-US" smtClean="0"/>
              <a:t>Only one single writer can access the shared data at the same time</a:t>
            </a:r>
          </a:p>
          <a:p>
            <a:pPr lvl="1"/>
            <a:endParaRPr lang="en-US" smtClean="0"/>
          </a:p>
          <a:p>
            <a:r>
              <a:rPr lang="en-US" smtClean="0"/>
              <a:t>Several variations of how readers and writers are treated – all involve priorities</a:t>
            </a:r>
          </a:p>
          <a:p>
            <a:endParaRPr lang="en-US" smtClean="0"/>
          </a:p>
          <a:p>
            <a:r>
              <a:rPr lang="en-US" smtClean="0"/>
              <a:t>Shared Data</a:t>
            </a:r>
          </a:p>
          <a:p>
            <a:pPr lvl="1"/>
            <a:r>
              <a:rPr lang="en-US" smtClean="0"/>
              <a:t>Data set</a:t>
            </a:r>
          </a:p>
          <a:p>
            <a:pPr lvl="1"/>
            <a:r>
              <a:rPr lang="en-US" smtClean="0"/>
              <a:t>Semaphore </a:t>
            </a:r>
            <a:r>
              <a:rPr lang="en-US" smtClean="0">
                <a:solidFill>
                  <a:srgbClr val="FF0000"/>
                </a:solidFill>
              </a:rPr>
              <a:t>mutex</a:t>
            </a:r>
            <a:r>
              <a:rPr lang="en-US" smtClean="0"/>
              <a:t> initialized to 1</a:t>
            </a:r>
          </a:p>
          <a:p>
            <a:pPr lvl="1"/>
            <a:r>
              <a:rPr lang="en-US" smtClean="0"/>
              <a:t>Semaphore </a:t>
            </a:r>
            <a:r>
              <a:rPr lang="en-US" smtClean="0">
                <a:solidFill>
                  <a:srgbClr val="FF0000"/>
                </a:solidFill>
              </a:rPr>
              <a:t>wrt</a:t>
            </a:r>
            <a:r>
              <a:rPr lang="en-US" smtClean="0"/>
              <a:t> initialized to 1</a:t>
            </a:r>
          </a:p>
          <a:p>
            <a:pPr lvl="1"/>
            <a:r>
              <a:rPr lang="en-US" smtClean="0"/>
              <a:t>Integer </a:t>
            </a:r>
            <a:r>
              <a:rPr lang="en-US" smtClean="0">
                <a:solidFill>
                  <a:srgbClr val="FF0000"/>
                </a:solidFill>
              </a:rPr>
              <a:t>readcount</a:t>
            </a:r>
            <a:r>
              <a:rPr lang="en-US" smtClean="0"/>
              <a:t> initialized to 0</a:t>
            </a:r>
          </a:p>
          <a:p>
            <a:pPr lvl="1"/>
            <a:endParaRPr lang="en-US" smtClean="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1538288" y="369888"/>
            <a:ext cx="11491912" cy="768350"/>
          </a:xfrm>
        </p:spPr>
        <p:txBody>
          <a:bodyPr/>
          <a:lstStyle/>
          <a:p>
            <a:pPr eaLnBrk="1" hangingPunct="1"/>
            <a:r>
              <a:rPr lang="en-US" smtClean="0"/>
              <a:t>Readers-Writers Problem (Cont.)</a:t>
            </a:r>
          </a:p>
        </p:txBody>
      </p:sp>
      <p:sp>
        <p:nvSpPr>
          <p:cNvPr id="33795" name="Rectangle 3"/>
          <p:cNvSpPr>
            <a:spLocks noGrp="1" noChangeArrowheads="1"/>
          </p:cNvSpPr>
          <p:nvPr>
            <p:ph type="body" idx="1"/>
          </p:nvPr>
        </p:nvSpPr>
        <p:spPr>
          <a:xfrm>
            <a:off x="1241425" y="1706563"/>
            <a:ext cx="11772900" cy="6502400"/>
          </a:xfrm>
        </p:spPr>
        <p:txBody>
          <a:bodyPr/>
          <a:lstStyle/>
          <a:p>
            <a:r>
              <a:rPr lang="en-US" smtClean="0"/>
              <a:t>The structure of a writer process</a:t>
            </a:r>
          </a:p>
          <a:p>
            <a:pPr>
              <a:buFont typeface="Monotype Sorts" charset="2"/>
              <a:buNone/>
            </a:pPr>
            <a:r>
              <a:rPr lang="en-US" smtClean="0">
                <a:solidFill>
                  <a:srgbClr val="0000FF"/>
                </a:solidFill>
              </a:rPr>
              <a:t>        </a:t>
            </a:r>
          </a:p>
          <a:p>
            <a:pPr>
              <a:buFont typeface="Monotype Sorts" charset="2"/>
              <a:buNone/>
            </a:pPr>
            <a:r>
              <a:rPr lang="en-US" sz="2400" smtClean="0">
                <a:solidFill>
                  <a:srgbClr val="0000FF"/>
                </a:solidFill>
              </a:rPr>
              <a:t>              do {</a:t>
            </a:r>
          </a:p>
          <a:p>
            <a:pPr>
              <a:buFont typeface="Monotype Sorts" charset="2"/>
              <a:buNone/>
            </a:pPr>
            <a:r>
              <a:rPr lang="en-US" sz="2400" smtClean="0">
                <a:solidFill>
                  <a:srgbClr val="0000FF"/>
                </a:solidFill>
              </a:rPr>
              <a:t>                        wait (wrt) ;</a:t>
            </a:r>
          </a:p>
          <a:p>
            <a:pPr>
              <a:buFont typeface="Monotype Sorts" charset="2"/>
              <a:buNone/>
            </a:pPr>
            <a:r>
              <a:rPr lang="en-US" sz="2400" smtClean="0">
                <a:solidFill>
                  <a:srgbClr val="0000FF"/>
                </a:solidFill>
              </a:rPr>
              <a:t>                </a:t>
            </a:r>
          </a:p>
          <a:p>
            <a:pPr>
              <a:buFont typeface="Monotype Sorts" charset="2"/>
              <a:buNone/>
            </a:pPr>
            <a:r>
              <a:rPr lang="en-US" sz="2400" smtClean="0">
                <a:solidFill>
                  <a:srgbClr val="0000FF"/>
                </a:solidFill>
              </a:rPr>
              <a:t>                             //    writing is performed</a:t>
            </a:r>
          </a:p>
          <a:p>
            <a:pPr>
              <a:buFont typeface="Monotype Sorts" charset="2"/>
              <a:buNone/>
            </a:pPr>
            <a:endParaRPr lang="en-US" sz="2400" smtClean="0">
              <a:solidFill>
                <a:srgbClr val="0000FF"/>
              </a:solidFill>
            </a:endParaRPr>
          </a:p>
          <a:p>
            <a:pPr>
              <a:buFont typeface="Monotype Sorts" charset="2"/>
              <a:buNone/>
            </a:pPr>
            <a:r>
              <a:rPr lang="en-US" sz="2400" smtClean="0">
                <a:solidFill>
                  <a:srgbClr val="0000FF"/>
                </a:solidFill>
              </a:rPr>
              <a:t>                        signal (wrt) ;</a:t>
            </a:r>
          </a:p>
          <a:p>
            <a:pPr>
              <a:buFont typeface="Monotype Sorts" charset="2"/>
              <a:buNone/>
            </a:pPr>
            <a:r>
              <a:rPr lang="en-US" sz="2400" smtClean="0">
                <a:solidFill>
                  <a:srgbClr val="0000FF"/>
                </a:solidFill>
              </a:rPr>
              <a:t>             } while (TRUE);</a:t>
            </a:r>
          </a:p>
          <a:p>
            <a:pPr>
              <a:buFont typeface="Monotype Sorts" charset="2"/>
              <a:buNone/>
            </a:pPr>
            <a:endParaRPr lang="en-US" smtClean="0">
              <a:solidFill>
                <a:srgbClr val="0000FF"/>
              </a:solidFill>
            </a:endParaRPr>
          </a:p>
          <a:p>
            <a:pPr>
              <a:buFont typeface="Monotype Sorts" charset="2"/>
              <a:buNone/>
            </a:pPr>
            <a:endParaRPr lang="en-US" smtClean="0">
              <a:solidFill>
                <a:srgbClr val="0000FF"/>
              </a:solidFill>
            </a:endParaRPr>
          </a:p>
          <a:p>
            <a:pPr>
              <a:buFont typeface="Monotype Sorts" charset="2"/>
              <a:buNone/>
            </a:pPr>
            <a:r>
              <a:rPr lang="en-US" smtClean="0">
                <a:solidFill>
                  <a:srgbClr val="0000FF"/>
                </a:solidFill>
              </a:rPr>
              <a:t>       </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1552575" y="369888"/>
            <a:ext cx="11477625" cy="768350"/>
          </a:xfrm>
        </p:spPr>
        <p:txBody>
          <a:bodyPr/>
          <a:lstStyle/>
          <a:p>
            <a:pPr eaLnBrk="1" hangingPunct="1"/>
            <a:r>
              <a:rPr lang="en-US" smtClean="0"/>
              <a:t>Readers-Writers Problem (Cont.)</a:t>
            </a:r>
          </a:p>
        </p:txBody>
      </p:sp>
      <p:sp>
        <p:nvSpPr>
          <p:cNvPr id="34819" name="Rectangle 3"/>
          <p:cNvSpPr>
            <a:spLocks noGrp="1" noChangeArrowheads="1"/>
          </p:cNvSpPr>
          <p:nvPr>
            <p:ph type="body" idx="1"/>
          </p:nvPr>
        </p:nvSpPr>
        <p:spPr>
          <a:xfrm>
            <a:off x="1241425" y="1706563"/>
            <a:ext cx="11620500" cy="6753225"/>
          </a:xfrm>
        </p:spPr>
        <p:txBody>
          <a:bodyPr/>
          <a:lstStyle/>
          <a:p>
            <a:pPr>
              <a:lnSpc>
                <a:spcPct val="80000"/>
              </a:lnSpc>
            </a:pPr>
            <a:r>
              <a:rPr lang="en-US" sz="2300" smtClean="0"/>
              <a:t>The structure of a reader process</a:t>
            </a:r>
          </a:p>
          <a:p>
            <a:pPr>
              <a:lnSpc>
                <a:spcPct val="80000"/>
              </a:lnSpc>
              <a:buFont typeface="Monotype Sorts" charset="2"/>
              <a:buNone/>
            </a:pPr>
            <a:r>
              <a:rPr lang="en-US" sz="2300" smtClean="0">
                <a:solidFill>
                  <a:srgbClr val="0000FF"/>
                </a:solidFill>
              </a:rPr>
              <a:t>        </a:t>
            </a:r>
          </a:p>
          <a:p>
            <a:pPr>
              <a:lnSpc>
                <a:spcPct val="80000"/>
              </a:lnSpc>
              <a:buFont typeface="Monotype Sorts" charset="2"/>
              <a:buNone/>
            </a:pPr>
            <a:r>
              <a:rPr lang="en-US" sz="2300" smtClean="0">
                <a:solidFill>
                  <a:srgbClr val="0000FF"/>
                </a:solidFill>
              </a:rPr>
              <a:t>	do {</a:t>
            </a:r>
          </a:p>
          <a:p>
            <a:pPr>
              <a:lnSpc>
                <a:spcPct val="80000"/>
              </a:lnSpc>
              <a:buFont typeface="Monotype Sorts" charset="2"/>
              <a:buNone/>
            </a:pPr>
            <a:r>
              <a:rPr lang="en-US" sz="2300" smtClean="0">
                <a:solidFill>
                  <a:srgbClr val="0000FF"/>
                </a:solidFill>
              </a:rPr>
              <a:t>                       wait (mutex) ;</a:t>
            </a:r>
          </a:p>
          <a:p>
            <a:pPr>
              <a:lnSpc>
                <a:spcPct val="80000"/>
              </a:lnSpc>
              <a:buFont typeface="Monotype Sorts" charset="2"/>
              <a:buNone/>
            </a:pPr>
            <a:r>
              <a:rPr lang="en-US" sz="2300" smtClean="0">
                <a:solidFill>
                  <a:srgbClr val="0000FF"/>
                </a:solidFill>
              </a:rPr>
              <a:t>                       readcount ++ ;</a:t>
            </a:r>
          </a:p>
          <a:p>
            <a:pPr>
              <a:lnSpc>
                <a:spcPct val="80000"/>
              </a:lnSpc>
              <a:buFont typeface="Monotype Sorts" charset="2"/>
              <a:buNone/>
            </a:pPr>
            <a:r>
              <a:rPr lang="en-US" sz="2300" smtClean="0">
                <a:solidFill>
                  <a:srgbClr val="0000FF"/>
                </a:solidFill>
              </a:rPr>
              <a:t>                       if (readcount == 1)  </a:t>
            </a:r>
          </a:p>
          <a:p>
            <a:pPr>
              <a:lnSpc>
                <a:spcPct val="80000"/>
              </a:lnSpc>
              <a:buFont typeface="Monotype Sorts" charset="2"/>
              <a:buNone/>
            </a:pPr>
            <a:r>
              <a:rPr lang="en-US" sz="2300" smtClean="0">
                <a:solidFill>
                  <a:srgbClr val="0000FF"/>
                </a:solidFill>
              </a:rPr>
              <a:t>			          wait (wrt) ;</a:t>
            </a:r>
          </a:p>
          <a:p>
            <a:pPr>
              <a:lnSpc>
                <a:spcPct val="80000"/>
              </a:lnSpc>
              <a:buFont typeface="Monotype Sorts" charset="2"/>
              <a:buNone/>
            </a:pPr>
            <a:r>
              <a:rPr lang="en-US" sz="2300" smtClean="0">
                <a:solidFill>
                  <a:srgbClr val="0000FF"/>
                </a:solidFill>
              </a:rPr>
              <a:t>                       signal (mutex)</a:t>
            </a:r>
          </a:p>
          <a:p>
            <a:pPr>
              <a:lnSpc>
                <a:spcPct val="80000"/>
              </a:lnSpc>
              <a:buFont typeface="Monotype Sorts" charset="2"/>
              <a:buNone/>
            </a:pPr>
            <a:r>
              <a:rPr lang="en-US" sz="2300" smtClean="0">
                <a:solidFill>
                  <a:srgbClr val="0000FF"/>
                </a:solidFill>
              </a:rPr>
              <a:t>                </a:t>
            </a:r>
          </a:p>
          <a:p>
            <a:pPr>
              <a:lnSpc>
                <a:spcPct val="80000"/>
              </a:lnSpc>
              <a:buFont typeface="Monotype Sorts" charset="2"/>
              <a:buNone/>
            </a:pPr>
            <a:r>
              <a:rPr lang="en-US" sz="2300" smtClean="0">
                <a:solidFill>
                  <a:srgbClr val="0000FF"/>
                </a:solidFill>
              </a:rPr>
              <a:t>                               // reading is performed</a:t>
            </a:r>
          </a:p>
          <a:p>
            <a:pPr>
              <a:lnSpc>
                <a:spcPct val="80000"/>
              </a:lnSpc>
              <a:buFont typeface="Monotype Sorts" charset="2"/>
              <a:buNone/>
            </a:pPr>
            <a:endParaRPr lang="en-US" sz="2300" smtClean="0">
              <a:solidFill>
                <a:srgbClr val="0000FF"/>
              </a:solidFill>
            </a:endParaRPr>
          </a:p>
          <a:p>
            <a:pPr>
              <a:lnSpc>
                <a:spcPct val="80000"/>
              </a:lnSpc>
              <a:buFont typeface="Monotype Sorts" charset="2"/>
              <a:buNone/>
            </a:pPr>
            <a:r>
              <a:rPr lang="en-US" sz="2300" smtClean="0">
                <a:solidFill>
                  <a:srgbClr val="0000FF"/>
                </a:solidFill>
              </a:rPr>
              <a:t>                        wait (mutex) ;</a:t>
            </a:r>
          </a:p>
          <a:p>
            <a:pPr>
              <a:lnSpc>
                <a:spcPct val="80000"/>
              </a:lnSpc>
              <a:buFont typeface="Monotype Sorts" charset="2"/>
              <a:buNone/>
            </a:pPr>
            <a:r>
              <a:rPr lang="en-US" sz="2300" smtClean="0">
                <a:solidFill>
                  <a:srgbClr val="0000FF"/>
                </a:solidFill>
              </a:rPr>
              <a:t>                        readcount  - - ;</a:t>
            </a:r>
          </a:p>
          <a:p>
            <a:pPr>
              <a:lnSpc>
                <a:spcPct val="80000"/>
              </a:lnSpc>
              <a:buFont typeface="Monotype Sorts" charset="2"/>
              <a:buNone/>
            </a:pPr>
            <a:r>
              <a:rPr lang="en-US" sz="2300" smtClean="0">
                <a:solidFill>
                  <a:srgbClr val="0000FF"/>
                </a:solidFill>
              </a:rPr>
              <a:t>                        if (readcount  == 0)  </a:t>
            </a:r>
          </a:p>
          <a:p>
            <a:pPr>
              <a:lnSpc>
                <a:spcPct val="80000"/>
              </a:lnSpc>
              <a:buFont typeface="Monotype Sorts" charset="2"/>
              <a:buNone/>
            </a:pPr>
            <a:r>
              <a:rPr lang="en-US" sz="2300" smtClean="0">
                <a:solidFill>
                  <a:srgbClr val="0000FF"/>
                </a:solidFill>
              </a:rPr>
              <a:t>			         signal (wrt) ;</a:t>
            </a:r>
          </a:p>
          <a:p>
            <a:pPr>
              <a:lnSpc>
                <a:spcPct val="80000"/>
              </a:lnSpc>
              <a:buFont typeface="Monotype Sorts" charset="2"/>
              <a:buNone/>
            </a:pPr>
            <a:r>
              <a:rPr lang="en-US" sz="2300" smtClean="0">
                <a:solidFill>
                  <a:srgbClr val="0000FF"/>
                </a:solidFill>
              </a:rPr>
              <a:t>                        signal (mutex) ;</a:t>
            </a:r>
          </a:p>
          <a:p>
            <a:pPr>
              <a:lnSpc>
                <a:spcPct val="80000"/>
              </a:lnSpc>
              <a:buFont typeface="Monotype Sorts" charset="2"/>
              <a:buNone/>
            </a:pPr>
            <a:r>
              <a:rPr lang="en-US" sz="2300" smtClean="0">
                <a:solidFill>
                  <a:srgbClr val="0000FF"/>
                </a:solidFill>
              </a:rPr>
              <a:t>              } while (TRUE);</a:t>
            </a:r>
          </a:p>
          <a:p>
            <a:pPr>
              <a:lnSpc>
                <a:spcPct val="80000"/>
              </a:lnSpc>
              <a:buFont typeface="Monotype Sorts" charset="2"/>
              <a:buNone/>
            </a:pPr>
            <a:endParaRPr lang="en-US" sz="2300" smtClean="0">
              <a:solidFill>
                <a:srgbClr val="0000FF"/>
              </a:solidFill>
            </a:endParaRPr>
          </a:p>
          <a:p>
            <a:pPr>
              <a:lnSpc>
                <a:spcPct val="80000"/>
              </a:lnSpc>
              <a:buFont typeface="Monotype Sorts" charset="2"/>
              <a:buNone/>
            </a:pPr>
            <a:endParaRPr lang="en-US" sz="2300" smtClean="0">
              <a:solidFill>
                <a:srgbClr val="0000FF"/>
              </a:solidFill>
            </a:endParaRPr>
          </a:p>
          <a:p>
            <a:pPr>
              <a:lnSpc>
                <a:spcPct val="80000"/>
              </a:lnSpc>
              <a:buFont typeface="Monotype Sorts" charset="2"/>
              <a:buNone/>
            </a:pPr>
            <a:r>
              <a:rPr lang="en-US" sz="2300" smtClean="0">
                <a:solidFill>
                  <a:srgbClr val="0000FF"/>
                </a:solidFill>
              </a:rPr>
              <a:t>       </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r>
              <a:rPr lang="en-US" smtClean="0"/>
              <a:t>Readers-Writers Problem Variations</a:t>
            </a:r>
          </a:p>
        </p:txBody>
      </p:sp>
      <p:sp>
        <p:nvSpPr>
          <p:cNvPr id="35843" name="Content Placeholder 2"/>
          <p:cNvSpPr>
            <a:spLocks noGrp="1"/>
          </p:cNvSpPr>
          <p:nvPr>
            <p:ph idx="1"/>
          </p:nvPr>
        </p:nvSpPr>
        <p:spPr/>
        <p:txBody>
          <a:bodyPr/>
          <a:lstStyle/>
          <a:p>
            <a:r>
              <a:rPr lang="en-US" i="1" smtClean="0"/>
              <a:t>First </a:t>
            </a:r>
            <a:r>
              <a:rPr lang="en-US" smtClean="0"/>
              <a:t>variation – no reader kept waiting unless writer has permission to use shared object</a:t>
            </a:r>
          </a:p>
          <a:p>
            <a:endParaRPr lang="en-US" smtClean="0"/>
          </a:p>
          <a:p>
            <a:r>
              <a:rPr lang="en-US" i="1" smtClean="0"/>
              <a:t>Second </a:t>
            </a:r>
            <a:r>
              <a:rPr lang="en-US" smtClean="0"/>
              <a:t>variation – once writer is ready, it performs write asap</a:t>
            </a:r>
          </a:p>
          <a:p>
            <a:endParaRPr lang="en-US" smtClean="0"/>
          </a:p>
          <a:p>
            <a:r>
              <a:rPr lang="en-US" smtClean="0"/>
              <a:t>Both may have starvation leading to even more variations</a:t>
            </a:r>
          </a:p>
          <a:p>
            <a:endParaRPr lang="en-US" smtClean="0"/>
          </a:p>
          <a:p>
            <a:r>
              <a:rPr lang="en-US" smtClean="0"/>
              <a:t>Problem is solved on some systems by kernel providing reader-writer locks</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1524000" y="369888"/>
            <a:ext cx="11506200" cy="768350"/>
          </a:xfrm>
        </p:spPr>
        <p:txBody>
          <a:bodyPr/>
          <a:lstStyle/>
          <a:p>
            <a:pPr eaLnBrk="1" hangingPunct="1"/>
            <a:r>
              <a:rPr lang="en-US" smtClean="0"/>
              <a:t>Dining-Philosophers Problem</a:t>
            </a:r>
          </a:p>
        </p:txBody>
      </p:sp>
      <p:sp>
        <p:nvSpPr>
          <p:cNvPr id="36867" name="Rectangle 3"/>
          <p:cNvSpPr>
            <a:spLocks noGrp="1" noChangeArrowheads="1"/>
          </p:cNvSpPr>
          <p:nvPr>
            <p:ph type="body" idx="1"/>
          </p:nvPr>
        </p:nvSpPr>
        <p:spPr>
          <a:xfrm>
            <a:off x="1371600" y="5557838"/>
            <a:ext cx="10544175" cy="2139950"/>
          </a:xfrm>
        </p:spPr>
        <p:txBody>
          <a:bodyPr/>
          <a:lstStyle/>
          <a:p>
            <a:pPr>
              <a:tabLst>
                <a:tab pos="1954213" algn="l"/>
                <a:tab pos="2200275" algn="l"/>
              </a:tabLst>
            </a:pPr>
            <a:r>
              <a:rPr lang="en-US" smtClean="0"/>
              <a:t>Philosophers spend their lives thinking and eating</a:t>
            </a:r>
          </a:p>
          <a:p>
            <a:pPr>
              <a:tabLst>
                <a:tab pos="1954213" algn="l"/>
                <a:tab pos="2200275" algn="l"/>
              </a:tabLst>
            </a:pPr>
            <a:r>
              <a:rPr lang="en-US" smtClean="0"/>
              <a:t>Don’t interact with their neighbors, occasionally try to pick up 2 chopsticks (one at a time) to eat from bowl</a:t>
            </a:r>
          </a:p>
          <a:p>
            <a:pPr lvl="1">
              <a:tabLst>
                <a:tab pos="1954213" algn="l"/>
                <a:tab pos="2200275" algn="l"/>
              </a:tabLst>
            </a:pPr>
            <a:r>
              <a:rPr lang="en-US" smtClean="0"/>
              <a:t>Need both to eat, then release both when done</a:t>
            </a:r>
          </a:p>
          <a:p>
            <a:pPr>
              <a:tabLst>
                <a:tab pos="1954213" algn="l"/>
                <a:tab pos="2200275" algn="l"/>
              </a:tabLst>
            </a:pPr>
            <a:r>
              <a:rPr lang="en-US" smtClean="0"/>
              <a:t>In the case of 5 philosophers</a:t>
            </a:r>
          </a:p>
          <a:p>
            <a:pPr lvl="1">
              <a:tabLst>
                <a:tab pos="1954213" algn="l"/>
                <a:tab pos="2200275" algn="l"/>
              </a:tabLst>
            </a:pPr>
            <a:r>
              <a:rPr lang="en-US" smtClean="0"/>
              <a:t>Shared data </a:t>
            </a:r>
          </a:p>
          <a:p>
            <a:pPr lvl="2">
              <a:tabLst>
                <a:tab pos="1954213" algn="l"/>
                <a:tab pos="2200275" algn="l"/>
              </a:tabLst>
            </a:pPr>
            <a:r>
              <a:rPr lang="en-US" smtClean="0"/>
              <a:t>Bowl of rice (data set)</a:t>
            </a:r>
          </a:p>
          <a:p>
            <a:pPr lvl="2">
              <a:tabLst>
                <a:tab pos="1954213" algn="l"/>
                <a:tab pos="2200275" algn="l"/>
              </a:tabLst>
            </a:pPr>
            <a:r>
              <a:rPr lang="en-US" smtClean="0"/>
              <a:t>Semaphore </a:t>
            </a:r>
            <a:r>
              <a:rPr lang="en-US" smtClean="0">
                <a:solidFill>
                  <a:srgbClr val="FF0000"/>
                </a:solidFill>
              </a:rPr>
              <a:t>chopstick [5]</a:t>
            </a:r>
            <a:r>
              <a:rPr lang="en-US" smtClean="0"/>
              <a:t> initialized to 1</a:t>
            </a:r>
          </a:p>
        </p:txBody>
      </p:sp>
      <p:pic>
        <p:nvPicPr>
          <p:cNvPr id="36868" name="Picture 5" descr="6"/>
          <p:cNvPicPr>
            <a:picLocks noChangeAspect="1" noChangeArrowheads="1"/>
          </p:cNvPicPr>
          <p:nvPr/>
        </p:nvPicPr>
        <p:blipFill>
          <a:blip r:embed="rId3"/>
          <a:srcRect/>
          <a:stretch>
            <a:fillRect/>
          </a:stretch>
        </p:blipFill>
        <p:spPr bwMode="auto">
          <a:xfrm>
            <a:off x="4265613" y="1636713"/>
            <a:ext cx="4160837" cy="355441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1557338" y="369888"/>
            <a:ext cx="11798300" cy="768350"/>
          </a:xfrm>
        </p:spPr>
        <p:txBody>
          <a:bodyPr/>
          <a:lstStyle/>
          <a:p>
            <a:pPr eaLnBrk="1" hangingPunct="1"/>
            <a:r>
              <a:rPr lang="en-US" smtClean="0"/>
              <a:t>  Dining-Philosophers Problem Algorithm</a:t>
            </a:r>
          </a:p>
        </p:txBody>
      </p:sp>
      <p:sp>
        <p:nvSpPr>
          <p:cNvPr id="37891" name="Rectangle 3"/>
          <p:cNvSpPr>
            <a:spLocks noGrp="1" noChangeArrowheads="1"/>
          </p:cNvSpPr>
          <p:nvPr>
            <p:ph type="body" idx="1"/>
          </p:nvPr>
        </p:nvSpPr>
        <p:spPr>
          <a:xfrm>
            <a:off x="1241425" y="1706563"/>
            <a:ext cx="10660063" cy="6378575"/>
          </a:xfrm>
        </p:spPr>
        <p:txBody>
          <a:bodyPr/>
          <a:lstStyle/>
          <a:p>
            <a:pPr marL="541338" indent="-541338">
              <a:lnSpc>
                <a:spcPct val="90000"/>
              </a:lnSpc>
              <a:tabLst>
                <a:tab pos="2444750" algn="l"/>
                <a:tab pos="2862263" algn="l"/>
                <a:tab pos="3186113" algn="l"/>
                <a:tab pos="3509963" algn="l"/>
              </a:tabLst>
            </a:pPr>
            <a:r>
              <a:rPr lang="en-US" smtClean="0"/>
              <a:t>The structure of Philosopher</a:t>
            </a:r>
            <a:r>
              <a:rPr lang="en-US" i="1" smtClean="0">
                <a:solidFill>
                  <a:srgbClr val="0000FF"/>
                </a:solidFill>
              </a:rPr>
              <a:t> i</a:t>
            </a:r>
            <a:r>
              <a:rPr lang="en-US" smtClean="0"/>
              <a:t>:</a:t>
            </a:r>
          </a:p>
          <a:p>
            <a:pPr marL="541338" indent="-541338">
              <a:lnSpc>
                <a:spcPct val="90000"/>
              </a:lnSpc>
              <a:buFont typeface="Monotype Sorts" charset="2"/>
              <a:buNone/>
              <a:tabLst>
                <a:tab pos="2444750" algn="l"/>
                <a:tab pos="2862263" algn="l"/>
                <a:tab pos="3186113" algn="l"/>
                <a:tab pos="3509963" algn="l"/>
              </a:tabLst>
            </a:pPr>
            <a:endParaRPr lang="en-US" smtClean="0"/>
          </a:p>
          <a:p>
            <a:pPr marL="1711325" lvl="2" indent="-487363">
              <a:lnSpc>
                <a:spcPct val="90000"/>
              </a:lnSpc>
              <a:buFont typeface="Webdings" charset="2"/>
              <a:buNone/>
              <a:tabLst>
                <a:tab pos="2444750" algn="l"/>
                <a:tab pos="2862263" algn="l"/>
                <a:tab pos="3186113" algn="l"/>
                <a:tab pos="3509963" algn="l"/>
              </a:tabLst>
            </a:pPr>
            <a:r>
              <a:rPr lang="en-US" smtClean="0">
                <a:solidFill>
                  <a:srgbClr val="0000FF"/>
                </a:solidFill>
              </a:rPr>
              <a:t>do  { </a:t>
            </a:r>
          </a:p>
          <a:p>
            <a:pPr marL="1711325" lvl="2" indent="-487363">
              <a:lnSpc>
                <a:spcPct val="90000"/>
              </a:lnSpc>
              <a:buFont typeface="Webdings" charset="2"/>
              <a:buNone/>
              <a:tabLst>
                <a:tab pos="2444750" algn="l"/>
                <a:tab pos="2862263" algn="l"/>
                <a:tab pos="3186113" algn="l"/>
                <a:tab pos="3509963" algn="l"/>
              </a:tabLst>
            </a:pPr>
            <a:r>
              <a:rPr lang="en-US" smtClean="0">
                <a:solidFill>
                  <a:srgbClr val="0000FF"/>
                </a:solidFill>
              </a:rPr>
              <a:t>          wait ( chopstick[i] );</a:t>
            </a:r>
          </a:p>
          <a:p>
            <a:pPr marL="1711325" lvl="2" indent="-487363">
              <a:lnSpc>
                <a:spcPct val="90000"/>
              </a:lnSpc>
              <a:buFont typeface="Webdings" charset="2"/>
              <a:buNone/>
              <a:tabLst>
                <a:tab pos="2444750" algn="l"/>
                <a:tab pos="2862263" algn="l"/>
                <a:tab pos="3186113" algn="l"/>
                <a:tab pos="3509963" algn="l"/>
              </a:tabLst>
            </a:pPr>
            <a:r>
              <a:rPr lang="en-US" smtClean="0">
                <a:solidFill>
                  <a:srgbClr val="0000FF"/>
                </a:solidFill>
              </a:rPr>
              <a:t>	     wait ( chopStick[ (i + 1) % 5] );</a:t>
            </a:r>
          </a:p>
          <a:p>
            <a:pPr marL="1711325" lvl="2" indent="-487363">
              <a:lnSpc>
                <a:spcPct val="90000"/>
              </a:lnSpc>
              <a:buFont typeface="Webdings" charset="2"/>
              <a:buNone/>
              <a:tabLst>
                <a:tab pos="2444750" algn="l"/>
                <a:tab pos="2862263" algn="l"/>
                <a:tab pos="3186113" algn="l"/>
                <a:tab pos="3509963" algn="l"/>
              </a:tabLst>
            </a:pPr>
            <a:r>
              <a:rPr lang="en-US" smtClean="0">
                <a:solidFill>
                  <a:srgbClr val="0000FF"/>
                </a:solidFill>
              </a:rPr>
              <a:t>	</a:t>
            </a:r>
          </a:p>
          <a:p>
            <a:pPr marL="1711325" lvl="2" indent="-487363">
              <a:lnSpc>
                <a:spcPct val="90000"/>
              </a:lnSpc>
              <a:buFont typeface="Webdings" charset="2"/>
              <a:buNone/>
              <a:tabLst>
                <a:tab pos="2444750" algn="l"/>
                <a:tab pos="2862263" algn="l"/>
                <a:tab pos="3186113" algn="l"/>
                <a:tab pos="3509963" algn="l"/>
              </a:tabLst>
            </a:pPr>
            <a:r>
              <a:rPr lang="en-US" smtClean="0">
                <a:solidFill>
                  <a:srgbClr val="0000FF"/>
                </a:solidFill>
              </a:rPr>
              <a:t>	             //  eat</a:t>
            </a:r>
          </a:p>
          <a:p>
            <a:pPr marL="1711325" lvl="2" indent="-487363">
              <a:lnSpc>
                <a:spcPct val="90000"/>
              </a:lnSpc>
              <a:buFont typeface="Webdings" charset="2"/>
              <a:buNone/>
              <a:tabLst>
                <a:tab pos="2444750" algn="l"/>
                <a:tab pos="2862263" algn="l"/>
                <a:tab pos="3186113" algn="l"/>
                <a:tab pos="3509963" algn="l"/>
              </a:tabLst>
            </a:pPr>
            <a:endParaRPr lang="en-US" smtClean="0">
              <a:solidFill>
                <a:srgbClr val="0000FF"/>
              </a:solidFill>
            </a:endParaRPr>
          </a:p>
          <a:p>
            <a:pPr marL="1711325" lvl="2" indent="-487363">
              <a:lnSpc>
                <a:spcPct val="90000"/>
              </a:lnSpc>
              <a:buFont typeface="Webdings" charset="2"/>
              <a:buNone/>
              <a:tabLst>
                <a:tab pos="2444750" algn="l"/>
                <a:tab pos="2862263" algn="l"/>
                <a:tab pos="3186113" algn="l"/>
                <a:tab pos="3509963" algn="l"/>
              </a:tabLst>
            </a:pPr>
            <a:r>
              <a:rPr lang="en-US" smtClean="0">
                <a:solidFill>
                  <a:srgbClr val="0000FF"/>
                </a:solidFill>
              </a:rPr>
              <a:t>	     signal ( chopstick[i] );</a:t>
            </a:r>
          </a:p>
          <a:p>
            <a:pPr marL="1711325" lvl="2" indent="-487363">
              <a:lnSpc>
                <a:spcPct val="90000"/>
              </a:lnSpc>
              <a:buFont typeface="Webdings" charset="2"/>
              <a:buNone/>
              <a:tabLst>
                <a:tab pos="2444750" algn="l"/>
                <a:tab pos="2862263" algn="l"/>
                <a:tab pos="3186113" algn="l"/>
                <a:tab pos="3509963" algn="l"/>
              </a:tabLst>
            </a:pPr>
            <a:r>
              <a:rPr lang="en-US" smtClean="0">
                <a:solidFill>
                  <a:srgbClr val="0000FF"/>
                </a:solidFill>
              </a:rPr>
              <a:t>	     signal (chopstick[ (i + 1) % 5] );</a:t>
            </a:r>
          </a:p>
          <a:p>
            <a:pPr marL="1711325" lvl="2" indent="-487363">
              <a:lnSpc>
                <a:spcPct val="90000"/>
              </a:lnSpc>
              <a:buFont typeface="Webdings" charset="2"/>
              <a:buNone/>
              <a:tabLst>
                <a:tab pos="2444750" algn="l"/>
                <a:tab pos="2862263" algn="l"/>
                <a:tab pos="3186113" algn="l"/>
                <a:tab pos="3509963" algn="l"/>
              </a:tabLst>
            </a:pPr>
            <a:r>
              <a:rPr lang="en-US" smtClean="0">
                <a:solidFill>
                  <a:srgbClr val="0000FF"/>
                </a:solidFill>
              </a:rPr>
              <a:t>	</a:t>
            </a:r>
          </a:p>
          <a:p>
            <a:pPr marL="1711325" lvl="2" indent="-487363">
              <a:lnSpc>
                <a:spcPct val="90000"/>
              </a:lnSpc>
              <a:buFont typeface="Webdings" charset="2"/>
              <a:buNone/>
              <a:tabLst>
                <a:tab pos="2444750" algn="l"/>
                <a:tab pos="2862263" algn="l"/>
                <a:tab pos="3186113" algn="l"/>
                <a:tab pos="3509963" algn="l"/>
              </a:tabLst>
            </a:pPr>
            <a:r>
              <a:rPr lang="en-US" smtClean="0">
                <a:solidFill>
                  <a:srgbClr val="0000FF"/>
                </a:solidFill>
              </a:rPr>
              <a:t>                 //  think</a:t>
            </a:r>
          </a:p>
          <a:p>
            <a:pPr marL="1711325" lvl="2" indent="-487363">
              <a:lnSpc>
                <a:spcPct val="90000"/>
              </a:lnSpc>
              <a:buFont typeface="Webdings" charset="2"/>
              <a:buNone/>
              <a:tabLst>
                <a:tab pos="2444750" algn="l"/>
                <a:tab pos="2862263" algn="l"/>
                <a:tab pos="3186113" algn="l"/>
                <a:tab pos="3509963" algn="l"/>
              </a:tabLst>
            </a:pPr>
            <a:endParaRPr lang="en-US" smtClean="0">
              <a:solidFill>
                <a:srgbClr val="0000FF"/>
              </a:solidFill>
            </a:endParaRPr>
          </a:p>
          <a:p>
            <a:pPr marL="1711325" lvl="2" indent="-487363">
              <a:lnSpc>
                <a:spcPct val="90000"/>
              </a:lnSpc>
              <a:buFont typeface="Webdings" charset="2"/>
              <a:buNone/>
              <a:tabLst>
                <a:tab pos="2444750" algn="l"/>
                <a:tab pos="2862263" algn="l"/>
                <a:tab pos="3186113" algn="l"/>
                <a:tab pos="3509963" algn="l"/>
              </a:tabLst>
            </a:pPr>
            <a:r>
              <a:rPr lang="en-US" smtClean="0">
                <a:solidFill>
                  <a:srgbClr val="0000FF"/>
                </a:solidFill>
              </a:rPr>
              <a:t>} while (TRUE);</a:t>
            </a:r>
          </a:p>
          <a:p>
            <a:pPr marL="1711325" lvl="2" indent="-487363">
              <a:lnSpc>
                <a:spcPct val="90000"/>
              </a:lnSpc>
              <a:buFont typeface="Webdings" charset="2"/>
              <a:buNone/>
              <a:tabLst>
                <a:tab pos="2444750" algn="l"/>
                <a:tab pos="2862263" algn="l"/>
                <a:tab pos="3186113" algn="l"/>
                <a:tab pos="3509963" algn="l"/>
              </a:tabLst>
            </a:pPr>
            <a:endParaRPr lang="en-US" smtClean="0">
              <a:solidFill>
                <a:srgbClr val="0000FF"/>
              </a:solidFill>
            </a:endParaRPr>
          </a:p>
          <a:p>
            <a:pPr marL="541338" indent="-541338">
              <a:lnSpc>
                <a:spcPct val="90000"/>
              </a:lnSpc>
              <a:tabLst>
                <a:tab pos="2444750" algn="l"/>
                <a:tab pos="2862263" algn="l"/>
                <a:tab pos="3186113" algn="l"/>
                <a:tab pos="3509963" algn="l"/>
              </a:tabLst>
            </a:pPr>
            <a:r>
              <a:rPr lang="en-US" smtClean="0"/>
              <a:t>What is the problem with this algorithm?</a:t>
            </a:r>
          </a:p>
          <a:p>
            <a:pPr marL="1711325" lvl="2" indent="-487363">
              <a:lnSpc>
                <a:spcPct val="90000"/>
              </a:lnSpc>
              <a:buFont typeface="Webdings" charset="2"/>
              <a:buNone/>
              <a:tabLst>
                <a:tab pos="2444750" algn="l"/>
                <a:tab pos="2862263" algn="l"/>
                <a:tab pos="3186113" algn="l"/>
                <a:tab pos="3509963" algn="l"/>
              </a:tabLst>
            </a:pPr>
            <a:endParaRPr lang="en-US" smtClean="0">
              <a:solidFill>
                <a:srgbClr val="0000FF"/>
              </a:solidFill>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1385888" y="369888"/>
            <a:ext cx="11644312" cy="768350"/>
          </a:xfrm>
        </p:spPr>
        <p:txBody>
          <a:bodyPr/>
          <a:lstStyle/>
          <a:p>
            <a:pPr eaLnBrk="1" hangingPunct="1"/>
            <a:r>
              <a:rPr lang="en-US" smtClean="0"/>
              <a:t>Problems with Semaphores</a:t>
            </a:r>
          </a:p>
        </p:txBody>
      </p:sp>
      <p:sp>
        <p:nvSpPr>
          <p:cNvPr id="38915" name="Rectangle 3"/>
          <p:cNvSpPr>
            <a:spLocks noGrp="1" noChangeArrowheads="1"/>
          </p:cNvSpPr>
          <p:nvPr>
            <p:ph type="body" idx="1"/>
          </p:nvPr>
        </p:nvSpPr>
        <p:spPr>
          <a:xfrm>
            <a:off x="1241425" y="1709738"/>
            <a:ext cx="10439400" cy="6481762"/>
          </a:xfrm>
        </p:spPr>
        <p:txBody>
          <a:bodyPr/>
          <a:lstStyle/>
          <a:p>
            <a:r>
              <a:rPr lang="en-US" smtClean="0"/>
              <a:t> Incorrect use of semaphore operations:</a:t>
            </a:r>
            <a:br>
              <a:rPr lang="en-US" smtClean="0"/>
            </a:br>
            <a:endParaRPr lang="en-US" smtClean="0"/>
          </a:p>
          <a:p>
            <a:pPr lvl="1"/>
            <a:r>
              <a:rPr lang="en-US" smtClean="0"/>
              <a:t> signal (mutex)  ….  wait (mutex)</a:t>
            </a:r>
            <a:br>
              <a:rPr lang="en-US" smtClean="0"/>
            </a:br>
            <a:endParaRPr lang="en-US" smtClean="0"/>
          </a:p>
          <a:p>
            <a:pPr lvl="1"/>
            <a:r>
              <a:rPr lang="en-US" smtClean="0"/>
              <a:t> wait (mutex)  …  wait (mutex)</a:t>
            </a:r>
          </a:p>
          <a:p>
            <a:pPr lvl="1"/>
            <a:endParaRPr lang="en-US" smtClean="0"/>
          </a:p>
          <a:p>
            <a:pPr lvl="1"/>
            <a:r>
              <a:rPr lang="en-US" smtClean="0"/>
              <a:t> Omitting  of wait (mutex) or signal (mutex) (or both)</a:t>
            </a:r>
          </a:p>
          <a:p>
            <a:pPr lvl="1"/>
            <a:endParaRPr lang="en-US" smtClean="0"/>
          </a:p>
          <a:p>
            <a:r>
              <a:rPr lang="en-US" smtClean="0"/>
              <a:t>Deadlock and starvation</a:t>
            </a:r>
          </a:p>
          <a:p>
            <a:endParaRPr lang="en-US" smtClean="0"/>
          </a:p>
          <a:p>
            <a:endParaRPr lang="en-US" smtClean="0"/>
          </a:p>
          <a:p>
            <a:endParaRPr lang="en-US" smtClean="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en-US" smtClean="0"/>
              <a:t>Monitors</a:t>
            </a:r>
          </a:p>
        </p:txBody>
      </p:sp>
      <p:sp>
        <p:nvSpPr>
          <p:cNvPr id="39939" name="Rectangle 3"/>
          <p:cNvSpPr>
            <a:spLocks noGrp="1" noChangeArrowheads="1"/>
          </p:cNvSpPr>
          <p:nvPr>
            <p:ph type="body" idx="1"/>
          </p:nvPr>
        </p:nvSpPr>
        <p:spPr>
          <a:xfrm>
            <a:off x="1241425" y="1709738"/>
            <a:ext cx="11474450" cy="6481762"/>
          </a:xfrm>
        </p:spPr>
        <p:txBody>
          <a:bodyPr/>
          <a:lstStyle/>
          <a:p>
            <a:pPr>
              <a:lnSpc>
                <a:spcPct val="80000"/>
              </a:lnSpc>
            </a:pPr>
            <a:r>
              <a:rPr lang="en-US" sz="2300" smtClean="0"/>
              <a:t>A high-level abstraction that provides a convenient and effective mechanism for process synchronization</a:t>
            </a:r>
          </a:p>
          <a:p>
            <a:pPr>
              <a:lnSpc>
                <a:spcPct val="80000"/>
              </a:lnSpc>
            </a:pPr>
            <a:r>
              <a:rPr lang="en-US" sz="2300" i="1" smtClean="0"/>
              <a:t>Abstract data type</a:t>
            </a:r>
            <a:r>
              <a:rPr lang="en-US" sz="2300" smtClean="0"/>
              <a:t>, internal variables only accessible by code within the procedure</a:t>
            </a:r>
          </a:p>
          <a:p>
            <a:pPr>
              <a:lnSpc>
                <a:spcPct val="80000"/>
              </a:lnSpc>
            </a:pPr>
            <a:r>
              <a:rPr lang="en-US" sz="2300" smtClean="0"/>
              <a:t>Only one process may be active within the monitor at a time</a:t>
            </a:r>
          </a:p>
          <a:p>
            <a:pPr>
              <a:lnSpc>
                <a:spcPct val="80000"/>
              </a:lnSpc>
            </a:pPr>
            <a:r>
              <a:rPr lang="en-US" sz="2300" smtClean="0"/>
              <a:t>But not powerful enough to model some synchronization schemes</a:t>
            </a:r>
          </a:p>
          <a:p>
            <a:pPr lvl="2">
              <a:lnSpc>
                <a:spcPct val="80000"/>
              </a:lnSpc>
              <a:buFont typeface="Webdings" charset="2"/>
              <a:buNone/>
            </a:pPr>
            <a:endParaRPr lang="en-US" sz="2000" smtClean="0">
              <a:solidFill>
                <a:srgbClr val="0000FF"/>
              </a:solidFill>
            </a:endParaRPr>
          </a:p>
          <a:p>
            <a:pPr lvl="2">
              <a:lnSpc>
                <a:spcPct val="80000"/>
              </a:lnSpc>
              <a:buFont typeface="Webdings" charset="2"/>
              <a:buNone/>
            </a:pPr>
            <a:r>
              <a:rPr lang="en-US" sz="2300" smtClean="0">
                <a:solidFill>
                  <a:srgbClr val="0000FF"/>
                </a:solidFill>
              </a:rPr>
              <a:t>monitor monitor-name</a:t>
            </a:r>
          </a:p>
          <a:p>
            <a:pPr lvl="2">
              <a:lnSpc>
                <a:spcPct val="80000"/>
              </a:lnSpc>
              <a:buFont typeface="Webdings" charset="2"/>
              <a:buNone/>
            </a:pPr>
            <a:r>
              <a:rPr lang="en-US" sz="2300" smtClean="0">
                <a:solidFill>
                  <a:srgbClr val="0000FF"/>
                </a:solidFill>
              </a:rPr>
              <a:t>{</a:t>
            </a:r>
          </a:p>
          <a:p>
            <a:pPr lvl="2">
              <a:lnSpc>
                <a:spcPct val="80000"/>
              </a:lnSpc>
              <a:buFont typeface="Webdings" charset="2"/>
              <a:buNone/>
            </a:pPr>
            <a:r>
              <a:rPr lang="en-US" sz="2300" smtClean="0">
                <a:solidFill>
                  <a:srgbClr val="0000FF"/>
                </a:solidFill>
              </a:rPr>
              <a:t>	// shared variable declarations</a:t>
            </a:r>
          </a:p>
          <a:p>
            <a:pPr lvl="2">
              <a:lnSpc>
                <a:spcPct val="80000"/>
              </a:lnSpc>
              <a:buFont typeface="Webdings" charset="2"/>
              <a:buNone/>
            </a:pPr>
            <a:r>
              <a:rPr lang="en-US" sz="2300" smtClean="0">
                <a:solidFill>
                  <a:srgbClr val="0000FF"/>
                </a:solidFill>
              </a:rPr>
              <a:t>	procedure P1 (…) { …. }</a:t>
            </a:r>
          </a:p>
          <a:p>
            <a:pPr lvl="2">
              <a:lnSpc>
                <a:spcPct val="80000"/>
              </a:lnSpc>
              <a:buFont typeface="Webdings" charset="2"/>
              <a:buNone/>
            </a:pPr>
            <a:endParaRPr lang="en-US" sz="2300" smtClean="0">
              <a:solidFill>
                <a:srgbClr val="0000FF"/>
              </a:solidFill>
            </a:endParaRPr>
          </a:p>
          <a:p>
            <a:pPr lvl="2">
              <a:lnSpc>
                <a:spcPct val="80000"/>
              </a:lnSpc>
              <a:buFont typeface="Webdings" charset="2"/>
              <a:buNone/>
            </a:pPr>
            <a:r>
              <a:rPr lang="en-US" sz="2300" smtClean="0">
                <a:solidFill>
                  <a:srgbClr val="0000FF"/>
                </a:solidFill>
              </a:rPr>
              <a:t>	procedure Pn (…) {……}</a:t>
            </a:r>
          </a:p>
          <a:p>
            <a:pPr lvl="2">
              <a:lnSpc>
                <a:spcPct val="80000"/>
              </a:lnSpc>
              <a:buFont typeface="Webdings" charset="2"/>
              <a:buNone/>
            </a:pPr>
            <a:endParaRPr lang="en-US" sz="2300" smtClean="0">
              <a:solidFill>
                <a:srgbClr val="0000FF"/>
              </a:solidFill>
            </a:endParaRPr>
          </a:p>
          <a:p>
            <a:pPr lvl="2">
              <a:lnSpc>
                <a:spcPct val="80000"/>
              </a:lnSpc>
              <a:buFont typeface="Webdings" charset="2"/>
              <a:buNone/>
            </a:pPr>
            <a:r>
              <a:rPr lang="en-US" sz="2300" smtClean="0">
                <a:solidFill>
                  <a:srgbClr val="0000FF"/>
                </a:solidFill>
              </a:rPr>
              <a:t>    Initialization code (…) { … }</a:t>
            </a:r>
          </a:p>
          <a:p>
            <a:pPr lvl="2">
              <a:lnSpc>
                <a:spcPct val="80000"/>
              </a:lnSpc>
              <a:buFont typeface="Webdings" charset="2"/>
              <a:buNone/>
            </a:pPr>
            <a:r>
              <a:rPr lang="en-US" sz="2300" smtClean="0">
                <a:solidFill>
                  <a:srgbClr val="0000FF"/>
                </a:solidFill>
              </a:rPr>
              <a:t>	}</a:t>
            </a:r>
          </a:p>
          <a:p>
            <a:pPr lvl="2">
              <a:lnSpc>
                <a:spcPct val="80000"/>
              </a:lnSpc>
              <a:buFont typeface="Webdings" charset="2"/>
              <a:buNone/>
            </a:pPr>
            <a:r>
              <a:rPr lang="en-US" sz="2300" smtClean="0">
                <a:solidFill>
                  <a:srgbClr val="0000FF"/>
                </a:solidFill>
              </a:rPr>
              <a:t>}</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1833563" y="369888"/>
            <a:ext cx="11196637" cy="768350"/>
          </a:xfrm>
        </p:spPr>
        <p:txBody>
          <a:bodyPr/>
          <a:lstStyle/>
          <a:p>
            <a:pPr eaLnBrk="1" hangingPunct="1"/>
            <a:r>
              <a:rPr lang="en-US" smtClean="0"/>
              <a:t>Schematic view of a Monitor</a:t>
            </a:r>
          </a:p>
        </p:txBody>
      </p:sp>
      <p:pic>
        <p:nvPicPr>
          <p:cNvPr id="40963" name="Picture 4" descr="6"/>
          <p:cNvPicPr>
            <a:picLocks noChangeAspect="1" noChangeArrowheads="1"/>
          </p:cNvPicPr>
          <p:nvPr/>
        </p:nvPicPr>
        <p:blipFill>
          <a:blip r:embed="rId3"/>
          <a:srcRect/>
          <a:stretch>
            <a:fillRect/>
          </a:stretch>
        </p:blipFill>
        <p:spPr bwMode="auto">
          <a:xfrm>
            <a:off x="2971800" y="1468438"/>
            <a:ext cx="8118475" cy="68611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4"/>
          <p:cNvSpPr>
            <a:spLocks noGrp="1" noChangeArrowheads="1"/>
          </p:cNvSpPr>
          <p:nvPr>
            <p:ph type="title"/>
          </p:nvPr>
        </p:nvSpPr>
        <p:spPr>
          <a:xfrm>
            <a:off x="1541463" y="369888"/>
            <a:ext cx="11488737" cy="768350"/>
          </a:xfrm>
        </p:spPr>
        <p:txBody>
          <a:bodyPr/>
          <a:lstStyle/>
          <a:p>
            <a:pPr eaLnBrk="1" hangingPunct="1"/>
            <a:r>
              <a:rPr lang="en-US" smtClean="0"/>
              <a:t>Condition Variables</a:t>
            </a:r>
          </a:p>
        </p:txBody>
      </p:sp>
      <p:sp>
        <p:nvSpPr>
          <p:cNvPr id="41987" name="Rectangle 5"/>
          <p:cNvSpPr>
            <a:spLocks noGrp="1" noChangeArrowheads="1"/>
          </p:cNvSpPr>
          <p:nvPr>
            <p:ph type="body" idx="1"/>
          </p:nvPr>
        </p:nvSpPr>
        <p:spPr>
          <a:xfrm>
            <a:off x="1241425" y="1843088"/>
            <a:ext cx="11498263" cy="5859462"/>
          </a:xfrm>
        </p:spPr>
        <p:txBody>
          <a:bodyPr/>
          <a:lstStyle/>
          <a:p>
            <a:r>
              <a:rPr lang="en-US" smtClean="0">
                <a:solidFill>
                  <a:srgbClr val="0000FF"/>
                </a:solidFill>
              </a:rPr>
              <a:t>condition x, y;</a:t>
            </a:r>
          </a:p>
          <a:p>
            <a:endParaRPr lang="en-US" smtClean="0">
              <a:solidFill>
                <a:srgbClr val="0000FF"/>
              </a:solidFill>
            </a:endParaRPr>
          </a:p>
          <a:p>
            <a:r>
              <a:rPr lang="en-US" smtClean="0"/>
              <a:t>Two operations on a condition variable:</a:t>
            </a:r>
          </a:p>
          <a:p>
            <a:pPr lvl="1"/>
            <a:r>
              <a:rPr lang="en-US" smtClean="0">
                <a:solidFill>
                  <a:srgbClr val="0000FF"/>
                </a:solidFill>
              </a:rPr>
              <a:t>x.wait () </a:t>
            </a:r>
            <a:r>
              <a:rPr lang="en-US" smtClean="0"/>
              <a:t> – a process that invokes the operation is suspended until </a:t>
            </a:r>
            <a:r>
              <a:rPr lang="en-US" smtClean="0">
                <a:solidFill>
                  <a:srgbClr val="0000FF"/>
                </a:solidFill>
              </a:rPr>
              <a:t>x.signal () </a:t>
            </a:r>
            <a:endParaRPr lang="en-US" smtClean="0"/>
          </a:p>
          <a:p>
            <a:pPr lvl="1"/>
            <a:r>
              <a:rPr lang="en-US" smtClean="0">
                <a:solidFill>
                  <a:srgbClr val="0000FF"/>
                </a:solidFill>
              </a:rPr>
              <a:t>x.signal () </a:t>
            </a:r>
            <a:r>
              <a:rPr lang="en-US" smtClean="0"/>
              <a:t>–</a:t>
            </a:r>
            <a:r>
              <a:rPr lang="en-US" smtClean="0">
                <a:solidFill>
                  <a:srgbClr val="0000FF"/>
                </a:solidFill>
              </a:rPr>
              <a:t> </a:t>
            </a:r>
            <a:r>
              <a:rPr lang="en-US" smtClean="0"/>
              <a:t>resumes one of processes</a:t>
            </a:r>
            <a:r>
              <a:rPr lang="en-US" smtClean="0">
                <a:solidFill>
                  <a:srgbClr val="0000FF"/>
                </a:solidFill>
              </a:rPr>
              <a:t> </a:t>
            </a:r>
            <a:r>
              <a:rPr lang="en-US" smtClean="0"/>
              <a:t>(if any)</a:t>
            </a:r>
            <a:r>
              <a:rPr lang="en-US" smtClean="0">
                <a:solidFill>
                  <a:srgbClr val="0000FF"/>
                </a:solidFill>
              </a:rPr>
              <a:t> </a:t>
            </a:r>
            <a:r>
              <a:rPr lang="en-US" smtClean="0"/>
              <a:t>that</a:t>
            </a:r>
            <a:r>
              <a:rPr lang="en-US" smtClean="0">
                <a:solidFill>
                  <a:srgbClr val="0000FF"/>
                </a:solidFill>
              </a:rPr>
              <a:t> </a:t>
            </a:r>
            <a:r>
              <a:rPr lang="en-US" smtClean="0"/>
              <a:t> invoked</a:t>
            </a:r>
            <a:r>
              <a:rPr lang="en-US" smtClean="0">
                <a:solidFill>
                  <a:srgbClr val="0000FF"/>
                </a:solidFill>
              </a:rPr>
              <a:t> x.wait ()</a:t>
            </a:r>
          </a:p>
          <a:p>
            <a:pPr lvl="2"/>
            <a:r>
              <a:rPr lang="en-US" smtClean="0"/>
              <a:t>If no </a:t>
            </a:r>
            <a:r>
              <a:rPr lang="en-US" smtClean="0">
                <a:solidFill>
                  <a:srgbClr val="0000FF"/>
                </a:solidFill>
              </a:rPr>
              <a:t>x.wait () </a:t>
            </a:r>
            <a:r>
              <a:rPr lang="en-US" smtClean="0"/>
              <a:t>on the variable, then it has no effect on the variable</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4"/>
          <p:cNvSpPr>
            <a:spLocks noGrp="1" noChangeArrowheads="1"/>
          </p:cNvSpPr>
          <p:nvPr>
            <p:ph type="title"/>
          </p:nvPr>
        </p:nvSpPr>
        <p:spPr>
          <a:xfrm>
            <a:off x="1176338" y="369888"/>
            <a:ext cx="11853862" cy="768350"/>
          </a:xfrm>
        </p:spPr>
        <p:txBody>
          <a:bodyPr/>
          <a:lstStyle/>
          <a:p>
            <a:pPr eaLnBrk="1" hangingPunct="1"/>
            <a:r>
              <a:rPr lang="en-US" smtClean="0"/>
              <a:t>Background</a:t>
            </a:r>
          </a:p>
        </p:txBody>
      </p:sp>
      <p:sp>
        <p:nvSpPr>
          <p:cNvPr id="6147" name="Rectangle 5"/>
          <p:cNvSpPr>
            <a:spLocks noGrp="1" noChangeArrowheads="1"/>
          </p:cNvSpPr>
          <p:nvPr>
            <p:ph type="body" idx="1"/>
          </p:nvPr>
        </p:nvSpPr>
        <p:spPr>
          <a:xfrm>
            <a:off x="1241425" y="1820863"/>
            <a:ext cx="11379200" cy="6480175"/>
          </a:xfrm>
        </p:spPr>
        <p:txBody>
          <a:bodyPr/>
          <a:lstStyle/>
          <a:p>
            <a:r>
              <a:rPr lang="en-US" smtClean="0"/>
              <a:t>Concurrent access to shared data may result in data inconsistency</a:t>
            </a:r>
          </a:p>
          <a:p>
            <a:endParaRPr lang="en-US" smtClean="0"/>
          </a:p>
          <a:p>
            <a:r>
              <a:rPr lang="en-US" smtClean="0"/>
              <a:t>Maintaining data consistency requires mechanisms to ensure the orderly execution of cooperating processes</a:t>
            </a:r>
          </a:p>
          <a:p>
            <a:endParaRPr lang="en-US" smtClean="0"/>
          </a:p>
          <a:p>
            <a:r>
              <a:rPr lang="en-US" smtClean="0"/>
              <a:t>Suppose that we wanted to provide a solution to the consumer-producer problem that fills </a:t>
            </a:r>
            <a:r>
              <a:rPr lang="en-US" b="1" smtClean="0">
                <a:solidFill>
                  <a:srgbClr val="FF0000"/>
                </a:solidFill>
              </a:rPr>
              <a:t>all</a:t>
            </a:r>
            <a:r>
              <a:rPr lang="en-US" smtClean="0">
                <a:solidFill>
                  <a:srgbClr val="FF0000"/>
                </a:solidFill>
              </a:rPr>
              <a:t> </a:t>
            </a:r>
            <a:r>
              <a:rPr lang="en-US" smtClean="0"/>
              <a:t>the buffers. We can do so by having an integer </a:t>
            </a:r>
            <a:r>
              <a:rPr lang="en-US" b="1" smtClean="0">
                <a:solidFill>
                  <a:srgbClr val="FF0000"/>
                </a:solidFill>
              </a:rPr>
              <a:t>count</a:t>
            </a:r>
            <a:r>
              <a:rPr lang="en-US" b="1" smtClean="0">
                <a:solidFill>
                  <a:srgbClr val="0000FF"/>
                </a:solidFill>
              </a:rPr>
              <a:t> </a:t>
            </a:r>
            <a:r>
              <a:rPr lang="en-US" smtClean="0"/>
              <a:t>that keeps track of the number of full buffers.  Initially, count is set to 0. It is incremented by the producer after it produces a new buffer and is decremented by the consumer after it consumes a buffer.</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1260475" y="369888"/>
            <a:ext cx="11769725" cy="768350"/>
          </a:xfrm>
        </p:spPr>
        <p:txBody>
          <a:bodyPr/>
          <a:lstStyle/>
          <a:p>
            <a:pPr eaLnBrk="1" hangingPunct="1"/>
            <a:r>
              <a:rPr lang="en-US" smtClean="0"/>
              <a:t> Monitor with Condition Variables</a:t>
            </a:r>
          </a:p>
        </p:txBody>
      </p:sp>
      <p:pic>
        <p:nvPicPr>
          <p:cNvPr id="43011" name="Picture 4" descr="6"/>
          <p:cNvPicPr>
            <a:picLocks noChangeAspect="1" noChangeArrowheads="1"/>
          </p:cNvPicPr>
          <p:nvPr/>
        </p:nvPicPr>
        <p:blipFill>
          <a:blip r:embed="rId3"/>
          <a:srcRect/>
          <a:stretch>
            <a:fillRect/>
          </a:stretch>
        </p:blipFill>
        <p:spPr bwMode="auto">
          <a:xfrm>
            <a:off x="1693863" y="1820863"/>
            <a:ext cx="10355262" cy="63627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4"/>
          <p:cNvSpPr>
            <a:spLocks noGrp="1" noChangeArrowheads="1"/>
          </p:cNvSpPr>
          <p:nvPr>
            <p:ph type="title"/>
          </p:nvPr>
        </p:nvSpPr>
        <p:spPr>
          <a:xfrm>
            <a:off x="1541463" y="369888"/>
            <a:ext cx="11488737" cy="768350"/>
          </a:xfrm>
        </p:spPr>
        <p:txBody>
          <a:bodyPr/>
          <a:lstStyle/>
          <a:p>
            <a:pPr eaLnBrk="1" hangingPunct="1"/>
            <a:r>
              <a:rPr lang="en-US" smtClean="0"/>
              <a:t>Condition Variables Choices</a:t>
            </a:r>
          </a:p>
        </p:txBody>
      </p:sp>
      <p:sp>
        <p:nvSpPr>
          <p:cNvPr id="44035" name="Rectangle 5"/>
          <p:cNvSpPr>
            <a:spLocks noGrp="1" noChangeArrowheads="1"/>
          </p:cNvSpPr>
          <p:nvPr>
            <p:ph type="body" idx="1"/>
          </p:nvPr>
        </p:nvSpPr>
        <p:spPr>
          <a:xfrm>
            <a:off x="1241425" y="1843088"/>
            <a:ext cx="11498263" cy="5859462"/>
          </a:xfrm>
        </p:spPr>
        <p:txBody>
          <a:bodyPr/>
          <a:lstStyle/>
          <a:p>
            <a:r>
              <a:rPr lang="en-US" smtClean="0"/>
              <a:t>If process P invokes </a:t>
            </a:r>
            <a:r>
              <a:rPr lang="en-US" smtClean="0">
                <a:solidFill>
                  <a:srgbClr val="0000FF"/>
                </a:solidFill>
              </a:rPr>
              <a:t>x.signal ()</a:t>
            </a:r>
            <a:r>
              <a:rPr lang="en-US" smtClean="0"/>
              <a:t>, with Q in </a:t>
            </a:r>
            <a:r>
              <a:rPr lang="en-US" smtClean="0">
                <a:solidFill>
                  <a:srgbClr val="0000FF"/>
                </a:solidFill>
              </a:rPr>
              <a:t>x.wait ()</a:t>
            </a:r>
            <a:r>
              <a:rPr lang="en-US" smtClean="0"/>
              <a:t> state, what should happen next?</a:t>
            </a:r>
          </a:p>
          <a:p>
            <a:pPr lvl="1"/>
            <a:r>
              <a:rPr lang="en-US" smtClean="0"/>
              <a:t>If Q is resumed, then P must wait</a:t>
            </a:r>
          </a:p>
          <a:p>
            <a:pPr lvl="1"/>
            <a:endParaRPr lang="en-US" smtClean="0"/>
          </a:p>
          <a:p>
            <a:r>
              <a:rPr lang="en-US" smtClean="0"/>
              <a:t>Options include</a:t>
            </a:r>
          </a:p>
          <a:p>
            <a:pPr lvl="1"/>
            <a:r>
              <a:rPr lang="en-US" b="1" smtClean="0"/>
              <a:t>Signal and wait </a:t>
            </a:r>
            <a:r>
              <a:rPr lang="en-US" smtClean="0"/>
              <a:t>– P waits until Q leaves monitor or waits for another condition</a:t>
            </a:r>
          </a:p>
          <a:p>
            <a:pPr lvl="1"/>
            <a:r>
              <a:rPr lang="en-US" b="1" smtClean="0"/>
              <a:t>Signal and continue </a:t>
            </a:r>
            <a:r>
              <a:rPr lang="en-US" smtClean="0"/>
              <a:t>– Q waits until P leaves the monitor or waits for another condition</a:t>
            </a:r>
          </a:p>
          <a:p>
            <a:pPr lvl="1"/>
            <a:endParaRPr lang="en-US" smtClean="0"/>
          </a:p>
          <a:p>
            <a:pPr lvl="1"/>
            <a:r>
              <a:rPr lang="en-US" smtClean="0"/>
              <a:t>Both have pros and cons – language implementer can decide</a:t>
            </a:r>
          </a:p>
          <a:p>
            <a:pPr lvl="1"/>
            <a:r>
              <a:rPr lang="en-US" smtClean="0"/>
              <a:t>Monitors implemented in Concurrent Pascal compromise</a:t>
            </a:r>
          </a:p>
          <a:p>
            <a:pPr lvl="2"/>
            <a:r>
              <a:rPr lang="en-US" smtClean="0"/>
              <a:t>P executing signal immediately leaves the monitor, Q is resumed</a:t>
            </a:r>
          </a:p>
          <a:p>
            <a:pPr lvl="1"/>
            <a:r>
              <a:rPr lang="en-US" smtClean="0"/>
              <a:t>Implemented in other languages including Mesa, C#, Java</a:t>
            </a:r>
          </a:p>
          <a:p>
            <a:endParaRPr lang="en-US" smtClean="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1285875" y="312738"/>
            <a:ext cx="12115800" cy="812800"/>
          </a:xfrm>
        </p:spPr>
        <p:txBody>
          <a:bodyPr/>
          <a:lstStyle/>
          <a:p>
            <a:pPr eaLnBrk="1" hangingPunct="1"/>
            <a:r>
              <a:rPr lang="en-US" smtClean="0"/>
              <a:t>Solution to Dining Philosophers</a:t>
            </a:r>
          </a:p>
        </p:txBody>
      </p:sp>
      <p:sp>
        <p:nvSpPr>
          <p:cNvPr id="45059" name="Rectangle 3"/>
          <p:cNvSpPr>
            <a:spLocks noGrp="1" noChangeArrowheads="1"/>
          </p:cNvSpPr>
          <p:nvPr>
            <p:ph type="body" idx="1"/>
          </p:nvPr>
        </p:nvSpPr>
        <p:spPr>
          <a:xfrm>
            <a:off x="1241425" y="1706563"/>
            <a:ext cx="10683875" cy="7178675"/>
          </a:xfrm>
        </p:spPr>
        <p:txBody>
          <a:bodyPr/>
          <a:lstStyle/>
          <a:p>
            <a:pPr>
              <a:lnSpc>
                <a:spcPct val="80000"/>
              </a:lnSpc>
              <a:buFont typeface="Monotype Sorts" charset="2"/>
              <a:buNone/>
            </a:pPr>
            <a:r>
              <a:rPr lang="en-US" sz="2300" smtClean="0">
                <a:solidFill>
                  <a:srgbClr val="0000FF"/>
                </a:solidFill>
              </a:rPr>
              <a:t>monitor DiningPhilosophers</a:t>
            </a:r>
          </a:p>
          <a:p>
            <a:pPr>
              <a:lnSpc>
                <a:spcPct val="80000"/>
              </a:lnSpc>
              <a:buFont typeface="Monotype Sorts" charset="2"/>
              <a:buNone/>
            </a:pPr>
            <a:r>
              <a:rPr lang="en-US" sz="2300" smtClean="0">
                <a:solidFill>
                  <a:srgbClr val="0000FF"/>
                </a:solidFill>
              </a:rPr>
              <a:t>   { </a:t>
            </a:r>
          </a:p>
          <a:p>
            <a:pPr>
              <a:lnSpc>
                <a:spcPct val="80000"/>
              </a:lnSpc>
              <a:buFont typeface="Monotype Sorts" charset="2"/>
              <a:buNone/>
            </a:pPr>
            <a:r>
              <a:rPr lang="en-US" sz="2300" smtClean="0">
                <a:solidFill>
                  <a:srgbClr val="0000FF"/>
                </a:solidFill>
              </a:rPr>
              <a:t>	enum { THINKING; HUNGRY, EATING) state [5] ;</a:t>
            </a:r>
          </a:p>
          <a:p>
            <a:pPr>
              <a:lnSpc>
                <a:spcPct val="80000"/>
              </a:lnSpc>
              <a:buFont typeface="Monotype Sorts" charset="2"/>
              <a:buNone/>
            </a:pPr>
            <a:r>
              <a:rPr lang="en-US" sz="2300" smtClean="0">
                <a:solidFill>
                  <a:srgbClr val="0000FF"/>
                </a:solidFill>
              </a:rPr>
              <a:t>	condition self [5];</a:t>
            </a:r>
          </a:p>
          <a:p>
            <a:pPr>
              <a:lnSpc>
                <a:spcPct val="80000"/>
              </a:lnSpc>
              <a:buFont typeface="Monotype Sorts" charset="2"/>
              <a:buNone/>
            </a:pPr>
            <a:endParaRPr lang="en-US" sz="2300" smtClean="0">
              <a:solidFill>
                <a:srgbClr val="0000FF"/>
              </a:solidFill>
            </a:endParaRPr>
          </a:p>
          <a:p>
            <a:pPr>
              <a:lnSpc>
                <a:spcPct val="80000"/>
              </a:lnSpc>
              <a:buFont typeface="Monotype Sorts" charset="2"/>
              <a:buNone/>
            </a:pPr>
            <a:r>
              <a:rPr lang="en-US" sz="2300" smtClean="0">
                <a:solidFill>
                  <a:srgbClr val="0000FF"/>
                </a:solidFill>
              </a:rPr>
              <a:t>	void pickup (int i) { </a:t>
            </a:r>
          </a:p>
          <a:p>
            <a:pPr>
              <a:lnSpc>
                <a:spcPct val="80000"/>
              </a:lnSpc>
              <a:buFont typeface="Monotype Sorts" charset="2"/>
              <a:buNone/>
            </a:pPr>
            <a:r>
              <a:rPr lang="en-US" sz="2300" smtClean="0">
                <a:solidFill>
                  <a:srgbClr val="0000FF"/>
                </a:solidFill>
              </a:rPr>
              <a:t>	       state[i] = HUNGRY;</a:t>
            </a:r>
          </a:p>
          <a:p>
            <a:pPr>
              <a:lnSpc>
                <a:spcPct val="80000"/>
              </a:lnSpc>
              <a:buFont typeface="Monotype Sorts" charset="2"/>
              <a:buNone/>
            </a:pPr>
            <a:r>
              <a:rPr lang="en-US" sz="2300" smtClean="0">
                <a:solidFill>
                  <a:srgbClr val="0000FF"/>
                </a:solidFill>
              </a:rPr>
              <a:t>	       test(i);</a:t>
            </a:r>
          </a:p>
          <a:p>
            <a:pPr>
              <a:lnSpc>
                <a:spcPct val="80000"/>
              </a:lnSpc>
              <a:buFont typeface="Monotype Sorts" charset="2"/>
              <a:buNone/>
            </a:pPr>
            <a:r>
              <a:rPr lang="en-US" sz="2300" smtClean="0">
                <a:solidFill>
                  <a:srgbClr val="0000FF"/>
                </a:solidFill>
              </a:rPr>
              <a:t>	       if (state[i] != EATING) self [i].wait;</a:t>
            </a:r>
          </a:p>
          <a:p>
            <a:pPr>
              <a:lnSpc>
                <a:spcPct val="80000"/>
              </a:lnSpc>
              <a:buFont typeface="Monotype Sorts" charset="2"/>
              <a:buNone/>
            </a:pPr>
            <a:r>
              <a:rPr lang="en-US" sz="2300" smtClean="0">
                <a:solidFill>
                  <a:srgbClr val="0000FF"/>
                </a:solidFill>
              </a:rPr>
              <a:t>	}</a:t>
            </a:r>
          </a:p>
          <a:p>
            <a:pPr>
              <a:lnSpc>
                <a:spcPct val="80000"/>
              </a:lnSpc>
              <a:buFont typeface="Monotype Sorts" charset="2"/>
              <a:buNone/>
            </a:pPr>
            <a:r>
              <a:rPr lang="en-US" sz="2300" smtClean="0">
                <a:solidFill>
                  <a:srgbClr val="0000FF"/>
                </a:solidFill>
              </a:rPr>
              <a:t>	</a:t>
            </a:r>
          </a:p>
          <a:p>
            <a:pPr>
              <a:lnSpc>
                <a:spcPct val="80000"/>
              </a:lnSpc>
              <a:buFont typeface="Monotype Sorts" charset="2"/>
              <a:buNone/>
            </a:pPr>
            <a:r>
              <a:rPr lang="en-US" sz="2300" smtClean="0">
                <a:solidFill>
                  <a:srgbClr val="0000FF"/>
                </a:solidFill>
              </a:rPr>
              <a:t>       void putdown (int i) { </a:t>
            </a:r>
          </a:p>
          <a:p>
            <a:pPr>
              <a:lnSpc>
                <a:spcPct val="80000"/>
              </a:lnSpc>
              <a:buFont typeface="Monotype Sorts" charset="2"/>
              <a:buNone/>
            </a:pPr>
            <a:r>
              <a:rPr lang="en-US" sz="2300" smtClean="0">
                <a:solidFill>
                  <a:srgbClr val="0000FF"/>
                </a:solidFill>
              </a:rPr>
              <a:t>	       state[i] = THINKING;</a:t>
            </a:r>
          </a:p>
          <a:p>
            <a:pPr>
              <a:lnSpc>
                <a:spcPct val="80000"/>
              </a:lnSpc>
              <a:buFont typeface="Monotype Sorts" charset="2"/>
              <a:buNone/>
            </a:pPr>
            <a:r>
              <a:rPr lang="en-US" sz="2300" smtClean="0">
                <a:solidFill>
                  <a:srgbClr val="0000FF"/>
                </a:solidFill>
              </a:rPr>
              <a:t>                   // test left and right neighbors</a:t>
            </a:r>
          </a:p>
          <a:p>
            <a:pPr>
              <a:lnSpc>
                <a:spcPct val="80000"/>
              </a:lnSpc>
              <a:buFont typeface="Monotype Sorts" charset="2"/>
              <a:buNone/>
            </a:pPr>
            <a:r>
              <a:rPr lang="en-US" sz="2300" smtClean="0">
                <a:solidFill>
                  <a:srgbClr val="0000FF"/>
                </a:solidFill>
              </a:rPr>
              <a:t>	        test((i + 4) % 5);</a:t>
            </a:r>
          </a:p>
          <a:p>
            <a:pPr>
              <a:lnSpc>
                <a:spcPct val="80000"/>
              </a:lnSpc>
              <a:buFont typeface="Monotype Sorts" charset="2"/>
              <a:buNone/>
            </a:pPr>
            <a:r>
              <a:rPr lang="en-US" sz="2300" smtClean="0">
                <a:solidFill>
                  <a:srgbClr val="0000FF"/>
                </a:solidFill>
              </a:rPr>
              <a:t>	        test((i + 1) % 5);</a:t>
            </a:r>
          </a:p>
          <a:p>
            <a:pPr>
              <a:lnSpc>
                <a:spcPct val="80000"/>
              </a:lnSpc>
              <a:buFont typeface="Monotype Sorts" charset="2"/>
              <a:buNone/>
            </a:pPr>
            <a:r>
              <a:rPr lang="en-US" sz="2300" smtClean="0">
                <a:solidFill>
                  <a:srgbClr val="0000FF"/>
                </a:solidFill>
              </a:rPr>
              <a:t>        }</a:t>
            </a:r>
          </a:p>
          <a:p>
            <a:pPr>
              <a:lnSpc>
                <a:spcPct val="80000"/>
              </a:lnSpc>
              <a:buFont typeface="Monotype Sorts" charset="2"/>
              <a:buNone/>
            </a:pPr>
            <a:r>
              <a:rPr lang="en-US" sz="2300" smtClean="0">
                <a:solidFill>
                  <a:srgbClr val="0000FF"/>
                </a:solidFill>
              </a:rPr>
              <a:t>	</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1552575" y="280988"/>
            <a:ext cx="11876088" cy="850900"/>
          </a:xfrm>
        </p:spPr>
        <p:txBody>
          <a:bodyPr/>
          <a:lstStyle/>
          <a:p>
            <a:pPr eaLnBrk="1" hangingPunct="1"/>
            <a:r>
              <a:rPr lang="en-US" smtClean="0"/>
              <a:t>Solution to Dining Philosophers (Cont.)</a:t>
            </a:r>
          </a:p>
        </p:txBody>
      </p:sp>
      <p:sp>
        <p:nvSpPr>
          <p:cNvPr id="46083" name="Rectangle 3"/>
          <p:cNvSpPr>
            <a:spLocks noGrp="1" noChangeArrowheads="1"/>
          </p:cNvSpPr>
          <p:nvPr>
            <p:ph type="body" idx="1"/>
          </p:nvPr>
        </p:nvSpPr>
        <p:spPr>
          <a:xfrm>
            <a:off x="1241425" y="1706563"/>
            <a:ext cx="11707813" cy="7024687"/>
          </a:xfrm>
        </p:spPr>
        <p:txBody>
          <a:bodyPr/>
          <a:lstStyle/>
          <a:p>
            <a:pPr>
              <a:lnSpc>
                <a:spcPct val="80000"/>
              </a:lnSpc>
              <a:buFont typeface="Monotype Sorts" charset="2"/>
              <a:buNone/>
            </a:pPr>
            <a:endParaRPr lang="en-US" sz="2300" smtClean="0">
              <a:solidFill>
                <a:srgbClr val="0000FF"/>
              </a:solidFill>
            </a:endParaRPr>
          </a:p>
          <a:p>
            <a:pPr>
              <a:lnSpc>
                <a:spcPct val="80000"/>
              </a:lnSpc>
              <a:buFont typeface="Monotype Sorts" charset="2"/>
              <a:buNone/>
            </a:pPr>
            <a:r>
              <a:rPr lang="en-US" sz="2300" smtClean="0">
                <a:solidFill>
                  <a:srgbClr val="0000FF"/>
                </a:solidFill>
              </a:rPr>
              <a:t>	void test (int i) { </a:t>
            </a:r>
          </a:p>
          <a:p>
            <a:pPr>
              <a:lnSpc>
                <a:spcPct val="80000"/>
              </a:lnSpc>
              <a:buFont typeface="Monotype Sorts" charset="2"/>
              <a:buNone/>
            </a:pPr>
            <a:r>
              <a:rPr lang="en-US" sz="2300" smtClean="0">
                <a:solidFill>
                  <a:srgbClr val="0000FF"/>
                </a:solidFill>
              </a:rPr>
              <a:t>	        if ( (state[(i + 4) % 5] != EATING) &amp;&amp;</a:t>
            </a:r>
          </a:p>
          <a:p>
            <a:pPr>
              <a:lnSpc>
                <a:spcPct val="80000"/>
              </a:lnSpc>
              <a:buFont typeface="Monotype Sorts" charset="2"/>
              <a:buNone/>
            </a:pPr>
            <a:r>
              <a:rPr lang="en-US" sz="2300" smtClean="0">
                <a:solidFill>
                  <a:srgbClr val="0000FF"/>
                </a:solidFill>
              </a:rPr>
              <a:t>	        (state[i] == HUNGRY) &amp;&amp;</a:t>
            </a:r>
          </a:p>
          <a:p>
            <a:pPr>
              <a:lnSpc>
                <a:spcPct val="80000"/>
              </a:lnSpc>
              <a:buFont typeface="Monotype Sorts" charset="2"/>
              <a:buNone/>
            </a:pPr>
            <a:r>
              <a:rPr lang="en-US" sz="2300" smtClean="0">
                <a:solidFill>
                  <a:srgbClr val="0000FF"/>
                </a:solidFill>
              </a:rPr>
              <a:t>	        (state[(i + 1) % 5] != EATING) ) { </a:t>
            </a:r>
          </a:p>
          <a:p>
            <a:pPr>
              <a:lnSpc>
                <a:spcPct val="80000"/>
              </a:lnSpc>
              <a:buFont typeface="Monotype Sorts" charset="2"/>
              <a:buNone/>
            </a:pPr>
            <a:r>
              <a:rPr lang="en-US" sz="2300" smtClean="0">
                <a:solidFill>
                  <a:srgbClr val="0000FF"/>
                </a:solidFill>
              </a:rPr>
              <a:t>	             state[i] = EATING ;</a:t>
            </a:r>
          </a:p>
          <a:p>
            <a:pPr>
              <a:lnSpc>
                <a:spcPct val="80000"/>
              </a:lnSpc>
              <a:buFont typeface="Monotype Sorts" charset="2"/>
              <a:buNone/>
            </a:pPr>
            <a:r>
              <a:rPr lang="en-US" sz="2300" smtClean="0">
                <a:solidFill>
                  <a:srgbClr val="0000FF"/>
                </a:solidFill>
              </a:rPr>
              <a:t>		    self[i].signal () ;</a:t>
            </a:r>
          </a:p>
          <a:p>
            <a:pPr>
              <a:lnSpc>
                <a:spcPct val="80000"/>
              </a:lnSpc>
              <a:buFont typeface="Monotype Sorts" charset="2"/>
              <a:buNone/>
            </a:pPr>
            <a:r>
              <a:rPr lang="en-US" sz="2300" smtClean="0">
                <a:solidFill>
                  <a:srgbClr val="0000FF"/>
                </a:solidFill>
              </a:rPr>
              <a:t>	         }</a:t>
            </a:r>
          </a:p>
          <a:p>
            <a:pPr>
              <a:lnSpc>
                <a:spcPct val="80000"/>
              </a:lnSpc>
              <a:buFont typeface="Monotype Sorts" charset="2"/>
              <a:buNone/>
            </a:pPr>
            <a:r>
              <a:rPr lang="en-US" sz="2300" smtClean="0">
                <a:solidFill>
                  <a:srgbClr val="0000FF"/>
                </a:solidFill>
              </a:rPr>
              <a:t>	 }</a:t>
            </a:r>
          </a:p>
          <a:p>
            <a:pPr>
              <a:lnSpc>
                <a:spcPct val="80000"/>
              </a:lnSpc>
              <a:buFont typeface="Monotype Sorts" charset="2"/>
              <a:buNone/>
            </a:pPr>
            <a:endParaRPr lang="en-US" sz="2300" smtClean="0">
              <a:solidFill>
                <a:srgbClr val="0000FF"/>
              </a:solidFill>
            </a:endParaRPr>
          </a:p>
          <a:p>
            <a:pPr>
              <a:lnSpc>
                <a:spcPct val="80000"/>
              </a:lnSpc>
              <a:buFont typeface="Monotype Sorts" charset="2"/>
              <a:buNone/>
            </a:pPr>
            <a:r>
              <a:rPr lang="en-US" sz="2300" smtClean="0">
                <a:solidFill>
                  <a:srgbClr val="0000FF"/>
                </a:solidFill>
              </a:rPr>
              <a:t>       initialization_code() { </a:t>
            </a:r>
          </a:p>
          <a:p>
            <a:pPr>
              <a:lnSpc>
                <a:spcPct val="80000"/>
              </a:lnSpc>
              <a:buFont typeface="Monotype Sorts" charset="2"/>
              <a:buNone/>
            </a:pPr>
            <a:r>
              <a:rPr lang="en-US" sz="2300" smtClean="0">
                <a:solidFill>
                  <a:srgbClr val="0000FF"/>
                </a:solidFill>
              </a:rPr>
              <a:t>	       for (int i = 0; i &lt; 5; i++)</a:t>
            </a:r>
          </a:p>
          <a:p>
            <a:pPr>
              <a:lnSpc>
                <a:spcPct val="80000"/>
              </a:lnSpc>
              <a:buFont typeface="Monotype Sorts" charset="2"/>
              <a:buNone/>
            </a:pPr>
            <a:r>
              <a:rPr lang="en-US" sz="2300" smtClean="0">
                <a:solidFill>
                  <a:srgbClr val="0000FF"/>
                </a:solidFill>
              </a:rPr>
              <a:t>	       state[i] = THINKING;</a:t>
            </a:r>
          </a:p>
          <a:p>
            <a:pPr>
              <a:lnSpc>
                <a:spcPct val="80000"/>
              </a:lnSpc>
              <a:buFont typeface="Monotype Sorts" charset="2"/>
              <a:buNone/>
            </a:pPr>
            <a:r>
              <a:rPr lang="en-US" sz="2300" i="1" smtClean="0">
                <a:solidFill>
                  <a:srgbClr val="0000FF"/>
                </a:solidFill>
              </a:rPr>
              <a:t>	</a:t>
            </a:r>
            <a:r>
              <a:rPr lang="en-US" sz="2300" smtClean="0">
                <a:solidFill>
                  <a:srgbClr val="0000FF"/>
                </a:solidFill>
              </a:rPr>
              <a:t>}</a:t>
            </a:r>
          </a:p>
          <a:p>
            <a:pPr>
              <a:lnSpc>
                <a:spcPct val="80000"/>
              </a:lnSpc>
              <a:buFont typeface="Monotype Sorts" charset="2"/>
              <a:buNone/>
            </a:pPr>
            <a:r>
              <a:rPr lang="en-US" sz="2300" smtClean="0">
                <a:solidFill>
                  <a:srgbClr val="0000FF"/>
                </a:solidFill>
              </a:rPr>
              <a:t>}</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3"/>
          <p:cNvSpPr>
            <a:spLocks noGrp="1" noChangeArrowheads="1"/>
          </p:cNvSpPr>
          <p:nvPr>
            <p:ph type="body" idx="1"/>
          </p:nvPr>
        </p:nvSpPr>
        <p:spPr>
          <a:xfrm>
            <a:off x="1241425" y="1706563"/>
            <a:ext cx="11707813" cy="7024687"/>
          </a:xfrm>
        </p:spPr>
        <p:txBody>
          <a:bodyPr/>
          <a:lstStyle/>
          <a:p>
            <a:pPr>
              <a:lnSpc>
                <a:spcPct val="80000"/>
              </a:lnSpc>
              <a:buFont typeface="Monotype Sorts" charset="2"/>
              <a:buNone/>
            </a:pPr>
            <a:endParaRPr lang="en-US" sz="2300" smtClean="0">
              <a:solidFill>
                <a:srgbClr val="0000FF"/>
              </a:solidFill>
            </a:endParaRPr>
          </a:p>
          <a:p>
            <a:pPr>
              <a:lnSpc>
                <a:spcPct val="80000"/>
              </a:lnSpc>
            </a:pPr>
            <a:r>
              <a:rPr lang="en-US" smtClean="0"/>
              <a:t>Each philosopher </a:t>
            </a:r>
            <a:r>
              <a:rPr lang="en-US" i="1" smtClean="0"/>
              <a:t>i </a:t>
            </a:r>
            <a:r>
              <a:rPr lang="en-US" smtClean="0"/>
              <a:t>invokes the</a:t>
            </a:r>
            <a:r>
              <a:rPr lang="en-US" i="1" smtClean="0"/>
              <a:t> </a:t>
            </a:r>
            <a:r>
              <a:rPr lang="en-US" smtClean="0"/>
              <a:t>operations </a:t>
            </a:r>
            <a:r>
              <a:rPr lang="en-US" smtClean="0">
                <a:solidFill>
                  <a:srgbClr val="0000FF"/>
                </a:solidFill>
              </a:rPr>
              <a:t>pickup()</a:t>
            </a:r>
            <a:r>
              <a:rPr lang="en-US" i="1" smtClean="0"/>
              <a:t> </a:t>
            </a:r>
            <a:r>
              <a:rPr lang="en-US" smtClean="0"/>
              <a:t>and </a:t>
            </a:r>
            <a:r>
              <a:rPr lang="en-US" smtClean="0">
                <a:solidFill>
                  <a:srgbClr val="0000FF"/>
                </a:solidFill>
              </a:rPr>
              <a:t>putdown()</a:t>
            </a:r>
            <a:r>
              <a:rPr lang="en-US" smtClean="0"/>
              <a:t> in the following sequence:</a:t>
            </a:r>
          </a:p>
          <a:p>
            <a:pPr>
              <a:lnSpc>
                <a:spcPct val="80000"/>
              </a:lnSpc>
              <a:buFont typeface="Monotype Sorts" charset="2"/>
              <a:buNone/>
            </a:pPr>
            <a:endParaRPr lang="en-US" smtClean="0"/>
          </a:p>
          <a:p>
            <a:pPr>
              <a:lnSpc>
                <a:spcPct val="80000"/>
              </a:lnSpc>
              <a:buFont typeface="Monotype Sorts" charset="2"/>
              <a:buNone/>
            </a:pPr>
            <a:r>
              <a:rPr lang="en-US" smtClean="0">
                <a:solidFill>
                  <a:srgbClr val="0000FF"/>
                </a:solidFill>
              </a:rPr>
              <a:t>              DiningPhilosophers.pickup (i);</a:t>
            </a:r>
          </a:p>
          <a:p>
            <a:pPr>
              <a:lnSpc>
                <a:spcPct val="80000"/>
              </a:lnSpc>
              <a:buFont typeface="Monotype Sorts" charset="2"/>
              <a:buNone/>
            </a:pPr>
            <a:endParaRPr lang="en-US" smtClean="0">
              <a:solidFill>
                <a:srgbClr val="0000FF"/>
              </a:solidFill>
            </a:endParaRPr>
          </a:p>
          <a:p>
            <a:pPr>
              <a:lnSpc>
                <a:spcPct val="80000"/>
              </a:lnSpc>
              <a:buFont typeface="Monotype Sorts" charset="2"/>
              <a:buNone/>
            </a:pPr>
            <a:r>
              <a:rPr lang="en-US" smtClean="0">
                <a:solidFill>
                  <a:srgbClr val="0000FF"/>
                </a:solidFill>
              </a:rPr>
              <a:t>                   EAT</a:t>
            </a:r>
          </a:p>
          <a:p>
            <a:pPr>
              <a:lnSpc>
                <a:spcPct val="80000"/>
              </a:lnSpc>
              <a:buFont typeface="Monotype Sorts" charset="2"/>
              <a:buNone/>
            </a:pPr>
            <a:endParaRPr lang="en-US" smtClean="0">
              <a:solidFill>
                <a:srgbClr val="0000FF"/>
              </a:solidFill>
            </a:endParaRPr>
          </a:p>
          <a:p>
            <a:pPr>
              <a:lnSpc>
                <a:spcPct val="80000"/>
              </a:lnSpc>
              <a:buFont typeface="Monotype Sorts" charset="2"/>
              <a:buNone/>
            </a:pPr>
            <a:r>
              <a:rPr lang="en-US" smtClean="0">
                <a:solidFill>
                  <a:srgbClr val="0000FF"/>
                </a:solidFill>
              </a:rPr>
              <a:t>               DiningPhilosophers.putdown (i);</a:t>
            </a:r>
          </a:p>
          <a:p>
            <a:pPr>
              <a:lnSpc>
                <a:spcPct val="80000"/>
              </a:lnSpc>
              <a:buFont typeface="Monotype Sorts" charset="2"/>
              <a:buNone/>
            </a:pPr>
            <a:endParaRPr lang="en-US" smtClean="0">
              <a:solidFill>
                <a:srgbClr val="0000FF"/>
              </a:solidFill>
            </a:endParaRPr>
          </a:p>
          <a:p>
            <a:pPr>
              <a:lnSpc>
                <a:spcPct val="80000"/>
              </a:lnSpc>
            </a:pPr>
            <a:r>
              <a:rPr lang="en-US" smtClean="0"/>
              <a:t>No deadlock, but starvation is possible</a:t>
            </a:r>
          </a:p>
          <a:p>
            <a:pPr>
              <a:lnSpc>
                <a:spcPct val="80000"/>
              </a:lnSpc>
              <a:buFont typeface="Monotype Sorts" charset="2"/>
              <a:buNone/>
            </a:pPr>
            <a:endParaRPr lang="en-US" smtClean="0">
              <a:solidFill>
                <a:srgbClr val="0000FF"/>
              </a:solidFill>
            </a:endParaRPr>
          </a:p>
          <a:p>
            <a:pPr>
              <a:lnSpc>
                <a:spcPct val="80000"/>
              </a:lnSpc>
              <a:buFont typeface="Monotype Sorts" charset="2"/>
              <a:buNone/>
            </a:pPr>
            <a:endParaRPr lang="en-US" smtClean="0">
              <a:solidFill>
                <a:srgbClr val="0000FF"/>
              </a:solidFill>
            </a:endParaRPr>
          </a:p>
          <a:p>
            <a:pPr>
              <a:lnSpc>
                <a:spcPct val="80000"/>
              </a:lnSpc>
              <a:buFont typeface="Monotype Sorts" charset="2"/>
              <a:buNone/>
            </a:pPr>
            <a:r>
              <a:rPr lang="en-US" i="1" smtClean="0">
                <a:solidFill>
                  <a:srgbClr val="0000FF"/>
                </a:solidFill>
              </a:rPr>
              <a:t>       </a:t>
            </a:r>
          </a:p>
        </p:txBody>
      </p:sp>
      <p:sp>
        <p:nvSpPr>
          <p:cNvPr id="47107" name="Rectangle 2"/>
          <p:cNvSpPr>
            <a:spLocks noChangeArrowheads="1"/>
          </p:cNvSpPr>
          <p:nvPr/>
        </p:nvSpPr>
        <p:spPr bwMode="auto">
          <a:xfrm>
            <a:off x="1552575" y="280988"/>
            <a:ext cx="11876088" cy="850900"/>
          </a:xfrm>
          <a:prstGeom prst="rect">
            <a:avLst/>
          </a:prstGeom>
          <a:noFill/>
          <a:ln w="9525">
            <a:noFill/>
            <a:miter lim="800000"/>
            <a:headEnd/>
            <a:tailEnd/>
          </a:ln>
        </p:spPr>
        <p:txBody>
          <a:bodyPr lIns="130615" tIns="65308" rIns="130615" bIns="65308" anchor="b"/>
          <a:lstStyle/>
          <a:p>
            <a:pPr algn="ctr" eaLnBrk="1" hangingPunct="1"/>
            <a:r>
              <a:rPr lang="en-US" sz="4600" b="1">
                <a:solidFill>
                  <a:srgbClr val="006699"/>
                </a:solidFill>
                <a:latin typeface="Arial" charset="0"/>
              </a:rPr>
              <a:t>Solution to Dining Philosophers (Cont.)</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1557338" y="-12700"/>
            <a:ext cx="11572875" cy="1125538"/>
          </a:xfrm>
        </p:spPr>
        <p:txBody>
          <a:bodyPr/>
          <a:lstStyle/>
          <a:p>
            <a:pPr eaLnBrk="1" hangingPunct="1"/>
            <a:r>
              <a:rPr lang="en-US" sz="4000" smtClean="0"/>
              <a:t>Monitor Implementation Using Semaphores</a:t>
            </a:r>
          </a:p>
        </p:txBody>
      </p:sp>
      <p:sp>
        <p:nvSpPr>
          <p:cNvPr id="48131" name="Rectangle 3"/>
          <p:cNvSpPr>
            <a:spLocks noGrp="1" noChangeArrowheads="1"/>
          </p:cNvSpPr>
          <p:nvPr>
            <p:ph type="body" idx="1"/>
          </p:nvPr>
        </p:nvSpPr>
        <p:spPr>
          <a:xfrm>
            <a:off x="1579563" y="1854200"/>
            <a:ext cx="10564812" cy="5949950"/>
          </a:xfrm>
        </p:spPr>
        <p:txBody>
          <a:bodyPr/>
          <a:lstStyle/>
          <a:p>
            <a:pPr>
              <a:lnSpc>
                <a:spcPct val="80000"/>
              </a:lnSpc>
              <a:tabLst>
                <a:tab pos="2698750" algn="l"/>
                <a:tab pos="3338513" algn="l"/>
                <a:tab pos="3584575" algn="l"/>
              </a:tabLst>
            </a:pPr>
            <a:r>
              <a:rPr lang="en-US" sz="2300" smtClean="0"/>
              <a:t>Variables </a:t>
            </a:r>
          </a:p>
          <a:p>
            <a:pPr>
              <a:lnSpc>
                <a:spcPct val="80000"/>
              </a:lnSpc>
              <a:spcBef>
                <a:spcPct val="15000"/>
              </a:spcBef>
              <a:buFont typeface="Monotype Sorts" charset="2"/>
              <a:buNone/>
              <a:tabLst>
                <a:tab pos="2698750" algn="l"/>
                <a:tab pos="3338513" algn="l"/>
                <a:tab pos="3584575" algn="l"/>
              </a:tabLst>
            </a:pPr>
            <a:r>
              <a:rPr lang="en-US" sz="2300" smtClean="0"/>
              <a:t>		</a:t>
            </a:r>
            <a:r>
              <a:rPr lang="en-US" sz="2300" smtClean="0">
                <a:solidFill>
                  <a:srgbClr val="0000FF"/>
                </a:solidFill>
              </a:rPr>
              <a:t>semaphore mutex;  // (initially  = 1)</a:t>
            </a:r>
          </a:p>
          <a:p>
            <a:pPr>
              <a:lnSpc>
                <a:spcPct val="80000"/>
              </a:lnSpc>
              <a:spcBef>
                <a:spcPct val="15000"/>
              </a:spcBef>
              <a:buFont typeface="Monotype Sorts" charset="2"/>
              <a:buNone/>
              <a:tabLst>
                <a:tab pos="2698750" algn="l"/>
                <a:tab pos="3338513" algn="l"/>
                <a:tab pos="3584575" algn="l"/>
              </a:tabLst>
            </a:pPr>
            <a:r>
              <a:rPr lang="en-US" sz="2300" smtClean="0">
                <a:solidFill>
                  <a:srgbClr val="0000FF"/>
                </a:solidFill>
              </a:rPr>
              <a:t>		semaphore next;     // (initially  = 0)</a:t>
            </a:r>
          </a:p>
          <a:p>
            <a:pPr>
              <a:lnSpc>
                <a:spcPct val="80000"/>
              </a:lnSpc>
              <a:spcBef>
                <a:spcPct val="15000"/>
              </a:spcBef>
              <a:buFont typeface="Monotype Sorts" charset="2"/>
              <a:buNone/>
              <a:tabLst>
                <a:tab pos="2698750" algn="l"/>
                <a:tab pos="3338513" algn="l"/>
                <a:tab pos="3584575" algn="l"/>
              </a:tabLst>
            </a:pPr>
            <a:r>
              <a:rPr lang="en-US" sz="2300" smtClean="0">
                <a:solidFill>
                  <a:srgbClr val="0000FF"/>
                </a:solidFill>
              </a:rPr>
              <a:t>		int next_count = 0;</a:t>
            </a:r>
            <a:br>
              <a:rPr lang="en-US" sz="2300" smtClean="0">
                <a:solidFill>
                  <a:srgbClr val="0000FF"/>
                </a:solidFill>
              </a:rPr>
            </a:br>
            <a:endParaRPr lang="en-US" sz="2300" smtClean="0">
              <a:solidFill>
                <a:srgbClr val="0000FF"/>
              </a:solidFill>
            </a:endParaRPr>
          </a:p>
          <a:p>
            <a:pPr>
              <a:lnSpc>
                <a:spcPct val="80000"/>
              </a:lnSpc>
              <a:tabLst>
                <a:tab pos="2698750" algn="l"/>
                <a:tab pos="3338513" algn="l"/>
                <a:tab pos="3584575" algn="l"/>
              </a:tabLst>
            </a:pPr>
            <a:r>
              <a:rPr lang="en-US" sz="2300" smtClean="0"/>
              <a:t>Each procedure </a:t>
            </a:r>
            <a:r>
              <a:rPr lang="en-US" sz="2300" b="1" i="1" smtClean="0"/>
              <a:t>F</a:t>
            </a:r>
            <a:r>
              <a:rPr lang="en-US" sz="2300" smtClean="0"/>
              <a:t>  will be replaced by</a:t>
            </a:r>
          </a:p>
          <a:p>
            <a:pPr>
              <a:lnSpc>
                <a:spcPct val="80000"/>
              </a:lnSpc>
              <a:tabLst>
                <a:tab pos="2698750" algn="l"/>
                <a:tab pos="3338513" algn="l"/>
                <a:tab pos="3584575" algn="l"/>
              </a:tabLst>
            </a:pPr>
            <a:endParaRPr lang="en-US" sz="2300" smtClean="0"/>
          </a:p>
          <a:p>
            <a:pPr>
              <a:lnSpc>
                <a:spcPct val="80000"/>
              </a:lnSpc>
              <a:spcBef>
                <a:spcPct val="15000"/>
              </a:spcBef>
              <a:buFont typeface="Monotype Sorts" charset="2"/>
              <a:buNone/>
              <a:tabLst>
                <a:tab pos="2698750" algn="l"/>
                <a:tab pos="3338513" algn="l"/>
                <a:tab pos="3584575" algn="l"/>
              </a:tabLst>
            </a:pPr>
            <a:r>
              <a:rPr lang="en-US" sz="2300" smtClean="0"/>
              <a:t>			</a:t>
            </a:r>
            <a:r>
              <a:rPr lang="en-US" sz="2300" smtClean="0">
                <a:solidFill>
                  <a:srgbClr val="0000FF"/>
                </a:solidFill>
              </a:rPr>
              <a:t>wait(mutex);</a:t>
            </a:r>
          </a:p>
          <a:p>
            <a:pPr>
              <a:lnSpc>
                <a:spcPct val="80000"/>
              </a:lnSpc>
              <a:spcBef>
                <a:spcPct val="15000"/>
              </a:spcBef>
              <a:buFont typeface="Monotype Sorts" charset="2"/>
              <a:buNone/>
              <a:tabLst>
                <a:tab pos="2698750" algn="l"/>
                <a:tab pos="3338513" algn="l"/>
                <a:tab pos="3584575" algn="l"/>
              </a:tabLst>
            </a:pPr>
            <a:r>
              <a:rPr lang="en-US" sz="2300" smtClean="0">
                <a:solidFill>
                  <a:srgbClr val="0000FF"/>
                </a:solidFill>
              </a:rPr>
              <a:t>			     …			 </a:t>
            </a:r>
          </a:p>
          <a:p>
            <a:pPr>
              <a:lnSpc>
                <a:spcPct val="80000"/>
              </a:lnSpc>
              <a:spcBef>
                <a:spcPct val="15000"/>
              </a:spcBef>
              <a:buFont typeface="Monotype Sorts" charset="2"/>
              <a:buNone/>
              <a:tabLst>
                <a:tab pos="2698750" algn="l"/>
                <a:tab pos="3338513" algn="l"/>
                <a:tab pos="3584575" algn="l"/>
              </a:tabLst>
            </a:pPr>
            <a:r>
              <a:rPr lang="en-US" sz="2300" smtClean="0">
                <a:solidFill>
                  <a:srgbClr val="0000FF"/>
                </a:solidFill>
              </a:rPr>
              <a:t>                                                        body of </a:t>
            </a:r>
            <a:r>
              <a:rPr lang="en-US" sz="2300" i="1" smtClean="0">
                <a:solidFill>
                  <a:srgbClr val="0000FF"/>
                </a:solidFill>
              </a:rPr>
              <a:t>F</a:t>
            </a:r>
            <a:r>
              <a:rPr lang="en-US" sz="2300" smtClean="0">
                <a:solidFill>
                  <a:srgbClr val="0000FF"/>
                </a:solidFill>
              </a:rPr>
              <a:t>;</a:t>
            </a:r>
          </a:p>
          <a:p>
            <a:pPr>
              <a:lnSpc>
                <a:spcPct val="80000"/>
              </a:lnSpc>
              <a:spcBef>
                <a:spcPct val="15000"/>
              </a:spcBef>
              <a:buFont typeface="Monotype Sorts" charset="2"/>
              <a:buNone/>
              <a:tabLst>
                <a:tab pos="2698750" algn="l"/>
                <a:tab pos="3338513" algn="l"/>
                <a:tab pos="3584575" algn="l"/>
              </a:tabLst>
            </a:pPr>
            <a:endParaRPr lang="en-US" sz="2300" smtClean="0">
              <a:solidFill>
                <a:srgbClr val="0000FF"/>
              </a:solidFill>
            </a:endParaRPr>
          </a:p>
          <a:p>
            <a:pPr>
              <a:lnSpc>
                <a:spcPct val="80000"/>
              </a:lnSpc>
              <a:spcBef>
                <a:spcPct val="15000"/>
              </a:spcBef>
              <a:buFont typeface="Monotype Sorts" charset="2"/>
              <a:buNone/>
              <a:tabLst>
                <a:tab pos="2698750" algn="l"/>
                <a:tab pos="3338513" algn="l"/>
                <a:tab pos="3584575" algn="l"/>
              </a:tabLst>
            </a:pPr>
            <a:r>
              <a:rPr lang="en-US" sz="2300" smtClean="0">
                <a:solidFill>
                  <a:srgbClr val="0000FF"/>
                </a:solidFill>
              </a:rPr>
              <a:t>			     …</a:t>
            </a:r>
          </a:p>
          <a:p>
            <a:pPr>
              <a:lnSpc>
                <a:spcPct val="80000"/>
              </a:lnSpc>
              <a:spcBef>
                <a:spcPct val="15000"/>
              </a:spcBef>
              <a:buFont typeface="Monotype Sorts" charset="2"/>
              <a:buNone/>
              <a:tabLst>
                <a:tab pos="2698750" algn="l"/>
                <a:tab pos="3338513" algn="l"/>
                <a:tab pos="3584575" algn="l"/>
              </a:tabLst>
            </a:pPr>
            <a:r>
              <a:rPr lang="en-US" sz="2300" smtClean="0">
                <a:solidFill>
                  <a:srgbClr val="0000FF"/>
                </a:solidFill>
              </a:rPr>
              <a:t>			if (next_count &gt; 0)</a:t>
            </a:r>
          </a:p>
          <a:p>
            <a:pPr>
              <a:lnSpc>
                <a:spcPct val="80000"/>
              </a:lnSpc>
              <a:spcBef>
                <a:spcPct val="15000"/>
              </a:spcBef>
              <a:buFont typeface="Monotype Sorts" charset="2"/>
              <a:buNone/>
              <a:tabLst>
                <a:tab pos="2698750" algn="l"/>
                <a:tab pos="3338513" algn="l"/>
                <a:tab pos="3584575" algn="l"/>
              </a:tabLst>
            </a:pPr>
            <a:r>
              <a:rPr lang="en-US" sz="2300" smtClean="0">
                <a:solidFill>
                  <a:srgbClr val="0000FF"/>
                </a:solidFill>
              </a:rPr>
              <a:t>				signal(next)</a:t>
            </a:r>
          </a:p>
          <a:p>
            <a:pPr>
              <a:lnSpc>
                <a:spcPct val="80000"/>
              </a:lnSpc>
              <a:spcBef>
                <a:spcPct val="15000"/>
              </a:spcBef>
              <a:buFont typeface="Monotype Sorts" charset="2"/>
              <a:buNone/>
              <a:tabLst>
                <a:tab pos="2698750" algn="l"/>
                <a:tab pos="3338513" algn="l"/>
                <a:tab pos="3584575" algn="l"/>
              </a:tabLst>
            </a:pPr>
            <a:r>
              <a:rPr lang="en-US" sz="2300" smtClean="0">
                <a:solidFill>
                  <a:srgbClr val="0000FF"/>
                </a:solidFill>
              </a:rPr>
              <a:t>			else </a:t>
            </a:r>
          </a:p>
          <a:p>
            <a:pPr>
              <a:lnSpc>
                <a:spcPct val="80000"/>
              </a:lnSpc>
              <a:spcBef>
                <a:spcPct val="15000"/>
              </a:spcBef>
              <a:buFont typeface="Monotype Sorts" charset="2"/>
              <a:buNone/>
              <a:tabLst>
                <a:tab pos="2698750" algn="l"/>
                <a:tab pos="3338513" algn="l"/>
                <a:tab pos="3584575" algn="l"/>
              </a:tabLst>
            </a:pPr>
            <a:r>
              <a:rPr lang="en-US" sz="2300" smtClean="0">
                <a:solidFill>
                  <a:srgbClr val="0000FF"/>
                </a:solidFill>
              </a:rPr>
              <a:t>				signal(mutex);</a:t>
            </a:r>
            <a:br>
              <a:rPr lang="en-US" sz="2300" smtClean="0">
                <a:solidFill>
                  <a:srgbClr val="0000FF"/>
                </a:solidFill>
              </a:rPr>
            </a:br>
            <a:endParaRPr lang="en-US" sz="2300" smtClean="0">
              <a:solidFill>
                <a:srgbClr val="0000FF"/>
              </a:solidFill>
            </a:endParaRPr>
          </a:p>
          <a:p>
            <a:pPr>
              <a:lnSpc>
                <a:spcPct val="80000"/>
              </a:lnSpc>
              <a:tabLst>
                <a:tab pos="2698750" algn="l"/>
                <a:tab pos="3338513" algn="l"/>
                <a:tab pos="3584575" algn="l"/>
              </a:tabLst>
            </a:pPr>
            <a:r>
              <a:rPr lang="en-US" sz="2300" smtClean="0"/>
              <a:t>Mutual exclusion within a monitor is ensured</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1371600" y="369888"/>
            <a:ext cx="11658600" cy="768350"/>
          </a:xfrm>
        </p:spPr>
        <p:txBody>
          <a:bodyPr/>
          <a:lstStyle/>
          <a:p>
            <a:pPr eaLnBrk="1" hangingPunct="1"/>
            <a:r>
              <a:rPr lang="en-US" sz="4000" smtClean="0"/>
              <a:t>Monitor Implementation – Condition Variables</a:t>
            </a:r>
          </a:p>
        </p:txBody>
      </p:sp>
      <p:sp>
        <p:nvSpPr>
          <p:cNvPr id="49155" name="Rectangle 3"/>
          <p:cNvSpPr>
            <a:spLocks noGrp="1" noChangeArrowheads="1"/>
          </p:cNvSpPr>
          <p:nvPr>
            <p:ph type="body" idx="1"/>
          </p:nvPr>
        </p:nvSpPr>
        <p:spPr/>
        <p:txBody>
          <a:bodyPr/>
          <a:lstStyle/>
          <a:p>
            <a:pPr>
              <a:lnSpc>
                <a:spcPct val="90000"/>
              </a:lnSpc>
              <a:spcBef>
                <a:spcPct val="15000"/>
              </a:spcBef>
              <a:tabLst>
                <a:tab pos="2616200" algn="l"/>
                <a:tab pos="3171825" algn="l"/>
              </a:tabLst>
            </a:pPr>
            <a:r>
              <a:rPr lang="en-US" sz="2300" smtClean="0"/>
              <a:t>For each condition variable </a:t>
            </a:r>
            <a:r>
              <a:rPr lang="en-US" sz="2300" b="1" i="1" smtClean="0"/>
              <a:t>x</a:t>
            </a:r>
            <a:r>
              <a:rPr lang="en-US" sz="2300" smtClean="0"/>
              <a:t>, we  have:</a:t>
            </a:r>
          </a:p>
          <a:p>
            <a:pPr>
              <a:lnSpc>
                <a:spcPct val="90000"/>
              </a:lnSpc>
              <a:spcBef>
                <a:spcPct val="15000"/>
              </a:spcBef>
              <a:buFont typeface="Monotype Sorts" charset="2"/>
              <a:buNone/>
              <a:tabLst>
                <a:tab pos="2616200" algn="l"/>
                <a:tab pos="3171825" algn="l"/>
              </a:tabLst>
            </a:pPr>
            <a:endParaRPr lang="en-US" sz="2300" smtClean="0"/>
          </a:p>
          <a:p>
            <a:pPr>
              <a:lnSpc>
                <a:spcPct val="90000"/>
              </a:lnSpc>
              <a:spcBef>
                <a:spcPct val="15000"/>
              </a:spcBef>
              <a:buFont typeface="Monotype Sorts" charset="2"/>
              <a:buNone/>
              <a:tabLst>
                <a:tab pos="2616200" algn="l"/>
                <a:tab pos="3171825" algn="l"/>
              </a:tabLst>
            </a:pPr>
            <a:r>
              <a:rPr lang="en-US" sz="2300" smtClean="0"/>
              <a:t>		</a:t>
            </a:r>
            <a:r>
              <a:rPr lang="en-US" sz="2300" smtClean="0">
                <a:solidFill>
                  <a:srgbClr val="0000FF"/>
                </a:solidFill>
              </a:rPr>
              <a:t>semaphore x_sem; // (initially  = 0)</a:t>
            </a:r>
          </a:p>
          <a:p>
            <a:pPr>
              <a:lnSpc>
                <a:spcPct val="90000"/>
              </a:lnSpc>
              <a:spcBef>
                <a:spcPct val="15000"/>
              </a:spcBef>
              <a:buFont typeface="Monotype Sorts" charset="2"/>
              <a:buNone/>
              <a:tabLst>
                <a:tab pos="2616200" algn="l"/>
                <a:tab pos="3171825" algn="l"/>
              </a:tabLst>
            </a:pPr>
            <a:r>
              <a:rPr lang="en-US" sz="2300" smtClean="0">
                <a:solidFill>
                  <a:srgbClr val="0000FF"/>
                </a:solidFill>
              </a:rPr>
              <a:t>		int x_count = 0;</a:t>
            </a:r>
            <a:br>
              <a:rPr lang="en-US" sz="2300" smtClean="0">
                <a:solidFill>
                  <a:srgbClr val="0000FF"/>
                </a:solidFill>
              </a:rPr>
            </a:br>
            <a:endParaRPr lang="en-US" sz="2300" smtClean="0">
              <a:solidFill>
                <a:srgbClr val="0000FF"/>
              </a:solidFill>
            </a:endParaRPr>
          </a:p>
          <a:p>
            <a:pPr>
              <a:lnSpc>
                <a:spcPct val="90000"/>
              </a:lnSpc>
              <a:spcBef>
                <a:spcPct val="15000"/>
              </a:spcBef>
              <a:tabLst>
                <a:tab pos="2616200" algn="l"/>
                <a:tab pos="3171825" algn="l"/>
              </a:tabLst>
            </a:pPr>
            <a:r>
              <a:rPr lang="en-US" sz="2300" smtClean="0"/>
              <a:t>The operation </a:t>
            </a:r>
            <a:r>
              <a:rPr lang="en-US" sz="2300" smtClean="0">
                <a:solidFill>
                  <a:srgbClr val="0000FF"/>
                </a:solidFill>
              </a:rPr>
              <a:t>x.wait</a:t>
            </a:r>
            <a:r>
              <a:rPr lang="en-US" sz="2300" b="1" smtClean="0"/>
              <a:t> </a:t>
            </a:r>
            <a:r>
              <a:rPr lang="en-US" sz="2300" smtClean="0"/>
              <a:t>can be implemented as:</a:t>
            </a:r>
          </a:p>
          <a:p>
            <a:pPr>
              <a:lnSpc>
                <a:spcPct val="90000"/>
              </a:lnSpc>
              <a:spcBef>
                <a:spcPct val="15000"/>
              </a:spcBef>
              <a:buFont typeface="Monotype Sorts" charset="2"/>
              <a:buNone/>
              <a:tabLst>
                <a:tab pos="2616200" algn="l"/>
                <a:tab pos="3171825" algn="l"/>
              </a:tabLst>
            </a:pPr>
            <a:r>
              <a:rPr lang="en-US" sz="2300" smtClean="0"/>
              <a:t>		</a:t>
            </a:r>
          </a:p>
          <a:p>
            <a:pPr>
              <a:lnSpc>
                <a:spcPct val="90000"/>
              </a:lnSpc>
              <a:spcBef>
                <a:spcPct val="15000"/>
              </a:spcBef>
              <a:buFont typeface="Monotype Sorts" charset="2"/>
              <a:buNone/>
              <a:tabLst>
                <a:tab pos="2616200" algn="l"/>
                <a:tab pos="3171825" algn="l"/>
              </a:tabLst>
            </a:pPr>
            <a:r>
              <a:rPr lang="en-US" sz="2300" smtClean="0"/>
              <a:t>		</a:t>
            </a:r>
            <a:r>
              <a:rPr lang="en-US" sz="2300" smtClean="0">
                <a:solidFill>
                  <a:srgbClr val="0000FF"/>
                </a:solidFill>
              </a:rPr>
              <a:t>x-count++;</a:t>
            </a:r>
          </a:p>
          <a:p>
            <a:pPr>
              <a:lnSpc>
                <a:spcPct val="90000"/>
              </a:lnSpc>
              <a:spcBef>
                <a:spcPct val="15000"/>
              </a:spcBef>
              <a:buFont typeface="Monotype Sorts" charset="2"/>
              <a:buNone/>
              <a:tabLst>
                <a:tab pos="2616200" algn="l"/>
                <a:tab pos="3171825" algn="l"/>
              </a:tabLst>
            </a:pPr>
            <a:r>
              <a:rPr lang="en-US" sz="2300" smtClean="0">
                <a:solidFill>
                  <a:srgbClr val="0000FF"/>
                </a:solidFill>
              </a:rPr>
              <a:t>		if (next_count &gt; 0)</a:t>
            </a:r>
          </a:p>
          <a:p>
            <a:pPr>
              <a:lnSpc>
                <a:spcPct val="90000"/>
              </a:lnSpc>
              <a:spcBef>
                <a:spcPct val="15000"/>
              </a:spcBef>
              <a:buFont typeface="Monotype Sorts" charset="2"/>
              <a:buNone/>
              <a:tabLst>
                <a:tab pos="2616200" algn="l"/>
                <a:tab pos="3171825" algn="l"/>
              </a:tabLst>
            </a:pPr>
            <a:r>
              <a:rPr lang="en-US" sz="2300" smtClean="0">
                <a:solidFill>
                  <a:srgbClr val="0000FF"/>
                </a:solidFill>
              </a:rPr>
              <a:t>			signal(next);</a:t>
            </a:r>
          </a:p>
          <a:p>
            <a:pPr>
              <a:lnSpc>
                <a:spcPct val="90000"/>
              </a:lnSpc>
              <a:spcBef>
                <a:spcPct val="15000"/>
              </a:spcBef>
              <a:buFont typeface="Monotype Sorts" charset="2"/>
              <a:buNone/>
              <a:tabLst>
                <a:tab pos="2616200" algn="l"/>
                <a:tab pos="3171825" algn="l"/>
              </a:tabLst>
            </a:pPr>
            <a:r>
              <a:rPr lang="en-US" sz="2300" smtClean="0">
                <a:solidFill>
                  <a:srgbClr val="0000FF"/>
                </a:solidFill>
              </a:rPr>
              <a:t>		else</a:t>
            </a:r>
          </a:p>
          <a:p>
            <a:pPr>
              <a:lnSpc>
                <a:spcPct val="90000"/>
              </a:lnSpc>
              <a:spcBef>
                <a:spcPct val="15000"/>
              </a:spcBef>
              <a:buFont typeface="Monotype Sorts" charset="2"/>
              <a:buNone/>
              <a:tabLst>
                <a:tab pos="2616200" algn="l"/>
                <a:tab pos="3171825" algn="l"/>
              </a:tabLst>
            </a:pPr>
            <a:r>
              <a:rPr lang="en-US" sz="2300" smtClean="0">
                <a:solidFill>
                  <a:srgbClr val="0000FF"/>
                </a:solidFill>
              </a:rPr>
              <a:t>			signal(mutex);</a:t>
            </a:r>
          </a:p>
          <a:p>
            <a:pPr>
              <a:lnSpc>
                <a:spcPct val="90000"/>
              </a:lnSpc>
              <a:spcBef>
                <a:spcPct val="15000"/>
              </a:spcBef>
              <a:buFont typeface="Monotype Sorts" charset="2"/>
              <a:buNone/>
              <a:tabLst>
                <a:tab pos="2616200" algn="l"/>
                <a:tab pos="3171825" algn="l"/>
              </a:tabLst>
            </a:pPr>
            <a:r>
              <a:rPr lang="en-US" sz="2300" smtClean="0">
                <a:solidFill>
                  <a:srgbClr val="0000FF"/>
                </a:solidFill>
              </a:rPr>
              <a:t>		wait(x_sem);</a:t>
            </a:r>
          </a:p>
          <a:p>
            <a:pPr>
              <a:lnSpc>
                <a:spcPct val="90000"/>
              </a:lnSpc>
              <a:spcBef>
                <a:spcPct val="15000"/>
              </a:spcBef>
              <a:buFont typeface="Monotype Sorts" charset="2"/>
              <a:buNone/>
              <a:tabLst>
                <a:tab pos="2616200" algn="l"/>
                <a:tab pos="3171825" algn="l"/>
              </a:tabLst>
            </a:pPr>
            <a:r>
              <a:rPr lang="en-US" sz="2300" smtClean="0">
                <a:solidFill>
                  <a:srgbClr val="0000FF"/>
                </a:solidFill>
              </a:rPr>
              <a:t>		x-count--;</a:t>
            </a:r>
          </a:p>
          <a:p>
            <a:pPr>
              <a:lnSpc>
                <a:spcPct val="90000"/>
              </a:lnSpc>
              <a:spcBef>
                <a:spcPct val="15000"/>
              </a:spcBef>
              <a:buFont typeface="Monotype Sorts" charset="2"/>
              <a:buNone/>
              <a:tabLst>
                <a:tab pos="2616200" algn="l"/>
                <a:tab pos="3171825" algn="l"/>
              </a:tabLst>
            </a:pPr>
            <a:r>
              <a:rPr lang="en-US" sz="2300" b="1" smtClean="0"/>
              <a:t>		</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1400175" y="369888"/>
            <a:ext cx="11630025" cy="768350"/>
          </a:xfrm>
        </p:spPr>
        <p:txBody>
          <a:bodyPr/>
          <a:lstStyle/>
          <a:p>
            <a:pPr eaLnBrk="1" hangingPunct="1"/>
            <a:r>
              <a:rPr lang="en-US" smtClean="0"/>
              <a:t>Monitor Implementation (Cont.)</a:t>
            </a:r>
          </a:p>
        </p:txBody>
      </p:sp>
      <p:sp>
        <p:nvSpPr>
          <p:cNvPr id="50179" name="Rectangle 3"/>
          <p:cNvSpPr>
            <a:spLocks noGrp="1" noChangeArrowheads="1"/>
          </p:cNvSpPr>
          <p:nvPr>
            <p:ph type="body" idx="1"/>
          </p:nvPr>
        </p:nvSpPr>
        <p:spPr/>
        <p:txBody>
          <a:bodyPr/>
          <a:lstStyle/>
          <a:p>
            <a:pPr>
              <a:tabLst>
                <a:tab pos="1957388" algn="l"/>
                <a:tab pos="2451100" algn="l"/>
                <a:tab pos="3338513" algn="l"/>
              </a:tabLst>
            </a:pPr>
            <a:r>
              <a:rPr lang="en-US" smtClean="0"/>
              <a:t>The operation </a:t>
            </a:r>
            <a:r>
              <a:rPr lang="en-US" smtClean="0">
                <a:solidFill>
                  <a:srgbClr val="0000FF"/>
                </a:solidFill>
              </a:rPr>
              <a:t>x.signal </a:t>
            </a:r>
            <a:r>
              <a:rPr lang="en-US" smtClean="0"/>
              <a:t>can be implemented as:</a:t>
            </a:r>
            <a:br>
              <a:rPr lang="en-US" smtClean="0"/>
            </a:br>
            <a:endParaRPr lang="en-US" smtClean="0"/>
          </a:p>
          <a:p>
            <a:pPr>
              <a:spcBef>
                <a:spcPct val="15000"/>
              </a:spcBef>
              <a:buFont typeface="Monotype Sorts" charset="2"/>
              <a:buNone/>
              <a:tabLst>
                <a:tab pos="1957388" algn="l"/>
                <a:tab pos="2451100" algn="l"/>
                <a:tab pos="3338513" algn="l"/>
              </a:tabLst>
            </a:pPr>
            <a:r>
              <a:rPr lang="en-US" sz="2400" smtClean="0"/>
              <a:t>		</a:t>
            </a:r>
            <a:r>
              <a:rPr lang="en-US" sz="2400" smtClean="0">
                <a:solidFill>
                  <a:srgbClr val="0000FF"/>
                </a:solidFill>
              </a:rPr>
              <a:t>if (x-count &gt; 0) {</a:t>
            </a:r>
          </a:p>
          <a:p>
            <a:pPr>
              <a:spcBef>
                <a:spcPct val="15000"/>
              </a:spcBef>
              <a:buFont typeface="Monotype Sorts" charset="2"/>
              <a:buNone/>
              <a:tabLst>
                <a:tab pos="1957388" algn="l"/>
                <a:tab pos="2451100" algn="l"/>
                <a:tab pos="3338513" algn="l"/>
              </a:tabLst>
            </a:pPr>
            <a:r>
              <a:rPr lang="en-US" sz="2400" smtClean="0">
                <a:solidFill>
                  <a:srgbClr val="0000FF"/>
                </a:solidFill>
              </a:rPr>
              <a:t>			next_count++;</a:t>
            </a:r>
          </a:p>
          <a:p>
            <a:pPr>
              <a:spcBef>
                <a:spcPct val="15000"/>
              </a:spcBef>
              <a:buFont typeface="Monotype Sorts" charset="2"/>
              <a:buNone/>
              <a:tabLst>
                <a:tab pos="1957388" algn="l"/>
                <a:tab pos="2451100" algn="l"/>
                <a:tab pos="3338513" algn="l"/>
              </a:tabLst>
            </a:pPr>
            <a:r>
              <a:rPr lang="en-US" sz="2400" smtClean="0">
                <a:solidFill>
                  <a:srgbClr val="0000FF"/>
                </a:solidFill>
              </a:rPr>
              <a:t>			signal(x_sem);</a:t>
            </a:r>
          </a:p>
          <a:p>
            <a:pPr>
              <a:spcBef>
                <a:spcPct val="15000"/>
              </a:spcBef>
              <a:buFont typeface="Monotype Sorts" charset="2"/>
              <a:buNone/>
              <a:tabLst>
                <a:tab pos="1957388" algn="l"/>
                <a:tab pos="2451100" algn="l"/>
                <a:tab pos="3338513" algn="l"/>
              </a:tabLst>
            </a:pPr>
            <a:r>
              <a:rPr lang="en-US" sz="2400" smtClean="0">
                <a:solidFill>
                  <a:srgbClr val="0000FF"/>
                </a:solidFill>
              </a:rPr>
              <a:t>			wait(next);</a:t>
            </a:r>
          </a:p>
          <a:p>
            <a:pPr>
              <a:spcBef>
                <a:spcPct val="15000"/>
              </a:spcBef>
              <a:buFont typeface="Monotype Sorts" charset="2"/>
              <a:buNone/>
              <a:tabLst>
                <a:tab pos="1957388" algn="l"/>
                <a:tab pos="2451100" algn="l"/>
                <a:tab pos="3338513" algn="l"/>
              </a:tabLst>
            </a:pPr>
            <a:r>
              <a:rPr lang="en-US" sz="2400" smtClean="0">
                <a:solidFill>
                  <a:srgbClr val="0000FF"/>
                </a:solidFill>
              </a:rPr>
              <a:t>			next_count--;</a:t>
            </a:r>
          </a:p>
          <a:p>
            <a:pPr>
              <a:spcBef>
                <a:spcPct val="15000"/>
              </a:spcBef>
              <a:buFont typeface="Monotype Sorts" charset="2"/>
              <a:buNone/>
              <a:tabLst>
                <a:tab pos="1957388" algn="l"/>
                <a:tab pos="2451100" algn="l"/>
                <a:tab pos="3338513" algn="l"/>
              </a:tabLst>
            </a:pPr>
            <a:r>
              <a:rPr lang="en-US" sz="2400" smtClean="0">
                <a:solidFill>
                  <a:srgbClr val="0000FF"/>
                </a:solidFill>
              </a:rPr>
              <a:t>		}</a:t>
            </a:r>
          </a:p>
          <a:p>
            <a:pPr>
              <a:spcBef>
                <a:spcPct val="15000"/>
              </a:spcBef>
              <a:buFont typeface="Monotype Sorts" charset="2"/>
              <a:buNone/>
              <a:tabLst>
                <a:tab pos="1957388" algn="l"/>
                <a:tab pos="2451100" algn="l"/>
                <a:tab pos="3338513" algn="l"/>
              </a:tabLst>
            </a:pPr>
            <a:r>
              <a:rPr lang="en-US" b="1" smtClean="0"/>
              <a:t>		</a:t>
            </a:r>
            <a:r>
              <a:rPr lang="en-US" smtClean="0"/>
              <a:t>	</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p:nvPr>
        </p:nvSpPr>
        <p:spPr>
          <a:xfrm>
            <a:off x="1336675" y="369888"/>
            <a:ext cx="12344400" cy="768350"/>
          </a:xfrm>
        </p:spPr>
        <p:txBody>
          <a:bodyPr/>
          <a:lstStyle/>
          <a:p>
            <a:r>
              <a:rPr lang="en-US" smtClean="0"/>
              <a:t>Resuming Processes within a Monitor</a:t>
            </a:r>
          </a:p>
        </p:txBody>
      </p:sp>
      <p:sp>
        <p:nvSpPr>
          <p:cNvPr id="51203" name="Content Placeholder 2"/>
          <p:cNvSpPr>
            <a:spLocks noGrp="1"/>
          </p:cNvSpPr>
          <p:nvPr>
            <p:ph idx="1"/>
          </p:nvPr>
        </p:nvSpPr>
        <p:spPr/>
        <p:txBody>
          <a:bodyPr/>
          <a:lstStyle/>
          <a:p>
            <a:r>
              <a:rPr lang="en-US" smtClean="0"/>
              <a:t>If several processes queued on condition x, and x.signal() executed, which should be resumed?</a:t>
            </a:r>
          </a:p>
          <a:p>
            <a:endParaRPr lang="en-US" smtClean="0"/>
          </a:p>
          <a:p>
            <a:r>
              <a:rPr lang="en-US" smtClean="0"/>
              <a:t>FCFS frequently not adequate </a:t>
            </a:r>
          </a:p>
          <a:p>
            <a:endParaRPr lang="en-US" smtClean="0"/>
          </a:p>
          <a:p>
            <a:r>
              <a:rPr lang="en-US" b="1" smtClean="0">
                <a:solidFill>
                  <a:srgbClr val="0000FF"/>
                </a:solidFill>
              </a:rPr>
              <a:t>conditional-wait </a:t>
            </a:r>
            <a:r>
              <a:rPr lang="en-US" smtClean="0"/>
              <a:t>construct of the form x.wait(c)</a:t>
            </a:r>
          </a:p>
          <a:p>
            <a:pPr lvl="1"/>
            <a:r>
              <a:rPr lang="en-US" smtClean="0"/>
              <a:t>Where c is </a:t>
            </a:r>
            <a:r>
              <a:rPr lang="en-US" b="1" smtClean="0">
                <a:solidFill>
                  <a:srgbClr val="0000FF"/>
                </a:solidFill>
              </a:rPr>
              <a:t>priority number</a:t>
            </a:r>
          </a:p>
          <a:p>
            <a:pPr lvl="1"/>
            <a:r>
              <a:rPr lang="en-US" smtClean="0"/>
              <a:t>Process with lowest number (highest priority) is scheduled next</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1498600" y="369888"/>
            <a:ext cx="11531600" cy="768350"/>
          </a:xfrm>
        </p:spPr>
        <p:txBody>
          <a:bodyPr/>
          <a:lstStyle/>
          <a:p>
            <a:pPr eaLnBrk="1" hangingPunct="1"/>
            <a:r>
              <a:rPr lang="en-US" smtClean="0"/>
              <a:t>A Monitor to Allocate Single Resource</a:t>
            </a:r>
          </a:p>
        </p:txBody>
      </p:sp>
      <p:sp>
        <p:nvSpPr>
          <p:cNvPr id="52227" name="Rectangle 3"/>
          <p:cNvSpPr>
            <a:spLocks noGrp="1" noChangeArrowheads="1"/>
          </p:cNvSpPr>
          <p:nvPr>
            <p:ph type="body" idx="1"/>
          </p:nvPr>
        </p:nvSpPr>
        <p:spPr>
          <a:xfrm>
            <a:off x="2470150" y="1644650"/>
            <a:ext cx="11083925" cy="6040438"/>
          </a:xfrm>
        </p:spPr>
        <p:txBody>
          <a:bodyPr/>
          <a:lstStyle/>
          <a:p>
            <a:pPr>
              <a:buFont typeface="Monotype Sorts" charset="2"/>
              <a:buNone/>
              <a:tabLst>
                <a:tab pos="1957388" algn="l"/>
                <a:tab pos="2451100" algn="l"/>
                <a:tab pos="3338513" algn="l"/>
              </a:tabLst>
            </a:pPr>
            <a:endParaRPr lang="en-US" sz="2000" smtClean="0"/>
          </a:p>
          <a:p>
            <a:pPr>
              <a:spcBef>
                <a:spcPct val="15000"/>
              </a:spcBef>
              <a:buFont typeface="Monotype Sorts" charset="2"/>
              <a:buNone/>
              <a:tabLst>
                <a:tab pos="1957388" algn="l"/>
                <a:tab pos="2451100" algn="l"/>
                <a:tab pos="3338513" algn="l"/>
              </a:tabLst>
            </a:pPr>
            <a:r>
              <a:rPr lang="en-US" sz="2000" smtClean="0">
                <a:solidFill>
                  <a:srgbClr val="0000FF"/>
                </a:solidFill>
              </a:rPr>
              <a:t>monitor ResourceAllocator </a:t>
            </a:r>
          </a:p>
          <a:p>
            <a:pPr>
              <a:spcBef>
                <a:spcPct val="15000"/>
              </a:spcBef>
              <a:buFont typeface="Monotype Sorts" charset="2"/>
              <a:buNone/>
              <a:tabLst>
                <a:tab pos="1957388" algn="l"/>
                <a:tab pos="2451100" algn="l"/>
                <a:tab pos="3338513" algn="l"/>
              </a:tabLst>
            </a:pPr>
            <a:r>
              <a:rPr lang="en-US" sz="2000" smtClean="0">
                <a:solidFill>
                  <a:srgbClr val="0000FF"/>
                </a:solidFill>
              </a:rPr>
              <a:t>{ </a:t>
            </a:r>
          </a:p>
          <a:p>
            <a:pPr>
              <a:spcBef>
                <a:spcPct val="15000"/>
              </a:spcBef>
              <a:buFont typeface="Monotype Sorts" charset="2"/>
              <a:buNone/>
              <a:tabLst>
                <a:tab pos="1957388" algn="l"/>
                <a:tab pos="2451100" algn="l"/>
                <a:tab pos="3338513" algn="l"/>
              </a:tabLst>
            </a:pPr>
            <a:r>
              <a:rPr lang="en-US" sz="2000" smtClean="0">
                <a:solidFill>
                  <a:srgbClr val="0000FF"/>
                </a:solidFill>
              </a:rPr>
              <a:t>	boolean busy; </a:t>
            </a:r>
          </a:p>
          <a:p>
            <a:pPr>
              <a:spcBef>
                <a:spcPct val="15000"/>
              </a:spcBef>
              <a:buFont typeface="Monotype Sorts" charset="2"/>
              <a:buNone/>
              <a:tabLst>
                <a:tab pos="1957388" algn="l"/>
                <a:tab pos="2451100" algn="l"/>
                <a:tab pos="3338513" algn="l"/>
              </a:tabLst>
            </a:pPr>
            <a:r>
              <a:rPr lang="en-US" sz="2000" smtClean="0">
                <a:solidFill>
                  <a:srgbClr val="0000FF"/>
                </a:solidFill>
              </a:rPr>
              <a:t>	condition x; </a:t>
            </a:r>
          </a:p>
          <a:p>
            <a:pPr>
              <a:spcBef>
                <a:spcPct val="15000"/>
              </a:spcBef>
              <a:buFont typeface="Monotype Sorts" charset="2"/>
              <a:buNone/>
              <a:tabLst>
                <a:tab pos="1957388" algn="l"/>
                <a:tab pos="2451100" algn="l"/>
                <a:tab pos="3338513" algn="l"/>
              </a:tabLst>
            </a:pPr>
            <a:r>
              <a:rPr lang="en-US" sz="2000" smtClean="0">
                <a:solidFill>
                  <a:srgbClr val="0000FF"/>
                </a:solidFill>
              </a:rPr>
              <a:t>	void acquire(int time) { </a:t>
            </a:r>
          </a:p>
          <a:p>
            <a:pPr>
              <a:spcBef>
                <a:spcPct val="15000"/>
              </a:spcBef>
              <a:buFont typeface="Monotype Sorts" charset="2"/>
              <a:buNone/>
              <a:tabLst>
                <a:tab pos="1957388" algn="l"/>
                <a:tab pos="2451100" algn="l"/>
                <a:tab pos="3338513" algn="l"/>
              </a:tabLst>
            </a:pPr>
            <a:r>
              <a:rPr lang="en-US" sz="2000" smtClean="0">
                <a:solidFill>
                  <a:srgbClr val="0000FF"/>
                </a:solidFill>
              </a:rPr>
              <a:t>		if (busy) </a:t>
            </a:r>
          </a:p>
          <a:p>
            <a:pPr>
              <a:spcBef>
                <a:spcPct val="15000"/>
              </a:spcBef>
              <a:buFont typeface="Monotype Sorts" charset="2"/>
              <a:buNone/>
              <a:tabLst>
                <a:tab pos="1957388" algn="l"/>
                <a:tab pos="2451100" algn="l"/>
                <a:tab pos="3338513" algn="l"/>
              </a:tabLst>
            </a:pPr>
            <a:r>
              <a:rPr lang="en-US" sz="2000" smtClean="0">
                <a:solidFill>
                  <a:srgbClr val="0000FF"/>
                </a:solidFill>
              </a:rPr>
              <a:t>			x.wait(time); </a:t>
            </a:r>
          </a:p>
          <a:p>
            <a:pPr>
              <a:spcBef>
                <a:spcPct val="15000"/>
              </a:spcBef>
              <a:buFont typeface="Monotype Sorts" charset="2"/>
              <a:buNone/>
              <a:tabLst>
                <a:tab pos="1957388" algn="l"/>
                <a:tab pos="2451100" algn="l"/>
                <a:tab pos="3338513" algn="l"/>
              </a:tabLst>
            </a:pPr>
            <a:r>
              <a:rPr lang="en-US" sz="2000" smtClean="0">
                <a:solidFill>
                  <a:srgbClr val="0000FF"/>
                </a:solidFill>
              </a:rPr>
              <a:t>		busy = TRUE; </a:t>
            </a:r>
          </a:p>
          <a:p>
            <a:pPr>
              <a:spcBef>
                <a:spcPct val="15000"/>
              </a:spcBef>
              <a:buFont typeface="Monotype Sorts" charset="2"/>
              <a:buNone/>
              <a:tabLst>
                <a:tab pos="1957388" algn="l"/>
                <a:tab pos="2451100" algn="l"/>
                <a:tab pos="3338513" algn="l"/>
              </a:tabLst>
            </a:pPr>
            <a:r>
              <a:rPr lang="en-US" sz="2000" smtClean="0">
                <a:solidFill>
                  <a:srgbClr val="0000FF"/>
                </a:solidFill>
              </a:rPr>
              <a:t>	} </a:t>
            </a:r>
          </a:p>
          <a:p>
            <a:pPr>
              <a:spcBef>
                <a:spcPct val="15000"/>
              </a:spcBef>
              <a:buFont typeface="Monotype Sorts" charset="2"/>
              <a:buNone/>
              <a:tabLst>
                <a:tab pos="1957388" algn="l"/>
                <a:tab pos="2451100" algn="l"/>
                <a:tab pos="3338513" algn="l"/>
              </a:tabLst>
            </a:pPr>
            <a:r>
              <a:rPr lang="en-US" sz="2000" smtClean="0">
                <a:solidFill>
                  <a:srgbClr val="0000FF"/>
                </a:solidFill>
              </a:rPr>
              <a:t>	void release() { </a:t>
            </a:r>
          </a:p>
          <a:p>
            <a:pPr>
              <a:spcBef>
                <a:spcPct val="15000"/>
              </a:spcBef>
              <a:buFont typeface="Monotype Sorts" charset="2"/>
              <a:buNone/>
              <a:tabLst>
                <a:tab pos="1957388" algn="l"/>
                <a:tab pos="2451100" algn="l"/>
                <a:tab pos="3338513" algn="l"/>
              </a:tabLst>
            </a:pPr>
            <a:r>
              <a:rPr lang="en-US" sz="2000" smtClean="0">
                <a:solidFill>
                  <a:srgbClr val="0000FF"/>
                </a:solidFill>
              </a:rPr>
              <a:t>		busy = FALSE; </a:t>
            </a:r>
          </a:p>
          <a:p>
            <a:pPr>
              <a:spcBef>
                <a:spcPct val="15000"/>
              </a:spcBef>
              <a:buFont typeface="Monotype Sorts" charset="2"/>
              <a:buNone/>
              <a:tabLst>
                <a:tab pos="1957388" algn="l"/>
                <a:tab pos="2451100" algn="l"/>
                <a:tab pos="3338513" algn="l"/>
              </a:tabLst>
            </a:pPr>
            <a:r>
              <a:rPr lang="en-US" sz="2000" smtClean="0">
                <a:solidFill>
                  <a:srgbClr val="0000FF"/>
                </a:solidFill>
              </a:rPr>
              <a:t>		x.signal(); </a:t>
            </a:r>
          </a:p>
          <a:p>
            <a:pPr>
              <a:spcBef>
                <a:spcPct val="15000"/>
              </a:spcBef>
              <a:buFont typeface="Monotype Sorts" charset="2"/>
              <a:buNone/>
              <a:tabLst>
                <a:tab pos="1957388" algn="l"/>
                <a:tab pos="2451100" algn="l"/>
                <a:tab pos="3338513" algn="l"/>
              </a:tabLst>
            </a:pPr>
            <a:r>
              <a:rPr lang="en-US" sz="2000" smtClean="0">
                <a:solidFill>
                  <a:srgbClr val="0000FF"/>
                </a:solidFill>
              </a:rPr>
              <a:t>	} </a:t>
            </a:r>
          </a:p>
          <a:p>
            <a:pPr>
              <a:spcBef>
                <a:spcPct val="15000"/>
              </a:spcBef>
              <a:buFont typeface="Monotype Sorts" charset="2"/>
              <a:buNone/>
              <a:tabLst>
                <a:tab pos="1957388" algn="l"/>
                <a:tab pos="2451100" algn="l"/>
                <a:tab pos="3338513" algn="l"/>
              </a:tabLst>
            </a:pPr>
            <a:r>
              <a:rPr lang="en-US" sz="2000" smtClean="0">
                <a:solidFill>
                  <a:srgbClr val="0000FF"/>
                </a:solidFill>
              </a:rPr>
              <a:t>initialization code() {</a:t>
            </a:r>
          </a:p>
          <a:p>
            <a:pPr>
              <a:spcBef>
                <a:spcPct val="15000"/>
              </a:spcBef>
              <a:buFont typeface="Monotype Sorts" charset="2"/>
              <a:buNone/>
              <a:tabLst>
                <a:tab pos="1957388" algn="l"/>
                <a:tab pos="2451100" algn="l"/>
                <a:tab pos="3338513" algn="l"/>
              </a:tabLst>
            </a:pPr>
            <a:r>
              <a:rPr lang="en-US" sz="2000" smtClean="0">
                <a:solidFill>
                  <a:srgbClr val="0000FF"/>
                </a:solidFill>
              </a:rPr>
              <a:t>	 busy = FALSE; </a:t>
            </a:r>
          </a:p>
          <a:p>
            <a:pPr>
              <a:spcBef>
                <a:spcPct val="15000"/>
              </a:spcBef>
              <a:buFont typeface="Monotype Sorts" charset="2"/>
              <a:buNone/>
              <a:tabLst>
                <a:tab pos="1957388" algn="l"/>
                <a:tab pos="2451100" algn="l"/>
                <a:tab pos="3338513" algn="l"/>
              </a:tabLst>
            </a:pPr>
            <a:r>
              <a:rPr lang="en-US" sz="2000" smtClean="0">
                <a:solidFill>
                  <a:srgbClr val="0000FF"/>
                </a:solidFill>
              </a:rPr>
              <a:t>	}</a:t>
            </a:r>
          </a:p>
          <a:p>
            <a:pPr>
              <a:spcBef>
                <a:spcPct val="15000"/>
              </a:spcBef>
              <a:buFont typeface="Monotype Sorts" charset="2"/>
              <a:buNone/>
              <a:tabLst>
                <a:tab pos="1957388" algn="l"/>
                <a:tab pos="2451100" algn="l"/>
                <a:tab pos="3338513" algn="l"/>
              </a:tabLst>
            </a:pPr>
            <a:r>
              <a:rPr lang="en-US" sz="2000" smtClean="0">
                <a:solidFill>
                  <a:srgbClr val="0000FF"/>
                </a:solidFill>
              </a:rPr>
              <a:t>}</a:t>
            </a:r>
            <a:r>
              <a:rPr lang="en-US" sz="2000" b="1" smtClean="0"/>
              <a:t>		</a:t>
            </a:r>
            <a:r>
              <a:rPr lang="en-US" sz="2000" smtClean="0"/>
              <a:t>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smtClean="0"/>
              <a:t>Producer </a:t>
            </a:r>
          </a:p>
        </p:txBody>
      </p:sp>
      <p:sp>
        <p:nvSpPr>
          <p:cNvPr id="7171" name="Rectangle 3"/>
          <p:cNvSpPr>
            <a:spLocks noGrp="1" noChangeArrowheads="1"/>
          </p:cNvSpPr>
          <p:nvPr>
            <p:ph type="body" idx="1"/>
          </p:nvPr>
        </p:nvSpPr>
        <p:spPr>
          <a:xfrm>
            <a:off x="1412875" y="1878013"/>
            <a:ext cx="10098088" cy="6076950"/>
          </a:xfrm>
        </p:spPr>
        <p:txBody>
          <a:bodyPr/>
          <a:lstStyle/>
          <a:p>
            <a:pPr>
              <a:buFont typeface="Monotype Sorts" charset="2"/>
              <a:buNone/>
            </a:pPr>
            <a:r>
              <a:rPr lang="en-US" smtClean="0">
                <a:solidFill>
                  <a:srgbClr val="0000FF"/>
                </a:solidFill>
              </a:rPr>
              <a:t>while (true) {</a:t>
            </a:r>
          </a:p>
          <a:p>
            <a:pPr>
              <a:buFont typeface="Monotype Sorts" charset="2"/>
              <a:buNone/>
            </a:pPr>
            <a:r>
              <a:rPr lang="en-US" smtClean="0">
                <a:solidFill>
                  <a:srgbClr val="0000FF"/>
                </a:solidFill>
              </a:rPr>
              <a:t>     </a:t>
            </a:r>
          </a:p>
          <a:p>
            <a:pPr>
              <a:buFont typeface="Monotype Sorts" charset="2"/>
              <a:buNone/>
            </a:pPr>
            <a:r>
              <a:rPr lang="en-US" smtClean="0">
                <a:solidFill>
                  <a:srgbClr val="0000FF"/>
                </a:solidFill>
              </a:rPr>
              <a:t>          /*  produce an item and put in nextProduced  */</a:t>
            </a:r>
          </a:p>
          <a:p>
            <a:pPr>
              <a:buFont typeface="Monotype Sorts" charset="2"/>
              <a:buNone/>
            </a:pPr>
            <a:r>
              <a:rPr lang="en-US" smtClean="0">
                <a:solidFill>
                  <a:srgbClr val="0000FF"/>
                </a:solidFill>
              </a:rPr>
              <a:t>	      while (counter == BUFFER_SIZE)</a:t>
            </a:r>
          </a:p>
          <a:p>
            <a:pPr>
              <a:buFont typeface="Monotype Sorts" charset="2"/>
              <a:buNone/>
            </a:pPr>
            <a:r>
              <a:rPr lang="en-US" smtClean="0">
                <a:solidFill>
                  <a:srgbClr val="0000FF"/>
                </a:solidFill>
              </a:rPr>
              <a:t>			; // do nothing</a:t>
            </a:r>
          </a:p>
          <a:p>
            <a:pPr>
              <a:buFont typeface="Monotype Sorts" charset="2"/>
              <a:buNone/>
            </a:pPr>
            <a:r>
              <a:rPr lang="en-US" smtClean="0">
                <a:solidFill>
                  <a:srgbClr val="0000FF"/>
                </a:solidFill>
              </a:rPr>
              <a:t>		       buffer [in] = nextProduced;</a:t>
            </a:r>
          </a:p>
          <a:p>
            <a:pPr>
              <a:buFont typeface="Monotype Sorts" charset="2"/>
              <a:buNone/>
            </a:pPr>
            <a:r>
              <a:rPr lang="en-US" smtClean="0">
                <a:solidFill>
                  <a:srgbClr val="0000FF"/>
                </a:solidFill>
              </a:rPr>
              <a:t>		       in = (in + 1) % BUFFER_SIZE;</a:t>
            </a:r>
          </a:p>
          <a:p>
            <a:pPr>
              <a:buFont typeface="Monotype Sorts" charset="2"/>
              <a:buNone/>
            </a:pPr>
            <a:r>
              <a:rPr lang="en-US" smtClean="0">
                <a:solidFill>
                  <a:srgbClr val="0000FF"/>
                </a:solidFill>
              </a:rPr>
              <a:t>		       counter++;</a:t>
            </a:r>
          </a:p>
          <a:p>
            <a:pPr>
              <a:buFont typeface="Monotype Sorts" charset="2"/>
              <a:buNone/>
            </a:pPr>
            <a:r>
              <a:rPr lang="en-US" smtClean="0">
                <a:solidFill>
                  <a:srgbClr val="0000FF"/>
                </a:solidFill>
              </a:rPr>
              <a:t>}   </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1736725" y="369888"/>
            <a:ext cx="11293475" cy="768350"/>
          </a:xfrm>
        </p:spPr>
        <p:txBody>
          <a:bodyPr/>
          <a:lstStyle/>
          <a:p>
            <a:pPr eaLnBrk="1" hangingPunct="1"/>
            <a:r>
              <a:rPr lang="en-US" smtClean="0"/>
              <a:t>Synchronization Examples</a:t>
            </a:r>
          </a:p>
        </p:txBody>
      </p:sp>
      <p:sp>
        <p:nvSpPr>
          <p:cNvPr id="53251" name="Rectangle 3"/>
          <p:cNvSpPr>
            <a:spLocks noGrp="1" noChangeArrowheads="1"/>
          </p:cNvSpPr>
          <p:nvPr>
            <p:ph type="body" idx="1"/>
          </p:nvPr>
        </p:nvSpPr>
        <p:spPr/>
        <p:txBody>
          <a:bodyPr/>
          <a:lstStyle/>
          <a:p>
            <a:r>
              <a:rPr lang="en-US" smtClean="0"/>
              <a:t>Solaris</a:t>
            </a:r>
          </a:p>
          <a:p>
            <a:endParaRPr lang="en-US" smtClean="0"/>
          </a:p>
          <a:p>
            <a:r>
              <a:rPr lang="en-US" smtClean="0"/>
              <a:t>Windows XP</a:t>
            </a:r>
          </a:p>
          <a:p>
            <a:endParaRPr lang="en-US" smtClean="0"/>
          </a:p>
          <a:p>
            <a:r>
              <a:rPr lang="en-US" smtClean="0"/>
              <a:t>Linux</a:t>
            </a:r>
          </a:p>
          <a:p>
            <a:endParaRPr lang="en-US" smtClean="0"/>
          </a:p>
          <a:p>
            <a:r>
              <a:rPr lang="en-US" smtClean="0"/>
              <a:t>Pthreads</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1666875" y="369888"/>
            <a:ext cx="11363325" cy="768350"/>
          </a:xfrm>
        </p:spPr>
        <p:txBody>
          <a:bodyPr/>
          <a:lstStyle/>
          <a:p>
            <a:pPr eaLnBrk="1" hangingPunct="1"/>
            <a:r>
              <a:rPr lang="en-US" smtClean="0"/>
              <a:t>Solaris Synchronization</a:t>
            </a:r>
          </a:p>
        </p:txBody>
      </p:sp>
      <p:sp>
        <p:nvSpPr>
          <p:cNvPr id="54275" name="Rectangle 3"/>
          <p:cNvSpPr>
            <a:spLocks noGrp="1" noChangeArrowheads="1"/>
          </p:cNvSpPr>
          <p:nvPr>
            <p:ph type="body" idx="1"/>
          </p:nvPr>
        </p:nvSpPr>
        <p:spPr>
          <a:xfrm>
            <a:off x="1209675" y="1644650"/>
            <a:ext cx="11518900" cy="6040438"/>
          </a:xfrm>
        </p:spPr>
        <p:txBody>
          <a:bodyPr/>
          <a:lstStyle/>
          <a:p>
            <a:r>
              <a:rPr lang="en-US" smtClean="0"/>
              <a:t>Implements a variety of locks to support multitasking, multithreading (including real-time threads), and multiprocessing</a:t>
            </a:r>
          </a:p>
          <a:p>
            <a:endParaRPr lang="en-US" smtClean="0"/>
          </a:p>
          <a:p>
            <a:r>
              <a:rPr lang="en-US" smtClean="0"/>
              <a:t>Uses </a:t>
            </a:r>
            <a:r>
              <a:rPr lang="en-US" b="1" smtClean="0">
                <a:solidFill>
                  <a:srgbClr val="3366FF"/>
                </a:solidFill>
              </a:rPr>
              <a:t>adaptive mutexes</a:t>
            </a:r>
            <a:r>
              <a:rPr lang="en-US" smtClean="0">
                <a:solidFill>
                  <a:srgbClr val="3366FF"/>
                </a:solidFill>
              </a:rPr>
              <a:t> </a:t>
            </a:r>
            <a:r>
              <a:rPr lang="en-US" smtClean="0"/>
              <a:t>for efficiency when protecting data from short code segments</a:t>
            </a:r>
          </a:p>
          <a:p>
            <a:pPr lvl="1"/>
            <a:r>
              <a:rPr lang="en-US" smtClean="0"/>
              <a:t>Starts as a standard semaphore spin-lock</a:t>
            </a:r>
          </a:p>
          <a:p>
            <a:pPr lvl="1"/>
            <a:r>
              <a:rPr lang="en-US" smtClean="0"/>
              <a:t>If lock held, and by a thread running on another CPU, spins</a:t>
            </a:r>
          </a:p>
          <a:p>
            <a:pPr lvl="1"/>
            <a:r>
              <a:rPr lang="en-US" smtClean="0"/>
              <a:t>If lock held by non-run-state thread, block and sleep waiting for signal of lock being released</a:t>
            </a:r>
          </a:p>
          <a:p>
            <a:endParaRPr lang="en-US" smtClean="0"/>
          </a:p>
          <a:p>
            <a:r>
              <a:rPr lang="en-US" smtClean="0"/>
              <a:t>Uses </a:t>
            </a:r>
            <a:r>
              <a:rPr lang="en-US" b="1" smtClean="0">
                <a:solidFill>
                  <a:srgbClr val="3366FF"/>
                </a:solidFill>
              </a:rPr>
              <a:t>condition variables</a:t>
            </a:r>
            <a:r>
              <a:rPr lang="en-US" smtClean="0">
                <a:solidFill>
                  <a:srgbClr val="3366FF"/>
                </a:solidFill>
              </a:rPr>
              <a:t> </a:t>
            </a:r>
          </a:p>
          <a:p>
            <a:pPr>
              <a:buFont typeface="Monotype Sorts" charset="2"/>
              <a:buNone/>
            </a:pPr>
            <a:endParaRPr lang="en-US" smtClean="0"/>
          </a:p>
          <a:p>
            <a:r>
              <a:rPr lang="en-US" smtClean="0"/>
              <a:t>Uses </a:t>
            </a:r>
            <a:r>
              <a:rPr lang="en-US" b="1" smtClean="0">
                <a:solidFill>
                  <a:srgbClr val="3366FF"/>
                </a:solidFill>
              </a:rPr>
              <a:t>readers-writers</a:t>
            </a:r>
            <a:r>
              <a:rPr lang="en-US" smtClean="0">
                <a:solidFill>
                  <a:srgbClr val="3366FF"/>
                </a:solidFill>
              </a:rPr>
              <a:t> </a:t>
            </a:r>
            <a:r>
              <a:rPr lang="en-US" smtClean="0"/>
              <a:t>locks when longer sections of code need access to data</a:t>
            </a:r>
          </a:p>
          <a:p>
            <a:endParaRPr lang="en-US" smtClean="0"/>
          </a:p>
          <a:p>
            <a:r>
              <a:rPr lang="en-US" smtClean="0"/>
              <a:t>Uses </a:t>
            </a:r>
            <a:r>
              <a:rPr lang="en-US" b="1" smtClean="0">
                <a:solidFill>
                  <a:srgbClr val="3366FF"/>
                </a:solidFill>
              </a:rPr>
              <a:t>turnstiles</a:t>
            </a:r>
            <a:r>
              <a:rPr lang="en-US" smtClean="0"/>
              <a:t> to order the list of threads waiting to acquire either an adaptive mutex or reader-writer lock</a:t>
            </a:r>
          </a:p>
          <a:p>
            <a:pPr lvl="1"/>
            <a:r>
              <a:rPr lang="en-US" smtClean="0"/>
              <a:t>Turnstiles are per-lock-holding-thread, not per-object</a:t>
            </a:r>
          </a:p>
          <a:p>
            <a:pPr lvl="1"/>
            <a:endParaRPr lang="en-US" smtClean="0"/>
          </a:p>
          <a:p>
            <a:r>
              <a:rPr lang="en-US" smtClean="0"/>
              <a:t>Priority-inheritance per-turnstile gives the running thread the highest of the priorities of the threads in its turnstile</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1624013" y="369888"/>
            <a:ext cx="11406187" cy="768350"/>
          </a:xfrm>
        </p:spPr>
        <p:txBody>
          <a:bodyPr/>
          <a:lstStyle/>
          <a:p>
            <a:pPr eaLnBrk="1" hangingPunct="1"/>
            <a:r>
              <a:rPr lang="en-US" smtClean="0"/>
              <a:t>Windows XP Synchronization</a:t>
            </a:r>
          </a:p>
        </p:txBody>
      </p:sp>
      <p:sp>
        <p:nvSpPr>
          <p:cNvPr id="55299" name="Rectangle 3"/>
          <p:cNvSpPr>
            <a:spLocks noGrp="1" noChangeArrowheads="1"/>
          </p:cNvSpPr>
          <p:nvPr>
            <p:ph type="body" idx="1"/>
          </p:nvPr>
        </p:nvSpPr>
        <p:spPr>
          <a:xfrm>
            <a:off x="1209675" y="1644650"/>
            <a:ext cx="11420475" cy="6040438"/>
          </a:xfrm>
        </p:spPr>
        <p:txBody>
          <a:bodyPr/>
          <a:lstStyle/>
          <a:p>
            <a:r>
              <a:rPr lang="en-US" smtClean="0"/>
              <a:t>Uses interrupt masks to protect access to global resources on uniprocessor systems</a:t>
            </a:r>
          </a:p>
          <a:p>
            <a:endParaRPr lang="en-US" smtClean="0"/>
          </a:p>
          <a:p>
            <a:r>
              <a:rPr lang="en-US" smtClean="0"/>
              <a:t>Uses </a:t>
            </a:r>
            <a:r>
              <a:rPr lang="en-US" b="1" smtClean="0">
                <a:solidFill>
                  <a:srgbClr val="3366FF"/>
                </a:solidFill>
              </a:rPr>
              <a:t>spinlocks </a:t>
            </a:r>
            <a:r>
              <a:rPr lang="en-US" smtClean="0"/>
              <a:t>on multiprocessor systems</a:t>
            </a:r>
          </a:p>
          <a:p>
            <a:pPr lvl="1"/>
            <a:r>
              <a:rPr lang="en-US" smtClean="0"/>
              <a:t>Spinlocking-thread will never be preempted</a:t>
            </a:r>
          </a:p>
          <a:p>
            <a:endParaRPr lang="en-US" smtClean="0"/>
          </a:p>
          <a:p>
            <a:r>
              <a:rPr lang="en-US" smtClean="0"/>
              <a:t>Also provides </a:t>
            </a:r>
            <a:r>
              <a:rPr lang="en-US" b="1" smtClean="0">
                <a:solidFill>
                  <a:srgbClr val="3366FF"/>
                </a:solidFill>
              </a:rPr>
              <a:t>dispatcher objects </a:t>
            </a:r>
            <a:r>
              <a:rPr lang="en-US" smtClean="0">
                <a:solidFill>
                  <a:srgbClr val="000000"/>
                </a:solidFill>
              </a:rPr>
              <a:t>user-land </a:t>
            </a:r>
            <a:r>
              <a:rPr lang="en-US" smtClean="0"/>
              <a:t>which may act mutexes, semaphores, events, and timers</a:t>
            </a:r>
          </a:p>
          <a:p>
            <a:endParaRPr lang="en-US" smtClean="0"/>
          </a:p>
          <a:p>
            <a:pPr lvl="1"/>
            <a:r>
              <a:rPr lang="en-US" b="1" smtClean="0">
                <a:solidFill>
                  <a:srgbClr val="3366FF"/>
                </a:solidFill>
              </a:rPr>
              <a:t>Events</a:t>
            </a:r>
          </a:p>
          <a:p>
            <a:pPr lvl="2"/>
            <a:r>
              <a:rPr lang="en-US" smtClean="0"/>
              <a:t>An event acts much like a condition variable</a:t>
            </a:r>
          </a:p>
          <a:p>
            <a:pPr lvl="1"/>
            <a:r>
              <a:rPr lang="en-US" smtClean="0"/>
              <a:t>Timers notify one or more thread when time expired</a:t>
            </a:r>
          </a:p>
          <a:p>
            <a:pPr lvl="1"/>
            <a:r>
              <a:rPr lang="en-US" smtClean="0"/>
              <a:t>Dispatcher objects either </a:t>
            </a:r>
            <a:r>
              <a:rPr lang="en-US" b="1" smtClean="0">
                <a:solidFill>
                  <a:srgbClr val="3366FF"/>
                </a:solidFill>
              </a:rPr>
              <a:t>signaled-state </a:t>
            </a:r>
            <a:r>
              <a:rPr lang="en-US" smtClean="0"/>
              <a:t>(object available) or </a:t>
            </a:r>
            <a:r>
              <a:rPr lang="en-US" b="1" smtClean="0">
                <a:solidFill>
                  <a:srgbClr val="3366FF"/>
                </a:solidFill>
              </a:rPr>
              <a:t>non-signaled state </a:t>
            </a:r>
            <a:r>
              <a:rPr lang="en-US" smtClean="0"/>
              <a:t>(thread will block)</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1498600" y="369888"/>
            <a:ext cx="11531600" cy="768350"/>
          </a:xfrm>
        </p:spPr>
        <p:txBody>
          <a:bodyPr/>
          <a:lstStyle/>
          <a:p>
            <a:pPr eaLnBrk="1" hangingPunct="1"/>
            <a:r>
              <a:rPr lang="en-US" smtClean="0"/>
              <a:t>Linux Synchronization</a:t>
            </a:r>
          </a:p>
        </p:txBody>
      </p:sp>
      <p:sp>
        <p:nvSpPr>
          <p:cNvPr id="56323" name="Rectangle 3"/>
          <p:cNvSpPr>
            <a:spLocks noGrp="1" noChangeArrowheads="1"/>
          </p:cNvSpPr>
          <p:nvPr>
            <p:ph type="body" idx="1"/>
          </p:nvPr>
        </p:nvSpPr>
        <p:spPr>
          <a:xfrm>
            <a:off x="1209675" y="1644650"/>
            <a:ext cx="11518900" cy="6040438"/>
          </a:xfrm>
        </p:spPr>
        <p:txBody>
          <a:bodyPr/>
          <a:lstStyle/>
          <a:p>
            <a:r>
              <a:rPr lang="en-US" smtClean="0"/>
              <a:t>Linux:</a:t>
            </a:r>
          </a:p>
          <a:p>
            <a:pPr lvl="1"/>
            <a:r>
              <a:rPr lang="en-US" smtClean="0"/>
              <a:t>Prior to kernel Version 2.6, disables interrupts to implement short critical sections</a:t>
            </a:r>
          </a:p>
          <a:p>
            <a:pPr lvl="1"/>
            <a:r>
              <a:rPr lang="en-US" smtClean="0"/>
              <a:t>Version 2.6 and later, fully preemptive</a:t>
            </a:r>
          </a:p>
          <a:p>
            <a:endParaRPr lang="en-US" smtClean="0"/>
          </a:p>
          <a:p>
            <a:r>
              <a:rPr lang="en-US" smtClean="0"/>
              <a:t>Linux provides:</a:t>
            </a:r>
          </a:p>
          <a:p>
            <a:pPr lvl="1"/>
            <a:r>
              <a:rPr lang="en-US" smtClean="0"/>
              <a:t>semaphores</a:t>
            </a:r>
          </a:p>
          <a:p>
            <a:pPr lvl="1"/>
            <a:r>
              <a:rPr lang="en-US" smtClean="0"/>
              <a:t>spinlocks</a:t>
            </a:r>
          </a:p>
          <a:p>
            <a:pPr lvl="1"/>
            <a:r>
              <a:rPr lang="en-US" smtClean="0"/>
              <a:t>reader-writer versions of both</a:t>
            </a:r>
          </a:p>
          <a:p>
            <a:pPr lvl="1"/>
            <a:endParaRPr lang="en-US" smtClean="0"/>
          </a:p>
          <a:p>
            <a:r>
              <a:rPr lang="en-US" smtClean="0"/>
              <a:t>On single-cpu system, spinlocks replaced by enabling and disabling kernel preemption</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1804988" y="369888"/>
            <a:ext cx="11225212" cy="768350"/>
          </a:xfrm>
        </p:spPr>
        <p:txBody>
          <a:bodyPr/>
          <a:lstStyle/>
          <a:p>
            <a:pPr eaLnBrk="1" hangingPunct="1"/>
            <a:r>
              <a:rPr lang="en-US" smtClean="0"/>
              <a:t>Pthreads Synchronization</a:t>
            </a:r>
          </a:p>
        </p:txBody>
      </p:sp>
      <p:sp>
        <p:nvSpPr>
          <p:cNvPr id="57347" name="Rectangle 3"/>
          <p:cNvSpPr>
            <a:spLocks noGrp="1" noChangeArrowheads="1"/>
          </p:cNvSpPr>
          <p:nvPr>
            <p:ph type="body" sz="half" idx="1"/>
          </p:nvPr>
        </p:nvSpPr>
        <p:spPr>
          <a:xfrm>
            <a:off x="1576388" y="1903413"/>
            <a:ext cx="11144250" cy="6149975"/>
          </a:xfrm>
        </p:spPr>
        <p:txBody>
          <a:bodyPr/>
          <a:lstStyle/>
          <a:p>
            <a:r>
              <a:rPr lang="en-US" smtClean="0"/>
              <a:t>Pthreads API is OS-independent</a:t>
            </a:r>
          </a:p>
          <a:p>
            <a:endParaRPr lang="en-US" smtClean="0"/>
          </a:p>
          <a:p>
            <a:r>
              <a:rPr lang="en-US" smtClean="0"/>
              <a:t>It provides:</a:t>
            </a:r>
          </a:p>
          <a:p>
            <a:pPr lvl="1"/>
            <a:r>
              <a:rPr lang="en-US" smtClean="0"/>
              <a:t>mutex locks</a:t>
            </a:r>
          </a:p>
          <a:p>
            <a:pPr lvl="1"/>
            <a:r>
              <a:rPr lang="en-US" smtClean="0"/>
              <a:t>condition variables</a:t>
            </a:r>
            <a:br>
              <a:rPr lang="en-US" smtClean="0"/>
            </a:br>
            <a:endParaRPr lang="en-US" smtClean="0"/>
          </a:p>
          <a:p>
            <a:r>
              <a:rPr lang="en-US" smtClean="0"/>
              <a:t>Non-portable extensions include:</a:t>
            </a:r>
          </a:p>
          <a:p>
            <a:pPr lvl="1"/>
            <a:r>
              <a:rPr lang="en-US" smtClean="0"/>
              <a:t>read-write locks</a:t>
            </a:r>
          </a:p>
          <a:p>
            <a:pPr lvl="1"/>
            <a:r>
              <a:rPr lang="en-US" smtClean="0"/>
              <a:t>spinlocks</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pPr eaLnBrk="1" hangingPunct="1"/>
            <a:r>
              <a:rPr lang="en-US" smtClean="0"/>
              <a:t>Atomic Transactions</a:t>
            </a:r>
          </a:p>
        </p:txBody>
      </p:sp>
      <p:sp>
        <p:nvSpPr>
          <p:cNvPr id="58371" name="Rectangle 3"/>
          <p:cNvSpPr>
            <a:spLocks noGrp="1" noChangeArrowheads="1"/>
          </p:cNvSpPr>
          <p:nvPr>
            <p:ph type="body" idx="1"/>
          </p:nvPr>
        </p:nvSpPr>
        <p:spPr>
          <a:xfrm>
            <a:off x="1385888" y="1428750"/>
            <a:ext cx="10947400" cy="6580188"/>
          </a:xfrm>
        </p:spPr>
        <p:txBody>
          <a:bodyPr/>
          <a:lstStyle/>
          <a:p>
            <a:pPr>
              <a:buFont typeface="Monotype Sorts" charset="2"/>
              <a:buNone/>
            </a:pPr>
            <a:endParaRPr lang="en-US" sz="2900" b="1" smtClean="0"/>
          </a:p>
          <a:p>
            <a:r>
              <a:rPr lang="en-US" smtClean="0"/>
              <a:t>System Model</a:t>
            </a:r>
          </a:p>
          <a:p>
            <a:r>
              <a:rPr lang="en-US" smtClean="0"/>
              <a:t>Log-based Recovery</a:t>
            </a:r>
          </a:p>
          <a:p>
            <a:r>
              <a:rPr lang="en-US" smtClean="0"/>
              <a:t>Checkpoints</a:t>
            </a:r>
          </a:p>
          <a:p>
            <a:r>
              <a:rPr lang="en-US" smtClean="0"/>
              <a:t>Concurrent Atomic Transactions</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eaLnBrk="1" hangingPunct="1"/>
            <a:r>
              <a:rPr lang="en-US" smtClean="0"/>
              <a:t>System Model</a:t>
            </a:r>
          </a:p>
        </p:txBody>
      </p:sp>
      <p:sp>
        <p:nvSpPr>
          <p:cNvPr id="59395" name="Rectangle 3"/>
          <p:cNvSpPr>
            <a:spLocks noGrp="1" noChangeArrowheads="1"/>
          </p:cNvSpPr>
          <p:nvPr>
            <p:ph type="body" idx="1"/>
          </p:nvPr>
        </p:nvSpPr>
        <p:spPr>
          <a:xfrm>
            <a:off x="976313" y="1865313"/>
            <a:ext cx="11163300" cy="6249987"/>
          </a:xfrm>
        </p:spPr>
        <p:txBody>
          <a:bodyPr/>
          <a:lstStyle/>
          <a:p>
            <a:r>
              <a:rPr lang="en-US" smtClean="0"/>
              <a:t>Assures that operations happen as a single logical unit of work, in its entirety, or not at all</a:t>
            </a:r>
          </a:p>
          <a:p>
            <a:r>
              <a:rPr lang="en-US" smtClean="0"/>
              <a:t>Related to field of database systems</a:t>
            </a:r>
          </a:p>
          <a:p>
            <a:r>
              <a:rPr lang="en-US" smtClean="0"/>
              <a:t>Challenge is assuring atomicity  despite computer system failures</a:t>
            </a:r>
          </a:p>
          <a:p>
            <a:r>
              <a:rPr lang="en-US" smtClean="0">
                <a:solidFill>
                  <a:srgbClr val="3366FF"/>
                </a:solidFill>
              </a:rPr>
              <a:t>Transaction </a:t>
            </a:r>
            <a:r>
              <a:rPr lang="en-US" smtClean="0"/>
              <a:t>- collection of instructions or operations that performs single logical function</a:t>
            </a:r>
          </a:p>
          <a:p>
            <a:pPr lvl="1"/>
            <a:r>
              <a:rPr lang="en-US" smtClean="0"/>
              <a:t>Here we are concerned with changes to stable storage – disk</a:t>
            </a:r>
          </a:p>
          <a:p>
            <a:pPr lvl="1"/>
            <a:r>
              <a:rPr lang="en-US" smtClean="0"/>
              <a:t>Transaction is series of </a:t>
            </a:r>
            <a:r>
              <a:rPr lang="en-US" smtClean="0">
                <a:solidFill>
                  <a:srgbClr val="0000FF"/>
                </a:solidFill>
              </a:rPr>
              <a:t>read</a:t>
            </a:r>
            <a:r>
              <a:rPr lang="en-US" smtClean="0"/>
              <a:t> and </a:t>
            </a:r>
            <a:r>
              <a:rPr lang="en-US" smtClean="0">
                <a:solidFill>
                  <a:srgbClr val="0000FF"/>
                </a:solidFill>
              </a:rPr>
              <a:t>write</a:t>
            </a:r>
            <a:r>
              <a:rPr lang="en-US" smtClean="0"/>
              <a:t> operations</a:t>
            </a:r>
          </a:p>
          <a:p>
            <a:pPr lvl="1"/>
            <a:r>
              <a:rPr lang="en-US" smtClean="0"/>
              <a:t>Terminated by </a:t>
            </a:r>
            <a:r>
              <a:rPr lang="en-US" smtClean="0">
                <a:solidFill>
                  <a:srgbClr val="0000FF"/>
                </a:solidFill>
              </a:rPr>
              <a:t>commit</a:t>
            </a:r>
            <a:r>
              <a:rPr lang="en-US" smtClean="0"/>
              <a:t>  (transaction successful) or </a:t>
            </a:r>
            <a:r>
              <a:rPr lang="en-US" smtClean="0">
                <a:solidFill>
                  <a:srgbClr val="0000FF"/>
                </a:solidFill>
              </a:rPr>
              <a:t>abort</a:t>
            </a:r>
            <a:r>
              <a:rPr lang="en-US" smtClean="0"/>
              <a:t> (transaction failed) operation</a:t>
            </a:r>
          </a:p>
          <a:p>
            <a:pPr lvl="1"/>
            <a:r>
              <a:rPr lang="en-US" smtClean="0"/>
              <a:t>Aborted transaction must be </a:t>
            </a:r>
            <a:r>
              <a:rPr lang="en-US" smtClean="0">
                <a:solidFill>
                  <a:srgbClr val="3366FF"/>
                </a:solidFill>
              </a:rPr>
              <a:t>rolled back </a:t>
            </a:r>
            <a:r>
              <a:rPr lang="en-US" smtClean="0"/>
              <a:t>to undo any changes it performed</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pPr eaLnBrk="1" hangingPunct="1"/>
            <a:r>
              <a:rPr lang="en-US" smtClean="0"/>
              <a:t>Types of Storage Media</a:t>
            </a:r>
          </a:p>
        </p:txBody>
      </p:sp>
      <p:sp>
        <p:nvSpPr>
          <p:cNvPr id="60419" name="Rectangle 3"/>
          <p:cNvSpPr>
            <a:spLocks noGrp="1" noChangeArrowheads="1"/>
          </p:cNvSpPr>
          <p:nvPr>
            <p:ph type="body" idx="1"/>
          </p:nvPr>
        </p:nvSpPr>
        <p:spPr>
          <a:xfrm>
            <a:off x="1131888" y="1905000"/>
            <a:ext cx="11772900" cy="4025900"/>
          </a:xfrm>
        </p:spPr>
        <p:txBody>
          <a:bodyPr/>
          <a:lstStyle/>
          <a:p>
            <a:r>
              <a:rPr lang="en-US" smtClean="0"/>
              <a:t>Volatile storage – information stored here does not survive system crashes</a:t>
            </a:r>
          </a:p>
          <a:p>
            <a:pPr lvl="1"/>
            <a:r>
              <a:rPr lang="en-US" smtClean="0"/>
              <a:t>Example:  main memory, cache</a:t>
            </a:r>
          </a:p>
          <a:p>
            <a:r>
              <a:rPr lang="en-US" smtClean="0"/>
              <a:t>Nonvolatile storage – Information usually survives crashes</a:t>
            </a:r>
          </a:p>
          <a:p>
            <a:pPr lvl="1"/>
            <a:r>
              <a:rPr lang="en-US" smtClean="0"/>
              <a:t>Example:  disk and tape</a:t>
            </a:r>
          </a:p>
          <a:p>
            <a:r>
              <a:rPr lang="en-US" smtClean="0"/>
              <a:t>Stable storage – Information never lost</a:t>
            </a:r>
          </a:p>
          <a:p>
            <a:pPr lvl="1"/>
            <a:r>
              <a:rPr lang="en-US" smtClean="0"/>
              <a:t>Not actually possible, so approximated via replication or RAID to devices with independent failure modes</a:t>
            </a:r>
          </a:p>
        </p:txBody>
      </p:sp>
      <p:sp>
        <p:nvSpPr>
          <p:cNvPr id="60420" name="Text Box 4"/>
          <p:cNvSpPr txBox="1">
            <a:spLocks noChangeArrowheads="1"/>
          </p:cNvSpPr>
          <p:nvPr/>
        </p:nvSpPr>
        <p:spPr bwMode="auto">
          <a:xfrm>
            <a:off x="1109663" y="5740400"/>
            <a:ext cx="11930062" cy="1485900"/>
          </a:xfrm>
          <a:prstGeom prst="rect">
            <a:avLst/>
          </a:prstGeom>
          <a:noFill/>
          <a:ln w="9525">
            <a:noFill/>
            <a:miter lim="800000"/>
            <a:headEnd/>
            <a:tailEnd/>
          </a:ln>
        </p:spPr>
        <p:txBody>
          <a:bodyPr lIns="130622" tIns="65311" rIns="130622" bIns="65311">
            <a:spAutoFit/>
          </a:bodyPr>
          <a:lstStyle/>
          <a:p>
            <a:pPr>
              <a:spcBef>
                <a:spcPct val="35000"/>
              </a:spcBef>
              <a:buClr>
                <a:srgbClr val="993300"/>
              </a:buClr>
              <a:buSzPct val="90000"/>
              <a:buFont typeface="Monotype Sorts" charset="2"/>
              <a:buNone/>
            </a:pPr>
            <a:r>
              <a:rPr kumimoji="1" lang="en-US" sz="2900">
                <a:latin typeface="Helvetica" charset="0"/>
              </a:rPr>
              <a:t>Goal is to assure transaction atomicity where failures cause loss of information on volatile storage</a:t>
            </a:r>
          </a:p>
          <a:p>
            <a:pPr>
              <a:spcBef>
                <a:spcPct val="50000"/>
              </a:spcBef>
            </a:pPr>
            <a:endParaRPr lang="en-US">
              <a:latin typeface="Helvetica" charset="0"/>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eaLnBrk="1" hangingPunct="1"/>
            <a:r>
              <a:rPr lang="en-US" smtClean="0"/>
              <a:t>Log-Based Recovery</a:t>
            </a:r>
          </a:p>
        </p:txBody>
      </p:sp>
      <p:sp>
        <p:nvSpPr>
          <p:cNvPr id="61443" name="Rectangle 3"/>
          <p:cNvSpPr>
            <a:spLocks noGrp="1" noChangeArrowheads="1"/>
          </p:cNvSpPr>
          <p:nvPr>
            <p:ph type="body" idx="1"/>
          </p:nvPr>
        </p:nvSpPr>
        <p:spPr/>
        <p:txBody>
          <a:bodyPr/>
          <a:lstStyle/>
          <a:p>
            <a:r>
              <a:rPr lang="en-US" smtClean="0"/>
              <a:t>Record to stable storage information about all modifications by a transaction</a:t>
            </a:r>
          </a:p>
          <a:p>
            <a:r>
              <a:rPr lang="en-US" smtClean="0"/>
              <a:t>Most common is </a:t>
            </a:r>
            <a:r>
              <a:rPr lang="en-US" smtClean="0">
                <a:solidFill>
                  <a:srgbClr val="3366FF"/>
                </a:solidFill>
              </a:rPr>
              <a:t>write-ahead logging</a:t>
            </a:r>
          </a:p>
          <a:p>
            <a:pPr lvl="1"/>
            <a:r>
              <a:rPr lang="en-US" smtClean="0"/>
              <a:t>Log on stable storage, each log record describes single transaction write operation, including</a:t>
            </a:r>
          </a:p>
          <a:p>
            <a:pPr lvl="2"/>
            <a:r>
              <a:rPr lang="en-US" smtClean="0"/>
              <a:t>Transaction name</a:t>
            </a:r>
          </a:p>
          <a:p>
            <a:pPr lvl="2"/>
            <a:r>
              <a:rPr lang="en-US" smtClean="0"/>
              <a:t>Data item name</a:t>
            </a:r>
          </a:p>
          <a:p>
            <a:pPr lvl="2"/>
            <a:r>
              <a:rPr lang="en-US" smtClean="0"/>
              <a:t>Old value</a:t>
            </a:r>
          </a:p>
          <a:p>
            <a:pPr lvl="2"/>
            <a:r>
              <a:rPr lang="en-US" smtClean="0"/>
              <a:t>New value</a:t>
            </a:r>
          </a:p>
          <a:p>
            <a:pPr lvl="1"/>
            <a:r>
              <a:rPr lang="en-US" smtClean="0"/>
              <a:t>&lt;T</a:t>
            </a:r>
            <a:r>
              <a:rPr lang="en-US" baseline="-25000" smtClean="0"/>
              <a:t>i</a:t>
            </a:r>
            <a:r>
              <a:rPr lang="en-US" smtClean="0"/>
              <a:t> starts&gt; written to log when transaction T</a:t>
            </a:r>
            <a:r>
              <a:rPr lang="en-US" baseline="-25000" smtClean="0"/>
              <a:t>i</a:t>
            </a:r>
            <a:r>
              <a:rPr lang="en-US" smtClean="0"/>
              <a:t> starts</a:t>
            </a:r>
          </a:p>
          <a:p>
            <a:pPr lvl="1"/>
            <a:r>
              <a:rPr lang="en-US" smtClean="0"/>
              <a:t>&lt;T</a:t>
            </a:r>
            <a:r>
              <a:rPr lang="en-US" baseline="-25000" smtClean="0"/>
              <a:t>i </a:t>
            </a:r>
            <a:r>
              <a:rPr lang="en-US" smtClean="0"/>
              <a:t>commits&gt; written when T</a:t>
            </a:r>
            <a:r>
              <a:rPr lang="en-US" baseline="-25000" smtClean="0"/>
              <a:t>i</a:t>
            </a:r>
            <a:r>
              <a:rPr lang="en-US" smtClean="0"/>
              <a:t> commits</a:t>
            </a:r>
          </a:p>
          <a:p>
            <a:r>
              <a:rPr lang="en-US" sz="2900" smtClean="0"/>
              <a:t>Log entry must reach stable storage before operation on data occurs</a:t>
            </a:r>
          </a:p>
          <a:p>
            <a:pPr lvl="2"/>
            <a:endParaRPr lang="en-US" sz="2900" smtClean="0"/>
          </a:p>
          <a:p>
            <a:pPr lvl="2"/>
            <a:endParaRPr lang="en-US" sz="2900" smtClean="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pPr eaLnBrk="1" hangingPunct="1"/>
            <a:r>
              <a:rPr lang="en-US" smtClean="0"/>
              <a:t>Log-Based Recovery Algorithm</a:t>
            </a:r>
          </a:p>
        </p:txBody>
      </p:sp>
      <p:sp>
        <p:nvSpPr>
          <p:cNvPr id="62467" name="Rectangle 3"/>
          <p:cNvSpPr>
            <a:spLocks noGrp="1" noChangeArrowheads="1"/>
          </p:cNvSpPr>
          <p:nvPr>
            <p:ph type="body" idx="1"/>
          </p:nvPr>
        </p:nvSpPr>
        <p:spPr/>
        <p:txBody>
          <a:bodyPr/>
          <a:lstStyle/>
          <a:p>
            <a:r>
              <a:rPr lang="en-US" smtClean="0"/>
              <a:t>Using the log, system can handle any volatile memory errors</a:t>
            </a:r>
          </a:p>
          <a:p>
            <a:pPr lvl="1"/>
            <a:r>
              <a:rPr lang="en-US" smtClean="0">
                <a:solidFill>
                  <a:srgbClr val="0000FF"/>
                </a:solidFill>
              </a:rPr>
              <a:t>Undo(T</a:t>
            </a:r>
            <a:r>
              <a:rPr lang="en-US" baseline="-25000" smtClean="0">
                <a:solidFill>
                  <a:srgbClr val="0000FF"/>
                </a:solidFill>
              </a:rPr>
              <a:t>i</a:t>
            </a:r>
            <a:r>
              <a:rPr lang="en-US" smtClean="0">
                <a:solidFill>
                  <a:srgbClr val="0000FF"/>
                </a:solidFill>
              </a:rPr>
              <a:t>)</a:t>
            </a:r>
            <a:r>
              <a:rPr lang="en-US" smtClean="0"/>
              <a:t> restores value of all data updated by T</a:t>
            </a:r>
            <a:r>
              <a:rPr lang="en-US" baseline="-25000" smtClean="0"/>
              <a:t>i</a:t>
            </a:r>
          </a:p>
          <a:p>
            <a:pPr lvl="1"/>
            <a:r>
              <a:rPr lang="en-US" smtClean="0">
                <a:solidFill>
                  <a:srgbClr val="0000FF"/>
                </a:solidFill>
              </a:rPr>
              <a:t>Redo(T</a:t>
            </a:r>
            <a:r>
              <a:rPr lang="en-US" baseline="-25000" smtClean="0">
                <a:solidFill>
                  <a:srgbClr val="0000FF"/>
                </a:solidFill>
              </a:rPr>
              <a:t>i</a:t>
            </a:r>
            <a:r>
              <a:rPr lang="en-US" smtClean="0">
                <a:solidFill>
                  <a:srgbClr val="0000FF"/>
                </a:solidFill>
              </a:rPr>
              <a:t>)</a:t>
            </a:r>
            <a:r>
              <a:rPr lang="en-US" smtClean="0"/>
              <a:t> sets values of all data in transaction T</a:t>
            </a:r>
            <a:r>
              <a:rPr lang="en-US" baseline="-25000" smtClean="0"/>
              <a:t>i</a:t>
            </a:r>
            <a:r>
              <a:rPr lang="en-US" smtClean="0"/>
              <a:t> to new values</a:t>
            </a:r>
          </a:p>
          <a:p>
            <a:r>
              <a:rPr lang="en-US" smtClean="0"/>
              <a:t>Undo(T</a:t>
            </a:r>
            <a:r>
              <a:rPr lang="en-US" baseline="-25000" smtClean="0"/>
              <a:t>i</a:t>
            </a:r>
            <a:r>
              <a:rPr lang="en-US" smtClean="0"/>
              <a:t>) and redo(T</a:t>
            </a:r>
            <a:r>
              <a:rPr lang="en-US" baseline="-25000" smtClean="0"/>
              <a:t>i</a:t>
            </a:r>
            <a:r>
              <a:rPr lang="en-US" smtClean="0"/>
              <a:t>) must be </a:t>
            </a:r>
            <a:r>
              <a:rPr lang="en-US" smtClean="0">
                <a:solidFill>
                  <a:srgbClr val="3366FF"/>
                </a:solidFill>
              </a:rPr>
              <a:t>idempotent</a:t>
            </a:r>
          </a:p>
          <a:p>
            <a:pPr lvl="1"/>
            <a:r>
              <a:rPr lang="en-US" smtClean="0"/>
              <a:t>Multiple executions must have the same result as one execution</a:t>
            </a:r>
          </a:p>
          <a:p>
            <a:r>
              <a:rPr lang="en-US" smtClean="0"/>
              <a:t>If system fails, restore state of all updated data via log</a:t>
            </a:r>
          </a:p>
          <a:p>
            <a:pPr lvl="1"/>
            <a:r>
              <a:rPr lang="en-US" smtClean="0"/>
              <a:t>If log contains &lt;T</a:t>
            </a:r>
            <a:r>
              <a:rPr lang="en-US" baseline="-25000" smtClean="0"/>
              <a:t>i</a:t>
            </a:r>
            <a:r>
              <a:rPr lang="en-US" smtClean="0"/>
              <a:t> starts&gt; without &lt;T</a:t>
            </a:r>
            <a:r>
              <a:rPr lang="en-US" baseline="-25000" smtClean="0"/>
              <a:t>i</a:t>
            </a:r>
            <a:r>
              <a:rPr lang="en-US" smtClean="0"/>
              <a:t> commits&gt;, </a:t>
            </a:r>
            <a:r>
              <a:rPr lang="en-US" smtClean="0">
                <a:solidFill>
                  <a:srgbClr val="3366FF"/>
                </a:solidFill>
              </a:rPr>
              <a:t>undo(T</a:t>
            </a:r>
            <a:r>
              <a:rPr lang="en-US" baseline="-25000" smtClean="0">
                <a:solidFill>
                  <a:srgbClr val="3366FF"/>
                </a:solidFill>
              </a:rPr>
              <a:t>i</a:t>
            </a:r>
            <a:r>
              <a:rPr lang="en-US" smtClean="0">
                <a:solidFill>
                  <a:srgbClr val="3366FF"/>
                </a:solidFill>
              </a:rPr>
              <a:t>)</a:t>
            </a:r>
          </a:p>
          <a:p>
            <a:pPr lvl="1"/>
            <a:r>
              <a:rPr lang="en-US" smtClean="0"/>
              <a:t>If log contains &lt;T</a:t>
            </a:r>
            <a:r>
              <a:rPr lang="en-US" baseline="-25000" smtClean="0"/>
              <a:t>i</a:t>
            </a:r>
            <a:r>
              <a:rPr lang="en-US" smtClean="0"/>
              <a:t> starts&gt; and &lt;T</a:t>
            </a:r>
            <a:r>
              <a:rPr lang="en-US" baseline="-25000" smtClean="0"/>
              <a:t>i</a:t>
            </a:r>
            <a:r>
              <a:rPr lang="en-US" smtClean="0"/>
              <a:t> commits&gt;, </a:t>
            </a:r>
            <a:r>
              <a:rPr lang="en-US" smtClean="0">
                <a:solidFill>
                  <a:srgbClr val="3366FF"/>
                </a:solidFill>
              </a:rPr>
              <a:t>redo(T</a:t>
            </a:r>
            <a:r>
              <a:rPr lang="en-US" baseline="-25000" smtClean="0">
                <a:solidFill>
                  <a:srgbClr val="3366FF"/>
                </a:solidFill>
              </a:rPr>
              <a:t>i</a:t>
            </a:r>
            <a:r>
              <a:rPr lang="en-US" smtClean="0">
                <a:solidFill>
                  <a:srgbClr val="3366FF"/>
                </a:solidFill>
              </a:rPr>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smtClean="0"/>
              <a:t>Consumer</a:t>
            </a:r>
          </a:p>
        </p:txBody>
      </p:sp>
      <p:sp>
        <p:nvSpPr>
          <p:cNvPr id="8195" name="Rectangle 3"/>
          <p:cNvSpPr>
            <a:spLocks noGrp="1" noChangeArrowheads="1"/>
          </p:cNvSpPr>
          <p:nvPr>
            <p:ph type="body" idx="1"/>
          </p:nvPr>
        </p:nvSpPr>
        <p:spPr>
          <a:xfrm>
            <a:off x="1241425" y="1363663"/>
            <a:ext cx="10315575" cy="6480175"/>
          </a:xfrm>
        </p:spPr>
        <p:txBody>
          <a:bodyPr/>
          <a:lstStyle/>
          <a:p>
            <a:pPr>
              <a:buFont typeface="Monotype Sorts" charset="2"/>
              <a:buNone/>
            </a:pPr>
            <a:endParaRPr lang="en-US" sz="2900" smtClean="0"/>
          </a:p>
          <a:p>
            <a:pPr>
              <a:buFont typeface="Monotype Sorts" charset="2"/>
              <a:buNone/>
            </a:pPr>
            <a:r>
              <a:rPr lang="en-US" sz="2900" smtClean="0">
                <a:solidFill>
                  <a:srgbClr val="0000FF"/>
                </a:solidFill>
              </a:rPr>
              <a:t>    </a:t>
            </a:r>
            <a:r>
              <a:rPr lang="en-US" smtClean="0">
                <a:solidFill>
                  <a:srgbClr val="0000FF"/>
                </a:solidFill>
              </a:rPr>
              <a:t>while (true)  {</a:t>
            </a:r>
          </a:p>
          <a:p>
            <a:pPr>
              <a:buFont typeface="Monotype Sorts" charset="2"/>
              <a:buNone/>
            </a:pPr>
            <a:r>
              <a:rPr lang="en-US" smtClean="0">
                <a:solidFill>
                  <a:srgbClr val="0000FF"/>
                </a:solidFill>
              </a:rPr>
              <a:t>	        while (counter == 0)</a:t>
            </a:r>
          </a:p>
          <a:p>
            <a:pPr>
              <a:buFont typeface="Monotype Sorts" charset="2"/>
              <a:buNone/>
            </a:pPr>
            <a:r>
              <a:rPr lang="en-US" smtClean="0">
                <a:solidFill>
                  <a:srgbClr val="0000FF"/>
                </a:solidFill>
              </a:rPr>
              <a:t>		        ; // do nothing</a:t>
            </a:r>
          </a:p>
          <a:p>
            <a:pPr>
              <a:buFont typeface="Monotype Sorts" charset="2"/>
              <a:buNone/>
            </a:pPr>
            <a:r>
              <a:rPr lang="en-US" smtClean="0">
                <a:solidFill>
                  <a:srgbClr val="0000FF"/>
                </a:solidFill>
              </a:rPr>
              <a:t>		        nextConsumed =  buffer[out];</a:t>
            </a:r>
          </a:p>
          <a:p>
            <a:pPr>
              <a:buFont typeface="Monotype Sorts" charset="2"/>
              <a:buNone/>
            </a:pPr>
            <a:r>
              <a:rPr lang="en-US" smtClean="0">
                <a:solidFill>
                  <a:srgbClr val="0000FF"/>
                </a:solidFill>
              </a:rPr>
              <a:t>		         out = (out + 1) % BUFFER_SIZE;</a:t>
            </a:r>
          </a:p>
          <a:p>
            <a:pPr>
              <a:buFont typeface="Monotype Sorts" charset="2"/>
              <a:buNone/>
            </a:pPr>
            <a:r>
              <a:rPr lang="en-US" smtClean="0">
                <a:solidFill>
                  <a:srgbClr val="0000FF"/>
                </a:solidFill>
              </a:rPr>
              <a:t>	                  counter--;</a:t>
            </a:r>
          </a:p>
          <a:p>
            <a:pPr>
              <a:buFont typeface="Monotype Sorts" charset="2"/>
              <a:buNone/>
            </a:pPr>
            <a:endParaRPr lang="en-US" smtClean="0">
              <a:solidFill>
                <a:srgbClr val="0000FF"/>
              </a:solidFill>
            </a:endParaRPr>
          </a:p>
          <a:p>
            <a:pPr>
              <a:buFont typeface="Monotype Sorts" charset="2"/>
              <a:buNone/>
            </a:pPr>
            <a:r>
              <a:rPr lang="en-US" smtClean="0">
                <a:solidFill>
                  <a:srgbClr val="0000FF"/>
                </a:solidFill>
              </a:rPr>
              <a:t>			/*  consume the item in nextConsumed  */</a:t>
            </a:r>
          </a:p>
          <a:p>
            <a:pPr>
              <a:buFont typeface="Monotype Sorts" charset="2"/>
              <a:buNone/>
            </a:pPr>
            <a:r>
              <a:rPr lang="en-US" smtClean="0">
                <a:solidFill>
                  <a:srgbClr val="0000FF"/>
                </a:solidFill>
              </a:rPr>
              <a:t>	}</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pPr eaLnBrk="1" hangingPunct="1"/>
            <a:r>
              <a:rPr lang="en-US" smtClean="0"/>
              <a:t>Checkpoints</a:t>
            </a:r>
          </a:p>
        </p:txBody>
      </p:sp>
      <p:sp>
        <p:nvSpPr>
          <p:cNvPr id="63491" name="Rectangle 3"/>
          <p:cNvSpPr>
            <a:spLocks noGrp="1" noChangeArrowheads="1"/>
          </p:cNvSpPr>
          <p:nvPr>
            <p:ph type="body" idx="1"/>
          </p:nvPr>
        </p:nvSpPr>
        <p:spPr/>
        <p:txBody>
          <a:bodyPr/>
          <a:lstStyle/>
          <a:p>
            <a:pPr marL="542925" indent="-542925" defTabSz="663575"/>
            <a:r>
              <a:rPr lang="en-US" smtClean="0"/>
              <a:t>Log could become long, and recovery could take long</a:t>
            </a:r>
          </a:p>
          <a:p>
            <a:pPr marL="542925" indent="-542925" defTabSz="663575"/>
            <a:r>
              <a:rPr lang="en-US" smtClean="0"/>
              <a:t>Checkpoints shorten log and recovery time.</a:t>
            </a:r>
          </a:p>
          <a:p>
            <a:pPr marL="542925" indent="-542925" defTabSz="663575"/>
            <a:r>
              <a:rPr lang="en-US" smtClean="0"/>
              <a:t>Checkpoint scheme:</a:t>
            </a:r>
          </a:p>
          <a:p>
            <a:pPr marL="1141413" lvl="1" indent="-488950" defTabSz="663575">
              <a:buFont typeface="Monotype Sorts" charset="2"/>
              <a:buAutoNum type="arabicPeriod"/>
            </a:pPr>
            <a:r>
              <a:rPr lang="en-US" smtClean="0"/>
              <a:t>Output all log records currently in volatile storage to stable storage</a:t>
            </a:r>
          </a:p>
          <a:p>
            <a:pPr marL="1141413" lvl="1" indent="-488950" defTabSz="663575">
              <a:buFont typeface="Monotype Sorts" charset="2"/>
              <a:buAutoNum type="arabicPeriod"/>
            </a:pPr>
            <a:r>
              <a:rPr lang="en-US" smtClean="0"/>
              <a:t>Output all modified data from volatile to stable storage</a:t>
            </a:r>
          </a:p>
          <a:p>
            <a:pPr marL="1141413" lvl="1" indent="-488950" defTabSz="663575">
              <a:buFont typeface="Monotype Sorts" charset="2"/>
              <a:buAutoNum type="arabicPeriod"/>
            </a:pPr>
            <a:r>
              <a:rPr lang="en-US" smtClean="0"/>
              <a:t>Output a log record &lt;checkpoint&gt; to the log on stable storage</a:t>
            </a:r>
          </a:p>
          <a:p>
            <a:pPr marL="542925" indent="-542925" defTabSz="663575"/>
            <a:r>
              <a:rPr lang="en-US" smtClean="0"/>
              <a:t>Now recovery only includes Ti, such that Ti started executing before the most recent checkpoint, and all transactions after Ti All other transactions already on stable storage</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pPr eaLnBrk="1" hangingPunct="1"/>
            <a:r>
              <a:rPr lang="en-US" smtClean="0"/>
              <a:t>Concurrent Transactions</a:t>
            </a:r>
          </a:p>
        </p:txBody>
      </p:sp>
      <p:sp>
        <p:nvSpPr>
          <p:cNvPr id="64515" name="Rectangle 3"/>
          <p:cNvSpPr>
            <a:spLocks noGrp="1" noChangeArrowheads="1"/>
          </p:cNvSpPr>
          <p:nvPr>
            <p:ph type="body" idx="1"/>
          </p:nvPr>
        </p:nvSpPr>
        <p:spPr/>
        <p:txBody>
          <a:bodyPr/>
          <a:lstStyle/>
          <a:p>
            <a:r>
              <a:rPr lang="en-US" smtClean="0"/>
              <a:t>Must be equivalent to serial execution – </a:t>
            </a:r>
            <a:r>
              <a:rPr lang="en-US" smtClean="0">
                <a:solidFill>
                  <a:srgbClr val="3366FF"/>
                </a:solidFill>
              </a:rPr>
              <a:t>serializability</a:t>
            </a:r>
          </a:p>
          <a:p>
            <a:r>
              <a:rPr lang="en-US" smtClean="0"/>
              <a:t>Could perform all transactions in critical section</a:t>
            </a:r>
          </a:p>
          <a:p>
            <a:pPr lvl="1"/>
            <a:r>
              <a:rPr lang="en-US" smtClean="0"/>
              <a:t>Inefficient, too restrictive</a:t>
            </a:r>
          </a:p>
          <a:p>
            <a:r>
              <a:rPr lang="en-US" smtClean="0">
                <a:solidFill>
                  <a:srgbClr val="3366FF"/>
                </a:solidFill>
              </a:rPr>
              <a:t>Concurrency-control algorithms </a:t>
            </a:r>
            <a:r>
              <a:rPr lang="en-US" smtClean="0"/>
              <a:t>provide serializability</a:t>
            </a:r>
          </a:p>
          <a:p>
            <a:pPr>
              <a:buFont typeface="Monotype Sorts" charset="2"/>
              <a:buNone/>
            </a:pPr>
            <a:endParaRPr lang="en-US" smtClean="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pPr eaLnBrk="1" hangingPunct="1"/>
            <a:r>
              <a:rPr lang="en-US" smtClean="0"/>
              <a:t>Serializability</a:t>
            </a:r>
          </a:p>
        </p:txBody>
      </p:sp>
      <p:sp>
        <p:nvSpPr>
          <p:cNvPr id="65539" name="Rectangle 3"/>
          <p:cNvSpPr>
            <a:spLocks noGrp="1" noChangeArrowheads="1"/>
          </p:cNvSpPr>
          <p:nvPr>
            <p:ph type="body" idx="1"/>
          </p:nvPr>
        </p:nvSpPr>
        <p:spPr/>
        <p:txBody>
          <a:bodyPr/>
          <a:lstStyle/>
          <a:p>
            <a:r>
              <a:rPr lang="en-US" smtClean="0"/>
              <a:t>Consider two data items A and B</a:t>
            </a:r>
          </a:p>
          <a:p>
            <a:r>
              <a:rPr lang="en-US" smtClean="0"/>
              <a:t>Consider Transactions T</a:t>
            </a:r>
            <a:r>
              <a:rPr lang="en-US" baseline="-25000" smtClean="0"/>
              <a:t>0 </a:t>
            </a:r>
            <a:r>
              <a:rPr lang="en-US" smtClean="0"/>
              <a:t>and T</a:t>
            </a:r>
            <a:r>
              <a:rPr lang="en-US" baseline="-25000" smtClean="0"/>
              <a:t>1</a:t>
            </a:r>
          </a:p>
          <a:p>
            <a:r>
              <a:rPr lang="en-US" smtClean="0"/>
              <a:t>Execute T</a:t>
            </a:r>
            <a:r>
              <a:rPr lang="en-US" baseline="-25000" smtClean="0"/>
              <a:t>0</a:t>
            </a:r>
            <a:r>
              <a:rPr lang="en-US" smtClean="0"/>
              <a:t>, T</a:t>
            </a:r>
            <a:r>
              <a:rPr lang="en-US" baseline="-25000" smtClean="0"/>
              <a:t>1</a:t>
            </a:r>
            <a:r>
              <a:rPr lang="en-US" smtClean="0"/>
              <a:t> atomically</a:t>
            </a:r>
          </a:p>
          <a:p>
            <a:r>
              <a:rPr lang="en-US" smtClean="0"/>
              <a:t>Execution sequence called </a:t>
            </a:r>
            <a:r>
              <a:rPr lang="en-US" smtClean="0">
                <a:solidFill>
                  <a:schemeClr val="tx2"/>
                </a:solidFill>
              </a:rPr>
              <a:t>schedule</a:t>
            </a:r>
          </a:p>
          <a:p>
            <a:r>
              <a:rPr lang="en-US" smtClean="0"/>
              <a:t>Atomically executed transaction order called </a:t>
            </a:r>
            <a:r>
              <a:rPr lang="en-US" smtClean="0">
                <a:solidFill>
                  <a:schemeClr val="tx2"/>
                </a:solidFill>
              </a:rPr>
              <a:t>serial schedule</a:t>
            </a:r>
          </a:p>
          <a:p>
            <a:r>
              <a:rPr lang="en-US" smtClean="0"/>
              <a:t>For N transactions, there are N! valid serial schedules</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1074738" y="0"/>
            <a:ext cx="12115800" cy="1179513"/>
          </a:xfrm>
        </p:spPr>
        <p:txBody>
          <a:bodyPr/>
          <a:lstStyle/>
          <a:p>
            <a:pPr eaLnBrk="1" hangingPunct="1"/>
            <a:r>
              <a:rPr lang="en-US" smtClean="0"/>
              <a:t>Schedule 1: T</a:t>
            </a:r>
            <a:r>
              <a:rPr lang="en-US" baseline="-25000" smtClean="0"/>
              <a:t>0</a:t>
            </a:r>
            <a:r>
              <a:rPr lang="en-US" smtClean="0"/>
              <a:t> then T</a:t>
            </a:r>
            <a:r>
              <a:rPr lang="en-US" baseline="-25000" smtClean="0"/>
              <a:t>1</a:t>
            </a:r>
          </a:p>
        </p:txBody>
      </p:sp>
      <p:pic>
        <p:nvPicPr>
          <p:cNvPr id="66563" name="Picture 3"/>
          <p:cNvPicPr>
            <a:picLocks noChangeAspect="1" noChangeArrowheads="1"/>
          </p:cNvPicPr>
          <p:nvPr/>
        </p:nvPicPr>
        <p:blipFill>
          <a:blip r:embed="rId3"/>
          <a:srcRect l="19115" t="2287" r="19363" b="2287"/>
          <a:stretch>
            <a:fillRect/>
          </a:stretch>
        </p:blipFill>
        <p:spPr bwMode="auto">
          <a:xfrm>
            <a:off x="4289425" y="2427288"/>
            <a:ext cx="5048250" cy="5219700"/>
          </a:xfrm>
          <a:prstGeom prst="rect">
            <a:avLst/>
          </a:prstGeom>
          <a:noFill/>
          <a:ln w="38100" cmpd="dbl">
            <a:noFill/>
            <a:miter lim="800000"/>
            <a:headEnd/>
            <a:tailEnd/>
          </a:ln>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pPr eaLnBrk="1" hangingPunct="1"/>
            <a:r>
              <a:rPr lang="en-US" smtClean="0"/>
              <a:t>Nonserial Schedule</a:t>
            </a:r>
          </a:p>
        </p:txBody>
      </p:sp>
      <p:sp>
        <p:nvSpPr>
          <p:cNvPr id="67587" name="Rectangle 3"/>
          <p:cNvSpPr>
            <a:spLocks noGrp="1" noChangeArrowheads="1"/>
          </p:cNvSpPr>
          <p:nvPr>
            <p:ph type="body" idx="1"/>
          </p:nvPr>
        </p:nvSpPr>
        <p:spPr/>
        <p:txBody>
          <a:bodyPr/>
          <a:lstStyle/>
          <a:p>
            <a:r>
              <a:rPr lang="en-US" smtClean="0">
                <a:solidFill>
                  <a:srgbClr val="3366FF"/>
                </a:solidFill>
              </a:rPr>
              <a:t>Nonserial schedule </a:t>
            </a:r>
            <a:r>
              <a:rPr lang="en-US" smtClean="0"/>
              <a:t>allows overlapped execute</a:t>
            </a:r>
          </a:p>
          <a:p>
            <a:pPr lvl="1"/>
            <a:r>
              <a:rPr lang="en-US" smtClean="0"/>
              <a:t>Resulting execution not necessarily incorrect</a:t>
            </a:r>
          </a:p>
          <a:p>
            <a:r>
              <a:rPr lang="en-US" smtClean="0"/>
              <a:t>Consider schedule S, operations O</a:t>
            </a:r>
            <a:r>
              <a:rPr lang="en-US" baseline="-25000" smtClean="0"/>
              <a:t>i</a:t>
            </a:r>
            <a:r>
              <a:rPr lang="en-US" smtClean="0"/>
              <a:t>, O</a:t>
            </a:r>
            <a:r>
              <a:rPr lang="en-US" baseline="-25000" smtClean="0"/>
              <a:t>j</a:t>
            </a:r>
          </a:p>
          <a:p>
            <a:pPr lvl="1"/>
            <a:r>
              <a:rPr lang="en-US" smtClean="0">
                <a:solidFill>
                  <a:srgbClr val="3366FF"/>
                </a:solidFill>
              </a:rPr>
              <a:t>Conflict</a:t>
            </a:r>
            <a:r>
              <a:rPr lang="en-US" smtClean="0"/>
              <a:t> if access same data item, with at least one write</a:t>
            </a:r>
          </a:p>
          <a:p>
            <a:r>
              <a:rPr lang="en-US" smtClean="0"/>
              <a:t>If O</a:t>
            </a:r>
            <a:r>
              <a:rPr lang="en-US" baseline="-25000" smtClean="0"/>
              <a:t>i</a:t>
            </a:r>
            <a:r>
              <a:rPr lang="en-US" smtClean="0"/>
              <a:t>, O</a:t>
            </a:r>
            <a:r>
              <a:rPr lang="en-US" baseline="-25000" smtClean="0"/>
              <a:t>j</a:t>
            </a:r>
            <a:r>
              <a:rPr lang="en-US" smtClean="0"/>
              <a:t> consecutive and operations of different transactions &amp; O</a:t>
            </a:r>
            <a:r>
              <a:rPr lang="en-US" baseline="-25000" smtClean="0"/>
              <a:t>i</a:t>
            </a:r>
            <a:r>
              <a:rPr lang="en-US" smtClean="0"/>
              <a:t> and O</a:t>
            </a:r>
            <a:r>
              <a:rPr lang="en-US" baseline="-25000" smtClean="0"/>
              <a:t>j</a:t>
            </a:r>
            <a:r>
              <a:rPr lang="en-US" smtClean="0"/>
              <a:t> don’t conflict</a:t>
            </a:r>
          </a:p>
          <a:p>
            <a:pPr lvl="1"/>
            <a:r>
              <a:rPr lang="en-US" smtClean="0"/>
              <a:t>Then S’ with swapped order O</a:t>
            </a:r>
            <a:r>
              <a:rPr lang="en-US" baseline="-25000" smtClean="0"/>
              <a:t>j</a:t>
            </a:r>
            <a:r>
              <a:rPr lang="en-US" smtClean="0"/>
              <a:t> O</a:t>
            </a:r>
            <a:r>
              <a:rPr lang="en-US" baseline="-25000" smtClean="0"/>
              <a:t>i </a:t>
            </a:r>
            <a:r>
              <a:rPr lang="en-US" smtClean="0"/>
              <a:t>equivalent to S</a:t>
            </a:r>
          </a:p>
          <a:p>
            <a:r>
              <a:rPr lang="en-US" smtClean="0"/>
              <a:t>If S can become S’ via swapping nonconflicting operations</a:t>
            </a:r>
          </a:p>
          <a:p>
            <a:pPr lvl="1"/>
            <a:r>
              <a:rPr lang="en-US" smtClean="0"/>
              <a:t>S is </a:t>
            </a:r>
            <a:r>
              <a:rPr lang="en-US" smtClean="0">
                <a:solidFill>
                  <a:srgbClr val="3366FF"/>
                </a:solidFill>
              </a:rPr>
              <a:t>conflict serializable</a:t>
            </a:r>
          </a:p>
          <a:p>
            <a:pPr lvl="2"/>
            <a:endParaRPr lang="en-US" smtClean="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xfrm>
            <a:off x="1438275" y="114300"/>
            <a:ext cx="12115800" cy="812800"/>
          </a:xfrm>
        </p:spPr>
        <p:txBody>
          <a:bodyPr/>
          <a:lstStyle/>
          <a:p>
            <a:pPr eaLnBrk="1" hangingPunct="1"/>
            <a:r>
              <a:rPr lang="en-US" sz="4000" smtClean="0"/>
              <a:t>Schedule 2: Concurrent Serializable Schedule</a:t>
            </a:r>
          </a:p>
        </p:txBody>
      </p:sp>
      <p:pic>
        <p:nvPicPr>
          <p:cNvPr id="68611" name="Picture 3"/>
          <p:cNvPicPr>
            <a:picLocks noChangeAspect="1" noChangeArrowheads="1"/>
          </p:cNvPicPr>
          <p:nvPr/>
        </p:nvPicPr>
        <p:blipFill>
          <a:blip r:embed="rId3"/>
          <a:srcRect l="18951" t="3987" r="19218" b="4343"/>
          <a:stretch>
            <a:fillRect/>
          </a:stretch>
        </p:blipFill>
        <p:spPr bwMode="auto">
          <a:xfrm>
            <a:off x="3941763" y="2147888"/>
            <a:ext cx="5453062" cy="5391150"/>
          </a:xfrm>
          <a:prstGeom prst="rect">
            <a:avLst/>
          </a:prstGeom>
          <a:noFill/>
          <a:ln w="38100" cmpd="dbl">
            <a:noFill/>
            <a:miter lim="800000"/>
            <a:headEnd/>
            <a:tailEnd/>
          </a:ln>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pPr eaLnBrk="1" hangingPunct="1"/>
            <a:r>
              <a:rPr lang="en-US" sz="4000" smtClean="0"/>
              <a:t>Locking</a:t>
            </a:r>
            <a:r>
              <a:rPr lang="en-US" smtClean="0">
                <a:solidFill>
                  <a:schemeClr val="tx2"/>
                </a:solidFill>
              </a:rPr>
              <a:t> </a:t>
            </a:r>
            <a:r>
              <a:rPr lang="en-US" sz="4000" smtClean="0"/>
              <a:t>Protocol</a:t>
            </a:r>
          </a:p>
        </p:txBody>
      </p:sp>
      <p:sp>
        <p:nvSpPr>
          <p:cNvPr id="69635" name="Rectangle 3"/>
          <p:cNvSpPr>
            <a:spLocks noGrp="1" noChangeArrowheads="1"/>
          </p:cNvSpPr>
          <p:nvPr>
            <p:ph type="body" idx="1"/>
          </p:nvPr>
        </p:nvSpPr>
        <p:spPr/>
        <p:txBody>
          <a:bodyPr/>
          <a:lstStyle/>
          <a:p>
            <a:r>
              <a:rPr lang="en-US" smtClean="0"/>
              <a:t>Ensure serializability by associating lock with each data item</a:t>
            </a:r>
          </a:p>
          <a:p>
            <a:pPr lvl="1"/>
            <a:r>
              <a:rPr lang="en-US" smtClean="0"/>
              <a:t>Follow locking protocol for access control</a:t>
            </a:r>
          </a:p>
          <a:p>
            <a:r>
              <a:rPr lang="en-US" smtClean="0"/>
              <a:t>Locks</a:t>
            </a:r>
          </a:p>
          <a:p>
            <a:pPr lvl="1"/>
            <a:r>
              <a:rPr lang="en-US" smtClean="0">
                <a:solidFill>
                  <a:srgbClr val="3366FF"/>
                </a:solidFill>
              </a:rPr>
              <a:t>Shared </a:t>
            </a:r>
            <a:r>
              <a:rPr lang="en-US" smtClean="0"/>
              <a:t>– T</a:t>
            </a:r>
            <a:r>
              <a:rPr lang="en-US" baseline="-25000" smtClean="0"/>
              <a:t>i</a:t>
            </a:r>
            <a:r>
              <a:rPr lang="en-US" smtClean="0"/>
              <a:t> has shared-mode lock (S) on item Q, T</a:t>
            </a:r>
            <a:r>
              <a:rPr lang="en-US" baseline="-25000" smtClean="0"/>
              <a:t>i</a:t>
            </a:r>
            <a:r>
              <a:rPr lang="en-US" smtClean="0"/>
              <a:t> can read Q but not write Q</a:t>
            </a:r>
          </a:p>
          <a:p>
            <a:pPr lvl="1"/>
            <a:r>
              <a:rPr lang="en-US" smtClean="0">
                <a:solidFill>
                  <a:srgbClr val="3366FF"/>
                </a:solidFill>
              </a:rPr>
              <a:t>Exclusive </a:t>
            </a:r>
            <a:r>
              <a:rPr lang="en-US" smtClean="0"/>
              <a:t>– Ti has exclusive-mode lock (X) on Q, T</a:t>
            </a:r>
            <a:r>
              <a:rPr lang="en-US" baseline="-25000" smtClean="0"/>
              <a:t>i</a:t>
            </a:r>
            <a:r>
              <a:rPr lang="en-US" smtClean="0"/>
              <a:t> can read and write Q</a:t>
            </a:r>
          </a:p>
          <a:p>
            <a:r>
              <a:rPr lang="en-US" smtClean="0"/>
              <a:t>Require every transaction on item Q acquire appropriate lock</a:t>
            </a:r>
          </a:p>
          <a:p>
            <a:r>
              <a:rPr lang="en-US" smtClean="0"/>
              <a:t>If lock already held, new request may have to wait</a:t>
            </a:r>
          </a:p>
          <a:p>
            <a:pPr lvl="1"/>
            <a:r>
              <a:rPr lang="en-US" smtClean="0"/>
              <a:t>Similar to readers-writers algorithm</a:t>
            </a:r>
          </a:p>
          <a:p>
            <a:endParaRPr lang="en-US" smtClean="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pPr eaLnBrk="1" hangingPunct="1"/>
            <a:r>
              <a:rPr lang="en-US" smtClean="0"/>
              <a:t>Two-phase Locking Protocol</a:t>
            </a:r>
          </a:p>
        </p:txBody>
      </p:sp>
      <p:sp>
        <p:nvSpPr>
          <p:cNvPr id="70659" name="Rectangle 3"/>
          <p:cNvSpPr>
            <a:spLocks noGrp="1" noChangeArrowheads="1"/>
          </p:cNvSpPr>
          <p:nvPr>
            <p:ph type="body" idx="1"/>
          </p:nvPr>
        </p:nvSpPr>
        <p:spPr/>
        <p:txBody>
          <a:bodyPr/>
          <a:lstStyle/>
          <a:p>
            <a:r>
              <a:rPr lang="en-US" smtClean="0"/>
              <a:t>Generally ensures conflict serializability</a:t>
            </a:r>
          </a:p>
          <a:p>
            <a:r>
              <a:rPr lang="en-US" smtClean="0"/>
              <a:t>Each transaction issues lock and unlock requests in two phases</a:t>
            </a:r>
          </a:p>
          <a:p>
            <a:pPr lvl="1"/>
            <a:r>
              <a:rPr lang="en-US" smtClean="0"/>
              <a:t>Growing – obtaining locks</a:t>
            </a:r>
          </a:p>
          <a:p>
            <a:pPr lvl="1"/>
            <a:r>
              <a:rPr lang="en-US" smtClean="0"/>
              <a:t>Shrinking – releasing locks</a:t>
            </a:r>
          </a:p>
          <a:p>
            <a:r>
              <a:rPr lang="en-US" smtClean="0"/>
              <a:t>Does not prevent deadlock</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pPr eaLnBrk="1" hangingPunct="1"/>
            <a:r>
              <a:rPr lang="en-US" smtClean="0"/>
              <a:t>Timestamp-based Protocols</a:t>
            </a:r>
          </a:p>
        </p:txBody>
      </p:sp>
      <p:sp>
        <p:nvSpPr>
          <p:cNvPr id="71683" name="Rectangle 3"/>
          <p:cNvSpPr>
            <a:spLocks noGrp="1" noChangeArrowheads="1"/>
          </p:cNvSpPr>
          <p:nvPr>
            <p:ph type="body" idx="1"/>
          </p:nvPr>
        </p:nvSpPr>
        <p:spPr/>
        <p:txBody>
          <a:bodyPr/>
          <a:lstStyle/>
          <a:p>
            <a:r>
              <a:rPr lang="en-US" smtClean="0"/>
              <a:t>Select order among transactions in advance – </a:t>
            </a:r>
            <a:r>
              <a:rPr lang="en-US" smtClean="0">
                <a:solidFill>
                  <a:srgbClr val="3366FF"/>
                </a:solidFill>
              </a:rPr>
              <a:t>timestamp-ordering</a:t>
            </a:r>
          </a:p>
          <a:p>
            <a:r>
              <a:rPr lang="en-US" smtClean="0"/>
              <a:t>Transaction T</a:t>
            </a:r>
            <a:r>
              <a:rPr lang="en-US" baseline="-25000" smtClean="0"/>
              <a:t>i </a:t>
            </a:r>
            <a:r>
              <a:rPr lang="en-US" smtClean="0"/>
              <a:t>associated with timestamp TS(T</a:t>
            </a:r>
            <a:r>
              <a:rPr lang="en-US" baseline="-25000" smtClean="0"/>
              <a:t>i</a:t>
            </a:r>
            <a:r>
              <a:rPr lang="en-US" smtClean="0"/>
              <a:t>) before T</a:t>
            </a:r>
            <a:r>
              <a:rPr lang="en-US" baseline="-25000" smtClean="0"/>
              <a:t>i</a:t>
            </a:r>
            <a:r>
              <a:rPr lang="en-US" smtClean="0"/>
              <a:t> starts</a:t>
            </a:r>
          </a:p>
          <a:p>
            <a:pPr lvl="1"/>
            <a:r>
              <a:rPr lang="en-US" smtClean="0"/>
              <a:t>TS(T</a:t>
            </a:r>
            <a:r>
              <a:rPr lang="en-US" baseline="-25000" smtClean="0"/>
              <a:t>i</a:t>
            </a:r>
            <a:r>
              <a:rPr lang="en-US" smtClean="0"/>
              <a:t>) &lt; TS(T</a:t>
            </a:r>
            <a:r>
              <a:rPr lang="en-US" baseline="-25000" smtClean="0"/>
              <a:t>j</a:t>
            </a:r>
            <a:r>
              <a:rPr lang="en-US" smtClean="0"/>
              <a:t>) if Ti entered system before T</a:t>
            </a:r>
            <a:r>
              <a:rPr lang="en-US" baseline="-25000" smtClean="0"/>
              <a:t>j</a:t>
            </a:r>
          </a:p>
          <a:p>
            <a:pPr lvl="1"/>
            <a:r>
              <a:rPr lang="en-US" smtClean="0"/>
              <a:t>TS can be generated from system clock or as logical counter incremented at each entry of transaction</a:t>
            </a:r>
          </a:p>
          <a:p>
            <a:r>
              <a:rPr lang="en-US" smtClean="0"/>
              <a:t>Timestamps determine serializability order</a:t>
            </a:r>
          </a:p>
          <a:p>
            <a:pPr lvl="1"/>
            <a:r>
              <a:rPr lang="en-US" smtClean="0"/>
              <a:t>If TS(T</a:t>
            </a:r>
            <a:r>
              <a:rPr lang="en-US" baseline="-25000" smtClean="0"/>
              <a:t>i</a:t>
            </a:r>
            <a:r>
              <a:rPr lang="en-US" smtClean="0"/>
              <a:t>) &lt; TS(T</a:t>
            </a:r>
            <a:r>
              <a:rPr lang="en-US" baseline="-25000" smtClean="0"/>
              <a:t>j</a:t>
            </a:r>
            <a:r>
              <a:rPr lang="en-US" smtClean="0"/>
              <a:t>), system must ensure produced schedule equivalent to serial schedule where T</a:t>
            </a:r>
            <a:r>
              <a:rPr lang="en-US" baseline="-25000" smtClean="0"/>
              <a:t>i</a:t>
            </a:r>
            <a:r>
              <a:rPr lang="en-US" smtClean="0"/>
              <a:t> appears before T</a:t>
            </a:r>
            <a:r>
              <a:rPr lang="en-US" baseline="-25000" smtClean="0"/>
              <a:t>j</a:t>
            </a:r>
          </a:p>
          <a:p>
            <a:pPr>
              <a:buFont typeface="Monotype Sorts" charset="2"/>
              <a:buNone/>
            </a:pPr>
            <a:endParaRPr lang="en-US" smtClean="0"/>
          </a:p>
          <a:p>
            <a:pPr lvl="1"/>
            <a:endParaRPr lang="en-US" smtClean="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pPr eaLnBrk="1" hangingPunct="1"/>
            <a:r>
              <a:rPr lang="en-US" sz="4000" smtClean="0"/>
              <a:t>Timestamp-based Protocol Implementation</a:t>
            </a:r>
          </a:p>
        </p:txBody>
      </p:sp>
      <p:sp>
        <p:nvSpPr>
          <p:cNvPr id="72707" name="Rectangle 3"/>
          <p:cNvSpPr>
            <a:spLocks noGrp="1" noChangeArrowheads="1"/>
          </p:cNvSpPr>
          <p:nvPr>
            <p:ph type="body" idx="1"/>
          </p:nvPr>
        </p:nvSpPr>
        <p:spPr/>
        <p:txBody>
          <a:bodyPr/>
          <a:lstStyle/>
          <a:p>
            <a:pPr>
              <a:lnSpc>
                <a:spcPct val="90000"/>
              </a:lnSpc>
            </a:pPr>
            <a:r>
              <a:rPr lang="en-US" smtClean="0"/>
              <a:t>Data item Q gets two timestamps</a:t>
            </a:r>
          </a:p>
          <a:p>
            <a:pPr lvl="1">
              <a:lnSpc>
                <a:spcPct val="90000"/>
              </a:lnSpc>
            </a:pPr>
            <a:r>
              <a:rPr lang="en-US" smtClean="0"/>
              <a:t>W-timestamp(Q) – largest timestamp of any transaction that executed write(Q) successfully</a:t>
            </a:r>
          </a:p>
          <a:p>
            <a:pPr lvl="1">
              <a:lnSpc>
                <a:spcPct val="90000"/>
              </a:lnSpc>
            </a:pPr>
            <a:r>
              <a:rPr lang="en-US" smtClean="0"/>
              <a:t>R-timestamp(Q) – largest timestamp of successful read(Q)</a:t>
            </a:r>
          </a:p>
          <a:p>
            <a:pPr lvl="1">
              <a:lnSpc>
                <a:spcPct val="90000"/>
              </a:lnSpc>
            </a:pPr>
            <a:r>
              <a:rPr lang="en-US" smtClean="0"/>
              <a:t>Updated whenever read(Q) or write(Q) executed</a:t>
            </a:r>
          </a:p>
          <a:p>
            <a:pPr>
              <a:lnSpc>
                <a:spcPct val="90000"/>
              </a:lnSpc>
            </a:pPr>
            <a:r>
              <a:rPr lang="en-US" smtClean="0">
                <a:solidFill>
                  <a:srgbClr val="3366FF"/>
                </a:solidFill>
              </a:rPr>
              <a:t>Timestamp-ordering protocol </a:t>
            </a:r>
            <a:r>
              <a:rPr lang="en-US" smtClean="0"/>
              <a:t>assures any conflicting </a:t>
            </a:r>
            <a:r>
              <a:rPr lang="en-US" smtClean="0">
                <a:solidFill>
                  <a:srgbClr val="0000FF"/>
                </a:solidFill>
              </a:rPr>
              <a:t>read</a:t>
            </a:r>
            <a:r>
              <a:rPr lang="en-US" smtClean="0"/>
              <a:t> and </a:t>
            </a:r>
            <a:r>
              <a:rPr lang="en-US" smtClean="0">
                <a:solidFill>
                  <a:srgbClr val="0000FF"/>
                </a:solidFill>
              </a:rPr>
              <a:t>write</a:t>
            </a:r>
            <a:r>
              <a:rPr lang="en-US" smtClean="0"/>
              <a:t> executed in timestamp order</a:t>
            </a:r>
          </a:p>
          <a:p>
            <a:pPr>
              <a:lnSpc>
                <a:spcPct val="90000"/>
              </a:lnSpc>
            </a:pPr>
            <a:r>
              <a:rPr lang="en-US" smtClean="0"/>
              <a:t>Suppose Ti executes </a:t>
            </a:r>
            <a:r>
              <a:rPr lang="en-US" smtClean="0">
                <a:solidFill>
                  <a:srgbClr val="0000FF"/>
                </a:solidFill>
              </a:rPr>
              <a:t>read(Q)</a:t>
            </a:r>
          </a:p>
          <a:p>
            <a:pPr lvl="1">
              <a:lnSpc>
                <a:spcPct val="90000"/>
              </a:lnSpc>
            </a:pPr>
            <a:r>
              <a:rPr lang="en-US" smtClean="0"/>
              <a:t>If TS(T</a:t>
            </a:r>
            <a:r>
              <a:rPr lang="en-US" baseline="-25000" smtClean="0"/>
              <a:t>i</a:t>
            </a:r>
            <a:r>
              <a:rPr lang="en-US" smtClean="0"/>
              <a:t>) &lt; W-timestamp(Q), Ti needs to read value of Q that was already overwritten</a:t>
            </a:r>
          </a:p>
          <a:p>
            <a:pPr lvl="2">
              <a:lnSpc>
                <a:spcPct val="90000"/>
              </a:lnSpc>
            </a:pPr>
            <a:r>
              <a:rPr lang="en-US" smtClean="0">
                <a:solidFill>
                  <a:srgbClr val="0000FF"/>
                </a:solidFill>
              </a:rPr>
              <a:t>read</a:t>
            </a:r>
            <a:r>
              <a:rPr lang="en-US" smtClean="0"/>
              <a:t> operation rejected and T</a:t>
            </a:r>
            <a:r>
              <a:rPr lang="en-US" baseline="-25000" smtClean="0"/>
              <a:t>i</a:t>
            </a:r>
            <a:r>
              <a:rPr lang="en-US" smtClean="0"/>
              <a:t> rolled back</a:t>
            </a:r>
          </a:p>
          <a:p>
            <a:pPr lvl="1">
              <a:lnSpc>
                <a:spcPct val="90000"/>
              </a:lnSpc>
            </a:pPr>
            <a:r>
              <a:rPr lang="en-US" smtClean="0"/>
              <a:t>If TS(T</a:t>
            </a:r>
            <a:r>
              <a:rPr lang="en-US" baseline="-25000" smtClean="0"/>
              <a:t>i</a:t>
            </a:r>
            <a:r>
              <a:rPr lang="en-US" smtClean="0"/>
              <a:t>) ≥ W-timestamp(Q)</a:t>
            </a:r>
          </a:p>
          <a:p>
            <a:pPr lvl="2">
              <a:lnSpc>
                <a:spcPct val="90000"/>
              </a:lnSpc>
            </a:pPr>
            <a:r>
              <a:rPr lang="en-US" smtClean="0">
                <a:solidFill>
                  <a:srgbClr val="0000FF"/>
                </a:solidFill>
              </a:rPr>
              <a:t>read</a:t>
            </a:r>
            <a:r>
              <a:rPr lang="en-US" smtClean="0"/>
              <a:t> executed, R-timestamp(Q) set to max(R-timestamp(Q), TS(T</a:t>
            </a:r>
            <a:r>
              <a:rPr lang="en-US" baseline="-25000" smtClean="0"/>
              <a:t>i</a:t>
            </a:r>
            <a:r>
              <a:rPr lang="en-US" smtClean="0"/>
              <a: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026"/>
          <p:cNvSpPr>
            <a:spLocks noGrp="1" noChangeArrowheads="1"/>
          </p:cNvSpPr>
          <p:nvPr>
            <p:ph type="title"/>
          </p:nvPr>
        </p:nvSpPr>
        <p:spPr/>
        <p:txBody>
          <a:bodyPr/>
          <a:lstStyle/>
          <a:p>
            <a:pPr eaLnBrk="1" hangingPunct="1"/>
            <a:r>
              <a:rPr lang="en-US" smtClean="0"/>
              <a:t>Race Condition</a:t>
            </a:r>
          </a:p>
        </p:txBody>
      </p:sp>
      <p:sp>
        <p:nvSpPr>
          <p:cNvPr id="9219" name="Rectangle 1027"/>
          <p:cNvSpPr>
            <a:spLocks noGrp="1" noChangeArrowheads="1"/>
          </p:cNvSpPr>
          <p:nvPr>
            <p:ph type="body" idx="1"/>
          </p:nvPr>
        </p:nvSpPr>
        <p:spPr>
          <a:xfrm>
            <a:off x="1241425" y="1706563"/>
            <a:ext cx="12101513" cy="6897687"/>
          </a:xfrm>
        </p:spPr>
        <p:txBody>
          <a:bodyPr/>
          <a:lstStyle/>
          <a:p>
            <a:pPr>
              <a:lnSpc>
                <a:spcPct val="90000"/>
              </a:lnSpc>
            </a:pPr>
            <a:r>
              <a:rPr lang="en-US" sz="2300" smtClean="0">
                <a:solidFill>
                  <a:srgbClr val="0000FF"/>
                </a:solidFill>
              </a:rPr>
              <a:t>counter++</a:t>
            </a:r>
            <a:r>
              <a:rPr lang="en-US" sz="2300" smtClean="0"/>
              <a:t> could be implemented as</a:t>
            </a:r>
            <a:br>
              <a:rPr lang="en-US" sz="2300" smtClean="0"/>
            </a:br>
            <a:r>
              <a:rPr lang="en-US" sz="2300" smtClean="0"/>
              <a:t/>
            </a:r>
            <a:br>
              <a:rPr lang="en-US" sz="2300" smtClean="0"/>
            </a:br>
            <a:r>
              <a:rPr lang="en-US" sz="2300" smtClean="0"/>
              <a:t>     </a:t>
            </a:r>
            <a:r>
              <a:rPr lang="en-US" sz="2300" smtClean="0">
                <a:solidFill>
                  <a:srgbClr val="0000FF"/>
                </a:solidFill>
              </a:rPr>
              <a:t>register1 = counter</a:t>
            </a:r>
            <a:br>
              <a:rPr lang="en-US" sz="2300" smtClean="0">
                <a:solidFill>
                  <a:srgbClr val="0000FF"/>
                </a:solidFill>
              </a:rPr>
            </a:br>
            <a:r>
              <a:rPr lang="en-US" sz="2300" smtClean="0">
                <a:solidFill>
                  <a:srgbClr val="0000FF"/>
                </a:solidFill>
              </a:rPr>
              <a:t>     register1 = register1 + 1</a:t>
            </a:r>
            <a:br>
              <a:rPr lang="en-US" sz="2300" smtClean="0">
                <a:solidFill>
                  <a:srgbClr val="0000FF"/>
                </a:solidFill>
              </a:rPr>
            </a:br>
            <a:r>
              <a:rPr lang="en-US" sz="2300" smtClean="0">
                <a:solidFill>
                  <a:srgbClr val="0000FF"/>
                </a:solidFill>
              </a:rPr>
              <a:t>     counter = register1</a:t>
            </a:r>
          </a:p>
          <a:p>
            <a:pPr>
              <a:lnSpc>
                <a:spcPct val="90000"/>
              </a:lnSpc>
            </a:pPr>
            <a:endParaRPr lang="en-US" sz="1100" smtClean="0">
              <a:solidFill>
                <a:srgbClr val="0000FF"/>
              </a:solidFill>
            </a:endParaRPr>
          </a:p>
          <a:p>
            <a:pPr>
              <a:lnSpc>
                <a:spcPct val="90000"/>
              </a:lnSpc>
            </a:pPr>
            <a:r>
              <a:rPr lang="en-US" sz="2300" smtClean="0">
                <a:solidFill>
                  <a:schemeClr val="tx2"/>
                </a:solidFill>
              </a:rPr>
              <a:t>counter--</a:t>
            </a:r>
            <a:r>
              <a:rPr lang="en-US" sz="2300" smtClean="0"/>
              <a:t> could be implemented as</a:t>
            </a:r>
            <a:br>
              <a:rPr lang="en-US" sz="2300" smtClean="0"/>
            </a:br>
            <a:r>
              <a:rPr lang="en-US" sz="2300" smtClean="0"/>
              <a:t/>
            </a:r>
            <a:br>
              <a:rPr lang="en-US" sz="2300" smtClean="0"/>
            </a:br>
            <a:r>
              <a:rPr lang="en-US" sz="2300" smtClean="0"/>
              <a:t>     </a:t>
            </a:r>
            <a:r>
              <a:rPr lang="en-US" sz="2300" smtClean="0">
                <a:solidFill>
                  <a:schemeClr val="tx2"/>
                </a:solidFill>
              </a:rPr>
              <a:t>register2 = counter</a:t>
            </a:r>
            <a:br>
              <a:rPr lang="en-US" sz="2300" smtClean="0">
                <a:solidFill>
                  <a:schemeClr val="tx2"/>
                </a:solidFill>
              </a:rPr>
            </a:br>
            <a:r>
              <a:rPr lang="en-US" sz="2300" smtClean="0">
                <a:solidFill>
                  <a:schemeClr val="tx2"/>
                </a:solidFill>
              </a:rPr>
              <a:t>     register2 = register2 - 1</a:t>
            </a:r>
            <a:br>
              <a:rPr lang="en-US" sz="2300" smtClean="0">
                <a:solidFill>
                  <a:schemeClr val="tx2"/>
                </a:solidFill>
              </a:rPr>
            </a:br>
            <a:r>
              <a:rPr lang="en-US" sz="2300" smtClean="0">
                <a:solidFill>
                  <a:schemeClr val="tx2"/>
                </a:solidFill>
              </a:rPr>
              <a:t>     count = register2</a:t>
            </a:r>
          </a:p>
          <a:p>
            <a:pPr>
              <a:lnSpc>
                <a:spcPct val="90000"/>
              </a:lnSpc>
            </a:pPr>
            <a:endParaRPr lang="en-US" sz="1100" smtClean="0">
              <a:solidFill>
                <a:schemeClr val="tx2"/>
              </a:solidFill>
            </a:endParaRPr>
          </a:p>
          <a:p>
            <a:pPr>
              <a:lnSpc>
                <a:spcPct val="90000"/>
              </a:lnSpc>
            </a:pPr>
            <a:r>
              <a:rPr lang="en-US" sz="2300" smtClean="0"/>
              <a:t>Consider this execution interleaving with “count = 5” initially:</a:t>
            </a:r>
          </a:p>
          <a:p>
            <a:pPr lvl="1">
              <a:lnSpc>
                <a:spcPct val="90000"/>
              </a:lnSpc>
              <a:buFont typeface="Monotype Sorts" charset="2"/>
              <a:buNone/>
            </a:pPr>
            <a:r>
              <a:rPr lang="en-US" sz="2300" smtClean="0"/>
              <a:t>	</a:t>
            </a:r>
            <a:r>
              <a:rPr lang="en-US" smtClean="0"/>
              <a:t>S0: producer execute </a:t>
            </a:r>
            <a:r>
              <a:rPr lang="en-US" smtClean="0">
                <a:solidFill>
                  <a:srgbClr val="0000FF"/>
                </a:solidFill>
              </a:rPr>
              <a:t>register1 = counter</a:t>
            </a:r>
            <a:r>
              <a:rPr lang="en-US" smtClean="0"/>
              <a:t>   {register1 = 5}</a:t>
            </a:r>
            <a:br>
              <a:rPr lang="en-US" smtClean="0"/>
            </a:br>
            <a:r>
              <a:rPr lang="en-US" smtClean="0"/>
              <a:t>S1: producer execute </a:t>
            </a:r>
            <a:r>
              <a:rPr lang="en-US" smtClean="0">
                <a:solidFill>
                  <a:srgbClr val="0000FF"/>
                </a:solidFill>
              </a:rPr>
              <a:t>register1 = register1 + 1  </a:t>
            </a:r>
            <a:r>
              <a:rPr lang="en-US" smtClean="0"/>
              <a:t> {register1 = 6} </a:t>
            </a:r>
            <a:br>
              <a:rPr lang="en-US" smtClean="0"/>
            </a:br>
            <a:r>
              <a:rPr lang="en-US" smtClean="0"/>
              <a:t>S2: consumer execute </a:t>
            </a:r>
            <a:r>
              <a:rPr lang="en-US" smtClean="0">
                <a:solidFill>
                  <a:schemeClr val="tx2"/>
                </a:solidFill>
              </a:rPr>
              <a:t>register2 = counter</a:t>
            </a:r>
            <a:r>
              <a:rPr lang="en-US" smtClean="0"/>
              <a:t>   {register2 = 5} </a:t>
            </a:r>
            <a:br>
              <a:rPr lang="en-US" smtClean="0"/>
            </a:br>
            <a:r>
              <a:rPr lang="en-US" smtClean="0"/>
              <a:t>S3: consumer execute </a:t>
            </a:r>
            <a:r>
              <a:rPr lang="en-US" smtClean="0">
                <a:solidFill>
                  <a:schemeClr val="tx2"/>
                </a:solidFill>
              </a:rPr>
              <a:t>register2 = register2 - 1</a:t>
            </a:r>
            <a:r>
              <a:rPr lang="en-US" smtClean="0"/>
              <a:t>   {register2 = 4} </a:t>
            </a:r>
            <a:br>
              <a:rPr lang="en-US" smtClean="0"/>
            </a:br>
            <a:r>
              <a:rPr lang="en-US" smtClean="0"/>
              <a:t>S4: producer execute </a:t>
            </a:r>
            <a:r>
              <a:rPr lang="en-US" smtClean="0">
                <a:solidFill>
                  <a:srgbClr val="0000FF"/>
                </a:solidFill>
              </a:rPr>
              <a:t>counter = register1</a:t>
            </a:r>
            <a:r>
              <a:rPr lang="en-US" smtClean="0"/>
              <a:t>   {count = 6 } </a:t>
            </a:r>
            <a:br>
              <a:rPr lang="en-US" smtClean="0"/>
            </a:br>
            <a:r>
              <a:rPr lang="en-US" smtClean="0"/>
              <a:t>S5: consumer execute </a:t>
            </a:r>
            <a:r>
              <a:rPr lang="en-US" smtClean="0">
                <a:solidFill>
                  <a:schemeClr val="tx2"/>
                </a:solidFill>
              </a:rPr>
              <a:t>counter = register2</a:t>
            </a:r>
            <a:r>
              <a:rPr lang="en-US" smtClean="0"/>
              <a:t>   {count = 4}</a:t>
            </a:r>
          </a:p>
          <a:p>
            <a:pPr lvl="1">
              <a:lnSpc>
                <a:spcPct val="90000"/>
              </a:lnSpc>
              <a:buFont typeface="Monotype Sorts" charset="2"/>
              <a:buNone/>
            </a:pPr>
            <a:endParaRPr lang="en-US" smtClean="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pPr eaLnBrk="1" hangingPunct="1"/>
            <a:r>
              <a:rPr lang="en-US" smtClean="0"/>
              <a:t>Timestamp-ordering Protocol</a:t>
            </a:r>
          </a:p>
        </p:txBody>
      </p:sp>
      <p:sp>
        <p:nvSpPr>
          <p:cNvPr id="73731" name="Rectangle 3"/>
          <p:cNvSpPr>
            <a:spLocks noGrp="1" noChangeArrowheads="1"/>
          </p:cNvSpPr>
          <p:nvPr>
            <p:ph type="body" idx="1"/>
          </p:nvPr>
        </p:nvSpPr>
        <p:spPr/>
        <p:txBody>
          <a:bodyPr/>
          <a:lstStyle/>
          <a:p>
            <a:r>
              <a:rPr lang="en-US" smtClean="0"/>
              <a:t>Suppose Ti executes write(Q)</a:t>
            </a:r>
          </a:p>
          <a:p>
            <a:pPr lvl="1"/>
            <a:r>
              <a:rPr lang="en-US" smtClean="0"/>
              <a:t>If TS(T</a:t>
            </a:r>
            <a:r>
              <a:rPr lang="en-US" baseline="-25000" smtClean="0"/>
              <a:t>i</a:t>
            </a:r>
            <a:r>
              <a:rPr lang="en-US" smtClean="0"/>
              <a:t>) &lt; R-timestamp(Q), value Q produced by T</a:t>
            </a:r>
            <a:r>
              <a:rPr lang="en-US" baseline="-25000" smtClean="0"/>
              <a:t>i</a:t>
            </a:r>
            <a:r>
              <a:rPr lang="en-US" smtClean="0"/>
              <a:t> was needed previously and T</a:t>
            </a:r>
            <a:r>
              <a:rPr lang="en-US" baseline="-25000" smtClean="0"/>
              <a:t>i</a:t>
            </a:r>
            <a:r>
              <a:rPr lang="en-US" smtClean="0"/>
              <a:t> assumed it would never be produced</a:t>
            </a:r>
          </a:p>
          <a:p>
            <a:pPr lvl="2"/>
            <a:r>
              <a:rPr lang="en-US" smtClean="0">
                <a:solidFill>
                  <a:srgbClr val="0000FF"/>
                </a:solidFill>
              </a:rPr>
              <a:t>Write</a:t>
            </a:r>
            <a:r>
              <a:rPr lang="en-US" smtClean="0"/>
              <a:t> operation rejected, T</a:t>
            </a:r>
            <a:r>
              <a:rPr lang="en-US" baseline="-25000" smtClean="0"/>
              <a:t>i</a:t>
            </a:r>
            <a:r>
              <a:rPr lang="en-US" smtClean="0"/>
              <a:t> rolled back</a:t>
            </a:r>
          </a:p>
          <a:p>
            <a:pPr lvl="1"/>
            <a:r>
              <a:rPr lang="en-US" smtClean="0"/>
              <a:t>If TS(T</a:t>
            </a:r>
            <a:r>
              <a:rPr lang="en-US" baseline="-25000" smtClean="0"/>
              <a:t>i</a:t>
            </a:r>
            <a:r>
              <a:rPr lang="en-US" smtClean="0"/>
              <a:t>) &lt; W-timestamp(Q), T</a:t>
            </a:r>
            <a:r>
              <a:rPr lang="en-US" baseline="-25000" smtClean="0"/>
              <a:t>i</a:t>
            </a:r>
            <a:r>
              <a:rPr lang="en-US" smtClean="0"/>
              <a:t> attempting to write obsolete value of Q</a:t>
            </a:r>
          </a:p>
          <a:p>
            <a:pPr lvl="2"/>
            <a:r>
              <a:rPr lang="en-US" smtClean="0">
                <a:solidFill>
                  <a:srgbClr val="0000FF"/>
                </a:solidFill>
              </a:rPr>
              <a:t>Write</a:t>
            </a:r>
            <a:r>
              <a:rPr lang="en-US" smtClean="0"/>
              <a:t> operation rejected and T</a:t>
            </a:r>
            <a:r>
              <a:rPr lang="en-US" baseline="-25000" smtClean="0"/>
              <a:t>i</a:t>
            </a:r>
            <a:r>
              <a:rPr lang="en-US" smtClean="0"/>
              <a:t> rolled back</a:t>
            </a:r>
          </a:p>
          <a:p>
            <a:pPr lvl="1"/>
            <a:r>
              <a:rPr lang="en-US" smtClean="0"/>
              <a:t>Otherwise, </a:t>
            </a:r>
            <a:r>
              <a:rPr lang="en-US" smtClean="0">
                <a:solidFill>
                  <a:srgbClr val="0000FF"/>
                </a:solidFill>
              </a:rPr>
              <a:t>write</a:t>
            </a:r>
            <a:r>
              <a:rPr lang="en-US" smtClean="0"/>
              <a:t> executed</a:t>
            </a:r>
          </a:p>
          <a:p>
            <a:r>
              <a:rPr lang="en-US" smtClean="0"/>
              <a:t>Any rolled back transaction T</a:t>
            </a:r>
            <a:r>
              <a:rPr lang="en-US" baseline="-25000" smtClean="0"/>
              <a:t>i</a:t>
            </a:r>
            <a:r>
              <a:rPr lang="en-US" smtClean="0"/>
              <a:t> is assigned new timestamp and restarted</a:t>
            </a:r>
          </a:p>
          <a:p>
            <a:r>
              <a:rPr lang="en-US" smtClean="0"/>
              <a:t>Algorithm ensures conflict serializability and freedom from deadlock</a:t>
            </a:r>
          </a:p>
          <a:p>
            <a:endParaRPr lang="en-US" smtClean="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a:xfrm>
            <a:off x="1328738" y="287338"/>
            <a:ext cx="12115800" cy="812800"/>
          </a:xfrm>
        </p:spPr>
        <p:txBody>
          <a:bodyPr/>
          <a:lstStyle/>
          <a:p>
            <a:pPr eaLnBrk="1" hangingPunct="1"/>
            <a:r>
              <a:rPr lang="en-US" sz="4000" smtClean="0"/>
              <a:t> Schedule Possible Under Timestamp Protocol</a:t>
            </a:r>
          </a:p>
        </p:txBody>
      </p:sp>
      <p:pic>
        <p:nvPicPr>
          <p:cNvPr id="74755" name="Picture 3"/>
          <p:cNvPicPr>
            <a:picLocks noChangeAspect="1" noChangeArrowheads="1"/>
          </p:cNvPicPr>
          <p:nvPr/>
        </p:nvPicPr>
        <p:blipFill>
          <a:blip r:embed="rId3"/>
          <a:srcRect l="10501" t="4010" r="11266" b="6343"/>
          <a:stretch>
            <a:fillRect/>
          </a:stretch>
        </p:blipFill>
        <p:spPr bwMode="auto">
          <a:xfrm>
            <a:off x="3389313" y="2578100"/>
            <a:ext cx="6254750" cy="4779963"/>
          </a:xfrm>
          <a:prstGeom prst="rect">
            <a:avLst/>
          </a:prstGeom>
          <a:noFill/>
          <a:ln w="38100" cmpd="dbl">
            <a:noFill/>
            <a:miter lim="800000"/>
            <a:headEnd/>
            <a:tailEnd/>
          </a:ln>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ctrTitle"/>
          </p:nvPr>
        </p:nvSpPr>
        <p:spPr>
          <a:xfrm>
            <a:off x="1028700" y="914400"/>
            <a:ext cx="11658600" cy="2836863"/>
          </a:xfrm>
        </p:spPr>
        <p:txBody>
          <a:bodyPr/>
          <a:lstStyle/>
          <a:p>
            <a:pPr eaLnBrk="1" hangingPunct="1"/>
            <a:r>
              <a:rPr lang="en-US" smtClean="0"/>
              <a:t>End of Chapter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smtClean="0"/>
              <a:t>Critical Section Problem</a:t>
            </a:r>
          </a:p>
        </p:txBody>
      </p:sp>
      <p:sp>
        <p:nvSpPr>
          <p:cNvPr id="10243" name="Content Placeholder 2"/>
          <p:cNvSpPr>
            <a:spLocks noGrp="1"/>
          </p:cNvSpPr>
          <p:nvPr>
            <p:ph idx="1"/>
          </p:nvPr>
        </p:nvSpPr>
        <p:spPr/>
        <p:txBody>
          <a:bodyPr/>
          <a:lstStyle/>
          <a:p>
            <a:r>
              <a:rPr lang="en-US" smtClean="0"/>
              <a:t>Consider system of n processes {p</a:t>
            </a:r>
            <a:r>
              <a:rPr lang="en-US" baseline="-25000" smtClean="0"/>
              <a:t>0</a:t>
            </a:r>
            <a:r>
              <a:rPr lang="en-US" smtClean="0"/>
              <a:t>, p</a:t>
            </a:r>
            <a:r>
              <a:rPr lang="en-US" baseline="-25000" smtClean="0"/>
              <a:t>1</a:t>
            </a:r>
            <a:r>
              <a:rPr lang="en-US" smtClean="0"/>
              <a:t>, … p</a:t>
            </a:r>
            <a:r>
              <a:rPr lang="en-US" baseline="-25000" smtClean="0"/>
              <a:t>n-1</a:t>
            </a:r>
            <a:r>
              <a:rPr lang="en-US" smtClean="0"/>
              <a:t>}</a:t>
            </a:r>
          </a:p>
          <a:p>
            <a:r>
              <a:rPr lang="en-US" smtClean="0"/>
              <a:t>Each process has </a:t>
            </a:r>
            <a:r>
              <a:rPr lang="en-US" b="1" smtClean="0">
                <a:solidFill>
                  <a:srgbClr val="0000FF"/>
                </a:solidFill>
              </a:rPr>
              <a:t>critical section </a:t>
            </a:r>
            <a:r>
              <a:rPr lang="en-US" smtClean="0"/>
              <a:t>segment of code</a:t>
            </a:r>
          </a:p>
          <a:p>
            <a:pPr lvl="1"/>
            <a:r>
              <a:rPr lang="en-US" smtClean="0"/>
              <a:t>Process may be changing common variables, updating table, writing file, etc</a:t>
            </a:r>
          </a:p>
          <a:p>
            <a:pPr lvl="1"/>
            <a:r>
              <a:rPr lang="en-US" smtClean="0"/>
              <a:t>When one process in critical section, no other may be in its critical section</a:t>
            </a:r>
          </a:p>
          <a:p>
            <a:r>
              <a:rPr lang="en-US" smtClean="0"/>
              <a:t>Critical section problem is to design protocol to solve this</a:t>
            </a:r>
          </a:p>
          <a:p>
            <a:r>
              <a:rPr lang="en-US" smtClean="0"/>
              <a:t>Each process must ask permission to enter critical section in </a:t>
            </a:r>
            <a:r>
              <a:rPr lang="en-US" b="1" smtClean="0">
                <a:solidFill>
                  <a:srgbClr val="0000FF"/>
                </a:solidFill>
              </a:rPr>
              <a:t>entry section</a:t>
            </a:r>
            <a:r>
              <a:rPr lang="en-US" smtClean="0"/>
              <a:t>, may follow critical section with </a:t>
            </a:r>
            <a:r>
              <a:rPr lang="en-US" b="1" smtClean="0">
                <a:solidFill>
                  <a:srgbClr val="0000FF"/>
                </a:solidFill>
              </a:rPr>
              <a:t>exit section</a:t>
            </a:r>
            <a:r>
              <a:rPr lang="en-US" smtClean="0"/>
              <a:t>, then </a:t>
            </a:r>
            <a:r>
              <a:rPr lang="en-US" b="1" smtClean="0">
                <a:solidFill>
                  <a:srgbClr val="0000FF"/>
                </a:solidFill>
              </a:rPr>
              <a:t>remainder section</a:t>
            </a:r>
          </a:p>
          <a:p>
            <a:r>
              <a:rPr lang="en-US" smtClean="0"/>
              <a:t>Especially challenging with preemptive kernels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US" smtClean="0"/>
              <a:t>Critical Section</a:t>
            </a:r>
          </a:p>
        </p:txBody>
      </p:sp>
      <p:sp>
        <p:nvSpPr>
          <p:cNvPr id="11267" name="Content Placeholder 2"/>
          <p:cNvSpPr>
            <a:spLocks noGrp="1"/>
          </p:cNvSpPr>
          <p:nvPr>
            <p:ph idx="1"/>
          </p:nvPr>
        </p:nvSpPr>
        <p:spPr/>
        <p:txBody>
          <a:bodyPr/>
          <a:lstStyle/>
          <a:p>
            <a:r>
              <a:rPr lang="en-US" smtClean="0"/>
              <a:t>General structure of process p</a:t>
            </a:r>
            <a:r>
              <a:rPr lang="en-US" baseline="-25000" smtClean="0"/>
              <a:t>i </a:t>
            </a:r>
            <a:r>
              <a:rPr lang="en-US" smtClean="0"/>
              <a:t>is</a:t>
            </a:r>
          </a:p>
          <a:p>
            <a:endParaRPr lang="en-US" b="1" smtClean="0">
              <a:solidFill>
                <a:srgbClr val="0000FF"/>
              </a:solidFill>
            </a:endParaRPr>
          </a:p>
        </p:txBody>
      </p:sp>
      <p:pic>
        <p:nvPicPr>
          <p:cNvPr id="11268" name="Picture 3"/>
          <p:cNvPicPr>
            <a:picLocks noChangeAspect="1"/>
          </p:cNvPicPr>
          <p:nvPr/>
        </p:nvPicPr>
        <p:blipFill>
          <a:blip r:embed="rId2"/>
          <a:srcRect/>
          <a:stretch>
            <a:fillRect/>
          </a:stretch>
        </p:blipFill>
        <p:spPr bwMode="auto">
          <a:xfrm>
            <a:off x="2705100" y="2493963"/>
            <a:ext cx="7613650" cy="3556000"/>
          </a:xfrm>
          <a:prstGeom prst="rect">
            <a:avLst/>
          </a:prstGeom>
          <a:noFill/>
          <a:ln w="9525">
            <a:noFill/>
            <a:miter lim="800000"/>
            <a:headEnd/>
            <a:tailEnd/>
          </a:ln>
        </p:spPr>
      </p:pic>
    </p:spTree>
  </p:cSld>
  <p:clrMapOvr>
    <a:masterClrMapping/>
  </p:clrMapOvr>
</p:sld>
</file>

<file path=ppt/theme/theme1.xml><?xml version="1.0" encoding="utf-8"?>
<a:theme xmlns:a="http://schemas.openxmlformats.org/drawingml/2006/main" name="os-8">
  <a:themeElements>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fontScheme name="os-8">
      <a:majorFont>
        <a:latin typeface="Arial"/>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Verdan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Verdana" charset="0"/>
          </a:defRPr>
        </a:defPPr>
      </a:lstStyle>
    </a:lnDef>
  </a:objectDefaults>
  <a:extraClrSchemeLst>
    <a:extraClrScheme>
      <a:clrScheme name="os-8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os-8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os-8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os-8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os-8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OS8</Template>
  <TotalTime>11011</TotalTime>
  <Words>3000</Words>
  <Application>Microsoft Office PowerPoint</Application>
  <PresentationFormat>Custom</PresentationFormat>
  <Paragraphs>794</Paragraphs>
  <Slides>72</Slides>
  <Notes>68</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72</vt:i4>
      </vt:variant>
    </vt:vector>
  </HeadingPairs>
  <TitlesOfParts>
    <vt:vector size="83" baseType="lpstr">
      <vt:lpstr>Verdana</vt:lpstr>
      <vt:lpstr>ＭＳ Ｐゴシック</vt:lpstr>
      <vt:lpstr>Arial</vt:lpstr>
      <vt:lpstr>Helvetica</vt:lpstr>
      <vt:lpstr>Monotype Sorts</vt:lpstr>
      <vt:lpstr>Webdings</vt:lpstr>
      <vt:lpstr>Times New Roman</vt:lpstr>
      <vt:lpstr>Wingdings 2</vt:lpstr>
      <vt:lpstr>Symbol</vt:lpstr>
      <vt:lpstr>MT Extra</vt:lpstr>
      <vt:lpstr>os-8</vt:lpstr>
      <vt:lpstr>Chapter 6:  Process Synchronization</vt:lpstr>
      <vt:lpstr>Module 6: Process Synchronization</vt:lpstr>
      <vt:lpstr>Objectives</vt:lpstr>
      <vt:lpstr>Background</vt:lpstr>
      <vt:lpstr>Producer </vt:lpstr>
      <vt:lpstr>Consumer</vt:lpstr>
      <vt:lpstr>Race Condition</vt:lpstr>
      <vt:lpstr>Critical Section Problem</vt:lpstr>
      <vt:lpstr>Critical Section</vt:lpstr>
      <vt:lpstr>Solution to Critical-Section Problem</vt:lpstr>
      <vt:lpstr>Peterson’s Solution</vt:lpstr>
      <vt:lpstr>Algorithm for Process Pi</vt:lpstr>
      <vt:lpstr>Synchronization Hardware</vt:lpstr>
      <vt:lpstr>Solution to Critical-section  Problem Using Locks</vt:lpstr>
      <vt:lpstr>TestAndSet Instruction </vt:lpstr>
      <vt:lpstr>Solution using TestAndSet</vt:lpstr>
      <vt:lpstr>Swap Instruction</vt:lpstr>
      <vt:lpstr>Solution using Swap</vt:lpstr>
      <vt:lpstr>Bounded-waiting Mutual Exclusion  with TestandSet()</vt:lpstr>
      <vt:lpstr>Semaphore</vt:lpstr>
      <vt:lpstr>Semaphore as  General Synchronization Tool</vt:lpstr>
      <vt:lpstr>Semaphore Implementation</vt:lpstr>
      <vt:lpstr>Semaphore Implementation  with no Busy waiting </vt:lpstr>
      <vt:lpstr>Semaphore Implementation with  no Busy waiting (Cont.)</vt:lpstr>
      <vt:lpstr>Deadlock and Starvation</vt:lpstr>
      <vt:lpstr>Classical Problems of Synchronization</vt:lpstr>
      <vt:lpstr>Bounded-Buffer Problem</vt:lpstr>
      <vt:lpstr>Bounded Buffer Problem (Cont.)</vt:lpstr>
      <vt:lpstr>Bounded Buffer Problem (Cont.)</vt:lpstr>
      <vt:lpstr>Readers-Writers Problem</vt:lpstr>
      <vt:lpstr>Readers-Writers Problem (Cont.)</vt:lpstr>
      <vt:lpstr>Readers-Writers Problem (Cont.)</vt:lpstr>
      <vt:lpstr>Readers-Writers Problem Variations</vt:lpstr>
      <vt:lpstr>Dining-Philosophers Problem</vt:lpstr>
      <vt:lpstr>  Dining-Philosophers Problem Algorithm</vt:lpstr>
      <vt:lpstr>Problems with Semaphores</vt:lpstr>
      <vt:lpstr>Monitors</vt:lpstr>
      <vt:lpstr>Schematic view of a Monitor</vt:lpstr>
      <vt:lpstr>Condition Variables</vt:lpstr>
      <vt:lpstr> Monitor with Condition Variables</vt:lpstr>
      <vt:lpstr>Condition Variables Choices</vt:lpstr>
      <vt:lpstr>Solution to Dining Philosophers</vt:lpstr>
      <vt:lpstr>Solution to Dining Philosophers (Cont.)</vt:lpstr>
      <vt:lpstr>Slide 44</vt:lpstr>
      <vt:lpstr>Monitor Implementation Using Semaphores</vt:lpstr>
      <vt:lpstr>Monitor Implementation – Condition Variables</vt:lpstr>
      <vt:lpstr>Monitor Implementation (Cont.)</vt:lpstr>
      <vt:lpstr>Resuming Processes within a Monitor</vt:lpstr>
      <vt:lpstr>A Monitor to Allocate Single Resource</vt:lpstr>
      <vt:lpstr>Synchronization Examples</vt:lpstr>
      <vt:lpstr>Solaris Synchronization</vt:lpstr>
      <vt:lpstr>Windows XP Synchronization</vt:lpstr>
      <vt:lpstr>Linux Synchronization</vt:lpstr>
      <vt:lpstr>Pthreads Synchronization</vt:lpstr>
      <vt:lpstr>Atomic Transactions</vt:lpstr>
      <vt:lpstr>System Model</vt:lpstr>
      <vt:lpstr>Types of Storage Media</vt:lpstr>
      <vt:lpstr>Log-Based Recovery</vt:lpstr>
      <vt:lpstr>Log-Based Recovery Algorithm</vt:lpstr>
      <vt:lpstr>Checkpoints</vt:lpstr>
      <vt:lpstr>Concurrent Transactions</vt:lpstr>
      <vt:lpstr>Serializability</vt:lpstr>
      <vt:lpstr>Schedule 1: T0 then T1</vt:lpstr>
      <vt:lpstr>Nonserial Schedule</vt:lpstr>
      <vt:lpstr>Schedule 2: Concurrent Serializable Schedule</vt:lpstr>
      <vt:lpstr>Locking Protocol</vt:lpstr>
      <vt:lpstr>Two-phase Locking Protocol</vt:lpstr>
      <vt:lpstr>Timestamp-based Protocols</vt:lpstr>
      <vt:lpstr>Timestamp-based Protocol Implementation</vt:lpstr>
      <vt:lpstr>Timestamp-ordering Protocol</vt:lpstr>
      <vt:lpstr> Schedule Possible Under Timestamp Protocol</vt:lpstr>
      <vt:lpstr>End of Chapter 6</vt:lpstr>
    </vt:vector>
  </TitlesOfParts>
  <Company>Lucent Technologies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7:  Process Synchronization</dc:title>
  <dc:creator>Marilyn Turnamian</dc:creator>
  <cp:lastModifiedBy>Silberschatz, Avi</cp:lastModifiedBy>
  <cp:revision>296</cp:revision>
  <cp:lastPrinted>2011-02-14T00:38:16Z</cp:lastPrinted>
  <dcterms:created xsi:type="dcterms:W3CDTF">2011-02-21T15:27:19Z</dcterms:created>
  <dcterms:modified xsi:type="dcterms:W3CDTF">2012-04-05T13:51:18Z</dcterms:modified>
</cp:coreProperties>
</file>