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66" r:id="rId2"/>
    <p:sldMasterId id="2147483669" r:id="rId3"/>
    <p:sldMasterId id="2147483685" r:id="rId4"/>
  </p:sldMasterIdLst>
  <p:notesMasterIdLst>
    <p:notesMasterId r:id="rId17"/>
  </p:notesMasterIdLst>
  <p:sldIdLst>
    <p:sldId id="297" r:id="rId5"/>
    <p:sldId id="303" r:id="rId6"/>
    <p:sldId id="261" r:id="rId7"/>
    <p:sldId id="268" r:id="rId8"/>
    <p:sldId id="269" r:id="rId9"/>
    <p:sldId id="270" r:id="rId10"/>
    <p:sldId id="271" r:id="rId11"/>
    <p:sldId id="272" r:id="rId12"/>
    <p:sldId id="283" r:id="rId13"/>
    <p:sldId id="279" r:id="rId14"/>
    <p:sldId id="281" r:id="rId15"/>
    <p:sldId id="304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5EBC42-CD55-4054-8B65-E595D4C87375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1DA453-01DD-4561-AA97-6D099BF3C8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27157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A81622-CD4D-4762-AB75-C7A32FE55F3D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036922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63606514ef_1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" name="Google Shape;448;g63606514ef_1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64ad2ab0d4_1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45" name="Google Shape;345;g64ad2ab0d4_1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63606514ef_7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03" name="Google Shape;203;g63606514ef_7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6362d06cce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83" name="Google Shape;283;g6362d06cce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6362d06cce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92" name="Google Shape;292;g6362d06cce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6362d06cce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01" name="Google Shape;301;g6362d06cce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6362d06cce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10" name="Google Shape;310;g6362d06cce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6362d06cce_0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19" name="Google Shape;319;g6362d06cce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6362d06cce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g6362d06cce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559823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635f3e12c8_4_2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g635f3e12c8_4_2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6480043" y="1220755"/>
            <a:ext cx="4416491" cy="4416491"/>
            <a:chOff x="5112060" y="1203598"/>
            <a:chExt cx="3312368" cy="3312368"/>
          </a:xfrm>
        </p:grpSpPr>
        <p:sp>
          <p:nvSpPr>
            <p:cNvPr id="3" name="Oval 2"/>
            <p:cNvSpPr/>
            <p:nvPr userDrawn="1"/>
          </p:nvSpPr>
          <p:spPr>
            <a:xfrm>
              <a:off x="5184068" y="1275606"/>
              <a:ext cx="3168352" cy="3168352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7" name="Oval 6"/>
            <p:cNvSpPr/>
            <p:nvPr userDrawn="1"/>
          </p:nvSpPr>
          <p:spPr>
            <a:xfrm>
              <a:off x="5112060" y="1203598"/>
              <a:ext cx="3312368" cy="3312368"/>
            </a:xfrm>
            <a:prstGeom prst="ellipse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2" name="Parallelogram 1"/>
          <p:cNvSpPr/>
          <p:nvPr userDrawn="1"/>
        </p:nvSpPr>
        <p:spPr>
          <a:xfrm>
            <a:off x="0" y="0"/>
            <a:ext cx="6624736" cy="6858000"/>
          </a:xfrm>
          <a:prstGeom prst="parallelogram">
            <a:avLst>
              <a:gd name="adj" fmla="val 5509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576054" y="2564904"/>
            <a:ext cx="4224469" cy="1319259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buNone/>
              <a:defRPr sz="48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76054" y="3853683"/>
            <a:ext cx="4224469" cy="63143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90000"/>
              </a:lnSpc>
              <a:buNone/>
              <a:defRPr sz="1600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</a:t>
            </a:r>
          </a:p>
          <a:p>
            <a:pPr lvl="0"/>
            <a:r>
              <a:rPr lang="en-US" altLang="ko-KR" dirty="0"/>
              <a:t>of your subtitle Here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929" y="1819517"/>
            <a:ext cx="3088908" cy="3218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673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s and Contents Layout">
  <p:cSld name="Images and Contents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>
            <a:spLocks noGrp="1"/>
          </p:cNvSpPr>
          <p:nvPr>
            <p:ph type="body" idx="1"/>
          </p:nvPr>
        </p:nvSpPr>
        <p:spPr>
          <a:xfrm>
            <a:off x="0" y="242176"/>
            <a:ext cx="12192000" cy="768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609585" marR="0" lvl="0" indent="-304792" algn="ctr" rtl="0">
              <a:spcBef>
                <a:spcPts val="96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Arial"/>
              <a:buNone/>
              <a:defRPr sz="48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541853" algn="l" rtl="0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507987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267093" marR="0" lvl="6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76678" marR="0" lvl="7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486263" marR="0" lvl="8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Google Shape;76;p20"/>
          <p:cNvSpPr txBox="1">
            <a:spLocks noGrp="1"/>
          </p:cNvSpPr>
          <p:nvPr>
            <p:ph type="body" idx="2"/>
          </p:nvPr>
        </p:nvSpPr>
        <p:spPr>
          <a:xfrm>
            <a:off x="0" y="1010261"/>
            <a:ext cx="12192000" cy="384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609585" marR="0" lvl="0" indent="-304792" algn="ctr" rtl="0">
              <a:spcBef>
                <a:spcPts val="373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None/>
              <a:defRPr sz="1867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541853" algn="l" rtl="0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507987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267093" marR="0" lvl="6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76678" marR="0" lvl="7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486263" marR="0" lvl="8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Google Shape;77;p20"/>
          <p:cNvSpPr>
            <a:spLocks noGrp="1"/>
          </p:cNvSpPr>
          <p:nvPr>
            <p:ph type="pic" idx="3"/>
          </p:nvPr>
        </p:nvSpPr>
        <p:spPr>
          <a:xfrm>
            <a:off x="986232" y="1861025"/>
            <a:ext cx="2304256" cy="240026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8" name="Google Shape;78;p20"/>
          <p:cNvSpPr>
            <a:spLocks noGrp="1"/>
          </p:cNvSpPr>
          <p:nvPr>
            <p:ph type="pic" idx="4"/>
          </p:nvPr>
        </p:nvSpPr>
        <p:spPr>
          <a:xfrm>
            <a:off x="3386499" y="1861025"/>
            <a:ext cx="2304256" cy="240026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9" name="Google Shape;79;p20"/>
          <p:cNvSpPr>
            <a:spLocks noGrp="1"/>
          </p:cNvSpPr>
          <p:nvPr>
            <p:ph type="pic" idx="5"/>
          </p:nvPr>
        </p:nvSpPr>
        <p:spPr>
          <a:xfrm>
            <a:off x="5786765" y="1861025"/>
            <a:ext cx="2304256" cy="240026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9944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sic Layout">
  <p:cSld name="Basic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 txBox="1">
            <a:spLocks noGrp="1"/>
          </p:cNvSpPr>
          <p:nvPr>
            <p:ph type="body" idx="1"/>
          </p:nvPr>
        </p:nvSpPr>
        <p:spPr>
          <a:xfrm>
            <a:off x="0" y="164638"/>
            <a:ext cx="12192000" cy="768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609585" marR="0" lvl="0" indent="-304792" algn="ctr" rtl="0">
              <a:spcBef>
                <a:spcPts val="96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4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541853" algn="l" rtl="0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507987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267093" marR="0" lvl="6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76678" marR="0" lvl="7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486263" marR="0" lvl="8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body" idx="2"/>
          </p:nvPr>
        </p:nvSpPr>
        <p:spPr>
          <a:xfrm>
            <a:off x="0" y="932723"/>
            <a:ext cx="12192000" cy="384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609585" marR="0" lvl="0" indent="-304792" algn="ctr" rtl="0">
              <a:spcBef>
                <a:spcPts val="37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8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541853" algn="l" rtl="0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507987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267093" marR="0" lvl="6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76678" marR="0" lvl="7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486263" marR="0" lvl="8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821090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Images and Contents Layout">
  <p:cSld name="3_Images and Contents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>
            <a:spLocks noGrp="1"/>
          </p:cNvSpPr>
          <p:nvPr>
            <p:ph type="pic" idx="2"/>
          </p:nvPr>
        </p:nvSpPr>
        <p:spPr>
          <a:xfrm>
            <a:off x="394663" y="2148909"/>
            <a:ext cx="3721912" cy="254811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5" name="Google Shape;85;p22"/>
          <p:cNvSpPr>
            <a:spLocks noGrp="1"/>
          </p:cNvSpPr>
          <p:nvPr>
            <p:ph type="pic" idx="3"/>
          </p:nvPr>
        </p:nvSpPr>
        <p:spPr>
          <a:xfrm>
            <a:off x="8078560" y="2148909"/>
            <a:ext cx="3721912" cy="254811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" name="Google Shape;86;p22"/>
          <p:cNvSpPr txBox="1">
            <a:spLocks noGrp="1"/>
          </p:cNvSpPr>
          <p:nvPr>
            <p:ph type="body" idx="1"/>
          </p:nvPr>
        </p:nvSpPr>
        <p:spPr>
          <a:xfrm>
            <a:off x="0" y="242176"/>
            <a:ext cx="12192000" cy="768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609585" marR="0" lvl="0" indent="-304792" algn="ctr" rtl="0">
              <a:spcBef>
                <a:spcPts val="96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4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541853" algn="l" rtl="0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507987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267093" marR="0" lvl="6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76678" marR="0" lvl="7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486263" marR="0" lvl="8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7" name="Google Shape;87;p22"/>
          <p:cNvSpPr txBox="1">
            <a:spLocks noGrp="1"/>
          </p:cNvSpPr>
          <p:nvPr>
            <p:ph type="body" idx="4"/>
          </p:nvPr>
        </p:nvSpPr>
        <p:spPr>
          <a:xfrm>
            <a:off x="0" y="1010261"/>
            <a:ext cx="12192000" cy="384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609585" marR="0" lvl="0" indent="-304792" algn="ctr" rtl="0">
              <a:spcBef>
                <a:spcPts val="37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8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541853" algn="l" rtl="0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507987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267093" marR="0" lvl="6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76678" marR="0" lvl="7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486263" marR="0" lvl="8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8" name="Google Shape;88;p22" descr="D:\Fullppt\005-PNG이미지\모니터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72384" y="1985895"/>
            <a:ext cx="4047233" cy="4035391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22"/>
          <p:cNvSpPr>
            <a:spLocks noGrp="1"/>
          </p:cNvSpPr>
          <p:nvPr>
            <p:ph type="pic" idx="5"/>
          </p:nvPr>
        </p:nvSpPr>
        <p:spPr>
          <a:xfrm>
            <a:off x="4215408" y="2138307"/>
            <a:ext cx="3725296" cy="254811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488923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Images and Contents Layout">
  <p:cSld name="6_Images and Contents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3"/>
          <p:cNvSpPr>
            <a:spLocks noGrp="1"/>
          </p:cNvSpPr>
          <p:nvPr>
            <p:ph type="pic" idx="2"/>
          </p:nvPr>
        </p:nvSpPr>
        <p:spPr>
          <a:xfrm>
            <a:off x="0" y="0"/>
            <a:ext cx="6447643" cy="515719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2" name="Google Shape;92;p23"/>
          <p:cNvSpPr>
            <a:spLocks noGrp="1"/>
          </p:cNvSpPr>
          <p:nvPr>
            <p:ph type="pic" idx="3"/>
          </p:nvPr>
        </p:nvSpPr>
        <p:spPr>
          <a:xfrm>
            <a:off x="5690754" y="1658402"/>
            <a:ext cx="6501247" cy="519959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12660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Images and Contents Layout">
  <p:cSld name="1_Images and Contents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>
            <a:spLocks noGrp="1"/>
          </p:cNvSpPr>
          <p:nvPr>
            <p:ph type="pic" idx="2"/>
          </p:nvPr>
        </p:nvSpPr>
        <p:spPr>
          <a:xfrm>
            <a:off x="0" y="356659"/>
            <a:ext cx="3119669" cy="614468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" name="Google Shape;95;p24"/>
          <p:cNvSpPr>
            <a:spLocks noGrp="1"/>
          </p:cNvSpPr>
          <p:nvPr>
            <p:ph type="pic" idx="3"/>
          </p:nvPr>
        </p:nvSpPr>
        <p:spPr>
          <a:xfrm>
            <a:off x="6096000" y="356659"/>
            <a:ext cx="5664629" cy="614468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507595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Images and Contents Layout">
  <p:cSld name="7_Images and Contents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5"/>
          <p:cNvSpPr txBox="1">
            <a:spLocks noGrp="1"/>
          </p:cNvSpPr>
          <p:nvPr>
            <p:ph type="body" idx="1"/>
          </p:nvPr>
        </p:nvSpPr>
        <p:spPr>
          <a:xfrm>
            <a:off x="0" y="242176"/>
            <a:ext cx="12192000" cy="768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609585" marR="0" lvl="0" indent="-304792" algn="ctr" rtl="0">
              <a:spcBef>
                <a:spcPts val="96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Arial"/>
              <a:buNone/>
              <a:defRPr sz="48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541853" algn="l" rtl="0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507987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267093" marR="0" lvl="6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76678" marR="0" lvl="7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486263" marR="0" lvl="8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8" name="Google Shape;98;p25"/>
          <p:cNvSpPr txBox="1">
            <a:spLocks noGrp="1"/>
          </p:cNvSpPr>
          <p:nvPr>
            <p:ph type="body" idx="2"/>
          </p:nvPr>
        </p:nvSpPr>
        <p:spPr>
          <a:xfrm>
            <a:off x="0" y="1010261"/>
            <a:ext cx="12192000" cy="384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609585" marR="0" lvl="0" indent="-304792" algn="ctr" rtl="0">
              <a:spcBef>
                <a:spcPts val="373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None/>
              <a:defRPr sz="1867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541853" algn="l" rtl="0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507987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267093" marR="0" lvl="6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76678" marR="0" lvl="7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486263" marR="0" lvl="8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99" name="Google Shape;99;p25" descr="D:\Fullppt\005-PNG이미지\노트북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71531" y="3721192"/>
            <a:ext cx="5088565" cy="2588128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25"/>
          <p:cNvSpPr>
            <a:spLocks noGrp="1"/>
          </p:cNvSpPr>
          <p:nvPr>
            <p:ph type="pic" idx="3"/>
          </p:nvPr>
        </p:nvSpPr>
        <p:spPr>
          <a:xfrm>
            <a:off x="3282712" y="4082039"/>
            <a:ext cx="2378041" cy="17443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409388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Images and Contents Layout">
  <p:cSld name="4_Images and Contents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6"/>
          <p:cNvSpPr txBox="1">
            <a:spLocks noGrp="1"/>
          </p:cNvSpPr>
          <p:nvPr>
            <p:ph type="body" idx="1"/>
          </p:nvPr>
        </p:nvSpPr>
        <p:spPr>
          <a:xfrm>
            <a:off x="0" y="242176"/>
            <a:ext cx="12192000" cy="768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609585" marR="0" lvl="0" indent="-304792" algn="ctr" rtl="0">
              <a:spcBef>
                <a:spcPts val="96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Arial"/>
              <a:buNone/>
              <a:defRPr sz="48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541853" algn="l" rtl="0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507987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267093" marR="0" lvl="6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76678" marR="0" lvl="7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486263" marR="0" lvl="8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3" name="Google Shape;103;p26"/>
          <p:cNvSpPr txBox="1">
            <a:spLocks noGrp="1"/>
          </p:cNvSpPr>
          <p:nvPr>
            <p:ph type="body" idx="2"/>
          </p:nvPr>
        </p:nvSpPr>
        <p:spPr>
          <a:xfrm>
            <a:off x="0" y="1010261"/>
            <a:ext cx="12192000" cy="384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609585" marR="0" lvl="0" indent="-304792" algn="ctr" rtl="0">
              <a:spcBef>
                <a:spcPts val="373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None/>
              <a:defRPr sz="1867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541853" algn="l" rtl="0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507987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267093" marR="0" lvl="6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76678" marR="0" lvl="7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486263" marR="0" lvl="8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" name="Google Shape;104;p26"/>
          <p:cNvSpPr>
            <a:spLocks noGrp="1"/>
          </p:cNvSpPr>
          <p:nvPr>
            <p:ph type="pic" idx="3"/>
          </p:nvPr>
        </p:nvSpPr>
        <p:spPr>
          <a:xfrm>
            <a:off x="0" y="1700808"/>
            <a:ext cx="12192000" cy="345638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00000" tIns="45700" rIns="91425" bIns="45700" anchor="ctr" anchorCtr="0">
            <a:noAutofit/>
          </a:bodyPr>
          <a:lstStyle>
            <a:lvl1pPr marR="0" lvl="0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424994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Images and Contents Layout">
  <p:cSld name="8_Images and Contents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7"/>
          <p:cNvSpPr>
            <a:spLocks noGrp="1"/>
          </p:cNvSpPr>
          <p:nvPr>
            <p:ph type="pic" idx="2"/>
          </p:nvPr>
        </p:nvSpPr>
        <p:spPr>
          <a:xfrm>
            <a:off x="4056881" y="666492"/>
            <a:ext cx="3360000" cy="336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7" name="Google Shape;107;p27"/>
          <p:cNvSpPr>
            <a:spLocks noGrp="1"/>
          </p:cNvSpPr>
          <p:nvPr>
            <p:ph type="pic" idx="3"/>
          </p:nvPr>
        </p:nvSpPr>
        <p:spPr>
          <a:xfrm>
            <a:off x="5196921" y="4026866"/>
            <a:ext cx="2219961" cy="221996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" name="Google Shape;108;p27"/>
          <p:cNvSpPr>
            <a:spLocks noGrp="1"/>
          </p:cNvSpPr>
          <p:nvPr>
            <p:ph type="pic" idx="4"/>
          </p:nvPr>
        </p:nvSpPr>
        <p:spPr>
          <a:xfrm>
            <a:off x="7418948" y="1806532"/>
            <a:ext cx="2219961" cy="221996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141247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Images and Contents Layout">
  <p:cSld name="2_Images and Contents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8"/>
          <p:cNvSpPr>
            <a:spLocks noGrp="1"/>
          </p:cNvSpPr>
          <p:nvPr>
            <p:ph type="pic" idx="2"/>
          </p:nvPr>
        </p:nvSpPr>
        <p:spPr>
          <a:xfrm>
            <a:off x="1487488" y="0"/>
            <a:ext cx="3744416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0246731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Images and Contents Layout">
  <p:cSld name="5_Images and Contents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9"/>
          <p:cNvSpPr>
            <a:spLocks noGrp="1"/>
          </p:cNvSpPr>
          <p:nvPr>
            <p:ph type="pic" idx="2"/>
          </p:nvPr>
        </p:nvSpPr>
        <p:spPr>
          <a:xfrm>
            <a:off x="1938065" y="668224"/>
            <a:ext cx="5568000" cy="5568000"/>
          </a:xfrm>
          <a:prstGeom prst="diamond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3" name="Google Shape;113;p29"/>
          <p:cNvSpPr/>
          <p:nvPr/>
        </p:nvSpPr>
        <p:spPr>
          <a:xfrm rot="2700000">
            <a:off x="2596420" y="1326579"/>
            <a:ext cx="4251291" cy="4251291"/>
          </a:xfrm>
          <a:prstGeom prst="frame">
            <a:avLst>
              <a:gd name="adj1" fmla="val 1802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29"/>
          <p:cNvSpPr/>
          <p:nvPr/>
        </p:nvSpPr>
        <p:spPr>
          <a:xfrm rot="10800000">
            <a:off x="1208596" y="1940210"/>
            <a:ext cx="1910472" cy="3024012"/>
          </a:xfrm>
          <a:prstGeom prst="chevron">
            <a:avLst>
              <a:gd name="adj" fmla="val 8089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02367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6501341"/>
            <a:ext cx="12192000" cy="3566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BB950223-00FB-4696-91A1-2942A42439C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53766E37-EEB2-4FF0-8A85-A793B8C2412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800524" y="5527946"/>
            <a:ext cx="1131081" cy="1178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278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Basic Layout">
  <p:cSld name="1_Basic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0"/>
          <p:cNvSpPr txBox="1">
            <a:spLocks noGrp="1"/>
          </p:cNvSpPr>
          <p:nvPr>
            <p:ph type="body" idx="1"/>
          </p:nvPr>
        </p:nvSpPr>
        <p:spPr>
          <a:xfrm>
            <a:off x="2351584" y="164638"/>
            <a:ext cx="9840416" cy="768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609585" marR="0" lvl="0" indent="-304792" algn="l" rtl="0">
              <a:spcBef>
                <a:spcPts val="96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Arial"/>
              <a:buNone/>
              <a:defRPr sz="48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541853" algn="l" rtl="0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507987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267093" marR="0" lvl="6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76678" marR="0" lvl="7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486263" marR="0" lvl="8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7" name="Google Shape;117;p30"/>
          <p:cNvSpPr txBox="1">
            <a:spLocks noGrp="1"/>
          </p:cNvSpPr>
          <p:nvPr>
            <p:ph type="body" idx="2"/>
          </p:nvPr>
        </p:nvSpPr>
        <p:spPr>
          <a:xfrm>
            <a:off x="2351584" y="932723"/>
            <a:ext cx="9840416" cy="384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609585" marR="0" lvl="0" indent="-304792" algn="l" rtl="0">
              <a:spcBef>
                <a:spcPts val="373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None/>
              <a:defRPr sz="1867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541853" algn="l" rtl="0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507987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267093" marR="0" lvl="6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76678" marR="0" lvl="7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486263" marR="0" lvl="8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4465176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con sets layout">
  <p:cSld name="icon sets layout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1"/>
          <p:cNvSpPr txBox="1">
            <a:spLocks noGrp="1"/>
          </p:cNvSpPr>
          <p:nvPr>
            <p:ph type="body" idx="1"/>
          </p:nvPr>
        </p:nvSpPr>
        <p:spPr>
          <a:xfrm>
            <a:off x="0" y="164638"/>
            <a:ext cx="12192000" cy="768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609585" marR="0" lvl="0" indent="-304792" algn="ctr" rtl="0">
              <a:spcBef>
                <a:spcPts val="96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Arial"/>
              <a:buNone/>
              <a:defRPr sz="48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541853" algn="l" rtl="0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507987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267093" marR="0" lvl="6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76678" marR="0" lvl="7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486263" marR="0" lvl="8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0" name="Google Shape;120;p31"/>
          <p:cNvSpPr/>
          <p:nvPr/>
        </p:nvSpPr>
        <p:spPr>
          <a:xfrm>
            <a:off x="472011" y="1508786"/>
            <a:ext cx="3799787" cy="4865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31"/>
          <p:cNvSpPr/>
          <p:nvPr/>
        </p:nvSpPr>
        <p:spPr>
          <a:xfrm>
            <a:off x="709243" y="1796667"/>
            <a:ext cx="144693" cy="4320631"/>
          </a:xfrm>
          <a:prstGeom prst="roundRect">
            <a:avLst>
              <a:gd name="adj" fmla="val 50000"/>
            </a:avLst>
          </a:prstGeom>
          <a:solidFill>
            <a:schemeClr val="lt1">
              <a:alpha val="40784"/>
            </a:schemeClr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31"/>
          <p:cNvSpPr/>
          <p:nvPr/>
        </p:nvSpPr>
        <p:spPr>
          <a:xfrm rot="5400000">
            <a:off x="3456857" y="1650935"/>
            <a:ext cx="669775" cy="669775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lt1">
              <a:alpha val="22745"/>
            </a:schemeClr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2669668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sic Layout">
  <p:cSld name="Basic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5"/>
          <p:cNvSpPr txBox="1">
            <a:spLocks noGrp="1"/>
          </p:cNvSpPr>
          <p:nvPr>
            <p:ph type="body" idx="1"/>
          </p:nvPr>
        </p:nvSpPr>
        <p:spPr>
          <a:xfrm>
            <a:off x="0" y="164638"/>
            <a:ext cx="12192000" cy="768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609585" marR="0" lvl="0" indent="-304792" algn="ctr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4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541853" algn="l" rtl="0">
              <a:lnSpc>
                <a:spcPct val="100000"/>
              </a:lnSpc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507987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474121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474121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474121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267093" marR="0" lvl="6" indent="-474121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76678" marR="0" lvl="7" indent="-474121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486263" marR="0" lvl="8" indent="-474121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0" name="Google Shape;130;p35"/>
          <p:cNvSpPr txBox="1">
            <a:spLocks noGrp="1"/>
          </p:cNvSpPr>
          <p:nvPr>
            <p:ph type="body" idx="2"/>
          </p:nvPr>
        </p:nvSpPr>
        <p:spPr>
          <a:xfrm>
            <a:off x="0" y="932723"/>
            <a:ext cx="12192000" cy="384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609585" marR="0" lvl="0" indent="-304792" algn="ctr" rtl="0">
              <a:lnSpc>
                <a:spcPct val="100000"/>
              </a:lnSpc>
              <a:spcBef>
                <a:spcPts val="37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8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541853" algn="l" rtl="0">
              <a:lnSpc>
                <a:spcPct val="100000"/>
              </a:lnSpc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507987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474121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474121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474121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267093" marR="0" lvl="6" indent="-474121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76678" marR="0" lvl="7" indent="-474121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486263" marR="0" lvl="8" indent="-474121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0180316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Basic Layout">
  <p:cSld name="2_Basic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6"/>
          <p:cNvSpPr txBox="1">
            <a:spLocks noGrp="1"/>
          </p:cNvSpPr>
          <p:nvPr>
            <p:ph type="body" idx="1"/>
          </p:nvPr>
        </p:nvSpPr>
        <p:spPr>
          <a:xfrm>
            <a:off x="0" y="164638"/>
            <a:ext cx="12192000" cy="768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609585" marR="0" lvl="0" indent="-304792" algn="ctr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Arial"/>
              <a:buNone/>
              <a:defRPr sz="48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541853" algn="l" rtl="0">
              <a:lnSpc>
                <a:spcPct val="100000"/>
              </a:lnSpc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507987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474121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474121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474121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267093" marR="0" lvl="6" indent="-474121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76678" marR="0" lvl="7" indent="-474121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486263" marR="0" lvl="8" indent="-474121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3" name="Google Shape;133;p36"/>
          <p:cNvSpPr txBox="1">
            <a:spLocks noGrp="1"/>
          </p:cNvSpPr>
          <p:nvPr>
            <p:ph type="body" idx="2"/>
          </p:nvPr>
        </p:nvSpPr>
        <p:spPr>
          <a:xfrm>
            <a:off x="0" y="932723"/>
            <a:ext cx="12192000" cy="384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609585" marR="0" lvl="0" indent="-304792" algn="ctr" rtl="0">
              <a:lnSpc>
                <a:spcPct val="100000"/>
              </a:lnSpc>
              <a:spcBef>
                <a:spcPts val="373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None/>
              <a:defRPr sz="1867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541853" algn="l" rtl="0">
              <a:lnSpc>
                <a:spcPct val="100000"/>
              </a:lnSpc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507987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474121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474121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474121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267093" marR="0" lvl="6" indent="-474121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76678" marR="0" lvl="7" indent="-474121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486263" marR="0" lvl="8" indent="-474121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46289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5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825976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4727939"/>
            <a:ext cx="12192000" cy="76808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97" y="5546824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Oval 1"/>
          <p:cNvSpPr/>
          <p:nvPr userDrawn="1"/>
        </p:nvSpPr>
        <p:spPr>
          <a:xfrm>
            <a:off x="4271798" y="644691"/>
            <a:ext cx="3648405" cy="364840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7915" y="1412776"/>
            <a:ext cx="1912979" cy="199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999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sic Layout">
  <p:cSld name="Basic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7"/>
          <p:cNvSpPr txBox="1">
            <a:spLocks noGrp="1"/>
          </p:cNvSpPr>
          <p:nvPr>
            <p:ph type="body" idx="1"/>
          </p:nvPr>
        </p:nvSpPr>
        <p:spPr>
          <a:xfrm>
            <a:off x="0" y="164638"/>
            <a:ext cx="12192000" cy="768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609585" marR="0" lvl="0" indent="-304792" algn="ctr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4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541853" algn="l" rtl="0">
              <a:lnSpc>
                <a:spcPct val="100000"/>
              </a:lnSpc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507987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474121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474121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474121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267093" marR="0" lvl="6" indent="-474121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76678" marR="0" lvl="7" indent="-474121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486263" marR="0" lvl="8" indent="-474121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4" name="Google Shape;134;p37"/>
          <p:cNvSpPr txBox="1">
            <a:spLocks noGrp="1"/>
          </p:cNvSpPr>
          <p:nvPr>
            <p:ph type="body" idx="2"/>
          </p:nvPr>
        </p:nvSpPr>
        <p:spPr>
          <a:xfrm>
            <a:off x="0" y="932723"/>
            <a:ext cx="12192000" cy="384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609585" marR="0" lvl="0" indent="-304792" algn="ctr" rtl="0">
              <a:lnSpc>
                <a:spcPct val="100000"/>
              </a:lnSpc>
              <a:spcBef>
                <a:spcPts val="37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8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541853" algn="l" rtl="0">
              <a:lnSpc>
                <a:spcPct val="100000"/>
              </a:lnSpc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507987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474121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474121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474121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267093" marR="0" lvl="6" indent="-474121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76678" marR="0" lvl="7" indent="-474121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486263" marR="0" lvl="8" indent="-474121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6041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Basic Layout">
  <p:cSld name="2_Basic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8"/>
          <p:cNvSpPr txBox="1">
            <a:spLocks noGrp="1"/>
          </p:cNvSpPr>
          <p:nvPr>
            <p:ph type="body" idx="1"/>
          </p:nvPr>
        </p:nvSpPr>
        <p:spPr>
          <a:xfrm>
            <a:off x="0" y="164638"/>
            <a:ext cx="12192000" cy="768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609585" marR="0" lvl="0" indent="-304792" algn="ctr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Arial"/>
              <a:buNone/>
              <a:defRPr sz="48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541853" algn="l" rtl="0">
              <a:lnSpc>
                <a:spcPct val="100000"/>
              </a:lnSpc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507987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474121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474121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474121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267093" marR="0" lvl="6" indent="-474121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76678" marR="0" lvl="7" indent="-474121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486263" marR="0" lvl="8" indent="-474121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7" name="Google Shape;137;p38"/>
          <p:cNvSpPr txBox="1">
            <a:spLocks noGrp="1"/>
          </p:cNvSpPr>
          <p:nvPr>
            <p:ph type="body" idx="2"/>
          </p:nvPr>
        </p:nvSpPr>
        <p:spPr>
          <a:xfrm>
            <a:off x="0" y="932723"/>
            <a:ext cx="12192000" cy="384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609585" marR="0" lvl="0" indent="-304792" algn="ctr" rtl="0">
              <a:lnSpc>
                <a:spcPct val="100000"/>
              </a:lnSpc>
              <a:spcBef>
                <a:spcPts val="373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None/>
              <a:defRPr sz="1867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541853" algn="l" rtl="0">
              <a:lnSpc>
                <a:spcPct val="100000"/>
              </a:lnSpc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507987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474121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474121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474121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267093" marR="0" lvl="6" indent="-474121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76678" marR="0" lvl="7" indent="-474121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486263" marR="0" lvl="8" indent="-474121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95864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 Layout">
  <p:cSld name="Agenda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6935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Basic Layout">
  <p:cSld name="3_Basic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>
            <a:spLocks noGrp="1"/>
          </p:cNvSpPr>
          <p:nvPr>
            <p:ph type="body" idx="1"/>
          </p:nvPr>
        </p:nvSpPr>
        <p:spPr>
          <a:xfrm>
            <a:off x="3503712" y="2820426"/>
            <a:ext cx="5184576" cy="768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609585" marR="0" lvl="0" indent="-304792" algn="ctr" rtl="0">
              <a:spcBef>
                <a:spcPts val="96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4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541853" algn="l" rtl="0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507987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267093" marR="0" lvl="6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76678" marR="0" lvl="7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486263" marR="0" lvl="8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Google Shape;70;p18"/>
          <p:cNvSpPr txBox="1">
            <a:spLocks noGrp="1"/>
          </p:cNvSpPr>
          <p:nvPr>
            <p:ph type="body" idx="2"/>
          </p:nvPr>
        </p:nvSpPr>
        <p:spPr>
          <a:xfrm>
            <a:off x="3503712" y="3600701"/>
            <a:ext cx="5184181" cy="384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609585" marR="0" lvl="0" indent="-304792" algn="ctr" rtl="0">
              <a:spcBef>
                <a:spcPts val="37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8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541853" algn="l" rtl="0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507987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267093" marR="0" lvl="6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76678" marR="0" lvl="7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486263" marR="0" lvl="8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47371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Basic Layout">
  <p:cSld name="2_Basic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9"/>
          <p:cNvSpPr txBox="1">
            <a:spLocks noGrp="1"/>
          </p:cNvSpPr>
          <p:nvPr>
            <p:ph type="body" idx="1"/>
          </p:nvPr>
        </p:nvSpPr>
        <p:spPr>
          <a:xfrm>
            <a:off x="0" y="164638"/>
            <a:ext cx="12192000" cy="768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609585" marR="0" lvl="0" indent="-304792" algn="ctr" rtl="0">
              <a:spcBef>
                <a:spcPts val="96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Arial"/>
              <a:buNone/>
              <a:defRPr sz="48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541853" algn="l" rtl="0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507987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267093" marR="0" lvl="6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76678" marR="0" lvl="7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486263" marR="0" lvl="8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body" idx="2"/>
          </p:nvPr>
        </p:nvSpPr>
        <p:spPr>
          <a:xfrm>
            <a:off x="0" y="932723"/>
            <a:ext cx="12192000" cy="384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609585" marR="0" lvl="0" indent="-304792" algn="ctr" rtl="0">
              <a:spcBef>
                <a:spcPts val="373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None/>
              <a:defRPr sz="1867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541853" algn="l" rtl="0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507987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267093" marR="0" lvl="6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76678" marR="0" lvl="7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486263" marR="0" lvl="8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35304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9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8.xml"/><Relationship Id="rId2" Type="http://schemas.openxmlformats.org/officeDocument/2006/relationships/slideLayout" Target="../slideLayouts/slideLayout8.xml"/><Relationship Id="rId16" Type="http://schemas.openxmlformats.org/officeDocument/2006/relationships/theme" Target="../theme/theme3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20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38542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825645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7" r:id="rId1"/>
    <p:sldLayoutId id="2147483668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744786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664856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6" r:id="rId1"/>
    <p:sldLayoutId id="2147483687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ko.wikipedia.org/wiki/%EC%9E%90%EB%B0%94%EC%8A%A4%ED%81%AC%EB%A6%BD%ED%8A%B8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목표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7124997" y="2167295"/>
            <a:ext cx="3744416" cy="3744416"/>
            <a:chOff x="5076056" y="1563638"/>
            <a:chExt cx="3060000" cy="30600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" name="Donut 4"/>
            <p:cNvSpPr/>
            <p:nvPr/>
          </p:nvSpPr>
          <p:spPr>
            <a:xfrm>
              <a:off x="5076056" y="1563638"/>
              <a:ext cx="3060000" cy="3060000"/>
            </a:xfrm>
            <a:prstGeom prst="donut">
              <a:avLst>
                <a:gd name="adj" fmla="val 8425"/>
              </a:avLst>
            </a:prstGeom>
            <a:solidFill>
              <a:schemeClr val="accent4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219170"/>
              <a:endParaRPr lang="ko-KR" altLang="en-US" sz="2400">
                <a:solidFill>
                  <a:srgbClr val="D15A12"/>
                </a:solidFill>
                <a:latin typeface="Arial"/>
              </a:endParaRPr>
            </a:p>
          </p:txBody>
        </p:sp>
        <p:sp>
          <p:nvSpPr>
            <p:cNvPr id="6" name="Donut 5"/>
            <p:cNvSpPr/>
            <p:nvPr/>
          </p:nvSpPr>
          <p:spPr>
            <a:xfrm>
              <a:off x="5526056" y="2013638"/>
              <a:ext cx="2160000" cy="2160000"/>
            </a:xfrm>
            <a:prstGeom prst="donut">
              <a:avLst>
                <a:gd name="adj" fmla="val 12941"/>
              </a:avLst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219170"/>
              <a:endParaRPr lang="ko-KR" altLang="en-US" sz="2400">
                <a:solidFill>
                  <a:srgbClr val="D15A12"/>
                </a:solidFill>
                <a:latin typeface="Arial"/>
              </a:endParaRPr>
            </a:p>
          </p:txBody>
        </p:sp>
        <p:sp>
          <p:nvSpPr>
            <p:cNvPr id="7" name="Donut 6"/>
            <p:cNvSpPr/>
            <p:nvPr/>
          </p:nvSpPr>
          <p:spPr>
            <a:xfrm>
              <a:off x="5976056" y="2463638"/>
              <a:ext cx="1260000" cy="1260000"/>
            </a:xfrm>
            <a:prstGeom prst="donut">
              <a:avLst>
                <a:gd name="adj" fmla="val 1951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219170"/>
              <a:endParaRPr lang="ko-KR" altLang="en-US" sz="2400">
                <a:solidFill>
                  <a:srgbClr val="D15A12"/>
                </a:solidFill>
                <a:latin typeface="Arial"/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6426056" y="2913638"/>
              <a:ext cx="360000" cy="3600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219170"/>
              <a:endParaRPr lang="ko-KR" altLang="en-US" sz="2400">
                <a:solidFill>
                  <a:srgbClr val="D15A12"/>
                </a:solidFill>
                <a:latin typeface="Arial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 rot="2735218">
            <a:off x="9872683" y="1292368"/>
            <a:ext cx="561840" cy="3243400"/>
            <a:chOff x="3233928" y="1334772"/>
            <a:chExt cx="361471" cy="2086706"/>
          </a:xfrm>
          <a:solidFill>
            <a:schemeClr val="tx1">
              <a:lumMod val="75000"/>
              <a:lumOff val="2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0" name="Left Arrow 9"/>
            <p:cNvSpPr/>
            <p:nvPr/>
          </p:nvSpPr>
          <p:spPr>
            <a:xfrm rot="16200000">
              <a:off x="2485786" y="2376930"/>
              <a:ext cx="1857841" cy="231256"/>
            </a:xfrm>
            <a:prstGeom prst="leftArrow">
              <a:avLst>
                <a:gd name="adj1" fmla="val 50000"/>
                <a:gd name="adj2" fmla="val 12065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219170"/>
              <a:endParaRPr lang="ko-KR" altLang="en-US" sz="240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11" name="Chevron 10"/>
            <p:cNvSpPr/>
            <p:nvPr/>
          </p:nvSpPr>
          <p:spPr>
            <a:xfrm rot="5400000">
              <a:off x="3258072" y="1660044"/>
              <a:ext cx="316710" cy="357945"/>
            </a:xfrm>
            <a:prstGeom prst="chevron">
              <a:avLst>
                <a:gd name="adj" fmla="val 60957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219170"/>
              <a:endParaRPr lang="ko-KR" altLang="en-US" sz="240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12" name="Chevron 11"/>
            <p:cNvSpPr/>
            <p:nvPr/>
          </p:nvSpPr>
          <p:spPr>
            <a:xfrm rot="5400000">
              <a:off x="3256309" y="1487099"/>
              <a:ext cx="316710" cy="357945"/>
            </a:xfrm>
            <a:prstGeom prst="chevron">
              <a:avLst>
                <a:gd name="adj" fmla="val 60957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219170"/>
              <a:endParaRPr lang="ko-KR" altLang="en-US" sz="240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13" name="Chevron 12"/>
            <p:cNvSpPr/>
            <p:nvPr/>
          </p:nvSpPr>
          <p:spPr>
            <a:xfrm rot="5400000">
              <a:off x="3254546" y="1314154"/>
              <a:ext cx="316710" cy="357945"/>
            </a:xfrm>
            <a:prstGeom prst="chevron">
              <a:avLst>
                <a:gd name="adj" fmla="val 60957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219170"/>
              <a:endParaRPr lang="ko-KR" altLang="en-US" sz="240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26" name="Chevron 10">
              <a:extLst>
                <a:ext uri="{FF2B5EF4-FFF2-40B4-BE49-F238E27FC236}">
                  <a16:creationId xmlns:a16="http://schemas.microsoft.com/office/drawing/2014/main" id="{CAC24DFD-6E83-486D-AAD6-74A5F59B09A6}"/>
                </a:ext>
              </a:extLst>
            </p:cNvPr>
            <p:cNvSpPr/>
            <p:nvPr/>
          </p:nvSpPr>
          <p:spPr>
            <a:xfrm rot="5400000">
              <a:off x="3254947" y="1837978"/>
              <a:ext cx="316710" cy="357945"/>
            </a:xfrm>
            <a:prstGeom prst="chevron">
              <a:avLst>
                <a:gd name="adj" fmla="val 6095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219170"/>
              <a:endParaRPr lang="ko-KR" altLang="en-US" sz="2400">
                <a:solidFill>
                  <a:prstClr val="black"/>
                </a:solidFill>
                <a:latin typeface="Arial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527381" y="2080458"/>
            <a:ext cx="7148265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/>
            <a:r>
              <a:rPr lang="en-US" altLang="ko-KR" sz="3733" b="1" dirty="0">
                <a:solidFill>
                  <a:srgbClr val="D15A12"/>
                </a:solidFill>
                <a:latin typeface="Arial"/>
                <a:cs typeface="Arial" pitchFamily="34" charset="0"/>
              </a:rPr>
              <a:t>Online Browser Game Project</a:t>
            </a:r>
            <a:endParaRPr lang="ko-KR" altLang="en-US" sz="3733" b="1" dirty="0">
              <a:solidFill>
                <a:srgbClr val="D15A12"/>
              </a:solidFill>
              <a:latin typeface="Arial"/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27381" y="4177404"/>
            <a:ext cx="6543411" cy="1959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/>
            <a:r>
              <a:rPr lang="ko-KR" altLang="en-US" sz="1733" dirty="0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  <a:cs typeface="Arial" pitchFamily="34" charset="0"/>
              </a:rPr>
              <a:t>다른 프로그램의 설치 없이 웹 브라우저에서 실행 가능한 게임을 구현하는 것이 목표입니다</a:t>
            </a:r>
            <a:r>
              <a:rPr lang="en-US" altLang="ko-KR" sz="1733" dirty="0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  <a:cs typeface="Arial" pitchFamily="34" charset="0"/>
              </a:rPr>
              <a:t>.</a:t>
            </a:r>
          </a:p>
          <a:p>
            <a:pPr defTabSz="1219170"/>
            <a:r>
              <a:rPr lang="ko-KR" altLang="en-US" sz="1733" dirty="0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  <a:cs typeface="Arial" pitchFamily="34" charset="0"/>
              </a:rPr>
              <a:t>과거에는 플래시나</a:t>
            </a:r>
            <a:r>
              <a:rPr lang="en-US" altLang="ko-KR" sz="1733" dirty="0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  <a:cs typeface="Arial" pitchFamily="34" charset="0"/>
              </a:rPr>
              <a:t> </a:t>
            </a:r>
            <a:r>
              <a:rPr lang="ko-KR" altLang="en-US" sz="1733" dirty="0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  <a:cs typeface="Arial" pitchFamily="34" charset="0"/>
              </a:rPr>
              <a:t>다른 프로그램의 도움 업이 웹 게임을 구현하는 것은 거의 불가능했지만</a:t>
            </a:r>
            <a:r>
              <a:rPr lang="en-US" altLang="ko-KR" sz="1733" dirty="0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  <a:cs typeface="Arial" pitchFamily="34" charset="0"/>
              </a:rPr>
              <a:t>, </a:t>
            </a:r>
            <a:r>
              <a:rPr lang="ko-KR" altLang="en-US" sz="1733" dirty="0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  <a:cs typeface="Arial" pitchFamily="34" charset="0"/>
              </a:rPr>
              <a:t>웹의 발전에 따라서 웹 브라우저만으로 상호작용 가능한 게임을 만들 수 있는 시대가 되었습니다</a:t>
            </a:r>
            <a:r>
              <a:rPr lang="en-US" altLang="ko-KR" sz="1733" dirty="0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  <a:cs typeface="Arial" pitchFamily="34" charset="0"/>
              </a:rPr>
              <a:t>.</a:t>
            </a:r>
          </a:p>
          <a:p>
            <a:pPr defTabSz="1219170"/>
            <a:r>
              <a:rPr lang="ko-KR" altLang="en-US" sz="1733" dirty="0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  <a:cs typeface="Arial" pitchFamily="34" charset="0"/>
              </a:rPr>
              <a:t>시대의 흐름에 따라서 다른 프로그램의 도움 없이 온라인 웹 게임을 만드는 것이 목표입니다</a:t>
            </a:r>
            <a:r>
              <a:rPr lang="en-US" altLang="ko-KR" sz="1733" dirty="0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  <a:cs typeface="Arial" pitchFamily="34" charset="0"/>
              </a:rPr>
              <a:t>.</a:t>
            </a:r>
          </a:p>
        </p:txBody>
      </p:sp>
      <p:sp>
        <p:nvSpPr>
          <p:cNvPr id="18" name="AutoShape 92"/>
          <p:cNvSpPr>
            <a:spLocks noChangeArrowheads="1"/>
          </p:cNvSpPr>
          <p:nvPr/>
        </p:nvSpPr>
        <p:spPr bwMode="auto">
          <a:xfrm flipH="1">
            <a:off x="835944" y="3238444"/>
            <a:ext cx="747555" cy="747555"/>
          </a:xfrm>
          <a:prstGeom prst="rect">
            <a:avLst/>
          </a:prstGeom>
          <a:noFill/>
          <a:ln w="38100">
            <a:solidFill>
              <a:schemeClr val="accent4"/>
            </a:solidFill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70">
              <a:defRPr/>
            </a:pPr>
            <a:endParaRPr lang="ko-KR" altLang="en-US" sz="3733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19" name="AutoShape 92"/>
          <p:cNvSpPr>
            <a:spLocks noChangeArrowheads="1"/>
          </p:cNvSpPr>
          <p:nvPr/>
        </p:nvSpPr>
        <p:spPr bwMode="auto">
          <a:xfrm flipH="1">
            <a:off x="3574563" y="3259309"/>
            <a:ext cx="747555" cy="747555"/>
          </a:xfrm>
          <a:prstGeom prst="rect">
            <a:avLst/>
          </a:prstGeom>
          <a:noFill/>
          <a:ln w="38100">
            <a:solidFill>
              <a:schemeClr val="accent2"/>
            </a:solidFill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70">
              <a:defRPr/>
            </a:pPr>
            <a:endParaRPr lang="ko-KR" altLang="en-US" sz="3733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20" name="AutoShape 92"/>
          <p:cNvSpPr>
            <a:spLocks noChangeArrowheads="1"/>
          </p:cNvSpPr>
          <p:nvPr/>
        </p:nvSpPr>
        <p:spPr bwMode="auto">
          <a:xfrm flipH="1">
            <a:off x="4951201" y="3257198"/>
            <a:ext cx="747555" cy="747637"/>
          </a:xfrm>
          <a:prstGeom prst="rect">
            <a:avLst/>
          </a:prstGeom>
          <a:noFill/>
          <a:ln w="38100">
            <a:solidFill>
              <a:schemeClr val="accent1"/>
            </a:solidFill>
            <a:prstDash val="solid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70">
              <a:defRPr/>
            </a:pPr>
            <a:endParaRPr lang="ko-KR" altLang="en-US" sz="3733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21" name="AutoShape 92"/>
          <p:cNvSpPr>
            <a:spLocks noChangeArrowheads="1"/>
          </p:cNvSpPr>
          <p:nvPr/>
        </p:nvSpPr>
        <p:spPr bwMode="auto">
          <a:xfrm flipH="1">
            <a:off x="2205253" y="3267974"/>
            <a:ext cx="747555" cy="747637"/>
          </a:xfrm>
          <a:prstGeom prst="rect">
            <a:avLst/>
          </a:prstGeom>
          <a:noFill/>
          <a:ln w="38100">
            <a:solidFill>
              <a:schemeClr val="accent3"/>
            </a:solidFill>
            <a:prstDash val="solid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70">
              <a:defRPr/>
            </a:pPr>
            <a:endParaRPr lang="ko-KR" altLang="en-US" sz="3733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22" name="Rectangle 9"/>
          <p:cNvSpPr/>
          <p:nvPr/>
        </p:nvSpPr>
        <p:spPr>
          <a:xfrm>
            <a:off x="3749617" y="3447064"/>
            <a:ext cx="397449" cy="372049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ko-KR" altLang="en-US" sz="2400">
              <a:solidFill>
                <a:prstClr val="white"/>
              </a:solidFill>
              <a:latin typeface="Arial"/>
            </a:endParaRPr>
          </a:p>
        </p:txBody>
      </p:sp>
      <p:sp>
        <p:nvSpPr>
          <p:cNvPr id="23" name="Rectangle 16"/>
          <p:cNvSpPr/>
          <p:nvPr/>
        </p:nvSpPr>
        <p:spPr>
          <a:xfrm rot="2700000">
            <a:off x="5174425" y="3361099"/>
            <a:ext cx="301111" cy="539836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ko-KR" altLang="en-US" sz="2400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24" name="Pie 24"/>
          <p:cNvSpPr/>
          <p:nvPr/>
        </p:nvSpPr>
        <p:spPr>
          <a:xfrm>
            <a:off x="985619" y="3389361"/>
            <a:ext cx="448205" cy="445724"/>
          </a:xfrm>
          <a:custGeom>
            <a:avLst/>
            <a:gdLst/>
            <a:ahLst/>
            <a:cxnLst/>
            <a:rect l="l" t="t" r="r" b="b"/>
            <a:pathLst>
              <a:path w="3228711" h="3210836">
                <a:moveTo>
                  <a:pt x="351626" y="695968"/>
                </a:moveTo>
                <a:lnTo>
                  <a:pt x="1548007" y="1678300"/>
                </a:lnTo>
                <a:lnTo>
                  <a:pt x="236194" y="2500159"/>
                </a:lnTo>
                <a:cubicBezTo>
                  <a:pt x="-116985" y="1936431"/>
                  <a:pt x="-70514" y="1210092"/>
                  <a:pt x="351626" y="695968"/>
                </a:cubicBezTo>
                <a:close/>
                <a:moveTo>
                  <a:pt x="1957429" y="262366"/>
                </a:moveTo>
                <a:cubicBezTo>
                  <a:pt x="2634256" y="359480"/>
                  <a:pt x="3156733" y="907132"/>
                  <a:pt x="3221913" y="1587776"/>
                </a:cubicBezTo>
                <a:cubicBezTo>
                  <a:pt x="3287093" y="2268421"/>
                  <a:pt x="2878048" y="2905277"/>
                  <a:pt x="2231953" y="3129078"/>
                </a:cubicBezTo>
                <a:cubicBezTo>
                  <a:pt x="1585858" y="3352879"/>
                  <a:pt x="870522" y="3105497"/>
                  <a:pt x="500715" y="2530372"/>
                </a:cubicBezTo>
                <a:lnTo>
                  <a:pt x="1746987" y="1729019"/>
                </a:lnTo>
                <a:close/>
                <a:moveTo>
                  <a:pt x="1604447" y="200"/>
                </a:moveTo>
                <a:cubicBezTo>
                  <a:pt x="1665125" y="-778"/>
                  <a:pt x="1726175" y="1809"/>
                  <a:pt x="1787307" y="8072"/>
                </a:cubicBezTo>
                <a:lnTo>
                  <a:pt x="1629532" y="1548011"/>
                </a:lnTo>
                <a:lnTo>
                  <a:pt x="483856" y="506987"/>
                </a:lnTo>
                <a:cubicBezTo>
                  <a:pt x="773141" y="188622"/>
                  <a:pt x="1179697" y="7051"/>
                  <a:pt x="1604447" y="20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9170"/>
            <a:endParaRPr lang="ko-KR" altLang="en-US" sz="2400">
              <a:solidFill>
                <a:prstClr val="black"/>
              </a:solidFill>
              <a:latin typeface="Arial"/>
            </a:endParaRPr>
          </a:p>
        </p:txBody>
      </p:sp>
      <p:sp>
        <p:nvSpPr>
          <p:cNvPr id="25" name="Frame 17"/>
          <p:cNvSpPr/>
          <p:nvPr/>
        </p:nvSpPr>
        <p:spPr>
          <a:xfrm>
            <a:off x="2377686" y="3440447"/>
            <a:ext cx="402692" cy="4026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ko-KR" altLang="en-US" sz="2400">
              <a:solidFill>
                <a:prstClr val="black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06565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62"/>
          <p:cNvSpPr txBox="1"/>
          <p:nvPr/>
        </p:nvSpPr>
        <p:spPr>
          <a:xfrm>
            <a:off x="1129700" y="890867"/>
            <a:ext cx="10554800" cy="11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defTabSz="1219170" latinLnBrk="0">
              <a:spcBef>
                <a:spcPts val="640"/>
              </a:spcBef>
              <a:buClr>
                <a:srgbClr val="FFFFFF"/>
              </a:buClr>
              <a:buSzPts val="2400"/>
            </a:pPr>
            <a:r>
              <a:rPr lang="ko" altLang="en-US" sz="4000" b="1" kern="0">
                <a:solidFill>
                  <a:srgbClr val="FFFFFF"/>
                </a:solidFill>
                <a:latin typeface="Arial"/>
                <a:cs typeface="Arial"/>
                <a:sym typeface="Arial"/>
              </a:rPr>
              <a:t>프로젝트 목표</a:t>
            </a:r>
            <a:endParaRPr sz="4000" b="1" kern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421;p62"/>
          <p:cNvSpPr txBox="1"/>
          <p:nvPr/>
        </p:nvSpPr>
        <p:spPr>
          <a:xfrm>
            <a:off x="1129697" y="2226467"/>
            <a:ext cx="10554800" cy="40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marL="609585" indent="-457189" defTabSz="1219170" latinLnBrk="0">
              <a:lnSpc>
                <a:spcPct val="115000"/>
              </a:lnSpc>
              <a:buClr>
                <a:srgbClr val="FFFFFF"/>
              </a:buClr>
              <a:buSzPts val="1800"/>
              <a:buFont typeface="Roboto"/>
              <a:buChar char="●"/>
            </a:pPr>
            <a:r>
              <a:rPr lang="ko" altLang="en-US" sz="2400" kern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게임을 만드는 프로젝트를 진행하며 실질적으로 게임을 만드는데 발생하는 여러사항을 경험해보고자 시작하였다</a:t>
            </a:r>
            <a:r>
              <a:rPr lang="en-US" altLang="ko" sz="2400" kern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2400" kern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609585" indent="-457189" defTabSz="1219170" latinLnBrk="0">
              <a:lnSpc>
                <a:spcPct val="115000"/>
              </a:lnSpc>
              <a:buClr>
                <a:srgbClr val="FFFFFF"/>
              </a:buClr>
              <a:buSzPts val="1800"/>
              <a:buFont typeface="Roboto"/>
              <a:buChar char="●"/>
            </a:pPr>
            <a:r>
              <a:rPr lang="ko" altLang="en-US" sz="2400" kern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웹게임의 특징인 여러 플렛폼에서 제한없이 다 같이 즐길수 있다는 장점을 활용하고 컴퓨터와 모바일 양쪽에서 게임을 만드는 방법을 터득하고자 선택하였다</a:t>
            </a:r>
            <a:r>
              <a:rPr lang="en-US" altLang="ko" sz="2400" kern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2400" kern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609585" indent="-457189" defTabSz="1219170" latinLnBrk="0">
              <a:lnSpc>
                <a:spcPct val="115000"/>
              </a:lnSpc>
              <a:buClr>
                <a:srgbClr val="FFFFFF"/>
              </a:buClr>
              <a:buSzPts val="1800"/>
              <a:buFont typeface="Roboto"/>
              <a:buChar char="●"/>
            </a:pPr>
            <a:r>
              <a:rPr lang="ko" altLang="en-US" sz="2400" kern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유저들간 실시간으로 같이 즐기는 온라인을 지원하여 인터넷상으로 어떻게 소켓을 주고 받을지 공부해본다</a:t>
            </a:r>
            <a:r>
              <a:rPr lang="en-US" altLang="ko" sz="2400" kern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2400" kern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64"/>
          <p:cNvSpPr txBox="1"/>
          <p:nvPr/>
        </p:nvSpPr>
        <p:spPr>
          <a:xfrm>
            <a:off x="723300" y="484467"/>
            <a:ext cx="10554800" cy="11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defTabSz="1219170" latinLnBrk="0">
              <a:spcBef>
                <a:spcPts val="640"/>
              </a:spcBef>
              <a:buClr>
                <a:srgbClr val="FFFFFF"/>
              </a:buClr>
              <a:buSzPts val="2400"/>
            </a:pPr>
            <a:r>
              <a:rPr lang="ko" altLang="en-US" sz="4000" b="1" kern="0">
                <a:solidFill>
                  <a:srgbClr val="FFFFFF"/>
                </a:solidFill>
                <a:latin typeface="Arial"/>
                <a:cs typeface="Arial"/>
                <a:sym typeface="Arial"/>
              </a:rPr>
              <a:t>기대효과</a:t>
            </a:r>
            <a:endParaRPr sz="4000" b="1" kern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Google Shape;451;p64"/>
          <p:cNvSpPr txBox="1"/>
          <p:nvPr/>
        </p:nvSpPr>
        <p:spPr>
          <a:xfrm>
            <a:off x="723297" y="2214400"/>
            <a:ext cx="10554800" cy="40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marL="609585" indent="-507987" defTabSz="1219170" latinLnBrk="0">
              <a:lnSpc>
                <a:spcPct val="115000"/>
              </a:lnSpc>
              <a:buClr>
                <a:srgbClr val="FFFFFF"/>
              </a:buClr>
              <a:buSzPts val="2400"/>
              <a:buFont typeface="Roboto"/>
              <a:buChar char="●"/>
            </a:pPr>
            <a:r>
              <a:rPr lang="ko" altLang="en-US" sz="3200" kern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요즘 국내 게임시장이 모바일 위주로 바뀌어 핸드폰으로 할수 있는 웹 게임을 만드는 경험을 함으로써 추후 게임업계쪽으로 선택시 많은 도움이 될수 있다</a:t>
            </a:r>
            <a:r>
              <a:rPr lang="en-US" altLang="ko" sz="3200" kern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3200" kern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609585" indent="-507987" defTabSz="1219170" latinLnBrk="0">
              <a:lnSpc>
                <a:spcPct val="115000"/>
              </a:lnSpc>
              <a:buClr>
                <a:srgbClr val="FFFFFF"/>
              </a:buClr>
              <a:buSzPts val="2400"/>
              <a:buFont typeface="Roboto"/>
              <a:buChar char="●"/>
            </a:pPr>
            <a:r>
              <a:rPr lang="ko" altLang="en-US" sz="3200" kern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여러 유저들간 코옵을 진행하면서 인터넷상으로 실시간 유저들끼리 소켓을 전송하는 방법을 공부하여 웹에 대한 이해도를 더 높일 수 있다</a:t>
            </a:r>
            <a:r>
              <a:rPr lang="en-US" altLang="ko" sz="3200" kern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..</a:t>
            </a:r>
            <a:endParaRPr sz="3200" kern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67"/>
          <p:cNvSpPr txBox="1">
            <a:spLocks noGrp="1"/>
          </p:cNvSpPr>
          <p:nvPr>
            <p:ph type="body" idx="1"/>
          </p:nvPr>
        </p:nvSpPr>
        <p:spPr>
          <a:xfrm>
            <a:off x="0" y="164637"/>
            <a:ext cx="121920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indent="0">
              <a:spcBef>
                <a:spcPts val="0"/>
              </a:spcBef>
            </a:pPr>
            <a:r>
              <a:rPr lang="ko"/>
              <a:t>SceneManager</a:t>
            </a:r>
            <a:endParaRPr/>
          </a:p>
        </p:txBody>
      </p:sp>
      <p:sp>
        <p:nvSpPr>
          <p:cNvPr id="348" name="Google Shape;348;p67"/>
          <p:cNvSpPr txBox="1">
            <a:spLocks noGrp="1"/>
          </p:cNvSpPr>
          <p:nvPr>
            <p:ph type="body" idx="2"/>
          </p:nvPr>
        </p:nvSpPr>
        <p:spPr>
          <a:xfrm>
            <a:off x="0" y="1086451"/>
            <a:ext cx="12192000" cy="38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indent="0">
              <a:spcBef>
                <a:spcPts val="0"/>
              </a:spcBef>
            </a:pPr>
            <a:r>
              <a:rPr lang="ko" altLang="en-US" sz="2667" b="1">
                <a:solidFill>
                  <a:schemeClr val="lt1"/>
                </a:solidFill>
              </a:rPr>
              <a:t>게임 부분</a:t>
            </a:r>
            <a:endParaRPr sz="2667" b="1">
              <a:solidFill>
                <a:schemeClr val="lt1"/>
              </a:solidFill>
            </a:endParaRPr>
          </a:p>
        </p:txBody>
      </p:sp>
      <p:pic>
        <p:nvPicPr>
          <p:cNvPr id="349" name="Google Shape;349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" y="2486186"/>
            <a:ext cx="12192001" cy="4371829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p67"/>
          <p:cNvSpPr/>
          <p:nvPr/>
        </p:nvSpPr>
        <p:spPr>
          <a:xfrm flipH="1">
            <a:off x="7292067" y="1718200"/>
            <a:ext cx="2990000" cy="768000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 latinLnBrk="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기대효과</a:t>
            </a: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8118937D-E5D6-4B0D-B96B-C60DEE066D17}"/>
              </a:ext>
            </a:extLst>
          </p:cNvPr>
          <p:cNvGrpSpPr/>
          <p:nvPr/>
        </p:nvGrpSpPr>
        <p:grpSpPr>
          <a:xfrm>
            <a:off x="6768075" y="4624992"/>
            <a:ext cx="3874956" cy="2580081"/>
            <a:chOff x="1588571" y="1212890"/>
            <a:chExt cx="5920374" cy="3941993"/>
          </a:xfrm>
        </p:grpSpPr>
        <p:cxnSp>
          <p:nvCxnSpPr>
            <p:cNvPr id="4" name="Straight Arrow Connector 3"/>
            <p:cNvCxnSpPr/>
            <p:nvPr/>
          </p:nvCxnSpPr>
          <p:spPr>
            <a:xfrm flipH="1" flipV="1">
              <a:off x="4534796" y="1919138"/>
              <a:ext cx="2" cy="563405"/>
            </a:xfrm>
            <a:prstGeom prst="straightConnector1">
              <a:avLst/>
            </a:prstGeom>
            <a:ln w="25400">
              <a:solidFill>
                <a:schemeClr val="accent5"/>
              </a:solidFill>
              <a:prstDash val="sysDot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/>
            <p:cNvCxnSpPr/>
            <p:nvPr/>
          </p:nvCxnSpPr>
          <p:spPr>
            <a:xfrm flipV="1">
              <a:off x="4746076" y="2200841"/>
              <a:ext cx="1026818" cy="339449"/>
            </a:xfrm>
            <a:prstGeom prst="straightConnector1">
              <a:avLst/>
            </a:prstGeom>
            <a:ln w="25400">
              <a:solidFill>
                <a:schemeClr val="accent4"/>
              </a:solidFill>
              <a:prstDash val="sysDot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flipH="1" flipV="1">
              <a:off x="3394782" y="2224462"/>
              <a:ext cx="955232" cy="314590"/>
            </a:xfrm>
            <a:prstGeom prst="straightConnector1">
              <a:avLst/>
            </a:prstGeom>
            <a:ln w="25400">
              <a:solidFill>
                <a:schemeClr val="accent2"/>
              </a:solidFill>
              <a:prstDash val="sysDot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>
              <a:stCxn id="14" idx="0"/>
            </p:cNvCxnSpPr>
            <p:nvPr/>
          </p:nvCxnSpPr>
          <p:spPr>
            <a:xfrm flipH="1">
              <a:off x="2820566" y="2600898"/>
              <a:ext cx="1714906" cy="1004776"/>
            </a:xfrm>
            <a:prstGeom prst="straightConnector1">
              <a:avLst/>
            </a:prstGeom>
            <a:ln w="25400">
              <a:solidFill>
                <a:schemeClr val="accent1"/>
              </a:solidFill>
              <a:prstDash val="sysDot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>
              <a:stCxn id="14" idx="0"/>
            </p:cNvCxnSpPr>
            <p:nvPr/>
          </p:nvCxnSpPr>
          <p:spPr>
            <a:xfrm>
              <a:off x="4535472" y="2600898"/>
              <a:ext cx="1741478" cy="902159"/>
            </a:xfrm>
            <a:prstGeom prst="straightConnector1">
              <a:avLst/>
            </a:prstGeom>
            <a:ln w="25400">
              <a:solidFill>
                <a:schemeClr val="accent3"/>
              </a:solidFill>
              <a:prstDash val="sysDot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Group 8"/>
            <p:cNvGrpSpPr/>
            <p:nvPr/>
          </p:nvGrpSpPr>
          <p:grpSpPr>
            <a:xfrm>
              <a:off x="3476976" y="2974568"/>
              <a:ext cx="1992232" cy="2180315"/>
              <a:chOff x="3572226" y="2727415"/>
              <a:chExt cx="1992232" cy="2180315"/>
            </a:xfrm>
            <a:solidFill>
              <a:schemeClr val="accent6">
                <a:lumMod val="60000"/>
                <a:lumOff val="4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0" name="Rounded Rectangle 9"/>
              <p:cNvSpPr/>
              <p:nvPr/>
            </p:nvSpPr>
            <p:spPr>
              <a:xfrm rot="2939061">
                <a:off x="4640832" y="2121239"/>
                <a:ext cx="282462" cy="156479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1219170"/>
                <a:endParaRPr lang="ko-KR" altLang="en-US" sz="2400">
                  <a:solidFill>
                    <a:prstClr val="black"/>
                  </a:solidFill>
                  <a:latin typeface="Arial"/>
                </a:endParaRPr>
              </a:p>
            </p:txBody>
          </p:sp>
          <p:sp>
            <p:nvSpPr>
              <p:cNvPr id="11" name="Freeform 10"/>
              <p:cNvSpPr/>
              <p:nvPr/>
            </p:nvSpPr>
            <p:spPr>
              <a:xfrm>
                <a:off x="3572226" y="2727415"/>
                <a:ext cx="1746077" cy="2180315"/>
              </a:xfrm>
              <a:custGeom>
                <a:avLst/>
                <a:gdLst>
                  <a:gd name="connsiteX0" fmla="*/ 409651 w 1762963"/>
                  <a:gd name="connsiteY0" fmla="*/ 7315 h 1931212"/>
                  <a:gd name="connsiteX1" fmla="*/ 234086 w 1762963"/>
                  <a:gd name="connsiteY1" fmla="*/ 665683 h 1931212"/>
                  <a:gd name="connsiteX2" fmla="*/ 292608 w 1762963"/>
                  <a:gd name="connsiteY2" fmla="*/ 1382572 h 1931212"/>
                  <a:gd name="connsiteX3" fmla="*/ 0 w 1762963"/>
                  <a:gd name="connsiteY3" fmla="*/ 1931212 h 1931212"/>
                  <a:gd name="connsiteX4" fmla="*/ 1060704 w 1762963"/>
                  <a:gd name="connsiteY4" fmla="*/ 1923897 h 1931212"/>
                  <a:gd name="connsiteX5" fmla="*/ 1316736 w 1762963"/>
                  <a:gd name="connsiteY5" fmla="*/ 1419148 h 1931212"/>
                  <a:gd name="connsiteX6" fmla="*/ 1762963 w 1762963"/>
                  <a:gd name="connsiteY6" fmla="*/ 672998 h 1931212"/>
                  <a:gd name="connsiteX7" fmla="*/ 1236268 w 1762963"/>
                  <a:gd name="connsiteY7" fmla="*/ 0 h 1931212"/>
                  <a:gd name="connsiteX8" fmla="*/ 651052 w 1762963"/>
                  <a:gd name="connsiteY8" fmla="*/ 526694 h 1931212"/>
                  <a:gd name="connsiteX9" fmla="*/ 409651 w 1762963"/>
                  <a:gd name="connsiteY9" fmla="*/ 7315 h 1931212"/>
                  <a:gd name="connsiteX0" fmla="*/ 409651 w 1762963"/>
                  <a:gd name="connsiteY0" fmla="*/ 7315 h 1931212"/>
                  <a:gd name="connsiteX1" fmla="*/ 234086 w 1762963"/>
                  <a:gd name="connsiteY1" fmla="*/ 665683 h 1931212"/>
                  <a:gd name="connsiteX2" fmla="*/ 292608 w 1762963"/>
                  <a:gd name="connsiteY2" fmla="*/ 1382572 h 1931212"/>
                  <a:gd name="connsiteX3" fmla="*/ 0 w 1762963"/>
                  <a:gd name="connsiteY3" fmla="*/ 1931212 h 1931212"/>
                  <a:gd name="connsiteX4" fmla="*/ 1060704 w 1762963"/>
                  <a:gd name="connsiteY4" fmla="*/ 1923897 h 1931212"/>
                  <a:gd name="connsiteX5" fmla="*/ 1316736 w 1762963"/>
                  <a:gd name="connsiteY5" fmla="*/ 1419148 h 1931212"/>
                  <a:gd name="connsiteX6" fmla="*/ 1762963 w 1762963"/>
                  <a:gd name="connsiteY6" fmla="*/ 672998 h 1931212"/>
                  <a:gd name="connsiteX7" fmla="*/ 1236268 w 1762963"/>
                  <a:gd name="connsiteY7" fmla="*/ 0 h 1931212"/>
                  <a:gd name="connsiteX8" fmla="*/ 651052 w 1762963"/>
                  <a:gd name="connsiteY8" fmla="*/ 526694 h 1931212"/>
                  <a:gd name="connsiteX9" fmla="*/ 409651 w 1762963"/>
                  <a:gd name="connsiteY9" fmla="*/ 7315 h 1931212"/>
                  <a:gd name="connsiteX0" fmla="*/ 409651 w 1762963"/>
                  <a:gd name="connsiteY0" fmla="*/ 7315 h 1931212"/>
                  <a:gd name="connsiteX1" fmla="*/ 234086 w 1762963"/>
                  <a:gd name="connsiteY1" fmla="*/ 665683 h 1931212"/>
                  <a:gd name="connsiteX2" fmla="*/ 292608 w 1762963"/>
                  <a:gd name="connsiteY2" fmla="*/ 1382572 h 1931212"/>
                  <a:gd name="connsiteX3" fmla="*/ 0 w 1762963"/>
                  <a:gd name="connsiteY3" fmla="*/ 1931212 h 1931212"/>
                  <a:gd name="connsiteX4" fmla="*/ 1060704 w 1762963"/>
                  <a:gd name="connsiteY4" fmla="*/ 1923897 h 1931212"/>
                  <a:gd name="connsiteX5" fmla="*/ 1316736 w 1762963"/>
                  <a:gd name="connsiteY5" fmla="*/ 1419148 h 1931212"/>
                  <a:gd name="connsiteX6" fmla="*/ 1762963 w 1762963"/>
                  <a:gd name="connsiteY6" fmla="*/ 672998 h 1931212"/>
                  <a:gd name="connsiteX7" fmla="*/ 1236268 w 1762963"/>
                  <a:gd name="connsiteY7" fmla="*/ 0 h 1931212"/>
                  <a:gd name="connsiteX8" fmla="*/ 651052 w 1762963"/>
                  <a:gd name="connsiteY8" fmla="*/ 526694 h 1931212"/>
                  <a:gd name="connsiteX9" fmla="*/ 409651 w 1762963"/>
                  <a:gd name="connsiteY9" fmla="*/ 7315 h 1931212"/>
                  <a:gd name="connsiteX0" fmla="*/ 409651 w 1762963"/>
                  <a:gd name="connsiteY0" fmla="*/ 7315 h 1931212"/>
                  <a:gd name="connsiteX1" fmla="*/ 234086 w 1762963"/>
                  <a:gd name="connsiteY1" fmla="*/ 665683 h 1931212"/>
                  <a:gd name="connsiteX2" fmla="*/ 292608 w 1762963"/>
                  <a:gd name="connsiteY2" fmla="*/ 1382572 h 1931212"/>
                  <a:gd name="connsiteX3" fmla="*/ 0 w 1762963"/>
                  <a:gd name="connsiteY3" fmla="*/ 1931212 h 1931212"/>
                  <a:gd name="connsiteX4" fmla="*/ 1060704 w 1762963"/>
                  <a:gd name="connsiteY4" fmla="*/ 1923897 h 1931212"/>
                  <a:gd name="connsiteX5" fmla="*/ 1316736 w 1762963"/>
                  <a:gd name="connsiteY5" fmla="*/ 1419148 h 1931212"/>
                  <a:gd name="connsiteX6" fmla="*/ 1762963 w 1762963"/>
                  <a:gd name="connsiteY6" fmla="*/ 672998 h 1931212"/>
                  <a:gd name="connsiteX7" fmla="*/ 1236268 w 1762963"/>
                  <a:gd name="connsiteY7" fmla="*/ 0 h 1931212"/>
                  <a:gd name="connsiteX8" fmla="*/ 651052 w 1762963"/>
                  <a:gd name="connsiteY8" fmla="*/ 526694 h 1931212"/>
                  <a:gd name="connsiteX9" fmla="*/ 409651 w 1762963"/>
                  <a:gd name="connsiteY9" fmla="*/ 7315 h 1931212"/>
                  <a:gd name="connsiteX0" fmla="*/ 409651 w 1762963"/>
                  <a:gd name="connsiteY0" fmla="*/ 7315 h 1931212"/>
                  <a:gd name="connsiteX1" fmla="*/ 234086 w 1762963"/>
                  <a:gd name="connsiteY1" fmla="*/ 665683 h 1931212"/>
                  <a:gd name="connsiteX2" fmla="*/ 292608 w 1762963"/>
                  <a:gd name="connsiteY2" fmla="*/ 1382572 h 1931212"/>
                  <a:gd name="connsiteX3" fmla="*/ 0 w 1762963"/>
                  <a:gd name="connsiteY3" fmla="*/ 1931212 h 1931212"/>
                  <a:gd name="connsiteX4" fmla="*/ 1060704 w 1762963"/>
                  <a:gd name="connsiteY4" fmla="*/ 1923897 h 1931212"/>
                  <a:gd name="connsiteX5" fmla="*/ 1228953 w 1762963"/>
                  <a:gd name="connsiteY5" fmla="*/ 1499615 h 1931212"/>
                  <a:gd name="connsiteX6" fmla="*/ 1762963 w 1762963"/>
                  <a:gd name="connsiteY6" fmla="*/ 672998 h 1931212"/>
                  <a:gd name="connsiteX7" fmla="*/ 1236268 w 1762963"/>
                  <a:gd name="connsiteY7" fmla="*/ 0 h 1931212"/>
                  <a:gd name="connsiteX8" fmla="*/ 651052 w 1762963"/>
                  <a:gd name="connsiteY8" fmla="*/ 526694 h 1931212"/>
                  <a:gd name="connsiteX9" fmla="*/ 409651 w 1762963"/>
                  <a:gd name="connsiteY9" fmla="*/ 7315 h 1931212"/>
                  <a:gd name="connsiteX0" fmla="*/ 409651 w 1762963"/>
                  <a:gd name="connsiteY0" fmla="*/ 7315 h 1931212"/>
                  <a:gd name="connsiteX1" fmla="*/ 234086 w 1762963"/>
                  <a:gd name="connsiteY1" fmla="*/ 665683 h 1931212"/>
                  <a:gd name="connsiteX2" fmla="*/ 292608 w 1762963"/>
                  <a:gd name="connsiteY2" fmla="*/ 1382572 h 1931212"/>
                  <a:gd name="connsiteX3" fmla="*/ 0 w 1762963"/>
                  <a:gd name="connsiteY3" fmla="*/ 1931212 h 1931212"/>
                  <a:gd name="connsiteX4" fmla="*/ 1060704 w 1762963"/>
                  <a:gd name="connsiteY4" fmla="*/ 1923897 h 1931212"/>
                  <a:gd name="connsiteX5" fmla="*/ 1250899 w 1762963"/>
                  <a:gd name="connsiteY5" fmla="*/ 1484985 h 1931212"/>
                  <a:gd name="connsiteX6" fmla="*/ 1762963 w 1762963"/>
                  <a:gd name="connsiteY6" fmla="*/ 672998 h 1931212"/>
                  <a:gd name="connsiteX7" fmla="*/ 1236268 w 1762963"/>
                  <a:gd name="connsiteY7" fmla="*/ 0 h 1931212"/>
                  <a:gd name="connsiteX8" fmla="*/ 651052 w 1762963"/>
                  <a:gd name="connsiteY8" fmla="*/ 526694 h 1931212"/>
                  <a:gd name="connsiteX9" fmla="*/ 409651 w 1762963"/>
                  <a:gd name="connsiteY9" fmla="*/ 7315 h 1931212"/>
                  <a:gd name="connsiteX0" fmla="*/ 409651 w 1762963"/>
                  <a:gd name="connsiteY0" fmla="*/ 7315 h 1931213"/>
                  <a:gd name="connsiteX1" fmla="*/ 234086 w 1762963"/>
                  <a:gd name="connsiteY1" fmla="*/ 665683 h 1931213"/>
                  <a:gd name="connsiteX2" fmla="*/ 292608 w 1762963"/>
                  <a:gd name="connsiteY2" fmla="*/ 1382572 h 1931213"/>
                  <a:gd name="connsiteX3" fmla="*/ 0 w 1762963"/>
                  <a:gd name="connsiteY3" fmla="*/ 1931212 h 1931213"/>
                  <a:gd name="connsiteX4" fmla="*/ 1089965 w 1762963"/>
                  <a:gd name="connsiteY4" fmla="*/ 1931213 h 1931213"/>
                  <a:gd name="connsiteX5" fmla="*/ 1250899 w 1762963"/>
                  <a:gd name="connsiteY5" fmla="*/ 1484985 h 1931213"/>
                  <a:gd name="connsiteX6" fmla="*/ 1762963 w 1762963"/>
                  <a:gd name="connsiteY6" fmla="*/ 672998 h 1931213"/>
                  <a:gd name="connsiteX7" fmla="*/ 1236268 w 1762963"/>
                  <a:gd name="connsiteY7" fmla="*/ 0 h 1931213"/>
                  <a:gd name="connsiteX8" fmla="*/ 651052 w 1762963"/>
                  <a:gd name="connsiteY8" fmla="*/ 526694 h 1931213"/>
                  <a:gd name="connsiteX9" fmla="*/ 409651 w 1762963"/>
                  <a:gd name="connsiteY9" fmla="*/ 7315 h 1931213"/>
                  <a:gd name="connsiteX0" fmla="*/ 277978 w 1631290"/>
                  <a:gd name="connsiteY0" fmla="*/ 7315 h 1931213"/>
                  <a:gd name="connsiteX1" fmla="*/ 102413 w 1631290"/>
                  <a:gd name="connsiteY1" fmla="*/ 665683 h 1931213"/>
                  <a:gd name="connsiteX2" fmla="*/ 160935 w 1631290"/>
                  <a:gd name="connsiteY2" fmla="*/ 1382572 h 1931213"/>
                  <a:gd name="connsiteX3" fmla="*/ 0 w 1631290"/>
                  <a:gd name="connsiteY3" fmla="*/ 1923896 h 1931213"/>
                  <a:gd name="connsiteX4" fmla="*/ 958292 w 1631290"/>
                  <a:gd name="connsiteY4" fmla="*/ 1931213 h 1931213"/>
                  <a:gd name="connsiteX5" fmla="*/ 1119226 w 1631290"/>
                  <a:gd name="connsiteY5" fmla="*/ 1484985 h 1931213"/>
                  <a:gd name="connsiteX6" fmla="*/ 1631290 w 1631290"/>
                  <a:gd name="connsiteY6" fmla="*/ 672998 h 1931213"/>
                  <a:gd name="connsiteX7" fmla="*/ 1104595 w 1631290"/>
                  <a:gd name="connsiteY7" fmla="*/ 0 h 1931213"/>
                  <a:gd name="connsiteX8" fmla="*/ 519379 w 1631290"/>
                  <a:gd name="connsiteY8" fmla="*/ 526694 h 1931213"/>
                  <a:gd name="connsiteX9" fmla="*/ 277978 w 1631290"/>
                  <a:gd name="connsiteY9" fmla="*/ 7315 h 1931213"/>
                  <a:gd name="connsiteX0" fmla="*/ 277978 w 1631290"/>
                  <a:gd name="connsiteY0" fmla="*/ 7315 h 1953159"/>
                  <a:gd name="connsiteX1" fmla="*/ 102413 w 1631290"/>
                  <a:gd name="connsiteY1" fmla="*/ 665683 h 1953159"/>
                  <a:gd name="connsiteX2" fmla="*/ 160935 w 1631290"/>
                  <a:gd name="connsiteY2" fmla="*/ 1382572 h 1953159"/>
                  <a:gd name="connsiteX3" fmla="*/ 0 w 1631290"/>
                  <a:gd name="connsiteY3" fmla="*/ 1923896 h 1953159"/>
                  <a:gd name="connsiteX4" fmla="*/ 1016814 w 1631290"/>
                  <a:gd name="connsiteY4" fmla="*/ 1953159 h 1953159"/>
                  <a:gd name="connsiteX5" fmla="*/ 1119226 w 1631290"/>
                  <a:gd name="connsiteY5" fmla="*/ 1484985 h 1953159"/>
                  <a:gd name="connsiteX6" fmla="*/ 1631290 w 1631290"/>
                  <a:gd name="connsiteY6" fmla="*/ 672998 h 1953159"/>
                  <a:gd name="connsiteX7" fmla="*/ 1104595 w 1631290"/>
                  <a:gd name="connsiteY7" fmla="*/ 0 h 1953159"/>
                  <a:gd name="connsiteX8" fmla="*/ 519379 w 1631290"/>
                  <a:gd name="connsiteY8" fmla="*/ 526694 h 1953159"/>
                  <a:gd name="connsiteX9" fmla="*/ 277978 w 1631290"/>
                  <a:gd name="connsiteY9" fmla="*/ 7315 h 1953159"/>
                  <a:gd name="connsiteX0" fmla="*/ 277978 w 1631290"/>
                  <a:gd name="connsiteY0" fmla="*/ 7315 h 1953159"/>
                  <a:gd name="connsiteX1" fmla="*/ 102413 w 1631290"/>
                  <a:gd name="connsiteY1" fmla="*/ 665683 h 1953159"/>
                  <a:gd name="connsiteX2" fmla="*/ 160935 w 1631290"/>
                  <a:gd name="connsiteY2" fmla="*/ 1382572 h 1953159"/>
                  <a:gd name="connsiteX3" fmla="*/ 0 w 1631290"/>
                  <a:gd name="connsiteY3" fmla="*/ 1923896 h 1953159"/>
                  <a:gd name="connsiteX4" fmla="*/ 1016814 w 1631290"/>
                  <a:gd name="connsiteY4" fmla="*/ 1953159 h 1953159"/>
                  <a:gd name="connsiteX5" fmla="*/ 1082649 w 1631290"/>
                  <a:gd name="connsiteY5" fmla="*/ 1499616 h 1953159"/>
                  <a:gd name="connsiteX6" fmla="*/ 1119226 w 1631290"/>
                  <a:gd name="connsiteY6" fmla="*/ 1484985 h 1953159"/>
                  <a:gd name="connsiteX7" fmla="*/ 1631290 w 1631290"/>
                  <a:gd name="connsiteY7" fmla="*/ 672998 h 1953159"/>
                  <a:gd name="connsiteX8" fmla="*/ 1104595 w 1631290"/>
                  <a:gd name="connsiteY8" fmla="*/ 0 h 1953159"/>
                  <a:gd name="connsiteX9" fmla="*/ 519379 w 1631290"/>
                  <a:gd name="connsiteY9" fmla="*/ 526694 h 1953159"/>
                  <a:gd name="connsiteX10" fmla="*/ 277978 w 1631290"/>
                  <a:gd name="connsiteY10" fmla="*/ 7315 h 1953159"/>
                  <a:gd name="connsiteX0" fmla="*/ 277978 w 1631290"/>
                  <a:gd name="connsiteY0" fmla="*/ 7315 h 1953159"/>
                  <a:gd name="connsiteX1" fmla="*/ 102413 w 1631290"/>
                  <a:gd name="connsiteY1" fmla="*/ 665683 h 1953159"/>
                  <a:gd name="connsiteX2" fmla="*/ 160935 w 1631290"/>
                  <a:gd name="connsiteY2" fmla="*/ 1382572 h 1953159"/>
                  <a:gd name="connsiteX3" fmla="*/ 0 w 1631290"/>
                  <a:gd name="connsiteY3" fmla="*/ 1923896 h 1953159"/>
                  <a:gd name="connsiteX4" fmla="*/ 1016814 w 1631290"/>
                  <a:gd name="connsiteY4" fmla="*/ 1953159 h 1953159"/>
                  <a:gd name="connsiteX5" fmla="*/ 1082649 w 1631290"/>
                  <a:gd name="connsiteY5" fmla="*/ 1499616 h 1953159"/>
                  <a:gd name="connsiteX6" fmla="*/ 1631290 w 1631290"/>
                  <a:gd name="connsiteY6" fmla="*/ 672998 h 1953159"/>
                  <a:gd name="connsiteX7" fmla="*/ 1104595 w 1631290"/>
                  <a:gd name="connsiteY7" fmla="*/ 0 h 1953159"/>
                  <a:gd name="connsiteX8" fmla="*/ 519379 w 1631290"/>
                  <a:gd name="connsiteY8" fmla="*/ 526694 h 1953159"/>
                  <a:gd name="connsiteX9" fmla="*/ 277978 w 1631290"/>
                  <a:gd name="connsiteY9" fmla="*/ 7315 h 1953159"/>
                  <a:gd name="connsiteX0" fmla="*/ 277978 w 1631290"/>
                  <a:gd name="connsiteY0" fmla="*/ 7315 h 1953159"/>
                  <a:gd name="connsiteX1" fmla="*/ 102413 w 1631290"/>
                  <a:gd name="connsiteY1" fmla="*/ 665683 h 1953159"/>
                  <a:gd name="connsiteX2" fmla="*/ 160935 w 1631290"/>
                  <a:gd name="connsiteY2" fmla="*/ 1382572 h 1953159"/>
                  <a:gd name="connsiteX3" fmla="*/ 0 w 1631290"/>
                  <a:gd name="connsiteY3" fmla="*/ 1923896 h 1953159"/>
                  <a:gd name="connsiteX4" fmla="*/ 1016814 w 1631290"/>
                  <a:gd name="connsiteY4" fmla="*/ 1953159 h 1953159"/>
                  <a:gd name="connsiteX5" fmla="*/ 1082649 w 1631290"/>
                  <a:gd name="connsiteY5" fmla="*/ 1499616 h 1953159"/>
                  <a:gd name="connsiteX6" fmla="*/ 1631290 w 1631290"/>
                  <a:gd name="connsiteY6" fmla="*/ 672998 h 1953159"/>
                  <a:gd name="connsiteX7" fmla="*/ 1104595 w 1631290"/>
                  <a:gd name="connsiteY7" fmla="*/ 0 h 1953159"/>
                  <a:gd name="connsiteX8" fmla="*/ 519379 w 1631290"/>
                  <a:gd name="connsiteY8" fmla="*/ 526694 h 1953159"/>
                  <a:gd name="connsiteX9" fmla="*/ 277978 w 1631290"/>
                  <a:gd name="connsiteY9" fmla="*/ 7315 h 1953159"/>
                  <a:gd name="connsiteX0" fmla="*/ 277978 w 1631290"/>
                  <a:gd name="connsiteY0" fmla="*/ 7315 h 1953159"/>
                  <a:gd name="connsiteX1" fmla="*/ 102413 w 1631290"/>
                  <a:gd name="connsiteY1" fmla="*/ 665683 h 1953159"/>
                  <a:gd name="connsiteX2" fmla="*/ 160935 w 1631290"/>
                  <a:gd name="connsiteY2" fmla="*/ 1382572 h 1953159"/>
                  <a:gd name="connsiteX3" fmla="*/ 0 w 1631290"/>
                  <a:gd name="connsiteY3" fmla="*/ 1923896 h 1953159"/>
                  <a:gd name="connsiteX4" fmla="*/ 1016814 w 1631290"/>
                  <a:gd name="connsiteY4" fmla="*/ 1953159 h 1953159"/>
                  <a:gd name="connsiteX5" fmla="*/ 1082649 w 1631290"/>
                  <a:gd name="connsiteY5" fmla="*/ 1499616 h 1953159"/>
                  <a:gd name="connsiteX6" fmla="*/ 1631290 w 1631290"/>
                  <a:gd name="connsiteY6" fmla="*/ 672998 h 1953159"/>
                  <a:gd name="connsiteX7" fmla="*/ 1104595 w 1631290"/>
                  <a:gd name="connsiteY7" fmla="*/ 0 h 1953159"/>
                  <a:gd name="connsiteX8" fmla="*/ 519379 w 1631290"/>
                  <a:gd name="connsiteY8" fmla="*/ 526694 h 1953159"/>
                  <a:gd name="connsiteX9" fmla="*/ 277978 w 1631290"/>
                  <a:gd name="connsiteY9" fmla="*/ 7315 h 1953159"/>
                  <a:gd name="connsiteX0" fmla="*/ 277978 w 1631290"/>
                  <a:gd name="connsiteY0" fmla="*/ 0 h 2033626"/>
                  <a:gd name="connsiteX1" fmla="*/ 102413 w 1631290"/>
                  <a:gd name="connsiteY1" fmla="*/ 746150 h 2033626"/>
                  <a:gd name="connsiteX2" fmla="*/ 160935 w 1631290"/>
                  <a:gd name="connsiteY2" fmla="*/ 1463039 h 2033626"/>
                  <a:gd name="connsiteX3" fmla="*/ 0 w 1631290"/>
                  <a:gd name="connsiteY3" fmla="*/ 2004363 h 2033626"/>
                  <a:gd name="connsiteX4" fmla="*/ 1016814 w 1631290"/>
                  <a:gd name="connsiteY4" fmla="*/ 2033626 h 2033626"/>
                  <a:gd name="connsiteX5" fmla="*/ 1082649 w 1631290"/>
                  <a:gd name="connsiteY5" fmla="*/ 1580083 h 2033626"/>
                  <a:gd name="connsiteX6" fmla="*/ 1631290 w 1631290"/>
                  <a:gd name="connsiteY6" fmla="*/ 753465 h 2033626"/>
                  <a:gd name="connsiteX7" fmla="*/ 1104595 w 1631290"/>
                  <a:gd name="connsiteY7" fmla="*/ 80467 h 2033626"/>
                  <a:gd name="connsiteX8" fmla="*/ 519379 w 1631290"/>
                  <a:gd name="connsiteY8" fmla="*/ 607161 h 2033626"/>
                  <a:gd name="connsiteX9" fmla="*/ 277978 w 1631290"/>
                  <a:gd name="connsiteY9" fmla="*/ 0 h 2033626"/>
                  <a:gd name="connsiteX0" fmla="*/ 277978 w 1631290"/>
                  <a:gd name="connsiteY0" fmla="*/ 10 h 2033636"/>
                  <a:gd name="connsiteX1" fmla="*/ 102413 w 1631290"/>
                  <a:gd name="connsiteY1" fmla="*/ 746160 h 2033636"/>
                  <a:gd name="connsiteX2" fmla="*/ 160935 w 1631290"/>
                  <a:gd name="connsiteY2" fmla="*/ 1463049 h 2033636"/>
                  <a:gd name="connsiteX3" fmla="*/ 0 w 1631290"/>
                  <a:gd name="connsiteY3" fmla="*/ 2004373 h 2033636"/>
                  <a:gd name="connsiteX4" fmla="*/ 1016814 w 1631290"/>
                  <a:gd name="connsiteY4" fmla="*/ 2033636 h 2033636"/>
                  <a:gd name="connsiteX5" fmla="*/ 1082649 w 1631290"/>
                  <a:gd name="connsiteY5" fmla="*/ 1580093 h 2033636"/>
                  <a:gd name="connsiteX6" fmla="*/ 1631290 w 1631290"/>
                  <a:gd name="connsiteY6" fmla="*/ 753475 h 2033636"/>
                  <a:gd name="connsiteX7" fmla="*/ 1104595 w 1631290"/>
                  <a:gd name="connsiteY7" fmla="*/ 80477 h 2033636"/>
                  <a:gd name="connsiteX8" fmla="*/ 519379 w 1631290"/>
                  <a:gd name="connsiteY8" fmla="*/ 607171 h 2033636"/>
                  <a:gd name="connsiteX9" fmla="*/ 277978 w 1631290"/>
                  <a:gd name="connsiteY9" fmla="*/ 10 h 2033636"/>
                  <a:gd name="connsiteX0" fmla="*/ 277978 w 1631290"/>
                  <a:gd name="connsiteY0" fmla="*/ 10 h 2033636"/>
                  <a:gd name="connsiteX1" fmla="*/ 102413 w 1631290"/>
                  <a:gd name="connsiteY1" fmla="*/ 746160 h 2033636"/>
                  <a:gd name="connsiteX2" fmla="*/ 160935 w 1631290"/>
                  <a:gd name="connsiteY2" fmla="*/ 1463049 h 2033636"/>
                  <a:gd name="connsiteX3" fmla="*/ 0 w 1631290"/>
                  <a:gd name="connsiteY3" fmla="*/ 2004373 h 2033636"/>
                  <a:gd name="connsiteX4" fmla="*/ 1016814 w 1631290"/>
                  <a:gd name="connsiteY4" fmla="*/ 2033636 h 2033636"/>
                  <a:gd name="connsiteX5" fmla="*/ 1082649 w 1631290"/>
                  <a:gd name="connsiteY5" fmla="*/ 1580093 h 2033636"/>
                  <a:gd name="connsiteX6" fmla="*/ 1631290 w 1631290"/>
                  <a:gd name="connsiteY6" fmla="*/ 753475 h 2033636"/>
                  <a:gd name="connsiteX7" fmla="*/ 1104595 w 1631290"/>
                  <a:gd name="connsiteY7" fmla="*/ 80477 h 2033636"/>
                  <a:gd name="connsiteX8" fmla="*/ 490118 w 1631290"/>
                  <a:gd name="connsiteY8" fmla="*/ 680323 h 2033636"/>
                  <a:gd name="connsiteX9" fmla="*/ 277978 w 1631290"/>
                  <a:gd name="connsiteY9" fmla="*/ 10 h 2033636"/>
                  <a:gd name="connsiteX0" fmla="*/ 284841 w 1638153"/>
                  <a:gd name="connsiteY0" fmla="*/ 10 h 2045551"/>
                  <a:gd name="connsiteX1" fmla="*/ 109276 w 1638153"/>
                  <a:gd name="connsiteY1" fmla="*/ 746160 h 2045551"/>
                  <a:gd name="connsiteX2" fmla="*/ 167798 w 1638153"/>
                  <a:gd name="connsiteY2" fmla="*/ 1463049 h 2045551"/>
                  <a:gd name="connsiteX3" fmla="*/ 0 w 1638153"/>
                  <a:gd name="connsiteY3" fmla="*/ 2045551 h 2045551"/>
                  <a:gd name="connsiteX4" fmla="*/ 1023677 w 1638153"/>
                  <a:gd name="connsiteY4" fmla="*/ 2033636 h 2045551"/>
                  <a:gd name="connsiteX5" fmla="*/ 1089512 w 1638153"/>
                  <a:gd name="connsiteY5" fmla="*/ 1580093 h 2045551"/>
                  <a:gd name="connsiteX6" fmla="*/ 1638153 w 1638153"/>
                  <a:gd name="connsiteY6" fmla="*/ 753475 h 2045551"/>
                  <a:gd name="connsiteX7" fmla="*/ 1111458 w 1638153"/>
                  <a:gd name="connsiteY7" fmla="*/ 80477 h 2045551"/>
                  <a:gd name="connsiteX8" fmla="*/ 496981 w 1638153"/>
                  <a:gd name="connsiteY8" fmla="*/ 680323 h 2045551"/>
                  <a:gd name="connsiteX9" fmla="*/ 284841 w 1638153"/>
                  <a:gd name="connsiteY9" fmla="*/ 10 h 2045551"/>
                  <a:gd name="connsiteX0" fmla="*/ 284841 w 1638153"/>
                  <a:gd name="connsiteY0" fmla="*/ 10 h 2045551"/>
                  <a:gd name="connsiteX1" fmla="*/ 109276 w 1638153"/>
                  <a:gd name="connsiteY1" fmla="*/ 746160 h 2045551"/>
                  <a:gd name="connsiteX2" fmla="*/ 167798 w 1638153"/>
                  <a:gd name="connsiteY2" fmla="*/ 1463049 h 2045551"/>
                  <a:gd name="connsiteX3" fmla="*/ 0 w 1638153"/>
                  <a:gd name="connsiteY3" fmla="*/ 2045551 h 2045551"/>
                  <a:gd name="connsiteX4" fmla="*/ 1023677 w 1638153"/>
                  <a:gd name="connsiteY4" fmla="*/ 2033636 h 2045551"/>
                  <a:gd name="connsiteX5" fmla="*/ 1089512 w 1638153"/>
                  <a:gd name="connsiteY5" fmla="*/ 1580093 h 2045551"/>
                  <a:gd name="connsiteX6" fmla="*/ 1638153 w 1638153"/>
                  <a:gd name="connsiteY6" fmla="*/ 753475 h 2045551"/>
                  <a:gd name="connsiteX7" fmla="*/ 1111458 w 1638153"/>
                  <a:gd name="connsiteY7" fmla="*/ 80477 h 2045551"/>
                  <a:gd name="connsiteX8" fmla="*/ 496981 w 1638153"/>
                  <a:gd name="connsiteY8" fmla="*/ 680323 h 2045551"/>
                  <a:gd name="connsiteX9" fmla="*/ 284841 w 1638153"/>
                  <a:gd name="connsiteY9" fmla="*/ 10 h 20455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638153" h="2045551">
                    <a:moveTo>
                      <a:pt x="284841" y="10"/>
                    </a:moveTo>
                    <a:cubicBezTo>
                      <a:pt x="292156" y="285302"/>
                      <a:pt x="101961" y="643747"/>
                      <a:pt x="109276" y="746160"/>
                    </a:cubicBezTo>
                    <a:cubicBezTo>
                      <a:pt x="99522" y="1014384"/>
                      <a:pt x="148291" y="1224086"/>
                      <a:pt x="167798" y="1463049"/>
                    </a:cubicBezTo>
                    <a:lnTo>
                      <a:pt x="0" y="2045551"/>
                    </a:lnTo>
                    <a:lnTo>
                      <a:pt x="1023677" y="2033636"/>
                    </a:lnTo>
                    <a:cubicBezTo>
                      <a:pt x="1055376" y="1884893"/>
                      <a:pt x="1057813" y="1728836"/>
                      <a:pt x="1089512" y="1580093"/>
                    </a:cubicBezTo>
                    <a:cubicBezTo>
                      <a:pt x="1440642" y="1333815"/>
                      <a:pt x="1535740" y="1153373"/>
                      <a:pt x="1638153" y="753475"/>
                    </a:cubicBezTo>
                    <a:lnTo>
                      <a:pt x="1111458" y="80477"/>
                    </a:lnTo>
                    <a:lnTo>
                      <a:pt x="496981" y="680323"/>
                    </a:lnTo>
                    <a:cubicBezTo>
                      <a:pt x="416514" y="477936"/>
                      <a:pt x="599395" y="-2428"/>
                      <a:pt x="284841" y="1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1219170"/>
                <a:endParaRPr lang="ko-KR" altLang="en-US" sz="2400">
                  <a:solidFill>
                    <a:prstClr val="black"/>
                  </a:solidFill>
                  <a:latin typeface="Arial"/>
                </a:endParaRP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3635903" y="2482543"/>
              <a:ext cx="1666119" cy="2017638"/>
              <a:chOff x="3731153" y="2225865"/>
              <a:chExt cx="1666119" cy="2017638"/>
            </a:xfrm>
          </p:grpSpPr>
          <p:pic>
            <p:nvPicPr>
              <p:cNvPr id="13" name="Picture 2" descr="D:\KBM-정애\014-Fullppt\PNG이미지\핸드폰2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31153" y="2225865"/>
                <a:ext cx="1666119" cy="201763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4" name="Rectangle 13"/>
              <p:cNvSpPr/>
              <p:nvPr/>
            </p:nvSpPr>
            <p:spPr>
              <a:xfrm>
                <a:off x="4177052" y="2344220"/>
                <a:ext cx="907339" cy="143565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1219170"/>
                <a:endParaRPr lang="ko-KR" altLang="en-US" sz="2400">
                  <a:solidFill>
                    <a:prstClr val="black"/>
                  </a:solidFill>
                  <a:latin typeface="Arial"/>
                </a:endParaRPr>
              </a:p>
            </p:txBody>
          </p:sp>
        </p:grpSp>
        <p:sp>
          <p:nvSpPr>
            <p:cNvPr id="19" name="Rectangle 23"/>
            <p:cNvSpPr/>
            <p:nvPr/>
          </p:nvSpPr>
          <p:spPr>
            <a:xfrm>
              <a:off x="3919952" y="1212890"/>
              <a:ext cx="1231995" cy="724691"/>
            </a:xfrm>
            <a:custGeom>
              <a:avLst/>
              <a:gdLst/>
              <a:ahLst/>
              <a:cxnLst/>
              <a:rect l="l" t="t" r="r" b="b"/>
              <a:pathLst>
                <a:path w="4529836" h="2664566">
                  <a:moveTo>
                    <a:pt x="1861969" y="0"/>
                  </a:moveTo>
                  <a:cubicBezTo>
                    <a:pt x="2177122" y="0"/>
                    <a:pt x="2455874" y="155855"/>
                    <a:pt x="2611443" y="404565"/>
                  </a:cubicBezTo>
                  <a:cubicBezTo>
                    <a:pt x="2709453" y="315054"/>
                    <a:pt x="2840684" y="266178"/>
                    <a:pt x="2983336" y="266178"/>
                  </a:cubicBezTo>
                  <a:cubicBezTo>
                    <a:pt x="3293144" y="266178"/>
                    <a:pt x="3549108" y="496718"/>
                    <a:pt x="3578241" y="797044"/>
                  </a:cubicBezTo>
                  <a:cubicBezTo>
                    <a:pt x="3583592" y="793823"/>
                    <a:pt x="3589010" y="793774"/>
                    <a:pt x="3594440" y="793774"/>
                  </a:cubicBezTo>
                  <a:cubicBezTo>
                    <a:pt x="4111042" y="793774"/>
                    <a:pt x="4529836" y="1212568"/>
                    <a:pt x="4529836" y="1729170"/>
                  </a:cubicBezTo>
                  <a:cubicBezTo>
                    <a:pt x="4529836" y="2216938"/>
                    <a:pt x="4156487" y="2617512"/>
                    <a:pt x="3679930" y="2660249"/>
                  </a:cubicBezTo>
                  <a:lnTo>
                    <a:pt x="3679930" y="2664566"/>
                  </a:lnTo>
                  <a:lnTo>
                    <a:pt x="3594440" y="2664566"/>
                  </a:lnTo>
                  <a:lnTo>
                    <a:pt x="1043912" y="2664566"/>
                  </a:lnTo>
                  <a:lnTo>
                    <a:pt x="1043912" y="2657589"/>
                  </a:lnTo>
                  <a:cubicBezTo>
                    <a:pt x="1008374" y="2662448"/>
                    <a:pt x="972132" y="2664566"/>
                    <a:pt x="935396" y="2664566"/>
                  </a:cubicBezTo>
                  <a:cubicBezTo>
                    <a:pt x="418794" y="2664566"/>
                    <a:pt x="0" y="2245772"/>
                    <a:pt x="0" y="1729170"/>
                  </a:cubicBezTo>
                  <a:cubicBezTo>
                    <a:pt x="0" y="1212568"/>
                    <a:pt x="418794" y="793774"/>
                    <a:pt x="935396" y="793774"/>
                  </a:cubicBezTo>
                  <a:lnTo>
                    <a:pt x="954395" y="797612"/>
                  </a:lnTo>
                  <a:cubicBezTo>
                    <a:pt x="1004779" y="344999"/>
                    <a:pt x="1393085" y="0"/>
                    <a:pt x="18619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ko-KR" altLang="en-US" sz="2400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20" name="Rectangle 23"/>
            <p:cNvSpPr/>
            <p:nvPr/>
          </p:nvSpPr>
          <p:spPr>
            <a:xfrm>
              <a:off x="2388518" y="2127049"/>
              <a:ext cx="1231995" cy="724691"/>
            </a:xfrm>
            <a:custGeom>
              <a:avLst/>
              <a:gdLst/>
              <a:ahLst/>
              <a:cxnLst/>
              <a:rect l="l" t="t" r="r" b="b"/>
              <a:pathLst>
                <a:path w="4529836" h="2664566">
                  <a:moveTo>
                    <a:pt x="1861969" y="0"/>
                  </a:moveTo>
                  <a:cubicBezTo>
                    <a:pt x="2177122" y="0"/>
                    <a:pt x="2455874" y="155855"/>
                    <a:pt x="2611443" y="404565"/>
                  </a:cubicBezTo>
                  <a:cubicBezTo>
                    <a:pt x="2709453" y="315054"/>
                    <a:pt x="2840684" y="266178"/>
                    <a:pt x="2983336" y="266178"/>
                  </a:cubicBezTo>
                  <a:cubicBezTo>
                    <a:pt x="3293144" y="266178"/>
                    <a:pt x="3549108" y="496718"/>
                    <a:pt x="3578241" y="797044"/>
                  </a:cubicBezTo>
                  <a:cubicBezTo>
                    <a:pt x="3583592" y="793823"/>
                    <a:pt x="3589010" y="793774"/>
                    <a:pt x="3594440" y="793774"/>
                  </a:cubicBezTo>
                  <a:cubicBezTo>
                    <a:pt x="4111042" y="793774"/>
                    <a:pt x="4529836" y="1212568"/>
                    <a:pt x="4529836" y="1729170"/>
                  </a:cubicBezTo>
                  <a:cubicBezTo>
                    <a:pt x="4529836" y="2216938"/>
                    <a:pt x="4156487" y="2617512"/>
                    <a:pt x="3679930" y="2660249"/>
                  </a:cubicBezTo>
                  <a:lnTo>
                    <a:pt x="3679930" y="2664566"/>
                  </a:lnTo>
                  <a:lnTo>
                    <a:pt x="3594440" y="2664566"/>
                  </a:lnTo>
                  <a:lnTo>
                    <a:pt x="1043912" y="2664566"/>
                  </a:lnTo>
                  <a:lnTo>
                    <a:pt x="1043912" y="2657589"/>
                  </a:lnTo>
                  <a:cubicBezTo>
                    <a:pt x="1008374" y="2662448"/>
                    <a:pt x="972132" y="2664566"/>
                    <a:pt x="935396" y="2664566"/>
                  </a:cubicBezTo>
                  <a:cubicBezTo>
                    <a:pt x="418794" y="2664566"/>
                    <a:pt x="0" y="2245772"/>
                    <a:pt x="0" y="1729170"/>
                  </a:cubicBezTo>
                  <a:cubicBezTo>
                    <a:pt x="0" y="1212568"/>
                    <a:pt x="418794" y="793774"/>
                    <a:pt x="935396" y="793774"/>
                  </a:cubicBezTo>
                  <a:lnTo>
                    <a:pt x="954395" y="797612"/>
                  </a:lnTo>
                  <a:cubicBezTo>
                    <a:pt x="1004779" y="344999"/>
                    <a:pt x="1393085" y="0"/>
                    <a:pt x="1861969" y="0"/>
                  </a:cubicBezTo>
                  <a:close/>
                </a:path>
              </a:pathLst>
            </a:custGeom>
            <a:noFill/>
            <a:ln w="38100">
              <a:solidFill>
                <a:schemeClr val="accent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ko-KR" altLang="en-US" sz="2400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21" name="Rectangle 23"/>
            <p:cNvSpPr/>
            <p:nvPr/>
          </p:nvSpPr>
          <p:spPr>
            <a:xfrm>
              <a:off x="1588571" y="3243329"/>
              <a:ext cx="1231995" cy="724691"/>
            </a:xfrm>
            <a:custGeom>
              <a:avLst/>
              <a:gdLst/>
              <a:ahLst/>
              <a:cxnLst/>
              <a:rect l="l" t="t" r="r" b="b"/>
              <a:pathLst>
                <a:path w="4529836" h="2664566">
                  <a:moveTo>
                    <a:pt x="1861969" y="0"/>
                  </a:moveTo>
                  <a:cubicBezTo>
                    <a:pt x="2177122" y="0"/>
                    <a:pt x="2455874" y="155855"/>
                    <a:pt x="2611443" y="404565"/>
                  </a:cubicBezTo>
                  <a:cubicBezTo>
                    <a:pt x="2709453" y="315054"/>
                    <a:pt x="2840684" y="266178"/>
                    <a:pt x="2983336" y="266178"/>
                  </a:cubicBezTo>
                  <a:cubicBezTo>
                    <a:pt x="3293144" y="266178"/>
                    <a:pt x="3549108" y="496718"/>
                    <a:pt x="3578241" y="797044"/>
                  </a:cubicBezTo>
                  <a:cubicBezTo>
                    <a:pt x="3583592" y="793823"/>
                    <a:pt x="3589010" y="793774"/>
                    <a:pt x="3594440" y="793774"/>
                  </a:cubicBezTo>
                  <a:cubicBezTo>
                    <a:pt x="4111042" y="793774"/>
                    <a:pt x="4529836" y="1212568"/>
                    <a:pt x="4529836" y="1729170"/>
                  </a:cubicBezTo>
                  <a:cubicBezTo>
                    <a:pt x="4529836" y="2216938"/>
                    <a:pt x="4156487" y="2617512"/>
                    <a:pt x="3679930" y="2660249"/>
                  </a:cubicBezTo>
                  <a:lnTo>
                    <a:pt x="3679930" y="2664566"/>
                  </a:lnTo>
                  <a:lnTo>
                    <a:pt x="3594440" y="2664566"/>
                  </a:lnTo>
                  <a:lnTo>
                    <a:pt x="1043912" y="2664566"/>
                  </a:lnTo>
                  <a:lnTo>
                    <a:pt x="1043912" y="2657589"/>
                  </a:lnTo>
                  <a:cubicBezTo>
                    <a:pt x="1008374" y="2662448"/>
                    <a:pt x="972132" y="2664566"/>
                    <a:pt x="935396" y="2664566"/>
                  </a:cubicBezTo>
                  <a:cubicBezTo>
                    <a:pt x="418794" y="2664566"/>
                    <a:pt x="0" y="2245772"/>
                    <a:pt x="0" y="1729170"/>
                  </a:cubicBezTo>
                  <a:cubicBezTo>
                    <a:pt x="0" y="1212568"/>
                    <a:pt x="418794" y="793774"/>
                    <a:pt x="935396" y="793774"/>
                  </a:cubicBezTo>
                  <a:lnTo>
                    <a:pt x="954395" y="797612"/>
                  </a:lnTo>
                  <a:cubicBezTo>
                    <a:pt x="1004779" y="344999"/>
                    <a:pt x="1393085" y="0"/>
                    <a:pt x="18619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ko-KR" altLang="en-US" sz="2400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22" name="Rectangle 23"/>
            <p:cNvSpPr/>
            <p:nvPr/>
          </p:nvSpPr>
          <p:spPr>
            <a:xfrm>
              <a:off x="6276950" y="3243329"/>
              <a:ext cx="1231995" cy="724691"/>
            </a:xfrm>
            <a:custGeom>
              <a:avLst/>
              <a:gdLst/>
              <a:ahLst/>
              <a:cxnLst/>
              <a:rect l="l" t="t" r="r" b="b"/>
              <a:pathLst>
                <a:path w="4529836" h="2664566">
                  <a:moveTo>
                    <a:pt x="1861969" y="0"/>
                  </a:moveTo>
                  <a:cubicBezTo>
                    <a:pt x="2177122" y="0"/>
                    <a:pt x="2455874" y="155855"/>
                    <a:pt x="2611443" y="404565"/>
                  </a:cubicBezTo>
                  <a:cubicBezTo>
                    <a:pt x="2709453" y="315054"/>
                    <a:pt x="2840684" y="266178"/>
                    <a:pt x="2983336" y="266178"/>
                  </a:cubicBezTo>
                  <a:cubicBezTo>
                    <a:pt x="3293144" y="266178"/>
                    <a:pt x="3549108" y="496718"/>
                    <a:pt x="3578241" y="797044"/>
                  </a:cubicBezTo>
                  <a:cubicBezTo>
                    <a:pt x="3583592" y="793823"/>
                    <a:pt x="3589010" y="793774"/>
                    <a:pt x="3594440" y="793774"/>
                  </a:cubicBezTo>
                  <a:cubicBezTo>
                    <a:pt x="4111042" y="793774"/>
                    <a:pt x="4529836" y="1212568"/>
                    <a:pt x="4529836" y="1729170"/>
                  </a:cubicBezTo>
                  <a:cubicBezTo>
                    <a:pt x="4529836" y="2216938"/>
                    <a:pt x="4156487" y="2617512"/>
                    <a:pt x="3679930" y="2660249"/>
                  </a:cubicBezTo>
                  <a:lnTo>
                    <a:pt x="3679930" y="2664566"/>
                  </a:lnTo>
                  <a:lnTo>
                    <a:pt x="3594440" y="2664566"/>
                  </a:lnTo>
                  <a:lnTo>
                    <a:pt x="1043912" y="2664566"/>
                  </a:lnTo>
                  <a:lnTo>
                    <a:pt x="1043912" y="2657589"/>
                  </a:lnTo>
                  <a:cubicBezTo>
                    <a:pt x="1008374" y="2662448"/>
                    <a:pt x="972132" y="2664566"/>
                    <a:pt x="935396" y="2664566"/>
                  </a:cubicBezTo>
                  <a:cubicBezTo>
                    <a:pt x="418794" y="2664566"/>
                    <a:pt x="0" y="2245772"/>
                    <a:pt x="0" y="1729170"/>
                  </a:cubicBezTo>
                  <a:cubicBezTo>
                    <a:pt x="0" y="1212568"/>
                    <a:pt x="418794" y="793774"/>
                    <a:pt x="935396" y="793774"/>
                  </a:cubicBezTo>
                  <a:lnTo>
                    <a:pt x="954395" y="797612"/>
                  </a:lnTo>
                  <a:cubicBezTo>
                    <a:pt x="1004779" y="344999"/>
                    <a:pt x="1393085" y="0"/>
                    <a:pt x="18619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ko-KR" altLang="en-US" sz="2400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23" name="Rectangle 23"/>
            <p:cNvSpPr/>
            <p:nvPr/>
          </p:nvSpPr>
          <p:spPr>
            <a:xfrm>
              <a:off x="5549011" y="2127049"/>
              <a:ext cx="1231995" cy="724691"/>
            </a:xfrm>
            <a:custGeom>
              <a:avLst/>
              <a:gdLst/>
              <a:ahLst/>
              <a:cxnLst/>
              <a:rect l="l" t="t" r="r" b="b"/>
              <a:pathLst>
                <a:path w="4529836" h="2664566">
                  <a:moveTo>
                    <a:pt x="1861969" y="0"/>
                  </a:moveTo>
                  <a:cubicBezTo>
                    <a:pt x="2177122" y="0"/>
                    <a:pt x="2455874" y="155855"/>
                    <a:pt x="2611443" y="404565"/>
                  </a:cubicBezTo>
                  <a:cubicBezTo>
                    <a:pt x="2709453" y="315054"/>
                    <a:pt x="2840684" y="266178"/>
                    <a:pt x="2983336" y="266178"/>
                  </a:cubicBezTo>
                  <a:cubicBezTo>
                    <a:pt x="3293144" y="266178"/>
                    <a:pt x="3549108" y="496718"/>
                    <a:pt x="3578241" y="797044"/>
                  </a:cubicBezTo>
                  <a:cubicBezTo>
                    <a:pt x="3583592" y="793823"/>
                    <a:pt x="3589010" y="793774"/>
                    <a:pt x="3594440" y="793774"/>
                  </a:cubicBezTo>
                  <a:cubicBezTo>
                    <a:pt x="4111042" y="793774"/>
                    <a:pt x="4529836" y="1212568"/>
                    <a:pt x="4529836" y="1729170"/>
                  </a:cubicBezTo>
                  <a:cubicBezTo>
                    <a:pt x="4529836" y="2216938"/>
                    <a:pt x="4156487" y="2617512"/>
                    <a:pt x="3679930" y="2660249"/>
                  </a:cubicBezTo>
                  <a:lnTo>
                    <a:pt x="3679930" y="2664566"/>
                  </a:lnTo>
                  <a:lnTo>
                    <a:pt x="3594440" y="2664566"/>
                  </a:lnTo>
                  <a:lnTo>
                    <a:pt x="1043912" y="2664566"/>
                  </a:lnTo>
                  <a:lnTo>
                    <a:pt x="1043912" y="2657589"/>
                  </a:lnTo>
                  <a:cubicBezTo>
                    <a:pt x="1008374" y="2662448"/>
                    <a:pt x="972132" y="2664566"/>
                    <a:pt x="935396" y="2664566"/>
                  </a:cubicBezTo>
                  <a:cubicBezTo>
                    <a:pt x="418794" y="2664566"/>
                    <a:pt x="0" y="2245772"/>
                    <a:pt x="0" y="1729170"/>
                  </a:cubicBezTo>
                  <a:cubicBezTo>
                    <a:pt x="0" y="1212568"/>
                    <a:pt x="418794" y="793774"/>
                    <a:pt x="935396" y="793774"/>
                  </a:cubicBezTo>
                  <a:lnTo>
                    <a:pt x="954395" y="797612"/>
                  </a:lnTo>
                  <a:cubicBezTo>
                    <a:pt x="1004779" y="344999"/>
                    <a:pt x="1393085" y="0"/>
                    <a:pt x="1861969" y="0"/>
                  </a:cubicBezTo>
                  <a:close/>
                </a:path>
              </a:pathLst>
            </a:custGeom>
            <a:noFill/>
            <a:ln w="38100">
              <a:solidFill>
                <a:schemeClr val="accent4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ko-KR" altLang="en-US" sz="2400" dirty="0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24" name="Block Arc 14"/>
            <p:cNvSpPr/>
            <p:nvPr/>
          </p:nvSpPr>
          <p:spPr>
            <a:xfrm rot="16200000">
              <a:off x="4314840" y="3027357"/>
              <a:ext cx="448947" cy="449242"/>
            </a:xfrm>
            <a:custGeom>
              <a:avLst/>
              <a:gdLst/>
              <a:ahLst/>
              <a:cxnLst/>
              <a:rect l="l" t="t" r="r" b="b"/>
              <a:pathLst>
                <a:path w="3185463" h="3187558">
                  <a:moveTo>
                    <a:pt x="764000" y="2343999"/>
                  </a:moveTo>
                  <a:cubicBezTo>
                    <a:pt x="566798" y="2256389"/>
                    <a:pt x="385374" y="2134753"/>
                    <a:pt x="230072" y="1981662"/>
                  </a:cubicBezTo>
                  <a:cubicBezTo>
                    <a:pt x="297001" y="2223876"/>
                    <a:pt x="428049" y="2439341"/>
                    <a:pt x="603989" y="2608945"/>
                  </a:cubicBezTo>
                  <a:cubicBezTo>
                    <a:pt x="667739" y="2525681"/>
                    <a:pt x="720588" y="2436567"/>
                    <a:pt x="764000" y="2343999"/>
                  </a:cubicBezTo>
                  <a:close/>
                  <a:moveTo>
                    <a:pt x="783530" y="862903"/>
                  </a:moveTo>
                  <a:cubicBezTo>
                    <a:pt x="737619" y="760936"/>
                    <a:pt x="681240" y="662513"/>
                    <a:pt x="611676" y="571152"/>
                  </a:cubicBezTo>
                  <a:cubicBezTo>
                    <a:pt x="419218" y="754019"/>
                    <a:pt x="279227" y="991173"/>
                    <a:pt x="215545" y="1258034"/>
                  </a:cubicBezTo>
                  <a:cubicBezTo>
                    <a:pt x="378729" y="1090139"/>
                    <a:pt x="571934" y="956907"/>
                    <a:pt x="783530" y="862903"/>
                  </a:cubicBezTo>
                  <a:close/>
                  <a:moveTo>
                    <a:pt x="935657" y="1673146"/>
                  </a:moveTo>
                  <a:lnTo>
                    <a:pt x="227023" y="1673146"/>
                  </a:lnTo>
                  <a:cubicBezTo>
                    <a:pt x="393068" y="1882941"/>
                    <a:pt x="605618" y="2045968"/>
                    <a:pt x="844267" y="2153109"/>
                  </a:cubicBezTo>
                  <a:cubicBezTo>
                    <a:pt x="897907" y="1997390"/>
                    <a:pt x="928862" y="1835739"/>
                    <a:pt x="935657" y="1673146"/>
                  </a:cubicBezTo>
                  <a:close/>
                  <a:moveTo>
                    <a:pt x="935928" y="1493146"/>
                  </a:moveTo>
                  <a:cubicBezTo>
                    <a:pt x="928922" y="1345638"/>
                    <a:pt x="902278" y="1198995"/>
                    <a:pt x="856775" y="1056956"/>
                  </a:cubicBezTo>
                  <a:cubicBezTo>
                    <a:pt x="636768" y="1156959"/>
                    <a:pt x="439487" y="1304654"/>
                    <a:pt x="281464" y="1493146"/>
                  </a:cubicBezTo>
                  <a:close/>
                  <a:moveTo>
                    <a:pt x="1469785" y="2515107"/>
                  </a:moveTo>
                  <a:cubicBezTo>
                    <a:pt x="1283000" y="2508124"/>
                    <a:pt x="1100523" y="2472287"/>
                    <a:pt x="927628" y="2411229"/>
                  </a:cubicBezTo>
                  <a:cubicBezTo>
                    <a:pt x="876831" y="2520843"/>
                    <a:pt x="814172" y="2626182"/>
                    <a:pt x="738220" y="2724387"/>
                  </a:cubicBezTo>
                  <a:cubicBezTo>
                    <a:pt x="944637" y="2881665"/>
                    <a:pt x="1196120" y="2982471"/>
                    <a:pt x="1469785" y="3005418"/>
                  </a:cubicBezTo>
                  <a:close/>
                  <a:moveTo>
                    <a:pt x="1469785" y="1673146"/>
                  </a:moveTo>
                  <a:lnTo>
                    <a:pt x="1112275" y="1673146"/>
                  </a:lnTo>
                  <a:cubicBezTo>
                    <a:pt x="1105327" y="1858153"/>
                    <a:pt x="1070032" y="2042144"/>
                    <a:pt x="1008001" y="2219039"/>
                  </a:cubicBezTo>
                  <a:cubicBezTo>
                    <a:pt x="1155519" y="2270408"/>
                    <a:pt x="1310845" y="2300826"/>
                    <a:pt x="1469785" y="2307834"/>
                  </a:cubicBezTo>
                  <a:close/>
                  <a:moveTo>
                    <a:pt x="1469785" y="898989"/>
                  </a:moveTo>
                  <a:cubicBezTo>
                    <a:pt x="1315103" y="907762"/>
                    <a:pt x="1164166" y="938783"/>
                    <a:pt x="1020939" y="990066"/>
                  </a:cubicBezTo>
                  <a:cubicBezTo>
                    <a:pt x="1074574" y="1153655"/>
                    <a:pt x="1105461" y="1322925"/>
                    <a:pt x="1112368" y="1493146"/>
                  </a:cubicBezTo>
                  <a:lnTo>
                    <a:pt x="1469785" y="1493146"/>
                  </a:lnTo>
                  <a:close/>
                  <a:moveTo>
                    <a:pt x="1469785" y="182141"/>
                  </a:moveTo>
                  <a:cubicBezTo>
                    <a:pt x="1199839" y="204777"/>
                    <a:pt x="951477" y="303168"/>
                    <a:pt x="746615" y="456764"/>
                  </a:cubicBezTo>
                  <a:cubicBezTo>
                    <a:pt x="828296" y="562801"/>
                    <a:pt x="894225" y="677310"/>
                    <a:pt x="947434" y="796072"/>
                  </a:cubicBezTo>
                  <a:cubicBezTo>
                    <a:pt x="1113886" y="736067"/>
                    <a:pt x="1289644" y="700323"/>
                    <a:pt x="1469785" y="691530"/>
                  </a:cubicBezTo>
                  <a:close/>
                  <a:moveTo>
                    <a:pt x="2150063" y="992171"/>
                  </a:moveTo>
                  <a:cubicBezTo>
                    <a:pt x="1990712" y="935501"/>
                    <a:pt x="1822242" y="902595"/>
                    <a:pt x="1649785" y="897224"/>
                  </a:cubicBezTo>
                  <a:lnTo>
                    <a:pt x="1649785" y="1493146"/>
                  </a:lnTo>
                  <a:lnTo>
                    <a:pt x="2063712" y="1493146"/>
                  </a:lnTo>
                  <a:cubicBezTo>
                    <a:pt x="2069089" y="1323887"/>
                    <a:pt x="2098366" y="1155330"/>
                    <a:pt x="2150063" y="992171"/>
                  </a:cubicBezTo>
                  <a:close/>
                  <a:moveTo>
                    <a:pt x="2168848" y="2199110"/>
                  </a:moveTo>
                  <a:cubicBezTo>
                    <a:pt x="2108555" y="2028681"/>
                    <a:pt x="2073581" y="1851532"/>
                    <a:pt x="2065295" y="1673146"/>
                  </a:cubicBezTo>
                  <a:lnTo>
                    <a:pt x="1649785" y="1673146"/>
                  </a:lnTo>
                  <a:lnTo>
                    <a:pt x="1649785" y="2307299"/>
                  </a:lnTo>
                  <a:cubicBezTo>
                    <a:pt x="1829404" y="2299517"/>
                    <a:pt x="2004315" y="2261965"/>
                    <a:pt x="2168848" y="2199110"/>
                  </a:cubicBezTo>
                  <a:close/>
                  <a:moveTo>
                    <a:pt x="2422394" y="446879"/>
                  </a:moveTo>
                  <a:cubicBezTo>
                    <a:pt x="2204309" y="287209"/>
                    <a:pt x="1938140" y="189883"/>
                    <a:pt x="1649785" y="178919"/>
                  </a:cubicBezTo>
                  <a:lnTo>
                    <a:pt x="1649785" y="689876"/>
                  </a:lnTo>
                  <a:cubicBezTo>
                    <a:pt x="1846998" y="695154"/>
                    <a:pt x="2039668" y="732502"/>
                    <a:pt x="2221721" y="797410"/>
                  </a:cubicBezTo>
                  <a:cubicBezTo>
                    <a:pt x="2275056" y="675360"/>
                    <a:pt x="2341760" y="557662"/>
                    <a:pt x="2422394" y="446879"/>
                  </a:cubicBezTo>
                  <a:close/>
                  <a:moveTo>
                    <a:pt x="2447278" y="2722123"/>
                  </a:moveTo>
                  <a:cubicBezTo>
                    <a:pt x="2366121" y="2618714"/>
                    <a:pt x="2299534" y="2507403"/>
                    <a:pt x="2246145" y="2391362"/>
                  </a:cubicBezTo>
                  <a:cubicBezTo>
                    <a:pt x="2057375" y="2464119"/>
                    <a:pt x="1856285" y="2506958"/>
                    <a:pt x="1649785" y="2514779"/>
                  </a:cubicBezTo>
                  <a:lnTo>
                    <a:pt x="1649785" y="3008639"/>
                  </a:lnTo>
                  <a:cubicBezTo>
                    <a:pt x="1949198" y="2997255"/>
                    <a:pt x="2224691" y="2892757"/>
                    <a:pt x="2447278" y="2722123"/>
                  </a:cubicBezTo>
                  <a:close/>
                  <a:moveTo>
                    <a:pt x="2878934" y="1493146"/>
                  </a:moveTo>
                  <a:cubicBezTo>
                    <a:pt x="2723190" y="1307255"/>
                    <a:pt x="2529440" y="1161128"/>
                    <a:pt x="2313862" y="1060620"/>
                  </a:cubicBezTo>
                  <a:cubicBezTo>
                    <a:pt x="2270535" y="1201714"/>
                    <a:pt x="2245604" y="1347104"/>
                    <a:pt x="2240109" y="1493146"/>
                  </a:cubicBezTo>
                  <a:close/>
                  <a:moveTo>
                    <a:pt x="2890636" y="1673146"/>
                  </a:moveTo>
                  <a:lnTo>
                    <a:pt x="2241814" y="1673146"/>
                  </a:lnTo>
                  <a:cubicBezTo>
                    <a:pt x="2249736" y="1827102"/>
                    <a:pt x="2279520" y="1979973"/>
                    <a:pt x="2329964" y="2127513"/>
                  </a:cubicBezTo>
                  <a:cubicBezTo>
                    <a:pt x="2545677" y="2019923"/>
                    <a:pt x="2738160" y="1866413"/>
                    <a:pt x="2890636" y="1673146"/>
                  </a:cubicBezTo>
                  <a:close/>
                  <a:moveTo>
                    <a:pt x="2973035" y="1284386"/>
                  </a:moveTo>
                  <a:cubicBezTo>
                    <a:pt x="2912066" y="1001840"/>
                    <a:pt x="2765308" y="751379"/>
                    <a:pt x="2561381" y="561108"/>
                  </a:cubicBezTo>
                  <a:cubicBezTo>
                    <a:pt x="2489321" y="656437"/>
                    <a:pt x="2431363" y="759225"/>
                    <a:pt x="2384553" y="865647"/>
                  </a:cubicBezTo>
                  <a:cubicBezTo>
                    <a:pt x="2604520" y="964977"/>
                    <a:pt x="2804622" y="1106677"/>
                    <a:pt x="2973035" y="1284386"/>
                  </a:cubicBezTo>
                  <a:close/>
                  <a:moveTo>
                    <a:pt x="2974277" y="1897328"/>
                  </a:moveTo>
                  <a:cubicBezTo>
                    <a:pt x="2812488" y="2073933"/>
                    <a:pt x="2619878" y="2216690"/>
                    <a:pt x="2407486" y="2319665"/>
                  </a:cubicBezTo>
                  <a:cubicBezTo>
                    <a:pt x="2454169" y="2420503"/>
                    <a:pt x="2511856" y="2517376"/>
                    <a:pt x="2582047" y="2607468"/>
                  </a:cubicBezTo>
                  <a:cubicBezTo>
                    <a:pt x="2776399" y="2417974"/>
                    <a:pt x="2916061" y="2172750"/>
                    <a:pt x="2974277" y="1897328"/>
                  </a:cubicBezTo>
                  <a:close/>
                  <a:moveTo>
                    <a:pt x="3185463" y="1593779"/>
                  </a:moveTo>
                  <a:cubicBezTo>
                    <a:pt x="3185463" y="2473999"/>
                    <a:pt x="2471904" y="3187558"/>
                    <a:pt x="1591684" y="3187558"/>
                  </a:cubicBezTo>
                  <a:cubicBezTo>
                    <a:pt x="738111" y="3187558"/>
                    <a:pt x="41261" y="2516549"/>
                    <a:pt x="1913" y="1673146"/>
                  </a:cubicBezTo>
                  <a:lnTo>
                    <a:pt x="0" y="1673146"/>
                  </a:lnTo>
                  <a:lnTo>
                    <a:pt x="0" y="1493146"/>
                  </a:lnTo>
                  <a:lnTo>
                    <a:pt x="2750" y="1493146"/>
                  </a:lnTo>
                  <a:cubicBezTo>
                    <a:pt x="50490" y="700174"/>
                    <a:pt x="679654" y="64473"/>
                    <a:pt x="1469785" y="6156"/>
                  </a:cubicBezTo>
                  <a:lnTo>
                    <a:pt x="1469785" y="0"/>
                  </a:lnTo>
                  <a:lnTo>
                    <a:pt x="1591684" y="0"/>
                  </a:lnTo>
                  <a:lnTo>
                    <a:pt x="1649785" y="0"/>
                  </a:lnTo>
                  <a:lnTo>
                    <a:pt x="1649785" y="2934"/>
                  </a:lnTo>
                  <a:cubicBezTo>
                    <a:pt x="2503127" y="31654"/>
                    <a:pt x="3185463" y="733032"/>
                    <a:pt x="3185463" y="159377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219170"/>
              <a:endParaRPr lang="ko-KR" altLang="en-US" sz="2400" dirty="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25" name="Rectangle 36"/>
            <p:cNvSpPr/>
            <p:nvPr/>
          </p:nvSpPr>
          <p:spPr>
            <a:xfrm>
              <a:off x="2781802" y="2365867"/>
              <a:ext cx="476822" cy="398586"/>
            </a:xfrm>
            <a:custGeom>
              <a:avLst/>
              <a:gdLst/>
              <a:ahLst/>
              <a:cxnLst/>
              <a:rect l="l" t="t" r="r" b="b"/>
              <a:pathLst>
                <a:path w="3186824" h="2663936">
                  <a:moveTo>
                    <a:pt x="2624444" y="2376100"/>
                  </a:moveTo>
                  <a:lnTo>
                    <a:pt x="2624444" y="2520100"/>
                  </a:lnTo>
                  <a:lnTo>
                    <a:pt x="2952463" y="2520100"/>
                  </a:lnTo>
                  <a:lnTo>
                    <a:pt x="2952463" y="2376100"/>
                  </a:lnTo>
                  <a:close/>
                  <a:moveTo>
                    <a:pt x="210911" y="2376100"/>
                  </a:moveTo>
                  <a:lnTo>
                    <a:pt x="210911" y="2520100"/>
                  </a:lnTo>
                  <a:lnTo>
                    <a:pt x="538930" y="2520100"/>
                  </a:lnTo>
                  <a:lnTo>
                    <a:pt x="538930" y="2376100"/>
                  </a:lnTo>
                  <a:close/>
                  <a:moveTo>
                    <a:pt x="2624444" y="2095269"/>
                  </a:moveTo>
                  <a:lnTo>
                    <a:pt x="2624444" y="2239269"/>
                  </a:lnTo>
                  <a:lnTo>
                    <a:pt x="2952463" y="2239269"/>
                  </a:lnTo>
                  <a:lnTo>
                    <a:pt x="2952463" y="2095269"/>
                  </a:lnTo>
                  <a:close/>
                  <a:moveTo>
                    <a:pt x="210911" y="2095269"/>
                  </a:moveTo>
                  <a:lnTo>
                    <a:pt x="210911" y="2239269"/>
                  </a:lnTo>
                  <a:lnTo>
                    <a:pt x="538930" y="2239269"/>
                  </a:lnTo>
                  <a:lnTo>
                    <a:pt x="538930" y="2095269"/>
                  </a:lnTo>
                  <a:close/>
                  <a:moveTo>
                    <a:pt x="2624444" y="1814436"/>
                  </a:moveTo>
                  <a:lnTo>
                    <a:pt x="2624444" y="1958436"/>
                  </a:lnTo>
                  <a:lnTo>
                    <a:pt x="2952463" y="1958436"/>
                  </a:lnTo>
                  <a:lnTo>
                    <a:pt x="2952463" y="1814436"/>
                  </a:lnTo>
                  <a:close/>
                  <a:moveTo>
                    <a:pt x="210911" y="1814436"/>
                  </a:moveTo>
                  <a:lnTo>
                    <a:pt x="210911" y="1958436"/>
                  </a:lnTo>
                  <a:lnTo>
                    <a:pt x="538930" y="1958436"/>
                  </a:lnTo>
                  <a:lnTo>
                    <a:pt x="538930" y="1814436"/>
                  </a:lnTo>
                  <a:close/>
                  <a:moveTo>
                    <a:pt x="2624444" y="1533603"/>
                  </a:moveTo>
                  <a:lnTo>
                    <a:pt x="2624444" y="1677603"/>
                  </a:lnTo>
                  <a:lnTo>
                    <a:pt x="2952463" y="1677603"/>
                  </a:lnTo>
                  <a:lnTo>
                    <a:pt x="2952463" y="1533603"/>
                  </a:lnTo>
                  <a:close/>
                  <a:moveTo>
                    <a:pt x="210911" y="1533603"/>
                  </a:moveTo>
                  <a:lnTo>
                    <a:pt x="210911" y="1677603"/>
                  </a:lnTo>
                  <a:lnTo>
                    <a:pt x="538930" y="1677603"/>
                  </a:lnTo>
                  <a:lnTo>
                    <a:pt x="538930" y="1533603"/>
                  </a:lnTo>
                  <a:close/>
                  <a:moveTo>
                    <a:pt x="2624444" y="1252770"/>
                  </a:moveTo>
                  <a:lnTo>
                    <a:pt x="2624444" y="1396770"/>
                  </a:lnTo>
                  <a:lnTo>
                    <a:pt x="2952463" y="1396770"/>
                  </a:lnTo>
                  <a:lnTo>
                    <a:pt x="2952463" y="1252770"/>
                  </a:lnTo>
                  <a:close/>
                  <a:moveTo>
                    <a:pt x="210911" y="1252770"/>
                  </a:moveTo>
                  <a:lnTo>
                    <a:pt x="210911" y="1396770"/>
                  </a:lnTo>
                  <a:lnTo>
                    <a:pt x="538930" y="1396770"/>
                  </a:lnTo>
                  <a:lnTo>
                    <a:pt x="538930" y="1252770"/>
                  </a:lnTo>
                  <a:close/>
                  <a:moveTo>
                    <a:pt x="2624444" y="971937"/>
                  </a:moveTo>
                  <a:lnTo>
                    <a:pt x="2624444" y="1115937"/>
                  </a:lnTo>
                  <a:lnTo>
                    <a:pt x="2952463" y="1115937"/>
                  </a:lnTo>
                  <a:lnTo>
                    <a:pt x="2952463" y="971937"/>
                  </a:lnTo>
                  <a:close/>
                  <a:moveTo>
                    <a:pt x="210911" y="971937"/>
                  </a:moveTo>
                  <a:lnTo>
                    <a:pt x="210911" y="1115937"/>
                  </a:lnTo>
                  <a:lnTo>
                    <a:pt x="538930" y="1115937"/>
                  </a:lnTo>
                  <a:lnTo>
                    <a:pt x="538930" y="971937"/>
                  </a:lnTo>
                  <a:close/>
                  <a:moveTo>
                    <a:pt x="2624444" y="691104"/>
                  </a:moveTo>
                  <a:lnTo>
                    <a:pt x="2624444" y="835104"/>
                  </a:lnTo>
                  <a:lnTo>
                    <a:pt x="2952463" y="835104"/>
                  </a:lnTo>
                  <a:lnTo>
                    <a:pt x="2952463" y="691104"/>
                  </a:lnTo>
                  <a:close/>
                  <a:moveTo>
                    <a:pt x="210911" y="691104"/>
                  </a:moveTo>
                  <a:lnTo>
                    <a:pt x="210911" y="835104"/>
                  </a:lnTo>
                  <a:lnTo>
                    <a:pt x="538930" y="835104"/>
                  </a:lnTo>
                  <a:lnTo>
                    <a:pt x="538930" y="691104"/>
                  </a:lnTo>
                  <a:close/>
                  <a:moveTo>
                    <a:pt x="988006" y="552354"/>
                  </a:moveTo>
                  <a:lnTo>
                    <a:pt x="988006" y="2111583"/>
                  </a:lnTo>
                  <a:lnTo>
                    <a:pt x="2332169" y="1331969"/>
                  </a:lnTo>
                  <a:close/>
                  <a:moveTo>
                    <a:pt x="2624444" y="410271"/>
                  </a:moveTo>
                  <a:lnTo>
                    <a:pt x="2624444" y="554271"/>
                  </a:lnTo>
                  <a:lnTo>
                    <a:pt x="2952463" y="554271"/>
                  </a:lnTo>
                  <a:lnTo>
                    <a:pt x="2952463" y="410271"/>
                  </a:lnTo>
                  <a:close/>
                  <a:moveTo>
                    <a:pt x="210911" y="410271"/>
                  </a:moveTo>
                  <a:lnTo>
                    <a:pt x="210911" y="554271"/>
                  </a:lnTo>
                  <a:lnTo>
                    <a:pt x="538930" y="554271"/>
                  </a:lnTo>
                  <a:lnTo>
                    <a:pt x="538930" y="410271"/>
                  </a:lnTo>
                  <a:close/>
                  <a:moveTo>
                    <a:pt x="2624444" y="129438"/>
                  </a:moveTo>
                  <a:lnTo>
                    <a:pt x="2624444" y="273438"/>
                  </a:lnTo>
                  <a:lnTo>
                    <a:pt x="2952463" y="273438"/>
                  </a:lnTo>
                  <a:lnTo>
                    <a:pt x="2952463" y="129438"/>
                  </a:lnTo>
                  <a:close/>
                  <a:moveTo>
                    <a:pt x="210911" y="129438"/>
                  </a:moveTo>
                  <a:lnTo>
                    <a:pt x="210911" y="273438"/>
                  </a:lnTo>
                  <a:lnTo>
                    <a:pt x="538930" y="273438"/>
                  </a:lnTo>
                  <a:lnTo>
                    <a:pt x="538930" y="129438"/>
                  </a:lnTo>
                  <a:close/>
                  <a:moveTo>
                    <a:pt x="0" y="0"/>
                  </a:moveTo>
                  <a:lnTo>
                    <a:pt x="3186824" y="0"/>
                  </a:lnTo>
                  <a:lnTo>
                    <a:pt x="3186824" y="2663936"/>
                  </a:lnTo>
                  <a:lnTo>
                    <a:pt x="0" y="266393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219170"/>
              <a:endParaRPr lang="ko-KR" altLang="en-US" sz="2400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26" name="Teardrop 6"/>
            <p:cNvSpPr/>
            <p:nvPr/>
          </p:nvSpPr>
          <p:spPr>
            <a:xfrm rot="8100000">
              <a:off x="4333779" y="1371167"/>
              <a:ext cx="402035" cy="402036"/>
            </a:xfrm>
            <a:custGeom>
              <a:avLst/>
              <a:gdLst/>
              <a:ahLst/>
              <a:cxnLst/>
              <a:rect l="l" t="t" r="r" b="b"/>
              <a:pathLst>
                <a:path w="2483832" h="2483835">
                  <a:moveTo>
                    <a:pt x="657616" y="1826218"/>
                  </a:moveTo>
                  <a:cubicBezTo>
                    <a:pt x="806520" y="1975122"/>
                    <a:pt x="1047940" y="1975122"/>
                    <a:pt x="1196844" y="1826218"/>
                  </a:cubicBezTo>
                  <a:cubicBezTo>
                    <a:pt x="1345748" y="1677314"/>
                    <a:pt x="1345748" y="1435894"/>
                    <a:pt x="1196844" y="1286990"/>
                  </a:cubicBezTo>
                  <a:cubicBezTo>
                    <a:pt x="1047940" y="1138086"/>
                    <a:pt x="806520" y="1138086"/>
                    <a:pt x="657616" y="1286990"/>
                  </a:cubicBezTo>
                  <a:cubicBezTo>
                    <a:pt x="508712" y="1435894"/>
                    <a:pt x="508712" y="1677314"/>
                    <a:pt x="657616" y="1826218"/>
                  </a:cubicBezTo>
                  <a:close/>
                  <a:moveTo>
                    <a:pt x="293335" y="2190500"/>
                  </a:moveTo>
                  <a:cubicBezTo>
                    <a:pt x="112098" y="2009262"/>
                    <a:pt x="0" y="1758885"/>
                    <a:pt x="0" y="1482325"/>
                  </a:cubicBezTo>
                  <a:cubicBezTo>
                    <a:pt x="0" y="929206"/>
                    <a:pt x="459290" y="590078"/>
                    <a:pt x="1001509" y="480815"/>
                  </a:cubicBezTo>
                  <a:cubicBezTo>
                    <a:pt x="1569704" y="366317"/>
                    <a:pt x="1861757" y="259925"/>
                    <a:pt x="2483832" y="0"/>
                  </a:cubicBezTo>
                  <a:cubicBezTo>
                    <a:pt x="2230640" y="682694"/>
                    <a:pt x="2130986" y="873716"/>
                    <a:pt x="2003018" y="1482325"/>
                  </a:cubicBezTo>
                  <a:cubicBezTo>
                    <a:pt x="1901990" y="2042180"/>
                    <a:pt x="1554627" y="2483835"/>
                    <a:pt x="1001509" y="2483835"/>
                  </a:cubicBezTo>
                  <a:cubicBezTo>
                    <a:pt x="724950" y="2483835"/>
                    <a:pt x="474573" y="2371737"/>
                    <a:pt x="293335" y="219050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219170"/>
              <a:endParaRPr lang="ko-KR" altLang="en-US" sz="2400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27" name="Rectangle 16"/>
            <p:cNvSpPr/>
            <p:nvPr/>
          </p:nvSpPr>
          <p:spPr>
            <a:xfrm rot="2700000">
              <a:off x="6027427" y="2247432"/>
              <a:ext cx="306558" cy="583241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ko-KR" altLang="en-US" sz="2400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6683096" y="3493792"/>
              <a:ext cx="451098" cy="346504"/>
            </a:xfrm>
            <a:custGeom>
              <a:avLst/>
              <a:gdLst/>
              <a:ahLst/>
              <a:cxnLst/>
              <a:rect l="l" t="t" r="r" b="b"/>
              <a:pathLst>
                <a:path w="3186824" h="2447912">
                  <a:moveTo>
                    <a:pt x="1917737" y="1021643"/>
                  </a:moveTo>
                  <a:cubicBezTo>
                    <a:pt x="2188548" y="1021643"/>
                    <a:pt x="2408083" y="1241178"/>
                    <a:pt x="2408083" y="1511989"/>
                  </a:cubicBezTo>
                  <a:cubicBezTo>
                    <a:pt x="2408083" y="1782800"/>
                    <a:pt x="2188548" y="2002335"/>
                    <a:pt x="1917737" y="2002335"/>
                  </a:cubicBezTo>
                  <a:cubicBezTo>
                    <a:pt x="1646926" y="2002335"/>
                    <a:pt x="1427391" y="1782800"/>
                    <a:pt x="1427391" y="1511989"/>
                  </a:cubicBezTo>
                  <a:cubicBezTo>
                    <a:pt x="1427391" y="1241178"/>
                    <a:pt x="1646926" y="1021643"/>
                    <a:pt x="1917737" y="1021643"/>
                  </a:cubicBezTo>
                  <a:close/>
                  <a:moveTo>
                    <a:pt x="1917737" y="827913"/>
                  </a:moveTo>
                  <a:cubicBezTo>
                    <a:pt x="1539932" y="827913"/>
                    <a:pt x="1233661" y="1134184"/>
                    <a:pt x="1233661" y="1511989"/>
                  </a:cubicBezTo>
                  <a:cubicBezTo>
                    <a:pt x="1233661" y="1889794"/>
                    <a:pt x="1539932" y="2196065"/>
                    <a:pt x="1917737" y="2196065"/>
                  </a:cubicBezTo>
                  <a:cubicBezTo>
                    <a:pt x="2295542" y="2196065"/>
                    <a:pt x="2601813" y="1889794"/>
                    <a:pt x="2601813" y="1511989"/>
                  </a:cubicBezTo>
                  <a:cubicBezTo>
                    <a:pt x="2601813" y="1134184"/>
                    <a:pt x="2295542" y="827913"/>
                    <a:pt x="1917737" y="827913"/>
                  </a:cubicBezTo>
                  <a:close/>
                  <a:moveTo>
                    <a:pt x="1112286" y="675885"/>
                  </a:moveTo>
                  <a:lnTo>
                    <a:pt x="1112286" y="830188"/>
                  </a:lnTo>
                  <a:lnTo>
                    <a:pt x="1328310" y="830188"/>
                  </a:lnTo>
                  <a:lnTo>
                    <a:pt x="1328310" y="675885"/>
                  </a:lnTo>
                  <a:close/>
                  <a:moveTo>
                    <a:pt x="2586084" y="626422"/>
                  </a:moveTo>
                  <a:lnTo>
                    <a:pt x="2586084" y="830188"/>
                  </a:lnTo>
                  <a:lnTo>
                    <a:pt x="3001340" y="830188"/>
                  </a:lnTo>
                  <a:lnTo>
                    <a:pt x="3001340" y="626422"/>
                  </a:lnTo>
                  <a:close/>
                  <a:moveTo>
                    <a:pt x="1593701" y="108218"/>
                  </a:moveTo>
                  <a:lnTo>
                    <a:pt x="1593701" y="432905"/>
                  </a:lnTo>
                  <a:lnTo>
                    <a:pt x="2241773" y="432905"/>
                  </a:lnTo>
                  <a:lnTo>
                    <a:pt x="2241773" y="108218"/>
                  </a:lnTo>
                  <a:close/>
                  <a:moveTo>
                    <a:pt x="1452512" y="0"/>
                  </a:moveTo>
                  <a:lnTo>
                    <a:pt x="2382963" y="0"/>
                  </a:lnTo>
                  <a:cubicBezTo>
                    <a:pt x="2433311" y="0"/>
                    <a:pt x="2474127" y="40816"/>
                    <a:pt x="2474127" y="91164"/>
                  </a:cubicBezTo>
                  <a:lnTo>
                    <a:pt x="2474127" y="432905"/>
                  </a:lnTo>
                  <a:lnTo>
                    <a:pt x="2933014" y="432905"/>
                  </a:lnTo>
                  <a:cubicBezTo>
                    <a:pt x="3073189" y="432905"/>
                    <a:pt x="3186824" y="546540"/>
                    <a:pt x="3186824" y="686715"/>
                  </a:cubicBezTo>
                  <a:lnTo>
                    <a:pt x="3186824" y="2194102"/>
                  </a:lnTo>
                  <a:cubicBezTo>
                    <a:pt x="3186824" y="2334277"/>
                    <a:pt x="3073189" y="2447912"/>
                    <a:pt x="2933014" y="2447912"/>
                  </a:cubicBezTo>
                  <a:lnTo>
                    <a:pt x="253810" y="2447912"/>
                  </a:lnTo>
                  <a:cubicBezTo>
                    <a:pt x="113635" y="2447912"/>
                    <a:pt x="0" y="2334277"/>
                    <a:pt x="0" y="2194102"/>
                  </a:cubicBezTo>
                  <a:lnTo>
                    <a:pt x="0" y="686715"/>
                  </a:lnTo>
                  <a:cubicBezTo>
                    <a:pt x="0" y="546540"/>
                    <a:pt x="113635" y="432905"/>
                    <a:pt x="253810" y="432905"/>
                  </a:cubicBezTo>
                  <a:lnTo>
                    <a:pt x="307082" y="432905"/>
                  </a:lnTo>
                  <a:lnTo>
                    <a:pt x="307082" y="313169"/>
                  </a:lnTo>
                  <a:cubicBezTo>
                    <a:pt x="307082" y="287995"/>
                    <a:pt x="327490" y="267587"/>
                    <a:pt x="352664" y="267587"/>
                  </a:cubicBezTo>
                  <a:lnTo>
                    <a:pt x="817888" y="267587"/>
                  </a:lnTo>
                  <a:cubicBezTo>
                    <a:pt x="843062" y="267587"/>
                    <a:pt x="863470" y="287995"/>
                    <a:pt x="863470" y="313169"/>
                  </a:cubicBezTo>
                  <a:lnTo>
                    <a:pt x="863470" y="432905"/>
                  </a:lnTo>
                  <a:lnTo>
                    <a:pt x="1361348" y="432905"/>
                  </a:lnTo>
                  <a:lnTo>
                    <a:pt x="1361348" y="91164"/>
                  </a:lnTo>
                  <a:cubicBezTo>
                    <a:pt x="1361348" y="40816"/>
                    <a:pt x="1402164" y="0"/>
                    <a:pt x="145251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219170"/>
              <a:endParaRPr lang="ko-KR" altLang="en-US" sz="2400">
                <a:solidFill>
                  <a:prstClr val="white"/>
                </a:solidFill>
                <a:latin typeface="Arial"/>
              </a:endParaRPr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4722759" y="3079004"/>
              <a:ext cx="543317" cy="824717"/>
              <a:chOff x="4661983" y="2106581"/>
              <a:chExt cx="509735" cy="773742"/>
            </a:xfrm>
            <a:solidFill>
              <a:schemeClr val="accent6">
                <a:lumMod val="60000"/>
                <a:lumOff val="40000"/>
              </a:schemeClr>
            </a:solidFill>
          </p:grpSpPr>
          <p:sp>
            <p:nvSpPr>
              <p:cNvPr id="16" name="Rounded Rectangle 15"/>
              <p:cNvSpPr/>
              <p:nvPr/>
            </p:nvSpPr>
            <p:spPr>
              <a:xfrm rot="3148397">
                <a:off x="4756549" y="2012015"/>
                <a:ext cx="265003" cy="454135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1219170"/>
                <a:endParaRPr lang="ko-KR" altLang="en-US" sz="2400">
                  <a:solidFill>
                    <a:prstClr val="black"/>
                  </a:solidFill>
                  <a:latin typeface="Arial"/>
                </a:endParaRPr>
              </a:p>
            </p:txBody>
          </p:sp>
          <p:sp>
            <p:nvSpPr>
              <p:cNvPr id="17" name="Rounded Rectangle 16"/>
              <p:cNvSpPr/>
              <p:nvPr/>
            </p:nvSpPr>
            <p:spPr>
              <a:xfrm rot="3148397">
                <a:off x="4786261" y="2266384"/>
                <a:ext cx="265003" cy="454135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1219170"/>
                <a:endParaRPr lang="ko-KR" altLang="en-US" sz="2400">
                  <a:solidFill>
                    <a:prstClr val="black"/>
                  </a:solidFill>
                  <a:latin typeface="Arial"/>
                </a:endParaRPr>
              </a:p>
            </p:txBody>
          </p:sp>
          <p:sp>
            <p:nvSpPr>
              <p:cNvPr id="18" name="Rounded Rectangle 17"/>
              <p:cNvSpPr/>
              <p:nvPr/>
            </p:nvSpPr>
            <p:spPr>
              <a:xfrm rot="3148397">
                <a:off x="4812149" y="2520754"/>
                <a:ext cx="265003" cy="454135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1219170"/>
                <a:endParaRPr lang="ko-KR" altLang="en-US" sz="2400">
                  <a:solidFill>
                    <a:prstClr val="black"/>
                  </a:solidFill>
                  <a:latin typeface="Arial"/>
                </a:endParaRPr>
              </a:p>
            </p:txBody>
          </p:sp>
        </p:grpSp>
        <p:sp>
          <p:nvSpPr>
            <p:cNvPr id="43" name="Oval 21">
              <a:extLst>
                <a:ext uri="{FF2B5EF4-FFF2-40B4-BE49-F238E27FC236}">
                  <a16:creationId xmlns:a16="http://schemas.microsoft.com/office/drawing/2014/main" id="{E319CF58-F4E8-4E80-80CB-773B5880960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3117" y="3412381"/>
              <a:ext cx="505106" cy="509325"/>
            </a:xfrm>
            <a:custGeom>
              <a:avLst/>
              <a:gdLst/>
              <a:ahLst/>
              <a:cxnLst/>
              <a:rect l="l" t="t" r="r" b="b"/>
              <a:pathLst>
                <a:path w="1652142" h="1665940">
                  <a:moveTo>
                    <a:pt x="898689" y="548008"/>
                  </a:moveTo>
                  <a:cubicBezTo>
                    <a:pt x="737950" y="504938"/>
                    <a:pt x="572731" y="600328"/>
                    <a:pt x="529661" y="761066"/>
                  </a:cubicBezTo>
                  <a:cubicBezTo>
                    <a:pt x="486591" y="921805"/>
                    <a:pt x="581980" y="1087025"/>
                    <a:pt x="742719" y="1130094"/>
                  </a:cubicBezTo>
                  <a:cubicBezTo>
                    <a:pt x="903458" y="1173164"/>
                    <a:pt x="1068677" y="1077775"/>
                    <a:pt x="1111747" y="917036"/>
                  </a:cubicBezTo>
                  <a:cubicBezTo>
                    <a:pt x="1154817" y="756297"/>
                    <a:pt x="1059428" y="591077"/>
                    <a:pt x="898689" y="548008"/>
                  </a:cubicBezTo>
                  <a:close/>
                  <a:moveTo>
                    <a:pt x="952303" y="347916"/>
                  </a:moveTo>
                  <a:cubicBezTo>
                    <a:pt x="1223549" y="420596"/>
                    <a:pt x="1384519" y="699404"/>
                    <a:pt x="1311839" y="970650"/>
                  </a:cubicBezTo>
                  <a:cubicBezTo>
                    <a:pt x="1239159" y="1241896"/>
                    <a:pt x="960351" y="1402866"/>
                    <a:pt x="689105" y="1330186"/>
                  </a:cubicBezTo>
                  <a:cubicBezTo>
                    <a:pt x="417859" y="1257506"/>
                    <a:pt x="256889" y="978698"/>
                    <a:pt x="329569" y="707451"/>
                  </a:cubicBezTo>
                  <a:cubicBezTo>
                    <a:pt x="402249" y="436205"/>
                    <a:pt x="681057" y="275235"/>
                    <a:pt x="952303" y="347916"/>
                  </a:cubicBezTo>
                  <a:close/>
                  <a:moveTo>
                    <a:pt x="971799" y="275155"/>
                  </a:moveTo>
                  <a:cubicBezTo>
                    <a:pt x="660368" y="191707"/>
                    <a:pt x="340256" y="376524"/>
                    <a:pt x="256808" y="687955"/>
                  </a:cubicBezTo>
                  <a:cubicBezTo>
                    <a:pt x="173361" y="999387"/>
                    <a:pt x="358178" y="1319499"/>
                    <a:pt x="669609" y="1402947"/>
                  </a:cubicBezTo>
                  <a:cubicBezTo>
                    <a:pt x="981040" y="1486395"/>
                    <a:pt x="1301152" y="1301577"/>
                    <a:pt x="1384600" y="990146"/>
                  </a:cubicBezTo>
                  <a:cubicBezTo>
                    <a:pt x="1468047" y="678715"/>
                    <a:pt x="1283230" y="358603"/>
                    <a:pt x="971799" y="275155"/>
                  </a:cubicBezTo>
                  <a:close/>
                  <a:moveTo>
                    <a:pt x="1652142" y="394531"/>
                  </a:moveTo>
                  <a:lnTo>
                    <a:pt x="1649662" y="403784"/>
                  </a:lnTo>
                  <a:lnTo>
                    <a:pt x="1647140" y="399895"/>
                  </a:lnTo>
                  <a:close/>
                  <a:moveTo>
                    <a:pt x="1158157" y="65026"/>
                  </a:moveTo>
                  <a:lnTo>
                    <a:pt x="1154679" y="271718"/>
                  </a:lnTo>
                  <a:lnTo>
                    <a:pt x="1148331" y="270017"/>
                  </a:lnTo>
                  <a:cubicBezTo>
                    <a:pt x="1200055" y="299127"/>
                    <a:pt x="1246804" y="334821"/>
                    <a:pt x="1286346" y="377149"/>
                  </a:cubicBezTo>
                  <a:lnTo>
                    <a:pt x="1470353" y="331395"/>
                  </a:lnTo>
                  <a:lnTo>
                    <a:pt x="1588305" y="553229"/>
                  </a:lnTo>
                  <a:lnTo>
                    <a:pt x="1457194" y="671432"/>
                  </a:lnTo>
                  <a:cubicBezTo>
                    <a:pt x="1473630" y="731297"/>
                    <a:pt x="1481376" y="793983"/>
                    <a:pt x="1478595" y="857704"/>
                  </a:cubicBezTo>
                  <a:lnTo>
                    <a:pt x="1642362" y="948616"/>
                  </a:lnTo>
                  <a:lnTo>
                    <a:pt x="1577335" y="1191298"/>
                  </a:lnTo>
                  <a:lnTo>
                    <a:pt x="1378614" y="1187955"/>
                  </a:lnTo>
                  <a:cubicBezTo>
                    <a:pt x="1353489" y="1229936"/>
                    <a:pt x="1323048" y="1267799"/>
                    <a:pt x="1288939" y="1301599"/>
                  </a:cubicBezTo>
                  <a:lnTo>
                    <a:pt x="1354201" y="1471932"/>
                  </a:lnTo>
                  <a:lnTo>
                    <a:pt x="1148396" y="1616039"/>
                  </a:lnTo>
                  <a:lnTo>
                    <a:pt x="992294" y="1480516"/>
                  </a:lnTo>
                  <a:lnTo>
                    <a:pt x="1011291" y="1467215"/>
                  </a:lnTo>
                  <a:cubicBezTo>
                    <a:pt x="951500" y="1486565"/>
                    <a:pt x="888271" y="1495869"/>
                    <a:pt x="823805" y="1495510"/>
                  </a:cubicBezTo>
                  <a:lnTo>
                    <a:pt x="729193" y="1665940"/>
                  </a:lnTo>
                  <a:lnTo>
                    <a:pt x="486511" y="1600914"/>
                  </a:lnTo>
                  <a:lnTo>
                    <a:pt x="489790" y="1406012"/>
                  </a:lnTo>
                  <a:cubicBezTo>
                    <a:pt x="438364" y="1376702"/>
                    <a:pt x="391917" y="1340859"/>
                    <a:pt x="352658" y="1298452"/>
                  </a:cubicBezTo>
                  <a:lnTo>
                    <a:pt x="355803" y="1305197"/>
                  </a:lnTo>
                  <a:lnTo>
                    <a:pt x="152856" y="1344512"/>
                  </a:lnTo>
                  <a:lnTo>
                    <a:pt x="46675" y="1116809"/>
                  </a:lnTo>
                  <a:lnTo>
                    <a:pt x="183929" y="1005520"/>
                  </a:lnTo>
                  <a:cubicBezTo>
                    <a:pt x="169279" y="951824"/>
                    <a:pt x="161626" y="895865"/>
                    <a:pt x="161615" y="838915"/>
                  </a:cubicBezTo>
                  <a:lnTo>
                    <a:pt x="0" y="749197"/>
                  </a:lnTo>
                  <a:lnTo>
                    <a:pt x="65026" y="506515"/>
                  </a:lnTo>
                  <a:lnTo>
                    <a:pt x="250227" y="509630"/>
                  </a:lnTo>
                  <a:cubicBezTo>
                    <a:pt x="275353" y="465291"/>
                    <a:pt x="305693" y="424864"/>
                    <a:pt x="340015" y="388679"/>
                  </a:cubicBezTo>
                  <a:lnTo>
                    <a:pt x="277984" y="197357"/>
                  </a:lnTo>
                  <a:lnTo>
                    <a:pt x="491050" y="64219"/>
                  </a:lnTo>
                  <a:lnTo>
                    <a:pt x="639843" y="207726"/>
                  </a:lnTo>
                  <a:lnTo>
                    <a:pt x="638348" y="208660"/>
                  </a:lnTo>
                  <a:cubicBezTo>
                    <a:pt x="696840" y="190256"/>
                    <a:pt x="758594" y="181748"/>
                    <a:pt x="821488" y="182440"/>
                  </a:cubicBezTo>
                  <a:lnTo>
                    <a:pt x="815140" y="180739"/>
                  </a:lnTo>
                  <a:lnTo>
                    <a:pt x="91547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219170"/>
              <a:endParaRPr lang="ko-KR" altLang="en-US" sz="2400">
                <a:solidFill>
                  <a:prstClr val="white"/>
                </a:solidFill>
                <a:latin typeface="Arial"/>
              </a:endParaRPr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3C028CD8-50F9-441C-B377-B33E25E5C3FB}"/>
              </a:ext>
            </a:extLst>
          </p:cNvPr>
          <p:cNvGrpSpPr/>
          <p:nvPr/>
        </p:nvGrpSpPr>
        <p:grpSpPr>
          <a:xfrm>
            <a:off x="475329" y="1027270"/>
            <a:ext cx="11241343" cy="3524471"/>
            <a:chOff x="3563888" y="770452"/>
            <a:chExt cx="5498466" cy="2643353"/>
          </a:xfrm>
        </p:grpSpPr>
        <p:sp>
          <p:nvSpPr>
            <p:cNvPr id="46" name="Frame 20">
              <a:extLst>
                <a:ext uri="{FF2B5EF4-FFF2-40B4-BE49-F238E27FC236}">
                  <a16:creationId xmlns:a16="http://schemas.microsoft.com/office/drawing/2014/main" id="{06310326-EC9D-4EC0-AB45-84628F03B76C}"/>
                </a:ext>
              </a:extLst>
            </p:cNvPr>
            <p:cNvSpPr/>
            <p:nvPr/>
          </p:nvSpPr>
          <p:spPr>
            <a:xfrm>
              <a:off x="3563888" y="770452"/>
              <a:ext cx="5498466" cy="2643353"/>
            </a:xfrm>
            <a:prstGeom prst="frame">
              <a:avLst>
                <a:gd name="adj1" fmla="val 1918"/>
              </a:avLst>
            </a:pr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219170"/>
              <a:endParaRPr lang="ko-KR" altLang="en-US" sz="2400" dirty="0">
                <a:solidFill>
                  <a:prstClr val="black"/>
                </a:solidFill>
                <a:latin typeface="Arial"/>
              </a:endParaRPr>
            </a:p>
          </p:txBody>
        </p:sp>
        <p:grpSp>
          <p:nvGrpSpPr>
            <p:cNvPr id="47" name="Group 22">
              <a:extLst>
                <a:ext uri="{FF2B5EF4-FFF2-40B4-BE49-F238E27FC236}">
                  <a16:creationId xmlns:a16="http://schemas.microsoft.com/office/drawing/2014/main" id="{5E8E0392-AF0C-4097-AF4A-E3C8D346A239}"/>
                </a:ext>
              </a:extLst>
            </p:cNvPr>
            <p:cNvGrpSpPr/>
            <p:nvPr/>
          </p:nvGrpSpPr>
          <p:grpSpPr>
            <a:xfrm>
              <a:off x="3834424" y="955375"/>
              <a:ext cx="5127625" cy="819802"/>
              <a:chOff x="300361" y="1376682"/>
              <a:chExt cx="2936827" cy="1176509"/>
            </a:xfrm>
          </p:grpSpPr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9DB6989F-7D72-46C7-9F8A-0D320F903DEE}"/>
                  </a:ext>
                </a:extLst>
              </p:cNvPr>
              <p:cNvSpPr txBox="1"/>
              <p:nvPr/>
            </p:nvSpPr>
            <p:spPr>
              <a:xfrm>
                <a:off x="300361" y="1658759"/>
                <a:ext cx="2936827" cy="8944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1219170"/>
                <a:r>
                  <a:rPr lang="ko-KR" altLang="en-US" sz="16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Arial"/>
                    <a:cs typeface="Arial" pitchFamily="34" charset="0"/>
                  </a:rPr>
                  <a:t>온라인 웹 게임을 만들기 위해선 실시간으로 상호작용할 필요가 있습니다</a:t>
                </a:r>
                <a:r>
                  <a:rPr lang="en-US" altLang="ko-KR" sz="16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Arial"/>
                    <a:cs typeface="Arial" pitchFamily="34" charset="0"/>
                  </a:rPr>
                  <a:t>.</a:t>
                </a:r>
              </a:p>
              <a:p>
                <a:pPr defTabSz="1219170"/>
                <a:r>
                  <a:rPr lang="ko-KR" altLang="en-US" sz="16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Arial"/>
                    <a:cs typeface="Arial" pitchFamily="34" charset="0"/>
                  </a:rPr>
                  <a:t>웹 상에서 별도의 프로그램 없이 실시간으로 의사소통을 주고 받을 수 있다면</a:t>
                </a:r>
                <a:r>
                  <a:rPr lang="en-US" altLang="ko-KR" sz="16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Arial"/>
                    <a:cs typeface="Arial" pitchFamily="34" charset="0"/>
                  </a:rPr>
                  <a:t>, </a:t>
                </a:r>
                <a:r>
                  <a:rPr lang="ko-KR" altLang="en-US" sz="16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Arial"/>
                    <a:cs typeface="Arial" pitchFamily="34" charset="0"/>
                  </a:rPr>
                  <a:t>메신저 이상의 기능을 할 수 있을 것입니다</a:t>
                </a:r>
                <a:r>
                  <a:rPr lang="en-US" altLang="ko-KR" sz="16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Arial"/>
                    <a:cs typeface="Arial" pitchFamily="34" charset="0"/>
                  </a:rPr>
                  <a:t>.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B8CD436-5566-4F1E-9576-76666E90B311}"/>
                  </a:ext>
                </a:extLst>
              </p:cNvPr>
              <p:cNvSpPr txBox="1"/>
              <p:nvPr/>
            </p:nvSpPr>
            <p:spPr>
              <a:xfrm>
                <a:off x="300361" y="1376682"/>
                <a:ext cx="2936827" cy="3643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1219170"/>
                <a:r>
                  <a:rPr lang="ko-KR" altLang="en-US" sz="1600" b="1" dirty="0">
                    <a:solidFill>
                      <a:srgbClr val="D15A12"/>
                    </a:solidFill>
                    <a:latin typeface="Arial"/>
                    <a:cs typeface="Arial" pitchFamily="34" charset="0"/>
                  </a:rPr>
                  <a:t>실시간 온라인 상호작용</a:t>
                </a:r>
              </a:p>
            </p:txBody>
          </p:sp>
        </p:grp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5EAB6D80-6F2E-4521-AB37-7A13D888739B}"/>
                </a:ext>
              </a:extLst>
            </p:cNvPr>
            <p:cNvSpPr txBox="1"/>
            <p:nvPr/>
          </p:nvSpPr>
          <p:spPr>
            <a:xfrm>
              <a:off x="3812017" y="2075814"/>
              <a:ext cx="5127625" cy="253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219170"/>
              <a:r>
                <a:rPr lang="ko-KR" altLang="en-US" sz="16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/>
                  <a:cs typeface="Arial" pitchFamily="34" charset="0"/>
                </a:rPr>
                <a:t>현재 존재하는 웹의 최신 기술들을 배울 수 있는 기회이며</a:t>
              </a:r>
              <a:r>
                <a:rPr lang="en-US" altLang="ko-KR" sz="16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/>
                  <a:cs typeface="Arial" pitchFamily="34" charset="0"/>
                </a:rPr>
                <a:t>, </a:t>
              </a:r>
              <a:r>
                <a:rPr lang="ko-KR" altLang="en-US" sz="16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/>
                  <a:cs typeface="Arial" pitchFamily="34" charset="0"/>
                </a:rPr>
                <a:t>이러한 기술들에 익숙해질 수 있습니다</a:t>
              </a:r>
              <a:r>
                <a:rPr lang="en-US" altLang="ko-KR" sz="16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/>
                  <a:cs typeface="Arial" pitchFamily="34" charset="0"/>
                </a:rPr>
                <a:t>.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F366D4D2-2C2A-4E13-A71D-2C4923959759}"/>
                </a:ext>
              </a:extLst>
            </p:cNvPr>
            <p:cNvSpPr txBox="1"/>
            <p:nvPr/>
          </p:nvSpPr>
          <p:spPr>
            <a:xfrm>
              <a:off x="3812017" y="1879260"/>
              <a:ext cx="5127625" cy="253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219170"/>
              <a:r>
                <a:rPr lang="en-US" altLang="ko-KR" sz="1600" b="1" dirty="0">
                  <a:solidFill>
                    <a:srgbClr val="D15A12"/>
                  </a:solidFill>
                  <a:latin typeface="Arial"/>
                  <a:cs typeface="Arial" pitchFamily="34" charset="0"/>
                </a:rPr>
                <a:t>HTML5, </a:t>
              </a:r>
              <a:r>
                <a:rPr lang="en-US" altLang="ko-KR" sz="1600" b="1" dirty="0" err="1">
                  <a:solidFill>
                    <a:srgbClr val="D15A12"/>
                  </a:solidFill>
                  <a:latin typeface="Arial"/>
                  <a:cs typeface="Arial" pitchFamily="34" charset="0"/>
                </a:rPr>
                <a:t>WebAssembly</a:t>
              </a:r>
              <a:r>
                <a:rPr lang="en-US" altLang="ko-KR" sz="1600" b="1" dirty="0">
                  <a:solidFill>
                    <a:srgbClr val="D15A12"/>
                  </a:solidFill>
                  <a:latin typeface="Arial"/>
                  <a:cs typeface="Arial" pitchFamily="34" charset="0"/>
                </a:rPr>
                <a:t>, WebGL </a:t>
              </a:r>
              <a:r>
                <a:rPr lang="ko-KR" altLang="en-US" sz="1600" b="1" dirty="0">
                  <a:solidFill>
                    <a:srgbClr val="D15A12"/>
                  </a:solidFill>
                  <a:latin typeface="Arial"/>
                  <a:cs typeface="Arial" pitchFamily="34" charset="0"/>
                </a:rPr>
                <a:t>등의 최신 기술 사용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D6F24EA1-2DF7-40FF-A2B0-BB9F4F63FF2A}"/>
                </a:ext>
              </a:extLst>
            </p:cNvPr>
            <p:cNvSpPr txBox="1"/>
            <p:nvPr/>
          </p:nvSpPr>
          <p:spPr>
            <a:xfrm>
              <a:off x="3812017" y="2810524"/>
              <a:ext cx="5127625" cy="4385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219170"/>
              <a:r>
                <a:rPr lang="ko-KR" altLang="en-US" sz="16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/>
                  <a:cs typeface="Arial" pitchFamily="34" charset="0"/>
                </a:rPr>
                <a:t>만약 별도의 프로그램의 도움 없이 고사양의 게임을 할 수 있는 날이 오게 된다면</a:t>
              </a:r>
              <a:r>
                <a:rPr lang="en-US" altLang="ko-KR" sz="16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/>
                  <a:cs typeface="Arial" pitchFamily="34" charset="0"/>
                </a:rPr>
                <a:t>, </a:t>
              </a:r>
              <a:r>
                <a:rPr lang="ko-KR" altLang="en-US" sz="16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/>
                  <a:cs typeface="Arial" pitchFamily="34" charset="0"/>
                </a:rPr>
                <a:t>웹 브라우저로 거의 모든 것을 할 수 있을 것입니다</a:t>
              </a:r>
              <a:r>
                <a:rPr lang="en-US" altLang="ko-KR" sz="16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/>
                  <a:cs typeface="Arial" pitchFamily="34" charset="0"/>
                </a:rPr>
                <a:t>.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2CE9294-97CB-496F-A050-72A9A61E41D1}"/>
                </a:ext>
              </a:extLst>
            </p:cNvPr>
            <p:cNvSpPr txBox="1"/>
            <p:nvPr/>
          </p:nvSpPr>
          <p:spPr>
            <a:xfrm>
              <a:off x="3812017" y="2613970"/>
              <a:ext cx="5127625" cy="253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219170"/>
              <a:r>
                <a:rPr lang="ko-KR" altLang="en-US" sz="1600" b="1" dirty="0">
                  <a:solidFill>
                    <a:srgbClr val="D15A12"/>
                  </a:solidFill>
                  <a:latin typeface="Arial"/>
                  <a:cs typeface="Arial" pitchFamily="34" charset="0"/>
                </a:rPr>
                <a:t>웹의 기능 확장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36971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44"/>
          <p:cNvSpPr txBox="1">
            <a:spLocks noGrp="1"/>
          </p:cNvSpPr>
          <p:nvPr>
            <p:ph type="body" idx="1"/>
          </p:nvPr>
        </p:nvSpPr>
        <p:spPr>
          <a:xfrm>
            <a:off x="0" y="164637"/>
            <a:ext cx="121920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indent="0">
              <a:spcBef>
                <a:spcPts val="0"/>
              </a:spcBef>
            </a:pPr>
            <a:r>
              <a:rPr lang="ko"/>
              <a:t>WEB GAME</a:t>
            </a:r>
            <a:endParaRPr/>
          </a:p>
        </p:txBody>
      </p:sp>
      <p:sp>
        <p:nvSpPr>
          <p:cNvPr id="206" name="Google Shape;206;p44"/>
          <p:cNvSpPr txBox="1">
            <a:spLocks noGrp="1"/>
          </p:cNvSpPr>
          <p:nvPr>
            <p:ph type="body" idx="2"/>
          </p:nvPr>
        </p:nvSpPr>
        <p:spPr>
          <a:xfrm>
            <a:off x="0" y="1700817"/>
            <a:ext cx="12192000" cy="38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indent="0">
              <a:spcBef>
                <a:spcPts val="0"/>
              </a:spcBef>
            </a:pPr>
            <a:r>
              <a:rPr lang="ko" altLang="en-US" sz="2667" b="1">
                <a:solidFill>
                  <a:schemeClr val="lt1"/>
                </a:solidFill>
              </a:rPr>
              <a:t>웹게임 이란</a:t>
            </a:r>
            <a:r>
              <a:rPr lang="en-US" altLang="ko" sz="2667" b="1">
                <a:solidFill>
                  <a:schemeClr val="lt1"/>
                </a:solidFill>
              </a:rPr>
              <a:t>?</a:t>
            </a:r>
            <a:endParaRPr sz="2667" b="1">
              <a:solidFill>
                <a:schemeClr val="lt1"/>
              </a:solidFill>
            </a:endParaRPr>
          </a:p>
        </p:txBody>
      </p:sp>
      <p:sp>
        <p:nvSpPr>
          <p:cNvPr id="207" name="Google Shape;207;p44"/>
          <p:cNvSpPr txBox="1"/>
          <p:nvPr/>
        </p:nvSpPr>
        <p:spPr>
          <a:xfrm>
            <a:off x="0" y="2551033"/>
            <a:ext cx="12192000" cy="1820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 defTabSz="1219170" latinLnBrk="0">
              <a:buClr>
                <a:srgbClr val="179A9D"/>
              </a:buClr>
              <a:buSzPts val="1400"/>
            </a:pPr>
            <a:r>
              <a:rPr lang="ko" altLang="en-US" sz="2400" kern="0">
                <a:solidFill>
                  <a:srgbClr val="179A9D"/>
                </a:solidFill>
                <a:latin typeface="Arial"/>
                <a:ea typeface="Arial"/>
                <a:cs typeface="Arial"/>
                <a:sym typeface="Arial"/>
              </a:rPr>
              <a:t>온라인 게임 중 별도의 클라이언트 설치 절차를 거치지 않고</a:t>
            </a:r>
            <a:endParaRPr sz="2400" kern="0">
              <a:solidFill>
                <a:srgbClr val="179A9D"/>
              </a:solidFill>
              <a:latin typeface="Arial"/>
              <a:ea typeface="Arial"/>
              <a:cs typeface="Arial"/>
              <a:sym typeface="Arial"/>
            </a:endParaRPr>
          </a:p>
          <a:p>
            <a:pPr algn="ctr" defTabSz="1219170" latinLnBrk="0">
              <a:buClr>
                <a:srgbClr val="179A9D"/>
              </a:buClr>
              <a:buSzPts val="1400"/>
            </a:pPr>
            <a:r>
              <a:rPr lang="ko" altLang="en-US" sz="2400" kern="0">
                <a:solidFill>
                  <a:srgbClr val="179A9D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algn="ctr" defTabSz="1219170" latinLnBrk="0">
              <a:buClr>
                <a:srgbClr val="179A9D"/>
              </a:buClr>
              <a:buSzPts val="1400"/>
            </a:pPr>
            <a:r>
              <a:rPr lang="ko" altLang="en-US" sz="2400" kern="0">
                <a:solidFill>
                  <a:srgbClr val="179A9D"/>
                </a:solidFill>
                <a:latin typeface="Arial"/>
                <a:ea typeface="Arial"/>
                <a:cs typeface="Arial"/>
                <a:sym typeface="Arial"/>
              </a:rPr>
              <a:t>웹 브라우저 상에서 플레이할 수 있는 게임의 통칭</a:t>
            </a:r>
            <a:r>
              <a:rPr lang="en-US" altLang="ko" sz="2400" kern="0">
                <a:solidFill>
                  <a:srgbClr val="179A9D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400" kern="0">
              <a:solidFill>
                <a:srgbClr val="179A9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44"/>
          <p:cNvSpPr txBox="1"/>
          <p:nvPr/>
        </p:nvSpPr>
        <p:spPr>
          <a:xfrm>
            <a:off x="2262187" y="4838021"/>
            <a:ext cx="7667627" cy="1280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defTabSz="1219170" latinLnBrk="0">
              <a:buClr>
                <a:srgbClr val="179A9D"/>
              </a:buClr>
              <a:buSzPts val="1400"/>
            </a:pPr>
            <a:r>
              <a:rPr lang="ko" altLang="en-US" sz="1867" b="1" kern="0">
                <a:solidFill>
                  <a:srgbClr val="179A9D"/>
                </a:solidFill>
                <a:latin typeface="Arial"/>
                <a:ea typeface="Arial"/>
                <a:cs typeface="Arial"/>
                <a:sym typeface="Arial"/>
              </a:rPr>
              <a:t>장점 </a:t>
            </a:r>
            <a:r>
              <a:rPr lang="en-US" altLang="ko" sz="1867" b="1" kern="0">
                <a:solidFill>
                  <a:srgbClr val="179A9D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ko" altLang="en-US" sz="1867" b="1" kern="0">
                <a:solidFill>
                  <a:srgbClr val="179A9D"/>
                </a:solidFill>
                <a:latin typeface="Arial"/>
                <a:ea typeface="Arial"/>
                <a:cs typeface="Arial"/>
                <a:sym typeface="Arial"/>
              </a:rPr>
              <a:t>설치가 필요 없어 쉽게 접근 할 수 있다</a:t>
            </a:r>
            <a:r>
              <a:rPr lang="en-US" altLang="ko" sz="1867" b="1" kern="0">
                <a:solidFill>
                  <a:srgbClr val="179A9D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defTabSz="1219170" latinLnBrk="0">
              <a:buClr>
                <a:srgbClr val="179A9D"/>
              </a:buClr>
              <a:buSzPts val="1400"/>
            </a:pPr>
            <a:endParaRPr sz="1867" b="1" kern="0">
              <a:solidFill>
                <a:srgbClr val="179A9D"/>
              </a:solidFill>
              <a:latin typeface="Arial"/>
              <a:ea typeface="Arial"/>
              <a:cs typeface="Arial"/>
              <a:sym typeface="Arial"/>
            </a:endParaRPr>
          </a:p>
          <a:p>
            <a:pPr defTabSz="1219170" latinLnBrk="0">
              <a:buClr>
                <a:srgbClr val="179A9D"/>
              </a:buClr>
              <a:buSzPts val="1400"/>
            </a:pPr>
            <a:r>
              <a:rPr lang="ko" altLang="en-US" sz="1867" b="1" kern="0">
                <a:solidFill>
                  <a:srgbClr val="179A9D"/>
                </a:solidFill>
                <a:latin typeface="Arial"/>
                <a:ea typeface="Arial"/>
                <a:cs typeface="Arial"/>
                <a:sym typeface="Arial"/>
              </a:rPr>
              <a:t>단점 </a:t>
            </a:r>
            <a:r>
              <a:rPr lang="en-US" altLang="ko" sz="1867" b="1" kern="0">
                <a:solidFill>
                  <a:srgbClr val="179A9D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ko" altLang="en-US" sz="1867" b="1" kern="0">
                <a:solidFill>
                  <a:srgbClr val="179A9D"/>
                </a:solidFill>
                <a:latin typeface="Arial"/>
                <a:ea typeface="Arial"/>
                <a:cs typeface="Arial"/>
                <a:sym typeface="Arial"/>
              </a:rPr>
              <a:t>웹 브라우저 기반으로</a:t>
            </a:r>
            <a:r>
              <a:rPr lang="en-US" altLang="ko" sz="1867" b="1" kern="0">
                <a:solidFill>
                  <a:srgbClr val="179A9D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ko" altLang="en-US" sz="1867" b="1" kern="0">
                <a:solidFill>
                  <a:srgbClr val="179A9D"/>
                </a:solidFill>
                <a:latin typeface="Arial"/>
                <a:ea typeface="Arial"/>
                <a:cs typeface="Arial"/>
                <a:sym typeface="Arial"/>
              </a:rPr>
              <a:t>화려한 그래픽이나 사운드에 한계가 있다</a:t>
            </a:r>
            <a:r>
              <a:rPr lang="en-US" altLang="ko" sz="1867" b="1" kern="0">
                <a:solidFill>
                  <a:srgbClr val="179A9D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867" b="1" kern="0">
              <a:solidFill>
                <a:srgbClr val="179A9D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51"/>
          <p:cNvSpPr txBox="1">
            <a:spLocks noGrp="1"/>
          </p:cNvSpPr>
          <p:nvPr>
            <p:ph type="body" idx="1"/>
          </p:nvPr>
        </p:nvSpPr>
        <p:spPr>
          <a:xfrm>
            <a:off x="0" y="164637"/>
            <a:ext cx="121920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indent="0">
              <a:spcBef>
                <a:spcPts val="0"/>
              </a:spcBef>
            </a:pPr>
            <a:r>
              <a:rPr lang="ko"/>
              <a:t>필요기술</a:t>
            </a:r>
            <a:endParaRPr/>
          </a:p>
        </p:txBody>
      </p:sp>
      <p:sp>
        <p:nvSpPr>
          <p:cNvPr id="286" name="Google Shape;286;p51"/>
          <p:cNvSpPr txBox="1">
            <a:spLocks noGrp="1"/>
          </p:cNvSpPr>
          <p:nvPr>
            <p:ph type="body" idx="2"/>
          </p:nvPr>
        </p:nvSpPr>
        <p:spPr>
          <a:xfrm>
            <a:off x="0" y="1700817"/>
            <a:ext cx="12192000" cy="38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indent="0">
              <a:spcBef>
                <a:spcPts val="0"/>
              </a:spcBef>
            </a:pPr>
            <a:r>
              <a:rPr lang="en-US" altLang="ko" sz="2667" b="1">
                <a:solidFill>
                  <a:schemeClr val="lt1"/>
                </a:solidFill>
              </a:rPr>
              <a:t>Server</a:t>
            </a:r>
            <a:endParaRPr sz="2667" b="1">
              <a:solidFill>
                <a:schemeClr val="lt1"/>
              </a:solidFill>
            </a:endParaRPr>
          </a:p>
        </p:txBody>
      </p:sp>
      <p:pic>
        <p:nvPicPr>
          <p:cNvPr id="287" name="Google Shape;287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72667" y="3542849"/>
            <a:ext cx="5119333" cy="2879632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51"/>
          <p:cNvSpPr txBox="1">
            <a:spLocks noGrp="1"/>
          </p:cNvSpPr>
          <p:nvPr>
            <p:ph type="body" idx="1"/>
          </p:nvPr>
        </p:nvSpPr>
        <p:spPr>
          <a:xfrm>
            <a:off x="723100" y="2084833"/>
            <a:ext cx="10530000" cy="99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indent="0" algn="l">
              <a:spcBef>
                <a:spcPts val="0"/>
              </a:spcBef>
            </a:pPr>
            <a:r>
              <a:rPr lang="ko">
                <a:solidFill>
                  <a:schemeClr val="accent2"/>
                </a:solidFill>
              </a:rPr>
              <a:t>Node.js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289" name="Google Shape;289;p51"/>
          <p:cNvSpPr txBox="1"/>
          <p:nvPr/>
        </p:nvSpPr>
        <p:spPr>
          <a:xfrm>
            <a:off x="723100" y="3598667"/>
            <a:ext cx="6484800" cy="2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609585" indent="-507987" defTabSz="1219170" latinLnBrk="0">
              <a:buClr>
                <a:srgbClr val="16B7B8"/>
              </a:buClr>
              <a:buSzPts val="2400"/>
              <a:buFont typeface="Arial"/>
              <a:buChar char="●"/>
            </a:pPr>
            <a:r>
              <a:rPr lang="ko" altLang="en-US" sz="3200" kern="0">
                <a:solidFill>
                  <a:srgbClr val="16B7B8"/>
                </a:solidFill>
                <a:latin typeface="Arial"/>
                <a:cs typeface="Arial"/>
                <a:sym typeface="Arial"/>
              </a:rPr>
              <a:t>확장성 있는 네트워크 애플리케이션 개발에 사용되는 소프트웨어 플랫폼</a:t>
            </a:r>
            <a:r>
              <a:rPr lang="en-US" altLang="ko" sz="3200" kern="0">
                <a:solidFill>
                  <a:srgbClr val="16B7B8"/>
                </a:solidFill>
                <a:latin typeface="Arial"/>
                <a:cs typeface="Arial"/>
                <a:sym typeface="Arial"/>
              </a:rPr>
              <a:t>.</a:t>
            </a:r>
            <a:endParaRPr sz="3200" kern="0">
              <a:solidFill>
                <a:srgbClr val="16B7B8"/>
              </a:solidFill>
              <a:latin typeface="Arial"/>
              <a:cs typeface="Arial"/>
              <a:sym typeface="Arial"/>
            </a:endParaRPr>
          </a:p>
          <a:p>
            <a:pPr marL="609585" indent="-507987" defTabSz="1219170" latinLnBrk="0">
              <a:buClr>
                <a:srgbClr val="16B7B8"/>
              </a:buClr>
              <a:buSzPts val="2400"/>
              <a:buFont typeface="Arial"/>
              <a:buChar char="●"/>
            </a:pPr>
            <a:r>
              <a:rPr lang="ko" altLang="en-US" sz="3200" kern="0">
                <a:solidFill>
                  <a:srgbClr val="16B7B8"/>
                </a:solidFill>
                <a:uFill>
                  <a:noFill/>
                </a:uFill>
                <a:latin typeface="Arial"/>
                <a:cs typeface="Arial"/>
                <a:sym typeface="Arial"/>
                <a:hlinkClick r:id="rId4"/>
              </a:rPr>
              <a:t>자바스크립트</a:t>
            </a:r>
            <a:r>
              <a:rPr lang="ko" altLang="en-US" sz="3200" kern="0">
                <a:solidFill>
                  <a:srgbClr val="16B7B8"/>
                </a:solidFill>
                <a:latin typeface="Arial"/>
                <a:cs typeface="Arial"/>
                <a:sym typeface="Arial"/>
              </a:rPr>
              <a:t>를 활용하며 </a:t>
            </a:r>
            <a:r>
              <a:rPr lang="en-US" altLang="ko" sz="3200" kern="0">
                <a:solidFill>
                  <a:srgbClr val="16B7B8"/>
                </a:solidFill>
                <a:latin typeface="Arial"/>
                <a:cs typeface="Arial"/>
                <a:sym typeface="Arial"/>
              </a:rPr>
              <a:t>Non-blocking I/O</a:t>
            </a:r>
            <a:r>
              <a:rPr lang="ko" altLang="en-US" sz="3200" kern="0">
                <a:solidFill>
                  <a:srgbClr val="16B7B8"/>
                </a:solidFill>
                <a:latin typeface="Arial"/>
                <a:cs typeface="Arial"/>
                <a:sym typeface="Arial"/>
              </a:rPr>
              <a:t>와 단일 스레드 이벤트 루프를 통한 높은 처리 성능을 가지고 있다</a:t>
            </a:r>
            <a:r>
              <a:rPr lang="en-US" altLang="ko" sz="3200" kern="0">
                <a:solidFill>
                  <a:srgbClr val="16B7B8"/>
                </a:solidFill>
                <a:latin typeface="Arial"/>
                <a:cs typeface="Arial"/>
                <a:sym typeface="Arial"/>
              </a:rPr>
              <a:t>. </a:t>
            </a:r>
            <a:endParaRPr sz="3200" kern="0">
              <a:solidFill>
                <a:srgbClr val="16B7B8"/>
              </a:solidFill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52"/>
          <p:cNvSpPr txBox="1">
            <a:spLocks noGrp="1"/>
          </p:cNvSpPr>
          <p:nvPr>
            <p:ph type="body" idx="1"/>
          </p:nvPr>
        </p:nvSpPr>
        <p:spPr>
          <a:xfrm>
            <a:off x="0" y="164637"/>
            <a:ext cx="121920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indent="0">
              <a:spcBef>
                <a:spcPts val="0"/>
              </a:spcBef>
            </a:pPr>
            <a:r>
              <a:rPr lang="ko"/>
              <a:t>필요기술</a:t>
            </a:r>
            <a:endParaRPr/>
          </a:p>
        </p:txBody>
      </p:sp>
      <p:sp>
        <p:nvSpPr>
          <p:cNvPr id="295" name="Google Shape;295;p52"/>
          <p:cNvSpPr txBox="1">
            <a:spLocks noGrp="1"/>
          </p:cNvSpPr>
          <p:nvPr>
            <p:ph type="body" idx="2"/>
          </p:nvPr>
        </p:nvSpPr>
        <p:spPr>
          <a:xfrm>
            <a:off x="0" y="1700817"/>
            <a:ext cx="12192000" cy="38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indent="0">
              <a:spcBef>
                <a:spcPts val="0"/>
              </a:spcBef>
            </a:pPr>
            <a:r>
              <a:rPr lang="en-US" altLang="ko" sz="2667" b="1">
                <a:solidFill>
                  <a:schemeClr val="lt1"/>
                </a:solidFill>
              </a:rPr>
              <a:t>HTML5</a:t>
            </a:r>
            <a:endParaRPr sz="2667" b="1">
              <a:solidFill>
                <a:schemeClr val="lt1"/>
              </a:solidFill>
            </a:endParaRPr>
          </a:p>
        </p:txBody>
      </p:sp>
      <p:sp>
        <p:nvSpPr>
          <p:cNvPr id="296" name="Google Shape;296;p52"/>
          <p:cNvSpPr txBox="1">
            <a:spLocks noGrp="1"/>
          </p:cNvSpPr>
          <p:nvPr>
            <p:ph type="body" idx="1"/>
          </p:nvPr>
        </p:nvSpPr>
        <p:spPr>
          <a:xfrm>
            <a:off x="723100" y="2084833"/>
            <a:ext cx="10530000" cy="99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indent="0" algn="l">
              <a:spcBef>
                <a:spcPts val="0"/>
              </a:spcBef>
            </a:pPr>
            <a:r>
              <a:rPr lang="ko">
                <a:solidFill>
                  <a:schemeClr val="accent2"/>
                </a:solidFill>
              </a:rPr>
              <a:t>Canvas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297" name="Google Shape;297;p52"/>
          <p:cNvSpPr txBox="1"/>
          <p:nvPr/>
        </p:nvSpPr>
        <p:spPr>
          <a:xfrm>
            <a:off x="723100" y="3598667"/>
            <a:ext cx="6484800" cy="2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609585" indent="-507987" defTabSz="1219170" latinLnBrk="0">
              <a:buClr>
                <a:srgbClr val="16B7B8"/>
              </a:buClr>
              <a:buSzPts val="2400"/>
              <a:buFont typeface="Arial"/>
              <a:buChar char="●"/>
            </a:pPr>
            <a:r>
              <a:rPr lang="ko" altLang="en-US" sz="3200" kern="0">
                <a:solidFill>
                  <a:srgbClr val="16B7B8"/>
                </a:solidFill>
                <a:latin typeface="Arial"/>
                <a:cs typeface="Arial"/>
                <a:sym typeface="Arial"/>
              </a:rPr>
              <a:t>자바스크립트를 통해 다양한 그림을 그릴 수 있는 공간을 제공</a:t>
            </a:r>
            <a:endParaRPr sz="3200" kern="0">
              <a:solidFill>
                <a:srgbClr val="16B7B8"/>
              </a:solidFill>
              <a:latin typeface="Arial"/>
              <a:cs typeface="Arial"/>
              <a:sym typeface="Arial"/>
            </a:endParaRPr>
          </a:p>
          <a:p>
            <a:pPr marL="609585" indent="-507987" defTabSz="1219170" latinLnBrk="0">
              <a:buClr>
                <a:srgbClr val="16B7B8"/>
              </a:buClr>
              <a:buSzPts val="2400"/>
              <a:buFont typeface="Arial"/>
              <a:buChar char="●"/>
            </a:pPr>
            <a:r>
              <a:rPr lang="ko" altLang="en-US" sz="3200" kern="0">
                <a:solidFill>
                  <a:srgbClr val="16B7B8"/>
                </a:solidFill>
                <a:latin typeface="Arial"/>
                <a:cs typeface="Arial"/>
                <a:sym typeface="Arial"/>
              </a:rPr>
              <a:t>해상도 독립적으로 </a:t>
            </a:r>
            <a:r>
              <a:rPr lang="en-US" altLang="ko" sz="3200" kern="0">
                <a:solidFill>
                  <a:srgbClr val="16B7B8"/>
                </a:solidFill>
                <a:latin typeface="Arial"/>
                <a:cs typeface="Arial"/>
                <a:sym typeface="Arial"/>
              </a:rPr>
              <a:t>SVG </a:t>
            </a:r>
            <a:r>
              <a:rPr lang="ko" altLang="en-US" sz="3200" kern="0">
                <a:solidFill>
                  <a:srgbClr val="16B7B8"/>
                </a:solidFill>
                <a:latin typeface="Arial"/>
                <a:cs typeface="Arial"/>
                <a:sym typeface="Arial"/>
              </a:rPr>
              <a:t>그래픽을 활용</a:t>
            </a:r>
            <a:endParaRPr sz="3200" kern="0">
              <a:solidFill>
                <a:srgbClr val="16B7B8"/>
              </a:solidFill>
              <a:latin typeface="Arial"/>
              <a:cs typeface="Arial"/>
              <a:sym typeface="Arial"/>
            </a:endParaRPr>
          </a:p>
          <a:p>
            <a:pPr marL="609585" indent="-507987" defTabSz="1219170" latinLnBrk="0">
              <a:buClr>
                <a:srgbClr val="16B7B8"/>
              </a:buClr>
              <a:buSzPts val="2400"/>
              <a:buFont typeface="Arial"/>
              <a:buChar char="●"/>
            </a:pPr>
            <a:r>
              <a:rPr lang="ko" altLang="en-US" sz="3200" kern="0">
                <a:solidFill>
                  <a:srgbClr val="16B7B8"/>
                </a:solidFill>
                <a:latin typeface="Arial"/>
                <a:cs typeface="Arial"/>
                <a:sym typeface="Arial"/>
              </a:rPr>
              <a:t>그래픽이나 다른 기타 이미지를 실시간으로 그리는 기능 제공</a:t>
            </a:r>
            <a:endParaRPr sz="3200" kern="0">
              <a:solidFill>
                <a:srgbClr val="16B7B8"/>
              </a:solidFill>
              <a:latin typeface="Arial"/>
              <a:cs typeface="Arial"/>
              <a:sym typeface="Arial"/>
            </a:endParaRPr>
          </a:p>
        </p:txBody>
      </p:sp>
      <p:pic>
        <p:nvPicPr>
          <p:cNvPr id="298" name="Google Shape;298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07234" y="2376001"/>
            <a:ext cx="3228967" cy="41051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53"/>
          <p:cNvSpPr txBox="1">
            <a:spLocks noGrp="1"/>
          </p:cNvSpPr>
          <p:nvPr>
            <p:ph type="body" idx="1"/>
          </p:nvPr>
        </p:nvSpPr>
        <p:spPr>
          <a:xfrm>
            <a:off x="0" y="164637"/>
            <a:ext cx="121920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indent="0">
              <a:spcBef>
                <a:spcPts val="0"/>
              </a:spcBef>
            </a:pPr>
            <a:r>
              <a:rPr lang="ko"/>
              <a:t>필요기술</a:t>
            </a:r>
            <a:endParaRPr/>
          </a:p>
        </p:txBody>
      </p:sp>
      <p:sp>
        <p:nvSpPr>
          <p:cNvPr id="304" name="Google Shape;304;p53"/>
          <p:cNvSpPr txBox="1">
            <a:spLocks noGrp="1"/>
          </p:cNvSpPr>
          <p:nvPr>
            <p:ph type="body" idx="2"/>
          </p:nvPr>
        </p:nvSpPr>
        <p:spPr>
          <a:xfrm>
            <a:off x="0" y="1700817"/>
            <a:ext cx="12192000" cy="38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indent="0">
              <a:spcBef>
                <a:spcPts val="0"/>
              </a:spcBef>
            </a:pPr>
            <a:r>
              <a:rPr lang="en-US" altLang="ko" sz="2667" b="1">
                <a:solidFill>
                  <a:schemeClr val="lt1"/>
                </a:solidFill>
              </a:rPr>
              <a:t>WebGL</a:t>
            </a:r>
            <a:endParaRPr sz="2667" b="1">
              <a:solidFill>
                <a:schemeClr val="lt1"/>
              </a:solidFill>
            </a:endParaRPr>
          </a:p>
        </p:txBody>
      </p:sp>
      <p:sp>
        <p:nvSpPr>
          <p:cNvPr id="305" name="Google Shape;305;p53"/>
          <p:cNvSpPr txBox="1">
            <a:spLocks noGrp="1"/>
          </p:cNvSpPr>
          <p:nvPr>
            <p:ph type="body" idx="1"/>
          </p:nvPr>
        </p:nvSpPr>
        <p:spPr>
          <a:xfrm>
            <a:off x="723100" y="2084833"/>
            <a:ext cx="10530000" cy="99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indent="0" algn="l">
              <a:spcBef>
                <a:spcPts val="0"/>
              </a:spcBef>
            </a:pPr>
            <a:r>
              <a:rPr lang="ko">
                <a:solidFill>
                  <a:schemeClr val="accent2"/>
                </a:solidFill>
              </a:rPr>
              <a:t>WebGL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306" name="Google Shape;306;p53"/>
          <p:cNvSpPr txBox="1"/>
          <p:nvPr/>
        </p:nvSpPr>
        <p:spPr>
          <a:xfrm>
            <a:off x="723100" y="3598667"/>
            <a:ext cx="6484800" cy="2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609585" indent="-507987" defTabSz="1219170" latinLnBrk="0">
              <a:buClr>
                <a:srgbClr val="16B7B8"/>
              </a:buClr>
              <a:buSzPts val="2400"/>
              <a:buFont typeface="Arial"/>
              <a:buChar char="●"/>
            </a:pPr>
            <a:r>
              <a:rPr lang="ko" altLang="en-US" sz="3200" kern="0">
                <a:solidFill>
                  <a:srgbClr val="16B7B8"/>
                </a:solidFill>
                <a:latin typeface="Arial"/>
                <a:cs typeface="Arial"/>
                <a:sym typeface="Arial"/>
              </a:rPr>
              <a:t>인터넷 브라우저에서 플러그인의 도움 없이 공식적으로 사용 할 수 있도록 제정한 웹 그래픽스 </a:t>
            </a:r>
            <a:r>
              <a:rPr lang="en-US" altLang="ko" sz="3200" kern="0">
                <a:solidFill>
                  <a:srgbClr val="16B7B8"/>
                </a:solidFill>
                <a:latin typeface="Arial"/>
                <a:cs typeface="Arial"/>
                <a:sym typeface="Arial"/>
              </a:rPr>
              <a:t>API</a:t>
            </a:r>
            <a:endParaRPr sz="3200" kern="0">
              <a:solidFill>
                <a:srgbClr val="16B7B8"/>
              </a:solidFill>
              <a:latin typeface="Arial"/>
              <a:cs typeface="Arial"/>
              <a:sym typeface="Arial"/>
            </a:endParaRPr>
          </a:p>
          <a:p>
            <a:pPr marL="609585" indent="-507987" defTabSz="1219170" latinLnBrk="0">
              <a:buClr>
                <a:srgbClr val="16B7B8"/>
              </a:buClr>
              <a:buSzPts val="2400"/>
              <a:buFont typeface="Arial"/>
              <a:buChar char="●"/>
            </a:pPr>
            <a:r>
              <a:rPr lang="en-US" altLang="ko" sz="3200" kern="0">
                <a:solidFill>
                  <a:srgbClr val="16B7B8"/>
                </a:solidFill>
                <a:latin typeface="Arial"/>
                <a:cs typeface="Arial"/>
                <a:sym typeface="Arial"/>
              </a:rPr>
              <a:t>WebGL</a:t>
            </a:r>
            <a:r>
              <a:rPr lang="ko" altLang="en-US" sz="3200" kern="0">
                <a:solidFill>
                  <a:srgbClr val="16B7B8"/>
                </a:solidFill>
                <a:latin typeface="Arial"/>
                <a:cs typeface="Arial"/>
                <a:sym typeface="Arial"/>
              </a:rPr>
              <a:t>로 개발 시 브라우저가 지원만 한다면 모든 플랫폼에서 동작이 가능</a:t>
            </a:r>
            <a:endParaRPr sz="3200" kern="0">
              <a:solidFill>
                <a:srgbClr val="16B7B8"/>
              </a:solidFill>
              <a:latin typeface="Arial"/>
              <a:cs typeface="Arial"/>
              <a:sym typeface="Arial"/>
            </a:endParaRPr>
          </a:p>
        </p:txBody>
      </p:sp>
      <p:pic>
        <p:nvPicPr>
          <p:cNvPr id="307" name="Google Shape;307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50000" y="3991583"/>
            <a:ext cx="4742000" cy="19821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54"/>
          <p:cNvSpPr txBox="1">
            <a:spLocks noGrp="1"/>
          </p:cNvSpPr>
          <p:nvPr>
            <p:ph type="body" idx="1"/>
          </p:nvPr>
        </p:nvSpPr>
        <p:spPr>
          <a:xfrm>
            <a:off x="0" y="164637"/>
            <a:ext cx="121920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indent="0">
              <a:spcBef>
                <a:spcPts val="0"/>
              </a:spcBef>
            </a:pPr>
            <a:r>
              <a:rPr lang="ko"/>
              <a:t>필요기술</a:t>
            </a:r>
            <a:endParaRPr/>
          </a:p>
        </p:txBody>
      </p:sp>
      <p:sp>
        <p:nvSpPr>
          <p:cNvPr id="313" name="Google Shape;313;p54"/>
          <p:cNvSpPr txBox="1">
            <a:spLocks noGrp="1"/>
          </p:cNvSpPr>
          <p:nvPr>
            <p:ph type="body" idx="2"/>
          </p:nvPr>
        </p:nvSpPr>
        <p:spPr>
          <a:xfrm>
            <a:off x="0" y="1700817"/>
            <a:ext cx="12192000" cy="38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indent="0">
              <a:spcBef>
                <a:spcPts val="0"/>
              </a:spcBef>
            </a:pPr>
            <a:r>
              <a:rPr lang="en-US" altLang="ko" sz="2667" b="1">
                <a:solidFill>
                  <a:schemeClr val="lt1"/>
                </a:solidFill>
              </a:rPr>
              <a:t>Game Engine</a:t>
            </a:r>
            <a:endParaRPr sz="2667" b="1">
              <a:solidFill>
                <a:schemeClr val="lt1"/>
              </a:solidFill>
            </a:endParaRPr>
          </a:p>
        </p:txBody>
      </p:sp>
      <p:sp>
        <p:nvSpPr>
          <p:cNvPr id="314" name="Google Shape;314;p54"/>
          <p:cNvSpPr txBox="1">
            <a:spLocks noGrp="1"/>
          </p:cNvSpPr>
          <p:nvPr>
            <p:ph type="body" idx="1"/>
          </p:nvPr>
        </p:nvSpPr>
        <p:spPr>
          <a:xfrm>
            <a:off x="723100" y="2084833"/>
            <a:ext cx="10530000" cy="99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indent="0" algn="l">
              <a:spcBef>
                <a:spcPts val="0"/>
              </a:spcBef>
            </a:pPr>
            <a:r>
              <a:rPr lang="ko" dirty="0">
                <a:solidFill>
                  <a:schemeClr val="accent2"/>
                </a:solidFill>
              </a:rPr>
              <a:t>Phaser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315" name="Google Shape;315;p54"/>
          <p:cNvSpPr txBox="1"/>
          <p:nvPr/>
        </p:nvSpPr>
        <p:spPr>
          <a:xfrm>
            <a:off x="723100" y="3598667"/>
            <a:ext cx="6484800" cy="2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609585" indent="-507987" defTabSz="1219170" latinLnBrk="0">
              <a:buClr>
                <a:srgbClr val="16B7B8"/>
              </a:buClr>
              <a:buSzPts val="2400"/>
              <a:buFont typeface="Arial"/>
              <a:buChar char="●"/>
            </a:pPr>
            <a:r>
              <a:rPr lang="en-US" altLang="ko" sz="3200" kern="0" dirty="0">
                <a:solidFill>
                  <a:srgbClr val="16B7B8"/>
                </a:solidFill>
                <a:latin typeface="Arial"/>
                <a:cs typeface="Arial"/>
                <a:sym typeface="Arial"/>
              </a:rPr>
              <a:t>WebGL</a:t>
            </a:r>
            <a:r>
              <a:rPr lang="ko" altLang="en-US" sz="3200" kern="0" dirty="0">
                <a:solidFill>
                  <a:srgbClr val="16B7B8"/>
                </a:solidFill>
                <a:latin typeface="Arial"/>
                <a:cs typeface="Arial"/>
                <a:sym typeface="Arial"/>
              </a:rPr>
              <a:t>을 이용하여 만든 무료 오픈소스 </a:t>
            </a:r>
            <a:r>
              <a:rPr lang="en-US" altLang="ko" sz="3200" kern="0" dirty="0">
                <a:solidFill>
                  <a:srgbClr val="16B7B8"/>
                </a:solidFill>
                <a:latin typeface="Arial"/>
                <a:cs typeface="Arial"/>
                <a:sym typeface="Arial"/>
              </a:rPr>
              <a:t>HTML5 2D </a:t>
            </a:r>
            <a:r>
              <a:rPr lang="ko" altLang="en-US" sz="3200" kern="0" dirty="0">
                <a:solidFill>
                  <a:srgbClr val="16B7B8"/>
                </a:solidFill>
                <a:latin typeface="Arial"/>
                <a:cs typeface="Arial"/>
                <a:sym typeface="Arial"/>
              </a:rPr>
              <a:t>게임 엔진</a:t>
            </a:r>
            <a:endParaRPr sz="3200" kern="0" dirty="0">
              <a:solidFill>
                <a:srgbClr val="16B7B8"/>
              </a:solidFill>
              <a:latin typeface="Arial"/>
              <a:cs typeface="Arial"/>
              <a:sym typeface="Arial"/>
            </a:endParaRPr>
          </a:p>
          <a:p>
            <a:pPr marL="609585" indent="-507987" defTabSz="1219170" latinLnBrk="0">
              <a:buClr>
                <a:srgbClr val="16B7B8"/>
              </a:buClr>
              <a:buSzPts val="2400"/>
              <a:buFont typeface="Arial"/>
              <a:buChar char="●"/>
            </a:pPr>
            <a:r>
              <a:rPr lang="en-US" altLang="ko" sz="3200" kern="0" dirty="0">
                <a:solidFill>
                  <a:srgbClr val="16B7B8"/>
                </a:solidFill>
                <a:latin typeface="Arial"/>
                <a:cs typeface="Arial"/>
                <a:sym typeface="Arial"/>
              </a:rPr>
              <a:t>Pixi.js</a:t>
            </a:r>
            <a:r>
              <a:rPr lang="ko" altLang="en-US" sz="3200" kern="0" dirty="0">
                <a:solidFill>
                  <a:srgbClr val="16B7B8"/>
                </a:solidFill>
                <a:latin typeface="Arial"/>
                <a:cs typeface="Arial"/>
                <a:sym typeface="Arial"/>
              </a:rPr>
              <a:t>는 </a:t>
            </a:r>
            <a:r>
              <a:rPr lang="en-US" altLang="ko" sz="3200" kern="0" dirty="0">
                <a:solidFill>
                  <a:srgbClr val="16B7B8"/>
                </a:solidFill>
                <a:latin typeface="Arial"/>
                <a:cs typeface="Arial"/>
                <a:sym typeface="Arial"/>
              </a:rPr>
              <a:t>2D rendering</a:t>
            </a:r>
            <a:r>
              <a:rPr lang="ko" altLang="en-US" sz="3200" kern="0" dirty="0">
                <a:solidFill>
                  <a:srgbClr val="16B7B8"/>
                </a:solidFill>
                <a:latin typeface="Arial"/>
                <a:cs typeface="Arial"/>
                <a:sym typeface="Arial"/>
              </a:rPr>
              <a:t>에 대한 엔진이며</a:t>
            </a:r>
            <a:r>
              <a:rPr lang="en-US" altLang="ko" sz="3200" kern="0" dirty="0">
                <a:solidFill>
                  <a:srgbClr val="16B7B8"/>
                </a:solidFill>
                <a:latin typeface="Arial"/>
                <a:cs typeface="Arial"/>
                <a:sym typeface="Arial"/>
              </a:rPr>
              <a:t>, Phaser</a:t>
            </a:r>
            <a:r>
              <a:rPr lang="ko" altLang="en-US" sz="3200" kern="0" dirty="0">
                <a:solidFill>
                  <a:srgbClr val="16B7B8"/>
                </a:solidFill>
                <a:latin typeface="Arial"/>
                <a:cs typeface="Arial"/>
                <a:sym typeface="Arial"/>
              </a:rPr>
              <a:t>는 </a:t>
            </a:r>
            <a:r>
              <a:rPr lang="en-US" altLang="ko" sz="3200" kern="0" dirty="0">
                <a:solidFill>
                  <a:srgbClr val="16B7B8"/>
                </a:solidFill>
                <a:latin typeface="Arial"/>
                <a:cs typeface="Arial"/>
                <a:sym typeface="Arial"/>
              </a:rPr>
              <a:t>WebGL</a:t>
            </a:r>
            <a:r>
              <a:rPr lang="ko" altLang="en-US" sz="3200" kern="0" dirty="0">
                <a:solidFill>
                  <a:srgbClr val="16B7B8"/>
                </a:solidFill>
                <a:latin typeface="Arial"/>
                <a:cs typeface="Arial"/>
                <a:sym typeface="Arial"/>
              </a:rPr>
              <a:t>과 </a:t>
            </a:r>
            <a:r>
              <a:rPr lang="en-US" altLang="ko" sz="3200" kern="0" dirty="0">
                <a:solidFill>
                  <a:srgbClr val="16B7B8"/>
                </a:solidFill>
                <a:latin typeface="Arial"/>
                <a:cs typeface="Arial"/>
                <a:sym typeface="Arial"/>
              </a:rPr>
              <a:t>Canvas rendering</a:t>
            </a:r>
            <a:r>
              <a:rPr lang="ko" altLang="en-US" sz="3200" kern="0" dirty="0">
                <a:solidFill>
                  <a:srgbClr val="16B7B8"/>
                </a:solidFill>
                <a:latin typeface="Arial"/>
                <a:cs typeface="Arial"/>
                <a:sym typeface="Arial"/>
              </a:rPr>
              <a:t>을 위해 </a:t>
            </a:r>
            <a:r>
              <a:rPr lang="en-US" altLang="ko" sz="3200" kern="0" dirty="0">
                <a:solidFill>
                  <a:srgbClr val="16B7B8"/>
                </a:solidFill>
                <a:latin typeface="Arial"/>
                <a:cs typeface="Arial"/>
                <a:sym typeface="Arial"/>
              </a:rPr>
              <a:t>Pixi.js</a:t>
            </a:r>
            <a:r>
              <a:rPr lang="ko" altLang="en-US" sz="3200" kern="0" dirty="0">
                <a:solidFill>
                  <a:srgbClr val="16B7B8"/>
                </a:solidFill>
                <a:latin typeface="Arial"/>
                <a:cs typeface="Arial"/>
                <a:sym typeface="Arial"/>
              </a:rPr>
              <a:t>를 사용</a:t>
            </a:r>
            <a:endParaRPr sz="3200" kern="0" dirty="0">
              <a:solidFill>
                <a:srgbClr val="16B7B8"/>
              </a:solidFill>
              <a:latin typeface="Arial"/>
              <a:cs typeface="Arial"/>
              <a:sym typeface="Arial"/>
            </a:endParaRPr>
          </a:p>
        </p:txBody>
      </p:sp>
      <p:pic>
        <p:nvPicPr>
          <p:cNvPr id="316" name="Google Shape;316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53830" y="2626267"/>
            <a:ext cx="4238165" cy="36374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55"/>
          <p:cNvSpPr txBox="1">
            <a:spLocks noGrp="1"/>
          </p:cNvSpPr>
          <p:nvPr>
            <p:ph type="body" idx="1"/>
          </p:nvPr>
        </p:nvSpPr>
        <p:spPr>
          <a:xfrm>
            <a:off x="0" y="164637"/>
            <a:ext cx="121920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indent="0">
              <a:spcBef>
                <a:spcPts val="0"/>
              </a:spcBef>
            </a:pPr>
            <a:r>
              <a:rPr lang="ko"/>
              <a:t>필요기술</a:t>
            </a:r>
            <a:endParaRPr/>
          </a:p>
        </p:txBody>
      </p:sp>
      <p:sp>
        <p:nvSpPr>
          <p:cNvPr id="322" name="Google Shape;322;p55"/>
          <p:cNvSpPr txBox="1">
            <a:spLocks noGrp="1"/>
          </p:cNvSpPr>
          <p:nvPr>
            <p:ph type="body" idx="2"/>
          </p:nvPr>
        </p:nvSpPr>
        <p:spPr>
          <a:xfrm>
            <a:off x="0" y="1700817"/>
            <a:ext cx="12192000" cy="38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indent="0">
              <a:spcBef>
                <a:spcPts val="0"/>
              </a:spcBef>
            </a:pPr>
            <a:r>
              <a:rPr lang="en-US" altLang="ko" sz="2667" b="1">
                <a:solidFill>
                  <a:schemeClr val="lt1"/>
                </a:solidFill>
              </a:rPr>
              <a:t>Game Engine</a:t>
            </a:r>
            <a:endParaRPr sz="2667" b="1">
              <a:solidFill>
                <a:schemeClr val="lt1"/>
              </a:solidFill>
            </a:endParaRPr>
          </a:p>
        </p:txBody>
      </p:sp>
      <p:sp>
        <p:nvSpPr>
          <p:cNvPr id="323" name="Google Shape;323;p55"/>
          <p:cNvSpPr txBox="1">
            <a:spLocks noGrp="1"/>
          </p:cNvSpPr>
          <p:nvPr>
            <p:ph type="body" idx="1"/>
          </p:nvPr>
        </p:nvSpPr>
        <p:spPr>
          <a:xfrm>
            <a:off x="723100" y="2084833"/>
            <a:ext cx="10530000" cy="99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indent="0" algn="l">
              <a:spcBef>
                <a:spcPts val="0"/>
              </a:spcBef>
            </a:pPr>
            <a:r>
              <a:rPr lang="en-US" altLang="ko" sz="3200">
                <a:solidFill>
                  <a:schemeClr val="accent2"/>
                </a:solidFill>
              </a:rPr>
              <a:t>Phaser</a:t>
            </a:r>
            <a:r>
              <a:rPr lang="ko" altLang="en-US" sz="3200">
                <a:solidFill>
                  <a:schemeClr val="accent2"/>
                </a:solidFill>
              </a:rPr>
              <a:t>가 가지고 있는 게임 개발에 필요한 요소</a:t>
            </a:r>
            <a:endParaRPr sz="3200">
              <a:solidFill>
                <a:schemeClr val="accent2"/>
              </a:solidFill>
            </a:endParaRPr>
          </a:p>
        </p:txBody>
      </p:sp>
      <p:sp>
        <p:nvSpPr>
          <p:cNvPr id="324" name="Google Shape;324;p55"/>
          <p:cNvSpPr txBox="1"/>
          <p:nvPr/>
        </p:nvSpPr>
        <p:spPr>
          <a:xfrm>
            <a:off x="723100" y="3598667"/>
            <a:ext cx="6484800" cy="2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609585" indent="-457189" defTabSz="1219170" latinLnBrk="0">
              <a:buClr>
                <a:srgbClr val="16B7B8"/>
              </a:buClr>
              <a:buSzPts val="1800"/>
              <a:buFont typeface="Arial"/>
              <a:buChar char="●"/>
            </a:pPr>
            <a:r>
              <a:rPr lang="en-US" altLang="ko" sz="2400" kern="0">
                <a:solidFill>
                  <a:srgbClr val="16B7B8"/>
                </a:solidFill>
                <a:latin typeface="Arial"/>
                <a:cs typeface="Arial"/>
                <a:sym typeface="Arial"/>
              </a:rPr>
              <a:t>Physics(arcase or full body)</a:t>
            </a:r>
            <a:endParaRPr sz="2400" kern="0">
              <a:solidFill>
                <a:srgbClr val="16B7B8"/>
              </a:solidFill>
              <a:latin typeface="Arial"/>
              <a:cs typeface="Arial"/>
              <a:sym typeface="Arial"/>
            </a:endParaRPr>
          </a:p>
          <a:p>
            <a:pPr marL="609585" indent="-457189" defTabSz="1219170" latinLnBrk="0">
              <a:buClr>
                <a:srgbClr val="16B7B8"/>
              </a:buClr>
              <a:buSzPts val="1800"/>
              <a:buFont typeface="Arial"/>
              <a:buChar char="●"/>
            </a:pPr>
            <a:r>
              <a:rPr lang="en-US" altLang="ko" sz="2400" kern="0">
                <a:solidFill>
                  <a:srgbClr val="16B7B8"/>
                </a:solidFill>
                <a:latin typeface="Arial"/>
                <a:cs typeface="Arial"/>
                <a:sym typeface="Arial"/>
              </a:rPr>
              <a:t>I/O(Keyboard and Gamepad....)</a:t>
            </a:r>
            <a:endParaRPr sz="2400" kern="0">
              <a:solidFill>
                <a:srgbClr val="16B7B8"/>
              </a:solidFill>
              <a:latin typeface="Arial"/>
              <a:cs typeface="Arial"/>
              <a:sym typeface="Arial"/>
            </a:endParaRPr>
          </a:p>
          <a:p>
            <a:pPr marL="609585" indent="-457189" defTabSz="1219170" latinLnBrk="0">
              <a:buClr>
                <a:srgbClr val="16B7B8"/>
              </a:buClr>
              <a:buSzPts val="1800"/>
              <a:buFont typeface="Arial"/>
              <a:buChar char="●"/>
            </a:pPr>
            <a:r>
              <a:rPr lang="en-US" altLang="ko" sz="2400" kern="0">
                <a:solidFill>
                  <a:srgbClr val="16B7B8"/>
                </a:solidFill>
                <a:latin typeface="Arial"/>
                <a:cs typeface="Arial"/>
                <a:sym typeface="Arial"/>
              </a:rPr>
              <a:t>Camera scrolling </a:t>
            </a:r>
            <a:endParaRPr sz="2400" kern="0">
              <a:solidFill>
                <a:srgbClr val="16B7B8"/>
              </a:solidFill>
              <a:latin typeface="Arial"/>
              <a:cs typeface="Arial"/>
              <a:sym typeface="Arial"/>
            </a:endParaRPr>
          </a:p>
          <a:p>
            <a:pPr marL="609585" indent="-457189" defTabSz="1219170" latinLnBrk="0">
              <a:buClr>
                <a:srgbClr val="16B7B8"/>
              </a:buClr>
              <a:buSzPts val="1800"/>
              <a:buFont typeface="Arial"/>
              <a:buChar char="●"/>
            </a:pPr>
            <a:r>
              <a:rPr lang="en-US" altLang="ko" sz="2400" kern="0">
                <a:solidFill>
                  <a:srgbClr val="16B7B8"/>
                </a:solidFill>
                <a:latin typeface="Arial"/>
                <a:cs typeface="Arial"/>
                <a:sym typeface="Arial"/>
              </a:rPr>
              <a:t>Collisions</a:t>
            </a:r>
            <a:endParaRPr sz="2400" kern="0">
              <a:solidFill>
                <a:srgbClr val="16B7B8"/>
              </a:solidFill>
              <a:latin typeface="Arial"/>
              <a:cs typeface="Arial"/>
              <a:sym typeface="Arial"/>
            </a:endParaRPr>
          </a:p>
          <a:p>
            <a:pPr marL="609585" indent="-457189" defTabSz="1219170" latinLnBrk="0">
              <a:buClr>
                <a:srgbClr val="16B7B8"/>
              </a:buClr>
              <a:buSzPts val="1800"/>
              <a:buFont typeface="Arial"/>
              <a:buChar char="●"/>
            </a:pPr>
            <a:r>
              <a:rPr lang="en-US" altLang="ko" sz="2400" kern="0">
                <a:solidFill>
                  <a:srgbClr val="16B7B8"/>
                </a:solidFill>
                <a:latin typeface="Arial"/>
                <a:cs typeface="Arial"/>
                <a:sym typeface="Arial"/>
              </a:rPr>
              <a:t>State management</a:t>
            </a:r>
            <a:endParaRPr sz="2400" kern="0">
              <a:solidFill>
                <a:srgbClr val="16B7B8"/>
              </a:solidFill>
              <a:latin typeface="Arial"/>
              <a:cs typeface="Arial"/>
              <a:sym typeface="Arial"/>
            </a:endParaRPr>
          </a:p>
          <a:p>
            <a:pPr marL="609585" indent="-457189" defTabSz="1219170" latinLnBrk="0">
              <a:buClr>
                <a:srgbClr val="16B7B8"/>
              </a:buClr>
              <a:buSzPts val="1800"/>
              <a:buFont typeface="Arial"/>
              <a:buChar char="●"/>
            </a:pPr>
            <a:r>
              <a:rPr lang="en-US" altLang="ko" sz="2400" kern="0">
                <a:solidFill>
                  <a:srgbClr val="16B7B8"/>
                </a:solidFill>
                <a:latin typeface="Arial"/>
                <a:cs typeface="Arial"/>
                <a:sym typeface="Arial"/>
              </a:rPr>
              <a:t>Tilemap Support</a:t>
            </a:r>
            <a:endParaRPr sz="2400" kern="0">
              <a:solidFill>
                <a:srgbClr val="16B7B8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25" name="Google Shape;325;p55"/>
          <p:cNvSpPr txBox="1"/>
          <p:nvPr/>
        </p:nvSpPr>
        <p:spPr>
          <a:xfrm>
            <a:off x="5707200" y="3598667"/>
            <a:ext cx="6484800" cy="2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609585" indent="-457189" defTabSz="1219170" latinLnBrk="0">
              <a:buClr>
                <a:srgbClr val="16B7B8"/>
              </a:buClr>
              <a:buSzPts val="1800"/>
              <a:buFont typeface="Arial"/>
              <a:buChar char="●"/>
            </a:pPr>
            <a:r>
              <a:rPr lang="en-US" altLang="ko" sz="2400" kern="0">
                <a:solidFill>
                  <a:srgbClr val="16B7B8"/>
                </a:solidFill>
                <a:latin typeface="Arial"/>
                <a:cs typeface="Arial"/>
                <a:sym typeface="Arial"/>
              </a:rPr>
              <a:t>Spritesheets/Animations/Tweens</a:t>
            </a:r>
            <a:endParaRPr sz="2400" kern="0">
              <a:solidFill>
                <a:srgbClr val="16B7B8"/>
              </a:solidFill>
              <a:latin typeface="Arial"/>
              <a:cs typeface="Arial"/>
              <a:sym typeface="Arial"/>
            </a:endParaRPr>
          </a:p>
          <a:p>
            <a:pPr marL="609585" indent="-457189" defTabSz="1219170" latinLnBrk="0">
              <a:buClr>
                <a:srgbClr val="16B7B8"/>
              </a:buClr>
              <a:buSzPts val="1800"/>
              <a:buFont typeface="Arial"/>
              <a:buChar char="●"/>
            </a:pPr>
            <a:r>
              <a:rPr lang="en-US" altLang="ko" sz="2400" kern="0">
                <a:solidFill>
                  <a:srgbClr val="16B7B8"/>
                </a:solidFill>
                <a:latin typeface="Arial"/>
                <a:cs typeface="Arial"/>
                <a:sym typeface="Arial"/>
              </a:rPr>
              <a:t>Audio</a:t>
            </a:r>
            <a:endParaRPr sz="2400" kern="0">
              <a:solidFill>
                <a:srgbClr val="16B7B8"/>
              </a:solidFill>
              <a:latin typeface="Arial"/>
              <a:cs typeface="Arial"/>
              <a:sym typeface="Arial"/>
            </a:endParaRPr>
          </a:p>
          <a:p>
            <a:pPr marL="609585" indent="-457189" defTabSz="1219170" latinLnBrk="0">
              <a:buClr>
                <a:srgbClr val="16B7B8"/>
              </a:buClr>
              <a:buSzPts val="1800"/>
              <a:buFont typeface="Arial"/>
              <a:buChar char="●"/>
            </a:pPr>
            <a:r>
              <a:rPr lang="en-US" altLang="ko" sz="2400" kern="0">
                <a:solidFill>
                  <a:srgbClr val="16B7B8"/>
                </a:solidFill>
                <a:latin typeface="Arial"/>
                <a:cs typeface="Arial"/>
                <a:sym typeface="Arial"/>
              </a:rPr>
              <a:t>Game Loop</a:t>
            </a:r>
            <a:endParaRPr sz="2400" kern="0">
              <a:solidFill>
                <a:srgbClr val="16B7B8"/>
              </a:solidFill>
              <a:latin typeface="Arial"/>
              <a:cs typeface="Arial"/>
              <a:sym typeface="Arial"/>
            </a:endParaRPr>
          </a:p>
          <a:p>
            <a:pPr marL="609585" indent="-457189" defTabSz="1219170" latinLnBrk="0">
              <a:buClr>
                <a:srgbClr val="16B7B8"/>
              </a:buClr>
              <a:buSzPts val="1800"/>
              <a:buFont typeface="Arial"/>
              <a:buChar char="●"/>
            </a:pPr>
            <a:r>
              <a:rPr lang="en-US" altLang="ko" sz="2400" kern="0">
                <a:solidFill>
                  <a:srgbClr val="16B7B8"/>
                </a:solidFill>
                <a:latin typeface="Arial"/>
                <a:cs typeface="Arial"/>
                <a:sym typeface="Arial"/>
              </a:rPr>
              <a:t>Particle</a:t>
            </a:r>
            <a:endParaRPr sz="2400" kern="0">
              <a:solidFill>
                <a:srgbClr val="16B7B8"/>
              </a:solidFill>
              <a:latin typeface="Arial"/>
              <a:cs typeface="Arial"/>
              <a:sym typeface="Arial"/>
            </a:endParaRPr>
          </a:p>
          <a:p>
            <a:pPr marL="609585" indent="-457189" defTabSz="1219170" latinLnBrk="0">
              <a:buClr>
                <a:srgbClr val="16B7B8"/>
              </a:buClr>
              <a:buSzPts val="1800"/>
              <a:buFont typeface="Arial"/>
              <a:buChar char="●"/>
            </a:pPr>
            <a:r>
              <a:rPr lang="en-US" altLang="ko" sz="2400" kern="0">
                <a:solidFill>
                  <a:srgbClr val="16B7B8"/>
                </a:solidFill>
                <a:latin typeface="Arial"/>
                <a:cs typeface="Arial"/>
                <a:sym typeface="Arial"/>
              </a:rPr>
              <a:t>Game clock + custom timers + timer event</a:t>
            </a:r>
            <a:endParaRPr sz="2400" kern="0">
              <a:solidFill>
                <a:srgbClr val="16B7B8"/>
              </a:solidFill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0" name="Google Shape;330;p56"/>
          <p:cNvGrpSpPr/>
          <p:nvPr/>
        </p:nvGrpSpPr>
        <p:grpSpPr>
          <a:xfrm>
            <a:off x="1199407" y="1700793"/>
            <a:ext cx="4597196" cy="4597196"/>
            <a:chOff x="1628068" y="539750"/>
            <a:chExt cx="4063999" cy="4063999"/>
          </a:xfrm>
        </p:grpSpPr>
        <p:sp>
          <p:nvSpPr>
            <p:cNvPr id="331" name="Google Shape;331;p56"/>
            <p:cNvSpPr/>
            <p:nvPr/>
          </p:nvSpPr>
          <p:spPr>
            <a:xfrm>
              <a:off x="1628068" y="539750"/>
              <a:ext cx="4063999" cy="4063999"/>
            </a:xfrm>
            <a:custGeom>
              <a:avLst/>
              <a:gdLst/>
              <a:ahLst/>
              <a:cxnLst/>
              <a:rect l="l" t="t" r="r" b="b"/>
              <a:pathLst>
                <a:path w="4063999" h="4063999" extrusionOk="0">
                  <a:moveTo>
                    <a:pt x="0" y="2032000"/>
                  </a:moveTo>
                  <a:cubicBezTo>
                    <a:pt x="0" y="909757"/>
                    <a:pt x="909757" y="0"/>
                    <a:pt x="2032000" y="0"/>
                  </a:cubicBezTo>
                  <a:cubicBezTo>
                    <a:pt x="3154243" y="0"/>
                    <a:pt x="4064000" y="909757"/>
                    <a:pt x="4064000" y="2032000"/>
                  </a:cubicBezTo>
                  <a:cubicBezTo>
                    <a:pt x="4064000" y="3154243"/>
                    <a:pt x="3154243" y="4064000"/>
                    <a:pt x="2032000" y="4064000"/>
                  </a:cubicBezTo>
                  <a:cubicBezTo>
                    <a:pt x="909757" y="4064000"/>
                    <a:pt x="0" y="3154243"/>
                    <a:pt x="0" y="2032000"/>
                  </a:cubicBezTo>
                  <a:close/>
                </a:path>
              </a:pathLst>
            </a:custGeom>
            <a:solidFill>
              <a:srgbClr val="86E5E0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2113000" tIns="432133" rIns="2113000" bIns="4496133" anchor="ctr" anchorCtr="0">
              <a:noAutofit/>
            </a:bodyPr>
            <a:lstStyle/>
            <a:p>
              <a:pPr algn="ctr" defTabSz="1219170" latinLnBrk="0">
                <a:lnSpc>
                  <a:spcPct val="90000"/>
                </a:lnSpc>
                <a:buClr>
                  <a:srgbClr val="000000"/>
                </a:buClr>
              </a:pPr>
              <a:endParaRPr sz="2267" ker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56"/>
            <p:cNvSpPr/>
            <p:nvPr/>
          </p:nvSpPr>
          <p:spPr>
            <a:xfrm>
              <a:off x="2034467" y="1352549"/>
              <a:ext cx="3251200" cy="3251200"/>
            </a:xfrm>
            <a:custGeom>
              <a:avLst/>
              <a:gdLst/>
              <a:ahLst/>
              <a:cxnLst/>
              <a:rect l="l" t="t" r="r" b="b"/>
              <a:pathLst>
                <a:path w="3251200" h="3251200" extrusionOk="0">
                  <a:moveTo>
                    <a:pt x="0" y="1625600"/>
                  </a:moveTo>
                  <a:cubicBezTo>
                    <a:pt x="0" y="727806"/>
                    <a:pt x="727806" y="0"/>
                    <a:pt x="1625600" y="0"/>
                  </a:cubicBezTo>
                  <a:cubicBezTo>
                    <a:pt x="2523394" y="0"/>
                    <a:pt x="3251200" y="727806"/>
                    <a:pt x="3251200" y="1625600"/>
                  </a:cubicBezTo>
                  <a:cubicBezTo>
                    <a:pt x="3251200" y="2523394"/>
                    <a:pt x="2523394" y="3251200"/>
                    <a:pt x="1625600" y="3251200"/>
                  </a:cubicBezTo>
                  <a:cubicBezTo>
                    <a:pt x="727806" y="3251200"/>
                    <a:pt x="0" y="2523394"/>
                    <a:pt x="0" y="162560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561633" tIns="411800" rIns="1561633" bIns="3446267" anchor="ctr" anchorCtr="0">
              <a:noAutofit/>
            </a:bodyPr>
            <a:lstStyle/>
            <a:p>
              <a:pPr algn="ctr" defTabSz="1219170" latinLnBrk="0">
                <a:lnSpc>
                  <a:spcPct val="90000"/>
                </a:lnSpc>
                <a:buClr>
                  <a:srgbClr val="000000"/>
                </a:buClr>
              </a:pPr>
              <a:endParaRPr sz="2133" ker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56"/>
            <p:cNvSpPr/>
            <p:nvPr/>
          </p:nvSpPr>
          <p:spPr>
            <a:xfrm>
              <a:off x="2440867" y="2165349"/>
              <a:ext cx="2438400" cy="2438400"/>
            </a:xfrm>
            <a:custGeom>
              <a:avLst/>
              <a:gdLst/>
              <a:ahLst/>
              <a:cxnLst/>
              <a:rect l="l" t="t" r="r" b="b"/>
              <a:pathLst>
                <a:path w="2438400" h="2438400" extrusionOk="0">
                  <a:moveTo>
                    <a:pt x="0" y="1219200"/>
                  </a:moveTo>
                  <a:cubicBezTo>
                    <a:pt x="0" y="545854"/>
                    <a:pt x="545854" y="0"/>
                    <a:pt x="1219200" y="0"/>
                  </a:cubicBezTo>
                  <a:cubicBezTo>
                    <a:pt x="1892546" y="0"/>
                    <a:pt x="2438400" y="545854"/>
                    <a:pt x="2438400" y="1219200"/>
                  </a:cubicBezTo>
                  <a:cubicBezTo>
                    <a:pt x="2438400" y="1892546"/>
                    <a:pt x="1892546" y="2438400"/>
                    <a:pt x="1219200" y="2438400"/>
                  </a:cubicBezTo>
                  <a:cubicBezTo>
                    <a:pt x="545854" y="2438400"/>
                    <a:pt x="0" y="1892546"/>
                    <a:pt x="0" y="121920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010300" tIns="386067" rIns="1010300" bIns="2418067" anchor="ctr" anchorCtr="0">
              <a:noAutofit/>
            </a:bodyPr>
            <a:lstStyle/>
            <a:p>
              <a:pPr algn="ctr" defTabSz="1219170" latinLnBrk="0">
                <a:lnSpc>
                  <a:spcPct val="90000"/>
                </a:lnSpc>
                <a:buClr>
                  <a:srgbClr val="000000"/>
                </a:buClr>
              </a:pPr>
              <a:endParaRPr sz="2000" ker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56"/>
            <p:cNvSpPr/>
            <p:nvPr/>
          </p:nvSpPr>
          <p:spPr>
            <a:xfrm>
              <a:off x="2847267" y="2978149"/>
              <a:ext cx="1625600" cy="1625600"/>
            </a:xfrm>
            <a:custGeom>
              <a:avLst/>
              <a:gdLst/>
              <a:ahLst/>
              <a:cxnLst/>
              <a:rect l="l" t="t" r="r" b="b"/>
              <a:pathLst>
                <a:path w="1625600" h="1625600" extrusionOk="0">
                  <a:moveTo>
                    <a:pt x="0" y="812800"/>
                  </a:moveTo>
                  <a:cubicBezTo>
                    <a:pt x="0" y="363903"/>
                    <a:pt x="363903" y="0"/>
                    <a:pt x="812800" y="0"/>
                  </a:cubicBezTo>
                  <a:cubicBezTo>
                    <a:pt x="1261697" y="0"/>
                    <a:pt x="1625600" y="363903"/>
                    <a:pt x="1625600" y="812800"/>
                  </a:cubicBezTo>
                  <a:cubicBezTo>
                    <a:pt x="1625600" y="1261697"/>
                    <a:pt x="1261697" y="1625600"/>
                    <a:pt x="812800" y="1625600"/>
                  </a:cubicBezTo>
                  <a:cubicBezTo>
                    <a:pt x="363903" y="1625600"/>
                    <a:pt x="0" y="1261697"/>
                    <a:pt x="0" y="812800"/>
                  </a:cubicBezTo>
                  <a:close/>
                </a:path>
              </a:pathLst>
            </a:custGeom>
            <a:solidFill>
              <a:srgbClr val="176E6A"/>
            </a:solidFill>
            <a:ln>
              <a:noFill/>
            </a:ln>
          </p:spPr>
          <p:txBody>
            <a:bodyPr spcFirstLastPara="1" wrap="square" lIns="535500" tIns="759967" rIns="535500" bIns="759967" anchor="ctr" anchorCtr="0">
              <a:noAutofit/>
            </a:bodyPr>
            <a:lstStyle/>
            <a:p>
              <a:pPr algn="ctr" defTabSz="1219170" latinLnBrk="0">
                <a:lnSpc>
                  <a:spcPct val="90000"/>
                </a:lnSpc>
                <a:buClr>
                  <a:srgbClr val="000000"/>
                </a:buClr>
              </a:pPr>
              <a:endParaRPr sz="3067" ker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35" name="Google Shape;335;p56"/>
          <p:cNvSpPr txBox="1"/>
          <p:nvPr/>
        </p:nvSpPr>
        <p:spPr>
          <a:xfrm>
            <a:off x="2769767" y="5152967"/>
            <a:ext cx="1456800" cy="4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algn="ctr" defTabSz="1219170" latinLnBrk="0">
              <a:buClr>
                <a:srgbClr val="000000"/>
              </a:buClr>
            </a:pPr>
            <a:r>
              <a:rPr lang="en-US" sz="2133" b="1" kern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Phaser</a:t>
            </a:r>
            <a:endParaRPr sz="2133" b="1" kern="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56"/>
          <p:cNvSpPr txBox="1"/>
          <p:nvPr/>
        </p:nvSpPr>
        <p:spPr>
          <a:xfrm>
            <a:off x="2666961" y="2875067"/>
            <a:ext cx="1662400" cy="4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algn="ctr" defTabSz="1219170" latinLnBrk="0">
              <a:buClr>
                <a:srgbClr val="000000"/>
              </a:buClr>
            </a:pPr>
            <a:r>
              <a:rPr lang="en-US" altLang="ko" sz="2133" b="1" kern="0" dirty="0">
                <a:solidFill>
                  <a:srgbClr val="FFFFFF"/>
                </a:solidFill>
                <a:latin typeface="Arial"/>
                <a:cs typeface="Arial"/>
                <a:sym typeface="Arial"/>
              </a:rPr>
              <a:t>WebGL</a:t>
            </a:r>
            <a:endParaRPr lang="en-US" altLang="ko-KR" sz="2133" b="1" kern="0" dirty="0">
              <a:solidFill>
                <a:srgbClr val="FFFFFF"/>
              </a:solidFill>
              <a:latin typeface="Arial"/>
              <a:cs typeface="Arial"/>
              <a:sym typeface="Arial"/>
            </a:endParaRPr>
          </a:p>
        </p:txBody>
      </p:sp>
      <p:cxnSp>
        <p:nvCxnSpPr>
          <p:cNvPr id="337" name="Google Shape;337;p56"/>
          <p:cNvCxnSpPr/>
          <p:nvPr/>
        </p:nvCxnSpPr>
        <p:spPr>
          <a:xfrm>
            <a:off x="3983765" y="2214543"/>
            <a:ext cx="3168400" cy="0"/>
          </a:xfrm>
          <a:prstGeom prst="straightConnector1">
            <a:avLst/>
          </a:prstGeom>
          <a:noFill/>
          <a:ln w="25400" cap="flat" cmpd="sng">
            <a:solidFill>
              <a:srgbClr val="AFEDEB"/>
            </a:solidFill>
            <a:prstDash val="solid"/>
            <a:round/>
            <a:headEnd type="none" w="sm" len="sm"/>
            <a:tailEnd type="oval" w="med" len="med"/>
          </a:ln>
        </p:spPr>
      </p:cxnSp>
      <p:cxnSp>
        <p:nvCxnSpPr>
          <p:cNvPr id="338" name="Google Shape;338;p56"/>
          <p:cNvCxnSpPr/>
          <p:nvPr/>
        </p:nvCxnSpPr>
        <p:spPr>
          <a:xfrm>
            <a:off x="3983765" y="3269249"/>
            <a:ext cx="3168400" cy="0"/>
          </a:xfrm>
          <a:prstGeom prst="straightConnector1">
            <a:avLst/>
          </a:prstGeom>
          <a:noFill/>
          <a:ln w="25400" cap="flat" cmpd="sng">
            <a:solidFill>
              <a:srgbClr val="18D1D2"/>
            </a:solidFill>
            <a:prstDash val="solid"/>
            <a:round/>
            <a:headEnd type="none" w="sm" len="sm"/>
            <a:tailEnd type="oval" w="med" len="med"/>
          </a:ln>
        </p:spPr>
      </p:cxnSp>
      <p:cxnSp>
        <p:nvCxnSpPr>
          <p:cNvPr id="339" name="Google Shape;339;p56"/>
          <p:cNvCxnSpPr/>
          <p:nvPr/>
        </p:nvCxnSpPr>
        <p:spPr>
          <a:xfrm>
            <a:off x="3983765" y="4323956"/>
            <a:ext cx="3168400" cy="0"/>
          </a:xfrm>
          <a:prstGeom prst="straightConnector1">
            <a:avLst/>
          </a:prstGeom>
          <a:noFill/>
          <a:ln w="25400" cap="flat" cmpd="sng">
            <a:solidFill>
              <a:srgbClr val="1AB5B9"/>
            </a:solidFill>
            <a:prstDash val="solid"/>
            <a:round/>
            <a:headEnd type="none" w="sm" len="sm"/>
            <a:tailEnd type="oval" w="med" len="med"/>
          </a:ln>
        </p:spPr>
      </p:cxnSp>
      <p:cxnSp>
        <p:nvCxnSpPr>
          <p:cNvPr id="340" name="Google Shape;340;p56"/>
          <p:cNvCxnSpPr>
            <a:cxnSpLocks/>
          </p:cNvCxnSpPr>
          <p:nvPr/>
        </p:nvCxnSpPr>
        <p:spPr>
          <a:xfrm>
            <a:off x="3983765" y="5378661"/>
            <a:ext cx="3168400" cy="0"/>
          </a:xfrm>
          <a:prstGeom prst="straightConnector1">
            <a:avLst/>
          </a:prstGeom>
          <a:noFill/>
          <a:ln w="25400" cap="flat" cmpd="sng">
            <a:solidFill>
              <a:srgbClr val="23A59F"/>
            </a:solidFill>
            <a:prstDash val="solid"/>
            <a:round/>
            <a:headEnd type="none" w="sm" len="sm"/>
            <a:tailEnd type="oval" w="med" len="med"/>
          </a:ln>
        </p:spPr>
      </p:cxnSp>
      <p:grpSp>
        <p:nvGrpSpPr>
          <p:cNvPr id="341" name="Google Shape;341;p56"/>
          <p:cNvGrpSpPr/>
          <p:nvPr/>
        </p:nvGrpSpPr>
        <p:grpSpPr>
          <a:xfrm>
            <a:off x="7390656" y="2816789"/>
            <a:ext cx="4032813" cy="904969"/>
            <a:chOff x="803640" y="3362835"/>
            <a:chExt cx="2059800" cy="678727"/>
          </a:xfrm>
        </p:grpSpPr>
        <p:sp>
          <p:nvSpPr>
            <p:cNvPr id="342" name="Google Shape;342;p56"/>
            <p:cNvSpPr txBox="1"/>
            <p:nvPr/>
          </p:nvSpPr>
          <p:spPr>
            <a:xfrm>
              <a:off x="803640" y="3579862"/>
              <a:ext cx="20598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r>
                <a:rPr lang="ko-KR" altLang="en-US" sz="1600" kern="0" dirty="0">
                  <a:solidFill>
                    <a:srgbClr val="16B7B8"/>
                  </a:solidFill>
                  <a:latin typeface="Arial"/>
                  <a:cs typeface="Arial"/>
                  <a:sym typeface="Arial"/>
                </a:rPr>
                <a:t>웹 그래픽스 </a:t>
              </a:r>
              <a:r>
                <a:rPr lang="en-US" altLang="ko" sz="1600" kern="0" dirty="0">
                  <a:solidFill>
                    <a:srgbClr val="16B7B8"/>
                  </a:solidFill>
                  <a:latin typeface="Arial"/>
                  <a:cs typeface="Arial"/>
                  <a:sym typeface="Arial"/>
                </a:rPr>
                <a:t>API</a:t>
              </a:r>
              <a:endParaRPr sz="1600" kern="0" dirty="0">
                <a:solidFill>
                  <a:srgbClr val="16B7B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56"/>
            <p:cNvSpPr txBox="1"/>
            <p:nvPr/>
          </p:nvSpPr>
          <p:spPr>
            <a:xfrm>
              <a:off x="803640" y="3362835"/>
              <a:ext cx="20598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r>
                <a:rPr lang="en-US" altLang="ko" sz="1600" b="1" kern="0" dirty="0">
                  <a:solidFill>
                    <a:srgbClr val="16B7B8"/>
                  </a:solidFill>
                  <a:latin typeface="Arial"/>
                  <a:cs typeface="Arial"/>
                  <a:sym typeface="Arial"/>
                </a:rPr>
                <a:t>WebGL</a:t>
              </a:r>
              <a:endParaRPr sz="1600" b="1" kern="0" dirty="0">
                <a:solidFill>
                  <a:srgbClr val="16B7B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4" name="Google Shape;344;p56"/>
          <p:cNvGrpSpPr/>
          <p:nvPr/>
        </p:nvGrpSpPr>
        <p:grpSpPr>
          <a:xfrm>
            <a:off x="7390656" y="1762082"/>
            <a:ext cx="4032813" cy="904969"/>
            <a:chOff x="803640" y="3362835"/>
            <a:chExt cx="2059800" cy="678727"/>
          </a:xfrm>
        </p:grpSpPr>
        <p:sp>
          <p:nvSpPr>
            <p:cNvPr id="345" name="Google Shape;345;p56"/>
            <p:cNvSpPr txBox="1"/>
            <p:nvPr/>
          </p:nvSpPr>
          <p:spPr>
            <a:xfrm>
              <a:off x="803640" y="3579862"/>
              <a:ext cx="20598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r>
                <a:rPr lang="ko-KR" altLang="en-US" sz="1600" kern="0" dirty="0">
                  <a:solidFill>
                    <a:srgbClr val="38D4CD"/>
                  </a:solidFill>
                  <a:latin typeface="Arial"/>
                  <a:cs typeface="Arial"/>
                  <a:sym typeface="Arial"/>
                </a:rPr>
                <a:t>그림을 그릴 수 있는 공간을 제공하는 </a:t>
              </a:r>
              <a:r>
                <a:rPr lang="en-US" altLang="ko-KR" sz="1600" kern="0" dirty="0">
                  <a:solidFill>
                    <a:srgbClr val="38D4CD"/>
                  </a:solidFill>
                  <a:latin typeface="Arial"/>
                  <a:cs typeface="Arial"/>
                  <a:sym typeface="Arial"/>
                </a:rPr>
                <a:t>HTML5 </a:t>
              </a:r>
              <a:r>
                <a:rPr lang="ko-KR" altLang="en-US" sz="1600" kern="0" dirty="0">
                  <a:solidFill>
                    <a:srgbClr val="38D4CD"/>
                  </a:solidFill>
                  <a:latin typeface="Arial"/>
                  <a:cs typeface="Arial"/>
                  <a:sym typeface="Arial"/>
                </a:rPr>
                <a:t>태그</a:t>
              </a:r>
              <a:endParaRPr sz="1600" kern="0" dirty="0">
                <a:solidFill>
                  <a:srgbClr val="38D4CD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56"/>
            <p:cNvSpPr txBox="1"/>
            <p:nvPr/>
          </p:nvSpPr>
          <p:spPr>
            <a:xfrm>
              <a:off x="803640" y="3362835"/>
              <a:ext cx="20598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r>
                <a:rPr lang="en-US" altLang="ko" sz="1600" b="1" kern="0" dirty="0">
                  <a:solidFill>
                    <a:srgbClr val="38D4CD"/>
                  </a:solidFill>
                  <a:latin typeface="Arial"/>
                  <a:cs typeface="Arial"/>
                  <a:sym typeface="Arial"/>
                </a:rPr>
                <a:t>Canvas</a:t>
              </a:r>
              <a:endParaRPr sz="1600" b="1" kern="0" dirty="0">
                <a:solidFill>
                  <a:srgbClr val="38D4CD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7" name="Google Shape;347;p56"/>
          <p:cNvGrpSpPr/>
          <p:nvPr/>
        </p:nvGrpSpPr>
        <p:grpSpPr>
          <a:xfrm>
            <a:off x="7390656" y="3871496"/>
            <a:ext cx="4032813" cy="904969"/>
            <a:chOff x="803640" y="3362835"/>
            <a:chExt cx="2059800" cy="678727"/>
          </a:xfrm>
        </p:grpSpPr>
        <p:sp>
          <p:nvSpPr>
            <p:cNvPr id="348" name="Google Shape;348;p56"/>
            <p:cNvSpPr txBox="1"/>
            <p:nvPr/>
          </p:nvSpPr>
          <p:spPr>
            <a:xfrm>
              <a:off x="803640" y="3579862"/>
              <a:ext cx="20598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r>
                <a:rPr lang="en-US" altLang="ko" sz="1600" kern="0" dirty="0">
                  <a:solidFill>
                    <a:srgbClr val="179A9D"/>
                  </a:solidFill>
                  <a:latin typeface="Arial"/>
                  <a:cs typeface="Arial"/>
                  <a:sym typeface="Arial"/>
                </a:rPr>
                <a:t>Rendering </a:t>
              </a:r>
              <a:r>
                <a:rPr lang="ko-KR" altLang="en-US" sz="1600" kern="0" dirty="0">
                  <a:solidFill>
                    <a:srgbClr val="179A9D"/>
                  </a:solidFill>
                  <a:latin typeface="Arial"/>
                  <a:cs typeface="Arial"/>
                  <a:sym typeface="Arial"/>
                </a:rPr>
                <a:t>엔진</a:t>
              </a:r>
              <a:endParaRPr sz="1600" kern="0" dirty="0">
                <a:solidFill>
                  <a:srgbClr val="179A9D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56"/>
            <p:cNvSpPr txBox="1"/>
            <p:nvPr/>
          </p:nvSpPr>
          <p:spPr>
            <a:xfrm>
              <a:off x="803640" y="3362835"/>
              <a:ext cx="20598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r>
                <a:rPr lang="en-US" altLang="ko" sz="1600" b="1" kern="0" dirty="0">
                  <a:solidFill>
                    <a:srgbClr val="179A9D"/>
                  </a:solidFill>
                  <a:latin typeface="Arial"/>
                  <a:cs typeface="Arial"/>
                  <a:sym typeface="Arial"/>
                </a:rPr>
                <a:t>Pixi.js</a:t>
              </a:r>
              <a:endParaRPr sz="1600" b="1" kern="0" dirty="0">
                <a:solidFill>
                  <a:srgbClr val="179A9D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50" name="Google Shape;350;p56"/>
          <p:cNvGrpSpPr/>
          <p:nvPr/>
        </p:nvGrpSpPr>
        <p:grpSpPr>
          <a:xfrm>
            <a:off x="7390656" y="4926201"/>
            <a:ext cx="4032813" cy="904969"/>
            <a:chOff x="803640" y="3362835"/>
            <a:chExt cx="2059800" cy="678727"/>
          </a:xfrm>
        </p:grpSpPr>
        <p:sp>
          <p:nvSpPr>
            <p:cNvPr id="351" name="Google Shape;351;p56"/>
            <p:cNvSpPr txBox="1"/>
            <p:nvPr/>
          </p:nvSpPr>
          <p:spPr>
            <a:xfrm>
              <a:off x="803640" y="3579862"/>
              <a:ext cx="20598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r>
                <a:rPr lang="ko-KR" altLang="en-US" sz="1600" kern="0" dirty="0">
                  <a:solidFill>
                    <a:srgbClr val="176E6A"/>
                  </a:solidFill>
                  <a:latin typeface="Arial"/>
                  <a:cs typeface="Arial"/>
                  <a:sym typeface="Arial"/>
                </a:rPr>
                <a:t>웹 </a:t>
              </a:r>
              <a:r>
                <a:rPr lang="en-US" altLang="ko-KR" sz="1600" kern="0" dirty="0">
                  <a:solidFill>
                    <a:srgbClr val="176E6A"/>
                  </a:solidFill>
                  <a:latin typeface="Arial"/>
                  <a:cs typeface="Arial"/>
                  <a:sym typeface="Arial"/>
                </a:rPr>
                <a:t>2</a:t>
              </a:r>
              <a:r>
                <a:rPr lang="en-US" altLang="ko" sz="1600" kern="0" dirty="0">
                  <a:solidFill>
                    <a:srgbClr val="176E6A"/>
                  </a:solidFill>
                  <a:latin typeface="Arial"/>
                  <a:cs typeface="Arial"/>
                  <a:sym typeface="Arial"/>
                </a:rPr>
                <a:t>D</a:t>
              </a:r>
              <a:r>
                <a:rPr lang="ko-KR" altLang="en-US" sz="1600" kern="0" dirty="0">
                  <a:solidFill>
                    <a:srgbClr val="176E6A"/>
                  </a:solidFill>
                  <a:latin typeface="Arial"/>
                  <a:cs typeface="Arial"/>
                  <a:sym typeface="Arial"/>
                </a:rPr>
                <a:t>게임엔진</a:t>
              </a:r>
              <a:endParaRPr sz="1600" kern="0" dirty="0">
                <a:solidFill>
                  <a:srgbClr val="176E6A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56"/>
            <p:cNvSpPr txBox="1"/>
            <p:nvPr/>
          </p:nvSpPr>
          <p:spPr>
            <a:xfrm>
              <a:off x="803640" y="3362835"/>
              <a:ext cx="20598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r>
                <a:rPr lang="en-US" altLang="ko" sz="1600" b="1" kern="0" dirty="0">
                  <a:solidFill>
                    <a:srgbClr val="176E6A"/>
                  </a:solidFill>
                  <a:latin typeface="Arial"/>
                  <a:cs typeface="Arial"/>
                  <a:sym typeface="Arial"/>
                </a:rPr>
                <a:t>Phaser</a:t>
              </a:r>
              <a:endParaRPr sz="1600" b="1" kern="0" dirty="0">
                <a:solidFill>
                  <a:srgbClr val="176E6A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3" name="Google Shape;353;p56"/>
          <p:cNvSpPr txBox="1">
            <a:spLocks noGrp="1"/>
          </p:cNvSpPr>
          <p:nvPr>
            <p:ph type="body" idx="1"/>
          </p:nvPr>
        </p:nvSpPr>
        <p:spPr>
          <a:xfrm>
            <a:off x="0" y="164637"/>
            <a:ext cx="121920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indent="0">
              <a:spcBef>
                <a:spcPts val="0"/>
              </a:spcBef>
            </a:pPr>
            <a:r>
              <a:rPr lang="ko" dirty="0"/>
              <a:t>필요기술</a:t>
            </a:r>
            <a:endParaRPr dirty="0"/>
          </a:p>
        </p:txBody>
      </p:sp>
      <p:sp>
        <p:nvSpPr>
          <p:cNvPr id="354" name="Google Shape;354;p56"/>
          <p:cNvSpPr txBox="1"/>
          <p:nvPr/>
        </p:nvSpPr>
        <p:spPr>
          <a:xfrm>
            <a:off x="2666795" y="3985284"/>
            <a:ext cx="1662400" cy="4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algn="ctr" defTabSz="1219170" latinLnBrk="0">
              <a:buClr>
                <a:srgbClr val="000000"/>
              </a:buClr>
            </a:pPr>
            <a:r>
              <a:rPr lang="en-US" altLang="ko" sz="2133" b="1" kern="0" dirty="0">
                <a:solidFill>
                  <a:srgbClr val="FFFFFF"/>
                </a:solidFill>
                <a:latin typeface="Arial"/>
                <a:cs typeface="Arial"/>
                <a:sym typeface="Arial"/>
              </a:rPr>
              <a:t>Pixi.js</a:t>
            </a:r>
            <a:endParaRPr lang="en-US" altLang="ko-KR" sz="2133" b="1" kern="0" dirty="0">
              <a:solidFill>
                <a:srgbClr val="FFFFFF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55" name="Google Shape;355;p56"/>
          <p:cNvSpPr txBox="1"/>
          <p:nvPr/>
        </p:nvSpPr>
        <p:spPr>
          <a:xfrm>
            <a:off x="2666795" y="1988733"/>
            <a:ext cx="1662400" cy="4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algn="ctr" defTabSz="1219170" latinLnBrk="0">
              <a:buClr>
                <a:srgbClr val="000000"/>
              </a:buClr>
            </a:pPr>
            <a:r>
              <a:rPr lang="en-US" altLang="ko" sz="2133" b="1" kern="0" dirty="0">
                <a:solidFill>
                  <a:srgbClr val="FFFFFF"/>
                </a:solidFill>
                <a:latin typeface="Arial"/>
                <a:cs typeface="Arial"/>
                <a:sym typeface="Arial"/>
              </a:rPr>
              <a:t>Canvas</a:t>
            </a:r>
            <a:endParaRPr lang="en-US" altLang="ko-KR" sz="2133" b="1" kern="0" dirty="0">
              <a:solidFill>
                <a:srgbClr val="FFFFFF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48459450"/>
      </p:ext>
    </p:extLst>
  </p:cSld>
  <p:clrMapOvr>
    <a:masterClrMapping/>
  </p:clrMapOvr>
</p:sld>
</file>

<file path=ppt/theme/theme1.xml><?xml version="1.0" encoding="utf-8"?>
<a:theme xmlns:a="http://schemas.openxmlformats.org/drawingml/2006/main" name="Section Break Slide Master">
  <a:themeElements>
    <a:clrScheme name="ALLPPT-COLOR-A1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D15A12"/>
      </a:accent1>
      <a:accent2>
        <a:srgbClr val="D15A12"/>
      </a:accent2>
      <a:accent3>
        <a:srgbClr val="D15A12"/>
      </a:accent3>
      <a:accent4>
        <a:srgbClr val="D15A12"/>
      </a:accent4>
      <a:accent5>
        <a:srgbClr val="D15A12"/>
      </a:accent5>
      <a:accent6>
        <a:srgbClr val="D15A12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20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38D4CD"/>
      </a:accent1>
      <a:accent2>
        <a:srgbClr val="16B7B8"/>
      </a:accent2>
      <a:accent3>
        <a:srgbClr val="179A9D"/>
      </a:accent3>
      <a:accent4>
        <a:srgbClr val="38D4CD"/>
      </a:accent4>
      <a:accent5>
        <a:srgbClr val="16B7B8"/>
      </a:accent5>
      <a:accent6>
        <a:srgbClr val="179A9D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Contents Slide Master">
  <a:themeElements>
    <a:clrScheme name="ALLPPT-COLOR-A20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38D4CD"/>
      </a:accent1>
      <a:accent2>
        <a:srgbClr val="16B7B8"/>
      </a:accent2>
      <a:accent3>
        <a:srgbClr val="179A9D"/>
      </a:accent3>
      <a:accent4>
        <a:srgbClr val="38D4CD"/>
      </a:accent4>
      <a:accent5>
        <a:srgbClr val="16B7B8"/>
      </a:accent5>
      <a:accent6>
        <a:srgbClr val="179A9D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Contents Slide Master">
  <a:themeElements>
    <a:clrScheme name="ALLPPT-COLOR-A20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38D4CD"/>
      </a:accent1>
      <a:accent2>
        <a:srgbClr val="16B7B8"/>
      </a:accent2>
      <a:accent3>
        <a:srgbClr val="179A9D"/>
      </a:accent3>
      <a:accent4>
        <a:srgbClr val="38D4CD"/>
      </a:accent4>
      <a:accent5>
        <a:srgbClr val="16B7B8"/>
      </a:accent5>
      <a:accent6>
        <a:srgbClr val="179A9D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486</Words>
  <Application>Microsoft Office PowerPoint</Application>
  <PresentationFormat>와이드스크린</PresentationFormat>
  <Paragraphs>79</Paragraphs>
  <Slides>12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4</vt:i4>
      </vt:variant>
      <vt:variant>
        <vt:lpstr>슬라이드 제목</vt:lpstr>
      </vt:variant>
      <vt:variant>
        <vt:i4>12</vt:i4>
      </vt:variant>
    </vt:vector>
  </HeadingPairs>
  <TitlesOfParts>
    <vt:vector size="19" baseType="lpstr">
      <vt:lpstr>맑은 고딕</vt:lpstr>
      <vt:lpstr>Arial</vt:lpstr>
      <vt:lpstr>Roboto</vt:lpstr>
      <vt:lpstr>Section Break Slide Master</vt:lpstr>
      <vt:lpstr>Contents Slide Master</vt:lpstr>
      <vt:lpstr>1_Contents Slide Master</vt:lpstr>
      <vt:lpstr>2_Contents Slide Master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허 강무</dc:creator>
  <cp:lastModifiedBy>허 강무</cp:lastModifiedBy>
  <cp:revision>1</cp:revision>
  <dcterms:created xsi:type="dcterms:W3CDTF">2019-12-02T07:14:46Z</dcterms:created>
  <dcterms:modified xsi:type="dcterms:W3CDTF">2019-12-02T07:22:28Z</dcterms:modified>
</cp:coreProperties>
</file>