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9" r:id="rId5"/>
    <p:sldMasterId id="2147483680" r:id="rId6"/>
    <p:sldMasterId id="2147483681" r:id="rId7"/>
    <p:sldMasterId id="2147483682" r:id="rId8"/>
    <p:sldMasterId id="2147483683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</p:sldIdLst>
  <p:sldSz cy="5143500" cx="9144000"/>
  <p:notesSz cx="6858000" cy="9144000"/>
  <p:embeddedFontLst>
    <p:embeddedFont>
      <p:font typeface="Roboto Slab"/>
      <p:regular r:id="rId27"/>
      <p:bold r:id="rId28"/>
    </p:embeddedFont>
    <p:embeddedFont>
      <p:font typeface="Robo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92AC2E7-6032-4E6F-B5C2-CE0CE7219D6B}">
  <a:tblStyle styleId="{792AC2E7-6032-4E6F-B5C2-CE0CE7219D6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0.xml"/><Relationship Id="rId22" Type="http://schemas.openxmlformats.org/officeDocument/2006/relationships/slide" Target="slides/slide12.xml"/><Relationship Id="rId21" Type="http://schemas.openxmlformats.org/officeDocument/2006/relationships/slide" Target="slides/slide11.xml"/><Relationship Id="rId24" Type="http://schemas.openxmlformats.org/officeDocument/2006/relationships/slide" Target="slides/slide14.xml"/><Relationship Id="rId23" Type="http://schemas.openxmlformats.org/officeDocument/2006/relationships/slide" Target="slides/slide13.xml"/><Relationship Id="rId1" Type="http://schemas.openxmlformats.org/officeDocument/2006/relationships/theme" Target="theme/theme6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Master" Target="slideMasters/slideMaster5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28" Type="http://schemas.openxmlformats.org/officeDocument/2006/relationships/font" Target="fonts/RobotoSlab-bold.fntdata"/><Relationship Id="rId27" Type="http://schemas.openxmlformats.org/officeDocument/2006/relationships/font" Target="fonts/RobotoSlab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Roboto-regular.fntdata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3.xml"/><Relationship Id="rId12" Type="http://schemas.openxmlformats.org/officeDocument/2006/relationships/slide" Target="slides/slide2.xml"/><Relationship Id="rId15" Type="http://schemas.openxmlformats.org/officeDocument/2006/relationships/slide" Target="slides/slide5.xml"/><Relationship Id="rId14" Type="http://schemas.openxmlformats.org/officeDocument/2006/relationships/slide" Target="slides/slide4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9" Type="http://schemas.openxmlformats.org/officeDocument/2006/relationships/slide" Target="slides/slide9.xml"/><Relationship Id="rId18" Type="http://schemas.openxmlformats.org/officeDocument/2006/relationships/slide" Target="slides/slide8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35f3e12c8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635f3e12c8_4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5a50a432f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9" name="Google Shape;209;g75a50a432f_2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5a50a432f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8" name="Google Shape;218;g75a50a432f_2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657876897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7" name="Google Shape;227;g657876897a_0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0c7bf3a01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4" name="Google Shape;234;g70c7bf3a01_2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657876897a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1" name="Google Shape;241;g657876897a_0_3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57876897a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657876897a_0_3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657876897a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657876897a_0_2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57876897a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g657876897a_0_2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3b17deda5_5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63b17deda5_5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35f3e12c8_4_9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635f3e12c8_4_9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0c7bf3a01_2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1" name="Google Shape;161;g70c7bf3a01_2_1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5a50a432f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" name="Google Shape;170;g75a50a432f_3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0c7bf3a01_2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9" name="Google Shape;179;g70c7bf3a01_2_1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5a50a432f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9" name="Google Shape;189;g75a50a432f_3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5a50a432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9" name="Google Shape;199;g75a50a432f_2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3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jpg"/><Relationship Id="rId3" Type="http://schemas.openxmlformats.org/officeDocument/2006/relationships/image" Target="../media/image1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3.jpg"/><Relationship Id="rId3" Type="http://schemas.openxmlformats.org/officeDocument/2006/relationships/image" Target="../media/image10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3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3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3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3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4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.jp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9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ver Slide layout">
  <p:cSld name="Cover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409188" y="339502"/>
            <a:ext cx="4450844" cy="11521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2" type="body"/>
          </p:nvPr>
        </p:nvSpPr>
        <p:spPr>
          <a:xfrm>
            <a:off x="409188" y="1563638"/>
            <a:ext cx="4450844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d Slide Layout">
  <p:cSld name="End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0" y="2124462"/>
            <a:ext cx="9144000" cy="576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2" type="body"/>
          </p:nvPr>
        </p:nvSpPr>
        <p:spPr>
          <a:xfrm>
            <a:off x="-148" y="2700526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genda Layout">
  <p:cSld name="Agenda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Basic Layout">
  <p:cSld name="3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idx="1" type="body"/>
          </p:nvPr>
        </p:nvSpPr>
        <p:spPr>
          <a:xfrm>
            <a:off x="2627784" y="2115319"/>
            <a:ext cx="3888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8"/>
          <p:cNvSpPr txBox="1"/>
          <p:nvPr>
            <p:ph idx="2" type="body"/>
          </p:nvPr>
        </p:nvSpPr>
        <p:spPr>
          <a:xfrm>
            <a:off x="2627784" y="2700526"/>
            <a:ext cx="3888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Basic Layout">
  <p:cSld name="2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9"/>
          <p:cNvSpPr txBox="1"/>
          <p:nvPr>
            <p:ph idx="2" type="body"/>
          </p:nvPr>
        </p:nvSpPr>
        <p:spPr>
          <a:xfrm>
            <a:off x="0" y="699542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s and Contents Layout">
  <p:cSld name="Images and Contents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idx="1" type="body"/>
          </p:nvPr>
        </p:nvSpPr>
        <p:spPr>
          <a:xfrm>
            <a:off x="0" y="181632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20"/>
          <p:cNvSpPr txBox="1"/>
          <p:nvPr>
            <p:ph idx="2" type="body"/>
          </p:nvPr>
        </p:nvSpPr>
        <p:spPr>
          <a:xfrm>
            <a:off x="0" y="757696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20"/>
          <p:cNvSpPr/>
          <p:nvPr>
            <p:ph idx="3" type="pic"/>
          </p:nvPr>
        </p:nvSpPr>
        <p:spPr>
          <a:xfrm>
            <a:off x="739674" y="1395769"/>
            <a:ext cx="1728300" cy="1800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20"/>
          <p:cNvSpPr/>
          <p:nvPr>
            <p:ph idx="4" type="pic"/>
          </p:nvPr>
        </p:nvSpPr>
        <p:spPr>
          <a:xfrm>
            <a:off x="2539874" y="1395769"/>
            <a:ext cx="1728300" cy="1800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20"/>
          <p:cNvSpPr/>
          <p:nvPr>
            <p:ph idx="5" type="pic"/>
          </p:nvPr>
        </p:nvSpPr>
        <p:spPr>
          <a:xfrm>
            <a:off x="4340074" y="1395769"/>
            <a:ext cx="1728300" cy="1800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sic Layout">
  <p:cSld name="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21"/>
          <p:cNvSpPr txBox="1"/>
          <p:nvPr>
            <p:ph idx="2" type="body"/>
          </p:nvPr>
        </p:nvSpPr>
        <p:spPr>
          <a:xfrm>
            <a:off x="0" y="699542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Images and Contents Layout">
  <p:cSld name="3_Images and Contents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/>
          <p:nvPr>
            <p:ph idx="2" type="pic"/>
          </p:nvPr>
        </p:nvSpPr>
        <p:spPr>
          <a:xfrm>
            <a:off x="295997" y="1611681"/>
            <a:ext cx="2791500" cy="1911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22"/>
          <p:cNvSpPr/>
          <p:nvPr>
            <p:ph idx="3" type="pic"/>
          </p:nvPr>
        </p:nvSpPr>
        <p:spPr>
          <a:xfrm>
            <a:off x="6058920" y="1611681"/>
            <a:ext cx="2791500" cy="1911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0" y="181632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22"/>
          <p:cNvSpPr txBox="1"/>
          <p:nvPr>
            <p:ph idx="4" type="body"/>
          </p:nvPr>
        </p:nvSpPr>
        <p:spPr>
          <a:xfrm>
            <a:off x="0" y="757696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D:\Fullppt\005-PNG이미지\모니터.png" id="88" name="Google Shape;8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54287" y="1489421"/>
            <a:ext cx="3035425" cy="3026543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22"/>
          <p:cNvSpPr/>
          <p:nvPr>
            <p:ph idx="5" type="pic"/>
          </p:nvPr>
        </p:nvSpPr>
        <p:spPr>
          <a:xfrm>
            <a:off x="3161556" y="1603730"/>
            <a:ext cx="2793900" cy="1911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6_Images and Contents Layout">
  <p:cSld name="6_Images and Contents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/>
          <p:nvPr>
            <p:ph idx="2" type="pic"/>
          </p:nvPr>
        </p:nvSpPr>
        <p:spPr>
          <a:xfrm>
            <a:off x="0" y="0"/>
            <a:ext cx="4835700" cy="3867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23"/>
          <p:cNvSpPr/>
          <p:nvPr>
            <p:ph idx="3" type="pic"/>
          </p:nvPr>
        </p:nvSpPr>
        <p:spPr>
          <a:xfrm>
            <a:off x="4268065" y="1243801"/>
            <a:ext cx="4875900" cy="389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Images and Contents Layout">
  <p:cSld name="1_Images and Contents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/>
          <p:nvPr>
            <p:ph idx="2" type="pic"/>
          </p:nvPr>
        </p:nvSpPr>
        <p:spPr>
          <a:xfrm>
            <a:off x="0" y="267494"/>
            <a:ext cx="2339700" cy="460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24"/>
          <p:cNvSpPr/>
          <p:nvPr>
            <p:ph idx="3" type="pic"/>
          </p:nvPr>
        </p:nvSpPr>
        <p:spPr>
          <a:xfrm>
            <a:off x="4572000" y="267494"/>
            <a:ext cx="4248600" cy="460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7_Images and Contents Layout">
  <p:cSld name="7_Images and Contents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/>
          <p:nvPr>
            <p:ph idx="1" type="body"/>
          </p:nvPr>
        </p:nvSpPr>
        <p:spPr>
          <a:xfrm>
            <a:off x="0" y="181632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25"/>
          <p:cNvSpPr txBox="1"/>
          <p:nvPr>
            <p:ph idx="2" type="body"/>
          </p:nvPr>
        </p:nvSpPr>
        <p:spPr>
          <a:xfrm>
            <a:off x="0" y="757696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D:\Fullppt\005-PNG이미지\노트북.png" id="99" name="Google Shape;9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3648" y="2790894"/>
            <a:ext cx="3816424" cy="194109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5"/>
          <p:cNvSpPr/>
          <p:nvPr>
            <p:ph idx="3" type="pic"/>
          </p:nvPr>
        </p:nvSpPr>
        <p:spPr>
          <a:xfrm>
            <a:off x="2462033" y="3061529"/>
            <a:ext cx="1783500" cy="1308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Images and Contents Layout">
  <p:cSld name="4_Images and Contents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6"/>
          <p:cNvSpPr txBox="1"/>
          <p:nvPr>
            <p:ph idx="1" type="body"/>
          </p:nvPr>
        </p:nvSpPr>
        <p:spPr>
          <a:xfrm>
            <a:off x="0" y="181632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6"/>
          <p:cNvSpPr txBox="1"/>
          <p:nvPr>
            <p:ph idx="2" type="body"/>
          </p:nvPr>
        </p:nvSpPr>
        <p:spPr>
          <a:xfrm>
            <a:off x="0" y="757696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26"/>
          <p:cNvSpPr/>
          <p:nvPr>
            <p:ph idx="3" type="pic"/>
          </p:nvPr>
        </p:nvSpPr>
        <p:spPr>
          <a:xfrm>
            <a:off x="0" y="1275606"/>
            <a:ext cx="9144000" cy="2592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00000" spcFirstLastPara="1" rIns="91425" wrap="square" tIns="45700">
            <a:noAutofit/>
          </a:bodyPr>
          <a:lstStyle>
            <a:lvl1pPr lvl="0" marR="0" rtl="0" algn="l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8_Images and Contents Layout">
  <p:cSld name="8_Images and Contents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7"/>
          <p:cNvSpPr/>
          <p:nvPr>
            <p:ph idx="2" type="pic"/>
          </p:nvPr>
        </p:nvSpPr>
        <p:spPr>
          <a:xfrm>
            <a:off x="3042661" y="499869"/>
            <a:ext cx="2520000" cy="252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27"/>
          <p:cNvSpPr/>
          <p:nvPr>
            <p:ph idx="3" type="pic"/>
          </p:nvPr>
        </p:nvSpPr>
        <p:spPr>
          <a:xfrm>
            <a:off x="3897690" y="3020149"/>
            <a:ext cx="1665000" cy="1665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27"/>
          <p:cNvSpPr/>
          <p:nvPr>
            <p:ph idx="4" type="pic"/>
          </p:nvPr>
        </p:nvSpPr>
        <p:spPr>
          <a:xfrm>
            <a:off x="5564210" y="1354898"/>
            <a:ext cx="1665000" cy="1665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Images and Contents Layout">
  <p:cSld name="2_Images and Contents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8"/>
          <p:cNvSpPr/>
          <p:nvPr>
            <p:ph idx="2" type="pic"/>
          </p:nvPr>
        </p:nvSpPr>
        <p:spPr>
          <a:xfrm>
            <a:off x="1115616" y="0"/>
            <a:ext cx="28083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Images and Contents Layout">
  <p:cSld name="5_Images and Contents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9"/>
          <p:cNvSpPr/>
          <p:nvPr>
            <p:ph idx="2" type="pic"/>
          </p:nvPr>
        </p:nvSpPr>
        <p:spPr>
          <a:xfrm>
            <a:off x="1453549" y="501168"/>
            <a:ext cx="4176000" cy="4176000"/>
          </a:xfrm>
          <a:prstGeom prst="diamond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Google Shape;113;p29"/>
          <p:cNvSpPr/>
          <p:nvPr/>
        </p:nvSpPr>
        <p:spPr>
          <a:xfrm rot="2700000">
            <a:off x="1947377" y="994908"/>
            <a:ext cx="3188344" cy="3188344"/>
          </a:xfrm>
          <a:prstGeom prst="frame">
            <a:avLst>
              <a:gd fmla="val 1802" name="adj1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9"/>
          <p:cNvSpPr/>
          <p:nvPr/>
        </p:nvSpPr>
        <p:spPr>
          <a:xfrm rot="10800000">
            <a:off x="906501" y="1455166"/>
            <a:ext cx="1432800" cy="2268000"/>
          </a:xfrm>
          <a:prstGeom prst="chevron">
            <a:avLst>
              <a:gd fmla="val 8089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Basic Layout">
  <p:cSld name="1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0"/>
          <p:cNvSpPr txBox="1"/>
          <p:nvPr>
            <p:ph idx="1" type="body"/>
          </p:nvPr>
        </p:nvSpPr>
        <p:spPr>
          <a:xfrm>
            <a:off x="1763688" y="123478"/>
            <a:ext cx="7380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72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30"/>
          <p:cNvSpPr txBox="1"/>
          <p:nvPr>
            <p:ph idx="2" type="body"/>
          </p:nvPr>
        </p:nvSpPr>
        <p:spPr>
          <a:xfrm>
            <a:off x="1763688" y="699542"/>
            <a:ext cx="73803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con sets layout">
  <p:cSld name="icon sets layou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1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31"/>
          <p:cNvSpPr/>
          <p:nvPr/>
        </p:nvSpPr>
        <p:spPr>
          <a:xfrm>
            <a:off x="354008" y="1131589"/>
            <a:ext cx="2849700" cy="3649200"/>
          </a:xfrm>
          <a:prstGeom prst="roundRect">
            <a:avLst>
              <a:gd fmla="val 39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31"/>
          <p:cNvSpPr/>
          <p:nvPr/>
        </p:nvSpPr>
        <p:spPr>
          <a:xfrm>
            <a:off x="531932" y="1347500"/>
            <a:ext cx="108600" cy="3240600"/>
          </a:xfrm>
          <a:prstGeom prst="roundRect">
            <a:avLst>
              <a:gd fmla="val 50000" name="adj"/>
            </a:avLst>
          </a:prstGeom>
          <a:solidFill>
            <a:schemeClr val="lt1">
              <a:alpha val="4078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1"/>
          <p:cNvSpPr/>
          <p:nvPr/>
        </p:nvSpPr>
        <p:spPr>
          <a:xfrm rot="5400000">
            <a:off x="2592773" y="1238201"/>
            <a:ext cx="502200" cy="502200"/>
          </a:xfrm>
          <a:prstGeom prst="halfFrame">
            <a:avLst>
              <a:gd fmla="val 23728" name="adj1"/>
              <a:gd fmla="val 24642" name="adj2"/>
            </a:avLst>
          </a:prstGeom>
          <a:solidFill>
            <a:schemeClr val="lt1">
              <a:alpha val="2275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Break Layout">
  <p:cSld name="Section Break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3"/>
          <p:cNvSpPr txBox="1"/>
          <p:nvPr>
            <p:ph idx="1" type="body"/>
          </p:nvPr>
        </p:nvSpPr>
        <p:spPr>
          <a:xfrm>
            <a:off x="4139952" y="2571750"/>
            <a:ext cx="5004048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72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33"/>
          <p:cNvSpPr txBox="1"/>
          <p:nvPr>
            <p:ph idx="2" type="body"/>
          </p:nvPr>
        </p:nvSpPr>
        <p:spPr>
          <a:xfrm>
            <a:off x="4139952" y="3147814"/>
            <a:ext cx="5004048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sic Layout">
  <p:cSld name="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5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Google Shape;130;p35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Basic Layout">
  <p:cSld name="2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6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p36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6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27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theme" Target="../theme/theme4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slideLayout" Target="../slideLayouts/slideLayout31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76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77" r:id="rId1"/>
    <p:sldLayoutId id="214748367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7"/>
          <p:cNvSpPr txBox="1"/>
          <p:nvPr>
            <p:ph idx="1" type="body"/>
          </p:nvPr>
        </p:nvSpPr>
        <p:spPr>
          <a:xfrm>
            <a:off x="409188" y="339502"/>
            <a:ext cx="44508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ko"/>
              <a:t>웹 게임 개발</a:t>
            </a:r>
            <a:endParaRPr/>
          </a:p>
        </p:txBody>
      </p:sp>
      <p:sp>
        <p:nvSpPr>
          <p:cNvPr id="139" name="Google Shape;139;p37"/>
          <p:cNvSpPr txBox="1"/>
          <p:nvPr>
            <p:ph idx="2" type="body"/>
          </p:nvPr>
        </p:nvSpPr>
        <p:spPr>
          <a:xfrm>
            <a:off x="409188" y="1563638"/>
            <a:ext cx="44508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b="1" lang="ko"/>
              <a:t>캐주얼 부머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6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</a:pPr>
            <a:r>
              <a:rPr lang="ko"/>
              <a:t>구현 내용</a:t>
            </a:r>
            <a:endParaRPr/>
          </a:p>
        </p:txBody>
      </p:sp>
      <p:sp>
        <p:nvSpPr>
          <p:cNvPr id="212" name="Google Shape;212;p46"/>
          <p:cNvSpPr txBox="1"/>
          <p:nvPr>
            <p:ph idx="2" type="body"/>
          </p:nvPr>
        </p:nvSpPr>
        <p:spPr>
          <a:xfrm>
            <a:off x="0" y="814838"/>
            <a:ext cx="9144000" cy="2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</a:pPr>
            <a:r>
              <a:rPr b="1" lang="ko" sz="2000">
                <a:solidFill>
                  <a:schemeClr val="lt1"/>
                </a:solidFill>
              </a:rPr>
              <a:t>Robby 기능 추가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213" name="Google Shape;213;p46"/>
          <p:cNvSpPr txBox="1"/>
          <p:nvPr>
            <p:ph idx="2" type="body"/>
          </p:nvPr>
        </p:nvSpPr>
        <p:spPr>
          <a:xfrm>
            <a:off x="1765900" y="4460700"/>
            <a:ext cx="1396800" cy="3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</a:pPr>
            <a:r>
              <a:rPr b="1" lang="ko">
                <a:solidFill>
                  <a:schemeClr val="lt1"/>
                </a:solidFill>
              </a:rPr>
              <a:t>개선된</a:t>
            </a:r>
            <a:r>
              <a:rPr b="1" lang="ko">
                <a:solidFill>
                  <a:schemeClr val="lt1"/>
                </a:solidFill>
              </a:rPr>
              <a:t> Robby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14" name="Google Shape;214;p46"/>
          <p:cNvSpPr txBox="1"/>
          <p:nvPr/>
        </p:nvSpPr>
        <p:spPr>
          <a:xfrm>
            <a:off x="4887375" y="1656000"/>
            <a:ext cx="3792900" cy="26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AutoNum type="arabicPeriod"/>
            </a:pPr>
            <a:r>
              <a:rPr lang="ko" sz="1800">
                <a:solidFill>
                  <a:schemeClr val="accent3"/>
                </a:solidFill>
              </a:rPr>
              <a:t>방 만들기 기능 추가</a:t>
            </a:r>
            <a:endParaRPr sz="1800">
              <a:solidFill>
                <a:schemeClr val="accent3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accent3"/>
                </a:solidFill>
              </a:rPr>
              <a:t>-&gt; 방을 제한 없이 만들 수 있음</a:t>
            </a:r>
            <a:endParaRPr sz="1800">
              <a:solidFill>
                <a:schemeClr val="accent3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AutoNum type="arabicPeriod"/>
            </a:pPr>
            <a:r>
              <a:rPr lang="ko" sz="1800">
                <a:solidFill>
                  <a:schemeClr val="accent3"/>
                </a:solidFill>
              </a:rPr>
              <a:t>페이징 버튼 기능 추가</a:t>
            </a:r>
            <a:endParaRPr sz="1800">
              <a:solidFill>
                <a:schemeClr val="accent3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accent3"/>
                </a:solidFill>
              </a:rPr>
              <a:t>-&gt; 한 화면에 5개의 방을 볼 수 있으며 페이징 버튼으로 방 목록 화면을 넘겨 볼 수 있음</a:t>
            </a:r>
            <a:endParaRPr sz="1800">
              <a:solidFill>
                <a:schemeClr val="accent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</a:endParaRPr>
          </a:p>
        </p:txBody>
      </p:sp>
      <p:pic>
        <p:nvPicPr>
          <p:cNvPr id="215" name="Google Shape;21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787" y="1464150"/>
            <a:ext cx="3793025" cy="285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7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</a:pPr>
            <a:r>
              <a:rPr lang="ko"/>
              <a:t>구현 내용</a:t>
            </a:r>
            <a:endParaRPr/>
          </a:p>
        </p:txBody>
      </p:sp>
      <p:sp>
        <p:nvSpPr>
          <p:cNvPr id="221" name="Google Shape;221;p47"/>
          <p:cNvSpPr txBox="1"/>
          <p:nvPr>
            <p:ph idx="2" type="body"/>
          </p:nvPr>
        </p:nvSpPr>
        <p:spPr>
          <a:xfrm>
            <a:off x="0" y="814838"/>
            <a:ext cx="9144000" cy="2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</a:pPr>
            <a:r>
              <a:rPr b="1" lang="ko" sz="2000">
                <a:solidFill>
                  <a:schemeClr val="lt1"/>
                </a:solidFill>
              </a:rPr>
              <a:t>Robby 기능 추가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222" name="Google Shape;222;p47"/>
          <p:cNvSpPr txBox="1"/>
          <p:nvPr>
            <p:ph idx="2" type="body"/>
          </p:nvPr>
        </p:nvSpPr>
        <p:spPr>
          <a:xfrm>
            <a:off x="1765900" y="4460700"/>
            <a:ext cx="1396800" cy="3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</a:pPr>
            <a:r>
              <a:rPr b="1" lang="ko">
                <a:solidFill>
                  <a:schemeClr val="lt1"/>
                </a:solidFill>
              </a:rPr>
              <a:t>개선된 Robby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23" name="Google Shape;223;p47"/>
          <p:cNvSpPr txBox="1"/>
          <p:nvPr/>
        </p:nvSpPr>
        <p:spPr>
          <a:xfrm>
            <a:off x="4887375" y="1656000"/>
            <a:ext cx="3792900" cy="26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AutoNum type="arabicPeriod"/>
            </a:pPr>
            <a:r>
              <a:rPr lang="ko" sz="1800">
                <a:solidFill>
                  <a:schemeClr val="accent3"/>
                </a:solidFill>
              </a:rPr>
              <a:t>방 만들기 기능 추가</a:t>
            </a:r>
            <a:endParaRPr sz="1800">
              <a:solidFill>
                <a:schemeClr val="accent3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accent3"/>
                </a:solidFill>
              </a:rPr>
              <a:t>-&gt; 방을 제한 없이 만들 수 있음</a:t>
            </a:r>
            <a:endParaRPr sz="1800">
              <a:solidFill>
                <a:schemeClr val="accent3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AutoNum type="arabicPeriod"/>
            </a:pPr>
            <a:r>
              <a:rPr lang="ko" sz="1800">
                <a:solidFill>
                  <a:schemeClr val="accent3"/>
                </a:solidFill>
              </a:rPr>
              <a:t>페이징 버튼 기능 추가</a:t>
            </a:r>
            <a:endParaRPr sz="1800">
              <a:solidFill>
                <a:schemeClr val="accent3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accent3"/>
                </a:solidFill>
              </a:rPr>
              <a:t>-&gt; 한 화면에 5개의 방을 볼 수 있으며 페이징 버튼으로 방 목록 화면을 넘겨 볼 수 있음</a:t>
            </a:r>
            <a:endParaRPr sz="1800">
              <a:solidFill>
                <a:schemeClr val="accent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</a:endParaRPr>
          </a:p>
        </p:txBody>
      </p:sp>
      <p:pic>
        <p:nvPicPr>
          <p:cNvPr id="224" name="Google Shape;22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775" y="1464150"/>
            <a:ext cx="3793025" cy="2857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8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</a:pPr>
            <a:r>
              <a:rPr lang="ko"/>
              <a:t>구현 내용</a:t>
            </a:r>
            <a:endParaRPr/>
          </a:p>
        </p:txBody>
      </p:sp>
      <p:sp>
        <p:nvSpPr>
          <p:cNvPr id="230" name="Google Shape;230;p48"/>
          <p:cNvSpPr txBox="1"/>
          <p:nvPr>
            <p:ph idx="2" type="body"/>
          </p:nvPr>
        </p:nvSpPr>
        <p:spPr>
          <a:xfrm>
            <a:off x="0" y="814838"/>
            <a:ext cx="9144000" cy="2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</a:pPr>
            <a:r>
              <a:rPr b="1" lang="ko" sz="2000">
                <a:solidFill>
                  <a:schemeClr val="lt1"/>
                </a:solidFill>
              </a:rPr>
              <a:t>Game Scene</a:t>
            </a:r>
            <a:endParaRPr b="1" sz="2000">
              <a:solidFill>
                <a:schemeClr val="lt1"/>
              </a:solidFill>
            </a:endParaRPr>
          </a:p>
        </p:txBody>
      </p:sp>
      <p:pic>
        <p:nvPicPr>
          <p:cNvPr id="231" name="Google Shape;23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7300" y="1255238"/>
            <a:ext cx="5669395" cy="3735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9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</a:pPr>
            <a:r>
              <a:rPr lang="ko"/>
              <a:t>구현 내용</a:t>
            </a:r>
            <a:endParaRPr/>
          </a:p>
        </p:txBody>
      </p:sp>
      <p:sp>
        <p:nvSpPr>
          <p:cNvPr id="237" name="Google Shape;237;p49"/>
          <p:cNvSpPr txBox="1"/>
          <p:nvPr>
            <p:ph idx="2" type="body"/>
          </p:nvPr>
        </p:nvSpPr>
        <p:spPr>
          <a:xfrm>
            <a:off x="0" y="814838"/>
            <a:ext cx="9144000" cy="2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</a:pPr>
            <a:r>
              <a:rPr b="1" lang="ko" sz="2000">
                <a:solidFill>
                  <a:schemeClr val="lt1"/>
                </a:solidFill>
              </a:rPr>
              <a:t>Game Scene</a:t>
            </a:r>
            <a:endParaRPr b="1" sz="2000">
              <a:solidFill>
                <a:schemeClr val="lt1"/>
              </a:solidFill>
            </a:endParaRPr>
          </a:p>
        </p:txBody>
      </p:sp>
      <p:pic>
        <p:nvPicPr>
          <p:cNvPr id="238" name="Google Shape;23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8800" y="1102850"/>
            <a:ext cx="1726398" cy="404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0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</a:pPr>
            <a:r>
              <a:rPr lang="ko"/>
              <a:t>구현 내용</a:t>
            </a:r>
            <a:endParaRPr/>
          </a:p>
        </p:txBody>
      </p:sp>
      <p:sp>
        <p:nvSpPr>
          <p:cNvPr id="244" name="Google Shape;244;p50"/>
          <p:cNvSpPr txBox="1"/>
          <p:nvPr>
            <p:ph idx="2" type="body"/>
          </p:nvPr>
        </p:nvSpPr>
        <p:spPr>
          <a:xfrm>
            <a:off x="0" y="814838"/>
            <a:ext cx="9144000" cy="2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</a:pPr>
            <a:r>
              <a:rPr b="1" lang="ko" sz="2000">
                <a:solidFill>
                  <a:schemeClr val="lt1"/>
                </a:solidFill>
              </a:rPr>
              <a:t>Game Scene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245" name="Google Shape;245;p50"/>
          <p:cNvSpPr txBox="1"/>
          <p:nvPr>
            <p:ph idx="2" type="body"/>
          </p:nvPr>
        </p:nvSpPr>
        <p:spPr>
          <a:xfrm>
            <a:off x="1198950" y="1218225"/>
            <a:ext cx="999000" cy="2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</a:pPr>
            <a:r>
              <a:rPr b="1" lang="ko" sz="2000">
                <a:solidFill>
                  <a:schemeClr val="lt1"/>
                </a:solidFill>
              </a:rPr>
              <a:t>1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246" name="Google Shape;246;p50"/>
          <p:cNvSpPr txBox="1"/>
          <p:nvPr/>
        </p:nvSpPr>
        <p:spPr>
          <a:xfrm>
            <a:off x="1198950" y="1506225"/>
            <a:ext cx="73383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조이스틱 기능 추</a:t>
            </a:r>
            <a:r>
              <a:rPr lang="ko"/>
              <a:t>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이동 방식 추가 : 방향키 + WASD</a:t>
            </a:r>
            <a:endParaRPr/>
          </a:p>
        </p:txBody>
      </p:sp>
      <p:pic>
        <p:nvPicPr>
          <p:cNvPr id="247" name="Google Shape;24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7413" y="2163450"/>
            <a:ext cx="7441371" cy="28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1"/>
          <p:cNvSpPr txBox="1"/>
          <p:nvPr>
            <p:ph idx="1" type="body"/>
          </p:nvPr>
        </p:nvSpPr>
        <p:spPr>
          <a:xfrm>
            <a:off x="4139952" y="2571750"/>
            <a:ext cx="500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</a:pPr>
            <a:r>
              <a:rPr lang="ko"/>
              <a:t>시연</a:t>
            </a:r>
            <a:endParaRPr/>
          </a:p>
        </p:txBody>
      </p:sp>
      <p:sp>
        <p:nvSpPr>
          <p:cNvPr id="253" name="Google Shape;253;p51"/>
          <p:cNvSpPr txBox="1"/>
          <p:nvPr>
            <p:ph idx="2" type="body"/>
          </p:nvPr>
        </p:nvSpPr>
        <p:spPr>
          <a:xfrm>
            <a:off x="4139952" y="3147814"/>
            <a:ext cx="500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</a:pPr>
            <a:r>
              <a:rPr lang="ko"/>
              <a:t>프로젝트 시연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52"/>
          <p:cNvSpPr txBox="1"/>
          <p:nvPr>
            <p:ph idx="1" type="body"/>
          </p:nvPr>
        </p:nvSpPr>
        <p:spPr>
          <a:xfrm>
            <a:off x="0" y="2603105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ko"/>
              <a:t>Thank you</a:t>
            </a:r>
            <a:endParaRPr/>
          </a:p>
        </p:txBody>
      </p:sp>
      <p:grpSp>
        <p:nvGrpSpPr>
          <p:cNvPr id="259" name="Google Shape;259;p52"/>
          <p:cNvGrpSpPr/>
          <p:nvPr/>
        </p:nvGrpSpPr>
        <p:grpSpPr>
          <a:xfrm>
            <a:off x="4251670" y="1934452"/>
            <a:ext cx="649080" cy="649080"/>
            <a:chOff x="5696730" y="3628850"/>
            <a:chExt cx="1799999" cy="1800000"/>
          </a:xfrm>
        </p:grpSpPr>
        <p:sp>
          <p:nvSpPr>
            <p:cNvPr id="260" name="Google Shape;260;p52"/>
            <p:cNvSpPr/>
            <p:nvPr/>
          </p:nvSpPr>
          <p:spPr>
            <a:xfrm rot="-5400000">
              <a:off x="6488430" y="4421150"/>
              <a:ext cx="216000" cy="179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52"/>
            <p:cNvSpPr/>
            <p:nvPr/>
          </p:nvSpPr>
          <p:spPr>
            <a:xfrm rot="-5400000">
              <a:off x="6488430" y="2837150"/>
              <a:ext cx="216000" cy="179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52"/>
            <p:cNvSpPr/>
            <p:nvPr/>
          </p:nvSpPr>
          <p:spPr>
            <a:xfrm>
              <a:off x="5696730" y="3822037"/>
              <a:ext cx="216000" cy="140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52"/>
            <p:cNvSpPr/>
            <p:nvPr/>
          </p:nvSpPr>
          <p:spPr>
            <a:xfrm rot="-5400000">
              <a:off x="6466988" y="4347650"/>
              <a:ext cx="216000" cy="890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52"/>
            <p:cNvSpPr/>
            <p:nvPr/>
          </p:nvSpPr>
          <p:spPr>
            <a:xfrm rot="-5400000">
              <a:off x="6466988" y="3819650"/>
              <a:ext cx="216000" cy="890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52"/>
            <p:cNvSpPr/>
            <p:nvPr/>
          </p:nvSpPr>
          <p:spPr>
            <a:xfrm>
              <a:off x="6884320" y="4156849"/>
              <a:ext cx="216000" cy="1056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52"/>
            <p:cNvSpPr/>
            <p:nvPr/>
          </p:nvSpPr>
          <p:spPr>
            <a:xfrm>
              <a:off x="7280729" y="3833303"/>
              <a:ext cx="216000" cy="140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52"/>
            <p:cNvSpPr/>
            <p:nvPr/>
          </p:nvSpPr>
          <p:spPr>
            <a:xfrm>
              <a:off x="6129788" y="3844850"/>
              <a:ext cx="216000" cy="1056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8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</a:pPr>
            <a:r>
              <a:rPr lang="ko"/>
              <a:t>설계 및 계획</a:t>
            </a:r>
            <a:endParaRPr/>
          </a:p>
        </p:txBody>
      </p:sp>
      <p:sp>
        <p:nvSpPr>
          <p:cNvPr id="145" name="Google Shape;145;p38"/>
          <p:cNvSpPr txBox="1"/>
          <p:nvPr>
            <p:ph idx="2" type="body"/>
          </p:nvPr>
        </p:nvSpPr>
        <p:spPr>
          <a:xfrm>
            <a:off x="0" y="814838"/>
            <a:ext cx="9144000" cy="2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</a:pPr>
            <a:r>
              <a:rPr b="1" lang="ko" sz="2000">
                <a:solidFill>
                  <a:schemeClr val="lt1"/>
                </a:solidFill>
              </a:rPr>
              <a:t>Scene Manage</a:t>
            </a:r>
            <a:endParaRPr b="1" sz="2000">
              <a:solidFill>
                <a:schemeClr val="lt1"/>
              </a:solidFill>
            </a:endParaRPr>
          </a:p>
        </p:txBody>
      </p:sp>
      <p:pic>
        <p:nvPicPr>
          <p:cNvPr id="146" name="Google Shape;14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1337" y="1258000"/>
            <a:ext cx="2521325" cy="378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9"/>
          <p:cNvSpPr txBox="1"/>
          <p:nvPr>
            <p:ph idx="1" type="body"/>
          </p:nvPr>
        </p:nvSpPr>
        <p:spPr>
          <a:xfrm>
            <a:off x="0" y="388103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</a:pPr>
            <a:r>
              <a:rPr b="1" lang="ko"/>
              <a:t>프로젝트 일정표</a:t>
            </a:r>
            <a:endParaRPr b="1"/>
          </a:p>
        </p:txBody>
      </p:sp>
      <p:graphicFrame>
        <p:nvGraphicFramePr>
          <p:cNvPr id="152" name="Google Shape;152;p39"/>
          <p:cNvGraphicFramePr/>
          <p:nvPr/>
        </p:nvGraphicFramePr>
        <p:xfrm>
          <a:off x="550125" y="146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{792AC2E7-6032-4E6F-B5C2-CE0CE7219D6B}</a:tableStyleId>
              </a:tblPr>
              <a:tblGrid>
                <a:gridCol w="2530525"/>
                <a:gridCol w="464875"/>
                <a:gridCol w="464875"/>
                <a:gridCol w="464875"/>
                <a:gridCol w="464875"/>
                <a:gridCol w="464875"/>
                <a:gridCol w="464875"/>
                <a:gridCol w="464875"/>
                <a:gridCol w="464875"/>
                <a:gridCol w="464875"/>
                <a:gridCol w="464875"/>
                <a:gridCol w="4648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1</a:t>
                      </a:r>
                      <a:endParaRPr b="1"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2</a:t>
                      </a:r>
                      <a:endParaRPr b="1"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3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4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5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6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7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8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9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10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11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프로젝트 목표 설정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9900"/>
                        </a:solidFill>
                        <a:highlight>
                          <a:srgbClr val="FF9900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개발 환경 세팅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네트워크 연결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highlight>
                          <a:srgbClr val="FF9900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highlight>
                          <a:srgbClr val="FF9900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게임 프레임워크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highlight>
                          <a:srgbClr val="FF9900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highlight>
                          <a:srgbClr val="F1C232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유저 데이터 개발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highlight>
                          <a:srgbClr val="F1C232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그래픽 세부작업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highlight>
                          <a:srgbClr val="F1C232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QA 및 오류 수정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highlight>
                          <a:srgbClr val="F1C232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0"/>
          <p:cNvSpPr txBox="1"/>
          <p:nvPr>
            <p:ph idx="1" type="body"/>
          </p:nvPr>
        </p:nvSpPr>
        <p:spPr>
          <a:xfrm>
            <a:off x="4139952" y="2571750"/>
            <a:ext cx="500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</a:pPr>
            <a:r>
              <a:rPr lang="ko"/>
              <a:t>구현내용</a:t>
            </a:r>
            <a:endParaRPr/>
          </a:p>
        </p:txBody>
      </p:sp>
      <p:sp>
        <p:nvSpPr>
          <p:cNvPr id="158" name="Google Shape;158;p40"/>
          <p:cNvSpPr txBox="1"/>
          <p:nvPr>
            <p:ph idx="2" type="body"/>
          </p:nvPr>
        </p:nvSpPr>
        <p:spPr>
          <a:xfrm>
            <a:off x="4139952" y="3147814"/>
            <a:ext cx="500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</a:pPr>
            <a:r>
              <a:rPr lang="ko"/>
              <a:t>금주 구현 내용 설명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1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</a:pPr>
            <a:r>
              <a:rPr lang="ko"/>
              <a:t>구현 내용</a:t>
            </a:r>
            <a:endParaRPr/>
          </a:p>
        </p:txBody>
      </p:sp>
      <p:sp>
        <p:nvSpPr>
          <p:cNvPr id="164" name="Google Shape;164;p41"/>
          <p:cNvSpPr txBox="1"/>
          <p:nvPr>
            <p:ph idx="2" type="body"/>
          </p:nvPr>
        </p:nvSpPr>
        <p:spPr>
          <a:xfrm>
            <a:off x="0" y="814838"/>
            <a:ext cx="9144000" cy="2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</a:pPr>
            <a:r>
              <a:rPr b="1" lang="ko" sz="2000">
                <a:solidFill>
                  <a:schemeClr val="lt1"/>
                </a:solidFill>
              </a:rPr>
              <a:t>Main Scene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165" name="Google Shape;165;p41"/>
          <p:cNvSpPr txBox="1"/>
          <p:nvPr>
            <p:ph idx="2" type="body"/>
          </p:nvPr>
        </p:nvSpPr>
        <p:spPr>
          <a:xfrm>
            <a:off x="1198950" y="1218225"/>
            <a:ext cx="999000" cy="2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</a:pPr>
            <a:r>
              <a:rPr b="1" lang="ko" sz="2000">
                <a:solidFill>
                  <a:schemeClr val="lt1"/>
                </a:solidFill>
              </a:rPr>
              <a:t>1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166" name="Google Shape;166;p41"/>
          <p:cNvSpPr txBox="1"/>
          <p:nvPr/>
        </p:nvSpPr>
        <p:spPr>
          <a:xfrm>
            <a:off x="1198950" y="1506225"/>
            <a:ext cx="73383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www 서버 파일에서 소켓 관리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(기존에 클라이언트에서만 관리했기 때문에 소켓 정보 알기 어려웠음) </a:t>
            </a:r>
            <a:endParaRPr/>
          </a:p>
        </p:txBody>
      </p:sp>
      <p:pic>
        <p:nvPicPr>
          <p:cNvPr id="167" name="Google Shape;16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5900" y="2252400"/>
            <a:ext cx="6908151" cy="20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2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</a:pPr>
            <a:r>
              <a:rPr lang="ko"/>
              <a:t>구현 내용</a:t>
            </a:r>
            <a:endParaRPr/>
          </a:p>
        </p:txBody>
      </p:sp>
      <p:sp>
        <p:nvSpPr>
          <p:cNvPr id="173" name="Google Shape;173;p42"/>
          <p:cNvSpPr txBox="1"/>
          <p:nvPr>
            <p:ph idx="2" type="body"/>
          </p:nvPr>
        </p:nvSpPr>
        <p:spPr>
          <a:xfrm>
            <a:off x="0" y="814838"/>
            <a:ext cx="9144000" cy="2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</a:pPr>
            <a:r>
              <a:rPr b="1" lang="ko" sz="2000">
                <a:solidFill>
                  <a:schemeClr val="lt1"/>
                </a:solidFill>
              </a:rPr>
              <a:t>Main Scene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174" name="Google Shape;174;p42"/>
          <p:cNvSpPr txBox="1"/>
          <p:nvPr>
            <p:ph idx="2" type="body"/>
          </p:nvPr>
        </p:nvSpPr>
        <p:spPr>
          <a:xfrm>
            <a:off x="1198950" y="1218225"/>
            <a:ext cx="999000" cy="2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</a:pPr>
            <a:r>
              <a:rPr b="1" lang="ko" sz="2000">
                <a:solidFill>
                  <a:schemeClr val="lt1"/>
                </a:solidFill>
              </a:rPr>
              <a:t>2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175" name="Google Shape;175;p42"/>
          <p:cNvSpPr txBox="1"/>
          <p:nvPr/>
        </p:nvSpPr>
        <p:spPr>
          <a:xfrm>
            <a:off x="1198950" y="1506225"/>
            <a:ext cx="73383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방이름 변경 기능 추가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76" name="Google Shape;17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8950" y="2024975"/>
            <a:ext cx="2828925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3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</a:pPr>
            <a:r>
              <a:rPr lang="ko"/>
              <a:t>구현 내용</a:t>
            </a:r>
            <a:endParaRPr/>
          </a:p>
        </p:txBody>
      </p:sp>
      <p:sp>
        <p:nvSpPr>
          <p:cNvPr id="182" name="Google Shape;182;p43"/>
          <p:cNvSpPr txBox="1"/>
          <p:nvPr>
            <p:ph idx="2" type="body"/>
          </p:nvPr>
        </p:nvSpPr>
        <p:spPr>
          <a:xfrm>
            <a:off x="0" y="814838"/>
            <a:ext cx="9144000" cy="2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</a:pPr>
            <a:r>
              <a:rPr b="1" lang="ko" sz="2000">
                <a:solidFill>
                  <a:schemeClr val="lt1"/>
                </a:solidFill>
              </a:rPr>
              <a:t>Main</a:t>
            </a:r>
            <a:r>
              <a:rPr b="1" lang="ko" sz="2000">
                <a:solidFill>
                  <a:schemeClr val="lt1"/>
                </a:solidFill>
              </a:rPr>
              <a:t> Scene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183" name="Google Shape;183;p43"/>
          <p:cNvSpPr txBox="1"/>
          <p:nvPr>
            <p:ph idx="2" type="body"/>
          </p:nvPr>
        </p:nvSpPr>
        <p:spPr>
          <a:xfrm>
            <a:off x="1198950" y="1218225"/>
            <a:ext cx="999000" cy="2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</a:pPr>
            <a:r>
              <a:rPr b="1" lang="ko" sz="2000">
                <a:solidFill>
                  <a:schemeClr val="lt1"/>
                </a:solidFill>
              </a:rPr>
              <a:t>2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184" name="Google Shape;184;p43"/>
          <p:cNvSpPr txBox="1"/>
          <p:nvPr/>
        </p:nvSpPr>
        <p:spPr>
          <a:xfrm>
            <a:off x="1198950" y="1506225"/>
            <a:ext cx="73383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방이름 변경 기능 추가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85" name="Google Shape;18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450" y="2030725"/>
            <a:ext cx="3831509" cy="281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3425" y="2024975"/>
            <a:ext cx="4244324" cy="2819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4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</a:pPr>
            <a:r>
              <a:rPr lang="ko"/>
              <a:t>구현 내용</a:t>
            </a:r>
            <a:endParaRPr/>
          </a:p>
        </p:txBody>
      </p:sp>
      <p:sp>
        <p:nvSpPr>
          <p:cNvPr id="192" name="Google Shape;192;p44"/>
          <p:cNvSpPr txBox="1"/>
          <p:nvPr>
            <p:ph idx="2" type="body"/>
          </p:nvPr>
        </p:nvSpPr>
        <p:spPr>
          <a:xfrm>
            <a:off x="0" y="814838"/>
            <a:ext cx="9144000" cy="2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</a:pPr>
            <a:r>
              <a:rPr b="1" lang="ko" sz="2000">
                <a:solidFill>
                  <a:schemeClr val="lt1"/>
                </a:solidFill>
              </a:rPr>
              <a:t>Main Scene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193" name="Google Shape;193;p44"/>
          <p:cNvSpPr txBox="1"/>
          <p:nvPr>
            <p:ph idx="2" type="body"/>
          </p:nvPr>
        </p:nvSpPr>
        <p:spPr>
          <a:xfrm>
            <a:off x="1198950" y="1218225"/>
            <a:ext cx="999000" cy="2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</a:pPr>
            <a:r>
              <a:rPr b="1" lang="ko" sz="2000">
                <a:solidFill>
                  <a:schemeClr val="lt1"/>
                </a:solidFill>
              </a:rPr>
              <a:t>3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194" name="Google Shape;194;p44"/>
          <p:cNvSpPr txBox="1"/>
          <p:nvPr/>
        </p:nvSpPr>
        <p:spPr>
          <a:xfrm>
            <a:off x="1198950" y="1506225"/>
            <a:ext cx="73383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방 게임 상태 표시 추가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3425" y="1915800"/>
            <a:ext cx="3861680" cy="28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44"/>
          <p:cNvSpPr txBox="1"/>
          <p:nvPr/>
        </p:nvSpPr>
        <p:spPr>
          <a:xfrm>
            <a:off x="5346075" y="2019225"/>
            <a:ext cx="34356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5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</a:pPr>
            <a:r>
              <a:rPr lang="ko"/>
              <a:t>구현 내용</a:t>
            </a:r>
            <a:endParaRPr/>
          </a:p>
        </p:txBody>
      </p:sp>
      <p:sp>
        <p:nvSpPr>
          <p:cNvPr id="202" name="Google Shape;202;p45"/>
          <p:cNvSpPr txBox="1"/>
          <p:nvPr>
            <p:ph idx="2" type="body"/>
          </p:nvPr>
        </p:nvSpPr>
        <p:spPr>
          <a:xfrm>
            <a:off x="0" y="814838"/>
            <a:ext cx="9144000" cy="2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</a:pPr>
            <a:r>
              <a:rPr b="1" lang="ko" sz="2000">
                <a:solidFill>
                  <a:schemeClr val="lt1"/>
                </a:solidFill>
              </a:rPr>
              <a:t>Robby 기능 추가</a:t>
            </a:r>
            <a:endParaRPr b="1" sz="2000">
              <a:solidFill>
                <a:schemeClr val="lt1"/>
              </a:solidFill>
            </a:endParaRPr>
          </a:p>
        </p:txBody>
      </p:sp>
      <p:pic>
        <p:nvPicPr>
          <p:cNvPr id="203" name="Google Shape;20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750" y="1449000"/>
            <a:ext cx="3751099" cy="2783676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45"/>
          <p:cNvSpPr txBox="1"/>
          <p:nvPr>
            <p:ph idx="2" type="body"/>
          </p:nvPr>
        </p:nvSpPr>
        <p:spPr>
          <a:xfrm>
            <a:off x="1765900" y="4460700"/>
            <a:ext cx="1396800" cy="3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</a:pPr>
            <a:r>
              <a:rPr b="1" lang="ko">
                <a:solidFill>
                  <a:schemeClr val="lt1"/>
                </a:solidFill>
              </a:rPr>
              <a:t>기존의 Robby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05" name="Google Shape;205;p45"/>
          <p:cNvSpPr txBox="1"/>
          <p:nvPr/>
        </p:nvSpPr>
        <p:spPr>
          <a:xfrm>
            <a:off x="5063325" y="2876550"/>
            <a:ext cx="3191100" cy="11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accent3"/>
                </a:solidFill>
              </a:rPr>
              <a:t>방 개수가  5개로 정해져 있음</a:t>
            </a:r>
            <a:endParaRPr sz="1800">
              <a:solidFill>
                <a:schemeClr val="accent3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</a:endParaRPr>
          </a:p>
        </p:txBody>
      </p:sp>
      <p:sp>
        <p:nvSpPr>
          <p:cNvPr id="206" name="Google Shape;206;p45"/>
          <p:cNvSpPr txBox="1"/>
          <p:nvPr>
            <p:ph idx="2" type="body"/>
          </p:nvPr>
        </p:nvSpPr>
        <p:spPr>
          <a:xfrm>
            <a:off x="5937525" y="2170200"/>
            <a:ext cx="1442700" cy="48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</a:pPr>
            <a:r>
              <a:rPr b="1" lang="ko" sz="1800">
                <a:solidFill>
                  <a:schemeClr val="lt1"/>
                </a:solidFill>
              </a:rPr>
              <a:t>문제점</a:t>
            </a:r>
            <a:endParaRPr b="1"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ntents Slide Master">
  <a:themeElements>
    <a:clrScheme name="ALLPPT-COLOR-A2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38D4CD"/>
      </a:accent1>
      <a:accent2>
        <a:srgbClr val="16B7B8"/>
      </a:accent2>
      <a:accent3>
        <a:srgbClr val="179A9D"/>
      </a:accent3>
      <a:accent4>
        <a:srgbClr val="38D4CD"/>
      </a:accent4>
      <a:accent5>
        <a:srgbClr val="16B7B8"/>
      </a:accent5>
      <a:accent6>
        <a:srgbClr val="179A9D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ver and End Slide Master">
  <a:themeElements>
    <a:clrScheme name="ALLPPT-COLOR-A0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33E97C"/>
      </a:accent1>
      <a:accent2>
        <a:srgbClr val="2FC5FA"/>
      </a:accent2>
      <a:accent3>
        <a:srgbClr val="F2AC30"/>
      </a:accent3>
      <a:accent4>
        <a:srgbClr val="FE3FE4"/>
      </a:accent4>
      <a:accent5>
        <a:srgbClr val="FE4D3B"/>
      </a:accent5>
      <a:accent6>
        <a:srgbClr val="CBCBCB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ection Break Slide Master">
  <a:themeElements>
    <a:clrScheme name="ALLPPT-COLOR-A2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38D4CD"/>
      </a:accent1>
      <a:accent2>
        <a:srgbClr val="16B7B8"/>
      </a:accent2>
      <a:accent3>
        <a:srgbClr val="179A9D"/>
      </a:accent3>
      <a:accent4>
        <a:srgbClr val="38D4CD"/>
      </a:accent4>
      <a:accent5>
        <a:srgbClr val="16B7B8"/>
      </a:accent5>
      <a:accent6>
        <a:srgbClr val="179A9D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Contents Slide Master">
  <a:themeElements>
    <a:clrScheme name="ALLPPT-COLOR-A2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38D4CD"/>
      </a:accent1>
      <a:accent2>
        <a:srgbClr val="16B7B8"/>
      </a:accent2>
      <a:accent3>
        <a:srgbClr val="179A9D"/>
      </a:accent3>
      <a:accent4>
        <a:srgbClr val="38D4CD"/>
      </a:accent4>
      <a:accent5>
        <a:srgbClr val="16B7B8"/>
      </a:accent5>
      <a:accent6>
        <a:srgbClr val="179A9D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