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69" r:id="rId4"/>
    <p:sldId id="277" r:id="rId5"/>
    <p:sldId id="276" r:id="rId6"/>
    <p:sldId id="272" r:id="rId7"/>
    <p:sldId id="270" r:id="rId8"/>
    <p:sldId id="274" r:id="rId9"/>
    <p:sldId id="278" r:id="rId10"/>
  </p:sldIdLst>
  <p:sldSz cx="12192000" cy="6858000"/>
  <p:notesSz cx="6858000" cy="9144000"/>
  <p:embeddedFontLst>
    <p:embeddedFont>
      <p:font typeface="함초롬바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F4"/>
    <a:srgbClr val="EFF1F5"/>
    <a:srgbClr val="F0F4FA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37187A-DC0C-4786-A186-8F0E607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lang="ko-KR" alt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영화 예매 프로그램</a:t>
            </a:r>
            <a:br>
              <a:rPr lang="en-US" altLang="ko-K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(BIT CINEMA)</a:t>
            </a:r>
            <a:endParaRPr lang="ko-KR" alt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Clapper board">
            <a:extLst>
              <a:ext uri="{FF2B5EF4-FFF2-40B4-BE49-F238E27FC236}">
                <a16:creationId xmlns:a16="http://schemas.microsoft.com/office/drawing/2014/main" id="{2F5C4D40-A4DE-40A6-A701-01085A41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D4DB6F-DA67-4910-9BF2-8ECDD1BC72B4}"/>
              </a:ext>
            </a:extLst>
          </p:cNvPr>
          <p:cNvSpPr txBox="1"/>
          <p:nvPr/>
        </p:nvSpPr>
        <p:spPr>
          <a:xfrm>
            <a:off x="10204384" y="579298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김도훈 강문영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김병채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신이솜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9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: Shape 4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AACAE5-AD07-4FE3-B812-D1FD46D1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C1520BCA-D3F5-4009-9035-D82DBC83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프로젝트 목적</a:t>
            </a:r>
            <a:endParaRPr lang="en-US" altLang="ko-KR" sz="2400" dirty="0">
              <a:solidFill>
                <a:srgbClr val="FE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프로젝트 개요</a:t>
            </a:r>
            <a:endParaRPr lang="en-US" altLang="ko-KR" sz="2400" dirty="0">
              <a:solidFill>
                <a:srgbClr val="FE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개발 환경</a:t>
            </a:r>
            <a:endParaRPr lang="en-US" altLang="ko-KR" sz="2400" dirty="0">
              <a:solidFill>
                <a:srgbClr val="FE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rgbClr val="FEFFFF"/>
                </a:solidFill>
              </a:rPr>
              <a:t>UseCase</a:t>
            </a:r>
            <a:r>
              <a:rPr lang="en-US" altLang="ko-KR" sz="2400" dirty="0">
                <a:solidFill>
                  <a:srgbClr val="FEFFFF"/>
                </a:solidFill>
              </a:rPr>
              <a:t> Diagram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데이터베이스 관계도</a:t>
            </a:r>
            <a:endParaRPr lang="en-US" altLang="ko-KR" sz="2400" dirty="0">
              <a:solidFill>
                <a:srgbClr val="FE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요구사항 명세서 요약</a:t>
            </a:r>
            <a:endParaRPr lang="en-US" altLang="ko-KR" sz="2400" dirty="0">
              <a:solidFill>
                <a:srgbClr val="FE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EFFFF"/>
                </a:solidFill>
              </a:rPr>
              <a:t>요구사항 명세서 상세</a:t>
            </a:r>
          </a:p>
        </p:txBody>
      </p:sp>
    </p:spTree>
    <p:extLst>
      <p:ext uri="{BB962C8B-B14F-4D97-AF65-F5344CB8AC3E}">
        <p14:creationId xmlns:p14="http://schemas.microsoft.com/office/powerpoint/2010/main" val="40026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907E791-B46F-40E8-9AD0-93B9E30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1. </a:t>
            </a:r>
            <a:r>
              <a:rPr lang="ko-KR" altLang="en-US" sz="3200" dirty="0">
                <a:solidFill>
                  <a:srgbClr val="FFFFFF"/>
                </a:solidFill>
              </a:rPr>
              <a:t>프로젝트 목적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D1DC4-2F72-44E0-B93A-2CA9D7EC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700" dirty="0"/>
              <a:t>지금까지 배워왔던 </a:t>
            </a:r>
            <a:r>
              <a:rPr lang="en-US" altLang="ko-KR" sz="1700" dirty="0"/>
              <a:t>JAVA(</a:t>
            </a:r>
            <a:r>
              <a:rPr lang="ko-KR" altLang="en-US" sz="1700" dirty="0"/>
              <a:t>언어</a:t>
            </a:r>
            <a:r>
              <a:rPr lang="en-US" altLang="ko-KR" sz="1700" dirty="0"/>
              <a:t>), ORACLE(</a:t>
            </a:r>
            <a:r>
              <a:rPr lang="en-US" altLang="ko-KR" sz="1700" dirty="0" err="1"/>
              <a:t>DataBase</a:t>
            </a:r>
            <a:r>
              <a:rPr lang="en-US" altLang="ko-KR" sz="1700" dirty="0"/>
              <a:t>)</a:t>
            </a:r>
            <a:r>
              <a:rPr lang="ko-KR" altLang="en-US" sz="1700" dirty="0"/>
              <a:t>의 기능을 활용하여 응용 프로그램 개발을 하여 프로그래밍 능력 향상을 위해</a:t>
            </a:r>
            <a:endParaRPr lang="en-US" altLang="ko-KR" sz="17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700" dirty="0"/>
              <a:t>팀 프로젝트를 통해 커뮤니케이션 능력을 배양하고</a:t>
            </a:r>
            <a:r>
              <a:rPr lang="en-US" altLang="ko-KR" sz="1700" dirty="0"/>
              <a:t>, </a:t>
            </a:r>
            <a:r>
              <a:rPr lang="ko-KR" altLang="en-US" sz="1700" dirty="0"/>
              <a:t>역할 분담을 통한 개인이 아닌 팀 단위 프로젝트시 발생할 문제들을 미리 대비하기 위해</a:t>
            </a:r>
            <a:r>
              <a:rPr lang="en-US" altLang="ko-KR" sz="1700" dirty="0"/>
              <a:t>. 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457200" lvl="1" indent="0"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151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907E791-B46F-40E8-9AD0-93B9E30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2. </a:t>
            </a:r>
            <a:r>
              <a:rPr lang="ko-KR" altLang="en-US" sz="4000" dirty="0">
                <a:solidFill>
                  <a:srgbClr val="FFFFFF"/>
                </a:solidFill>
              </a:rPr>
              <a:t>프로젝트 개요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017EC262-5956-4B94-AD68-31B09D57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D1DC4-2F72-44E0-B93A-2CA9D7EC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300" dirty="0"/>
              <a:t>시스템 개요</a:t>
            </a:r>
            <a:endParaRPr lang="en-US" altLang="ko-KR" sz="1300" dirty="0"/>
          </a:p>
          <a:p>
            <a:pPr marL="457200" lvl="1" indent="0">
              <a:buNone/>
            </a:pPr>
            <a:r>
              <a:rPr lang="ko-KR" altLang="en-US" sz="1300" dirty="0"/>
              <a:t>영화 예매 시스템</a:t>
            </a:r>
            <a:endParaRPr lang="en-US" altLang="ko-KR" sz="1300" dirty="0"/>
          </a:p>
          <a:p>
            <a:pPr marL="457200" lvl="1" indent="0">
              <a:buNone/>
            </a:pPr>
            <a:r>
              <a:rPr lang="ko-KR" altLang="en-US" sz="1300" dirty="0"/>
              <a:t> 사용자는 프로그램에서 제공하는 영화</a:t>
            </a:r>
            <a:r>
              <a:rPr lang="en-US" altLang="ko-KR" sz="1300" dirty="0"/>
              <a:t>/</a:t>
            </a:r>
            <a:r>
              <a:rPr lang="ko-KR" altLang="en-US" sz="1300" dirty="0"/>
              <a:t>날짜</a:t>
            </a:r>
            <a:r>
              <a:rPr lang="en-US" altLang="ko-KR" sz="1300" dirty="0"/>
              <a:t>/</a:t>
            </a:r>
            <a:r>
              <a:rPr lang="ko-KR" altLang="en-US" sz="1300" dirty="0"/>
              <a:t>시간</a:t>
            </a:r>
            <a:r>
              <a:rPr lang="en-US" altLang="ko-KR" sz="1300" dirty="0"/>
              <a:t>/</a:t>
            </a:r>
            <a:r>
              <a:rPr lang="ko-KR" altLang="en-US" sz="1300" dirty="0"/>
              <a:t>좌석등을 선택하여 영화 예매권을 구매</a:t>
            </a:r>
            <a:r>
              <a:rPr lang="en-US" altLang="ko-KR" sz="1300" dirty="0"/>
              <a:t>/</a:t>
            </a:r>
            <a:r>
              <a:rPr lang="ko-KR" altLang="en-US" sz="1300" dirty="0"/>
              <a:t>등록하는 프로그램이다</a:t>
            </a:r>
            <a:r>
              <a:rPr lang="en-US" altLang="ko-KR" sz="13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300" dirty="0"/>
              <a:t>시스템 목적</a:t>
            </a:r>
            <a:endParaRPr lang="en-US" altLang="ko-KR" sz="1300" dirty="0"/>
          </a:p>
          <a:p>
            <a:pPr marL="457200" lvl="1" indent="0">
              <a:buNone/>
            </a:pPr>
            <a:r>
              <a:rPr lang="ko-KR" altLang="en-US" sz="1300" dirty="0"/>
              <a:t> 사용자는 자신이 원하는 영화의 상영날짜</a:t>
            </a:r>
            <a:r>
              <a:rPr lang="en-US" altLang="ko-KR" sz="1300" dirty="0"/>
              <a:t>/</a:t>
            </a:r>
            <a:r>
              <a:rPr lang="ko-KR" altLang="en-US" sz="1300" dirty="0"/>
              <a:t>상영시간을 선택하여 원하는 좌석을 선택해 해당 영화의 티켓을 예매 및 취소 기능을 제공하여</a:t>
            </a:r>
            <a:r>
              <a:rPr lang="en-US" altLang="ko-KR" sz="1300" dirty="0"/>
              <a:t> </a:t>
            </a:r>
            <a:r>
              <a:rPr lang="ko-KR" altLang="en-US" sz="1300" dirty="0"/>
              <a:t>손쉽게 영화 예매를 하고 과거에 봤었던 영화 목록을 기록하는 기능을 제공하는 것에 목적이 있다</a:t>
            </a:r>
            <a:r>
              <a:rPr lang="en-US" altLang="ko-KR" sz="13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300" dirty="0"/>
              <a:t>개발 방향</a:t>
            </a:r>
            <a:endParaRPr lang="en-US" altLang="ko-KR" sz="1300" dirty="0"/>
          </a:p>
          <a:p>
            <a:pPr marL="457200" lvl="1" indent="0">
              <a:buNone/>
            </a:pPr>
            <a:r>
              <a:rPr lang="ko-KR" altLang="en-US" sz="1300" dirty="0"/>
              <a:t> 영화에 대한 요약 정보를 제공하고</a:t>
            </a:r>
            <a:r>
              <a:rPr lang="en-US" altLang="ko-KR" sz="1300" dirty="0"/>
              <a:t>, </a:t>
            </a:r>
            <a:r>
              <a:rPr lang="ko-KR" altLang="en-US" sz="1300" dirty="0"/>
              <a:t>등록된 일정에 맞춰 영화</a:t>
            </a:r>
            <a:r>
              <a:rPr lang="en-US" altLang="ko-KR" sz="1300" dirty="0"/>
              <a:t>,</a:t>
            </a:r>
            <a:r>
              <a:rPr lang="ko-KR" altLang="en-US" sz="1300" dirty="0"/>
              <a:t>상영일</a:t>
            </a:r>
            <a:r>
              <a:rPr lang="en-US" altLang="ko-KR" sz="1300" dirty="0"/>
              <a:t>,</a:t>
            </a:r>
            <a:r>
              <a:rPr lang="ko-KR" altLang="en-US" sz="1300" dirty="0"/>
              <a:t>좌석등을 선택하여 예매 할 수 있는 기능을 구현한다</a:t>
            </a:r>
            <a:r>
              <a:rPr lang="en-US" altLang="ko-KR" sz="1300" dirty="0"/>
              <a:t>.</a:t>
            </a:r>
          </a:p>
          <a:p>
            <a:pPr marL="457200" lvl="1" indent="0">
              <a:buNone/>
            </a:pPr>
            <a:r>
              <a:rPr lang="en-US" altLang="ko-KR" sz="1300" dirty="0"/>
              <a:t> </a:t>
            </a:r>
            <a:r>
              <a:rPr lang="ko-KR" altLang="en-US" sz="1300" dirty="0"/>
              <a:t>사용자는 예매한 영화 티켓에 대한 정보를 확인 할 수 있고</a:t>
            </a:r>
            <a:r>
              <a:rPr lang="en-US" altLang="ko-KR" sz="1300" dirty="0"/>
              <a:t>, </a:t>
            </a:r>
            <a:r>
              <a:rPr lang="ko-KR" altLang="en-US" sz="1300" dirty="0"/>
              <a:t>예매한 티켓을 취소 할 수 있는 기능을 제공한다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81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7E791-B46F-40E8-9AD0-93B9E30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3. </a:t>
            </a:r>
            <a:r>
              <a:rPr lang="ko-KR" altLang="en-US" sz="4000" dirty="0">
                <a:solidFill>
                  <a:srgbClr val="FFFFFF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D1DC4-2F72-44E0-B93A-2CA9D7EC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1700" dirty="0"/>
          </a:p>
          <a:p>
            <a:pPr marL="457200" lvl="1" indent="0">
              <a:buNone/>
            </a:pP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5B386-1331-4D35-B5D5-5E672389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18" y="5561045"/>
            <a:ext cx="1736185" cy="102321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B8DC328-A138-447B-AD4C-F7B6EE3FF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8" t="16881" r="9219" b="3401"/>
          <a:stretch/>
        </p:blipFill>
        <p:spPr>
          <a:xfrm>
            <a:off x="1600305" y="5738408"/>
            <a:ext cx="2054824" cy="790986"/>
          </a:xfrm>
          <a:prstGeom prst="rect">
            <a:avLst/>
          </a:prstGeom>
        </p:spPr>
      </p:pic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32DA98B-4AFD-4D00-B1F3-DB1A15AC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63" y="5754610"/>
            <a:ext cx="2583436" cy="696168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A019709-67DE-4C21-9CAB-E3B5235E4199}"/>
              </a:ext>
            </a:extLst>
          </p:cNvPr>
          <p:cNvSpPr txBox="1">
            <a:spLocks/>
          </p:cNvSpPr>
          <p:nvPr/>
        </p:nvSpPr>
        <p:spPr>
          <a:xfrm>
            <a:off x="1490503" y="2490436"/>
            <a:ext cx="9276595" cy="311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운영체제</a:t>
            </a:r>
            <a:r>
              <a:rPr lang="en-US" altLang="ko-KR" dirty="0"/>
              <a:t>(OS)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윈도우 </a:t>
            </a:r>
            <a:r>
              <a:rPr lang="en-US" altLang="ko-KR" dirty="0"/>
              <a:t>10(64bit)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</a:t>
            </a:r>
            <a:r>
              <a:rPr lang="en-US" altLang="ko-KR" dirty="0"/>
              <a:t>IDE : Eclipse(EE)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개발언어</a:t>
            </a:r>
            <a:r>
              <a:rPr lang="en-US" altLang="ko-KR" dirty="0"/>
              <a:t> : Java SE 14.0.2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</a:t>
            </a:r>
            <a:r>
              <a:rPr lang="en-US" altLang="ko-KR" dirty="0"/>
              <a:t> : ORACLE(</a:t>
            </a:r>
            <a:r>
              <a:rPr lang="en-US" altLang="ko-KR" dirty="0" err="1"/>
              <a:t>DataBase</a:t>
            </a:r>
            <a:r>
              <a:rPr lang="en-US" altLang="ko-KR" dirty="0"/>
              <a:t> 18C)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협업 도구 </a:t>
            </a:r>
            <a:r>
              <a:rPr lang="en-US" altLang="ko-KR" dirty="0"/>
              <a:t>: Git – GitHub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100" dirty="0"/>
          </a:p>
        </p:txBody>
      </p:sp>
      <p:pic>
        <p:nvPicPr>
          <p:cNvPr id="22" name="Picture 6" descr="oracleDBì ëí ì´ë¯¸ì§ ê²ìê²°ê³¼">
            <a:extLst>
              <a:ext uri="{FF2B5EF4-FFF2-40B4-BE49-F238E27FC236}">
                <a16:creationId xmlns:a16="http://schemas.microsoft.com/office/drawing/2014/main" id="{6DEF4B5D-9575-4434-8ACF-D84971605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33524" r="13870" b="33238"/>
          <a:stretch/>
        </p:blipFill>
        <p:spPr bwMode="auto">
          <a:xfrm>
            <a:off x="9117600" y="5668784"/>
            <a:ext cx="1706776" cy="8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1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F06B64-084A-4E89-822D-D71B02DA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EFFFF"/>
                </a:solidFill>
              </a:rPr>
              <a:t>3. Use Case Diagram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E58DE-C25F-41AA-BDA8-15076ADF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2" y="2339828"/>
            <a:ext cx="8193204" cy="43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3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BBDD32-2FBA-43D7-94D3-ACC7B991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4. </a:t>
            </a:r>
            <a:r>
              <a:rPr lang="ko-KR" altLang="en-US" sz="4000" dirty="0">
                <a:solidFill>
                  <a:srgbClr val="FFFFFF"/>
                </a:solidFill>
              </a:rPr>
              <a:t>데이터베이스 관계도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E698A-84EB-4164-9ED3-2817EEC5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57" y="2341848"/>
            <a:ext cx="8748793" cy="38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B644B-2E83-4883-9DE5-112E95F3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5. </a:t>
            </a:r>
            <a:r>
              <a:rPr lang="ko-KR" altLang="en-US" sz="4000" dirty="0">
                <a:solidFill>
                  <a:srgbClr val="FFFFFF"/>
                </a:solidFill>
              </a:rPr>
              <a:t>요구사항 명세서 요약</a:t>
            </a:r>
          </a:p>
        </p:txBody>
      </p:sp>
      <p:graphicFrame>
        <p:nvGraphicFramePr>
          <p:cNvPr id="11" name="Google Shape;155;p5">
            <a:extLst>
              <a:ext uri="{FF2B5EF4-FFF2-40B4-BE49-F238E27FC236}">
                <a16:creationId xmlns:a16="http://schemas.microsoft.com/office/drawing/2014/main" id="{104D4DFB-D350-4388-B11C-ECDAFCBAE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587143"/>
              </p:ext>
            </p:extLst>
          </p:nvPr>
        </p:nvGraphicFramePr>
        <p:xfrm>
          <a:off x="1222645" y="2542752"/>
          <a:ext cx="9858221" cy="39361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0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요구사항 분류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기능 요구사항</a:t>
                      </a:r>
                      <a:r>
                        <a:rPr lang="en-US" altLang="ko-KR" sz="1600" u="none" strike="noStrike" cap="none" dirty="0"/>
                        <a:t> </a:t>
                      </a:r>
                      <a:r>
                        <a:rPr lang="ko-KR" altLang="en-US" sz="1600" u="none" strike="noStrike" cap="none" dirty="0"/>
                        <a:t>요약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0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요구사항 번호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USER-0</a:t>
                      </a:r>
                      <a:r>
                        <a:rPr lang="en-US" altLang="ko-KR" sz="1600" u="none" strike="noStrike" cap="none" dirty="0"/>
                        <a:t>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0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요구사항 명칭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영화티켓 예매 및</a:t>
                      </a:r>
                      <a:r>
                        <a:rPr lang="en-US" altLang="ko-KR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 확인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0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요구사항</a:t>
                      </a:r>
                      <a:br>
                        <a:rPr lang="ko-KR" sz="1600" u="none" strike="noStrike" cap="none" dirty="0"/>
                      </a:br>
                      <a:r>
                        <a:rPr lang="ko-KR" sz="1600" u="none" strike="noStrike" cap="none" dirty="0"/>
                        <a:t>상세설명</a:t>
                      </a: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정의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영화 상영 스케줄 확인과 영화티켓 예매 및 취소</a:t>
                      </a:r>
                      <a:r>
                        <a:rPr lang="en-US" altLang="ko-KR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예매 했던 이력을 저장하는 기능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53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 dirty="0"/>
                        <a:t>세부내용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 err="1"/>
                        <a:t>현재상영중</a:t>
                      </a:r>
                      <a:r>
                        <a:rPr lang="en-US" altLang="ko-KR" sz="1600" u="none" strike="noStrike" cap="none" dirty="0"/>
                        <a:t>/</a:t>
                      </a:r>
                      <a:r>
                        <a:rPr lang="ko-KR" altLang="en-US" sz="1600" u="none" strike="noStrike" cap="none" dirty="0" err="1"/>
                        <a:t>상영예정작</a:t>
                      </a:r>
                      <a:r>
                        <a:rPr lang="ko-KR" altLang="en-US" sz="1600" u="none" strike="noStrike" cap="none" dirty="0"/>
                        <a:t> 영화</a:t>
                      </a:r>
                      <a:r>
                        <a:rPr lang="ko-KR" sz="1600" u="none" strike="noStrike" cap="none" dirty="0"/>
                        <a:t>정보 </a:t>
                      </a:r>
                      <a:r>
                        <a:rPr lang="ko-KR" altLang="en-US" sz="1600" u="none" strike="noStrike" cap="none" dirty="0"/>
                        <a:t>확인기능</a:t>
                      </a:r>
                      <a:br>
                        <a:rPr lang="en-US" altLang="ko-KR" sz="1600" u="none" strike="noStrike" cap="none" dirty="0"/>
                      </a:br>
                      <a:r>
                        <a:rPr lang="en-US" altLang="ko-KR" sz="1600" u="none" strike="noStrike" cap="none" dirty="0"/>
                        <a:t>(</a:t>
                      </a:r>
                      <a:r>
                        <a:rPr lang="ko-KR" altLang="en-US" sz="1600" u="none" strike="noStrike" cap="none" dirty="0"/>
                        <a:t>포스터 이미지</a:t>
                      </a:r>
                      <a:r>
                        <a:rPr lang="en-US" altLang="ko-KR" sz="1600" u="none" strike="noStrike" cap="none" dirty="0"/>
                        <a:t>, </a:t>
                      </a:r>
                      <a:r>
                        <a:rPr lang="ko-KR" altLang="en-US" sz="1600" u="none" strike="noStrike" cap="none" dirty="0"/>
                        <a:t> 상세정보</a:t>
                      </a:r>
                      <a:r>
                        <a:rPr lang="en-US" altLang="ko-KR" sz="1600" u="none" strike="noStrike" cap="none" dirty="0"/>
                        <a:t>) – </a:t>
                      </a:r>
                      <a:r>
                        <a:rPr lang="ko-KR" altLang="en-US" sz="1600" u="none" strike="noStrike" cap="none" dirty="0"/>
                        <a:t>영화 </a:t>
                      </a:r>
                      <a:r>
                        <a:rPr lang="en-US" altLang="ko-KR" sz="1600" u="none" strike="noStrike" cap="none" dirty="0"/>
                        <a:t>DB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lang="en-US" altLang="ko-KR" sz="1600" u="none" strike="noStrike" cap="none" dirty="0"/>
                    </a:p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/>
                        <a:t>상영 스케줄 확인 기능 </a:t>
                      </a:r>
                      <a:r>
                        <a:rPr lang="en-US" altLang="ko-KR" sz="1600" u="none" strike="noStrike" cap="none" dirty="0"/>
                        <a:t>– </a:t>
                      </a:r>
                      <a:r>
                        <a:rPr lang="ko-KR" altLang="en-US" sz="1600" u="none" strike="noStrike" cap="none" dirty="0"/>
                        <a:t>영화</a:t>
                      </a:r>
                      <a:r>
                        <a:rPr lang="en-US" altLang="ko-KR" sz="1600" u="none" strike="noStrike" cap="none" dirty="0"/>
                        <a:t>, </a:t>
                      </a:r>
                      <a:r>
                        <a:rPr lang="ko-KR" altLang="en-US" sz="1600" u="none" strike="noStrike" cap="none" dirty="0"/>
                        <a:t>스케줄 </a:t>
                      </a:r>
                      <a:r>
                        <a:rPr lang="en-US" altLang="ko-KR" sz="1600" u="none" strike="noStrike" cap="none" dirty="0"/>
                        <a:t>DB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lang="en-US" altLang="ko-KR" sz="1600" u="none" strike="noStrike" cap="none" dirty="0"/>
                    </a:p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/>
                        <a:t>회원 가입 </a:t>
                      </a:r>
                      <a:r>
                        <a:rPr lang="en-US" altLang="ko-KR" sz="1600" u="none" strike="noStrike" cap="none" dirty="0"/>
                        <a:t>/ </a:t>
                      </a:r>
                      <a:r>
                        <a:rPr lang="ko-KR" altLang="en-US" sz="1600" u="none" strike="noStrike" cap="none" dirty="0"/>
                        <a:t>로그인 </a:t>
                      </a:r>
                      <a:r>
                        <a:rPr lang="en-US" altLang="ko-KR" sz="1600" u="none" strike="noStrike" cap="none" dirty="0"/>
                        <a:t>/ </a:t>
                      </a:r>
                      <a:r>
                        <a:rPr lang="ko-KR" altLang="en-US" sz="1600" u="none" strike="noStrike" cap="none" dirty="0"/>
                        <a:t>탈퇴기능 </a:t>
                      </a:r>
                      <a:r>
                        <a:rPr lang="en-US" altLang="ko-KR" sz="1600" u="none" strike="noStrike" cap="none" dirty="0"/>
                        <a:t>/ </a:t>
                      </a:r>
                      <a:r>
                        <a:rPr lang="ko-KR" altLang="en-US" sz="1600" u="none" strike="noStrike" cap="none" dirty="0"/>
                        <a:t>개인정보 변경 </a:t>
                      </a:r>
                      <a:r>
                        <a:rPr lang="en-US" altLang="ko-KR" sz="1600" u="none" strike="noStrike" cap="none" dirty="0"/>
                        <a:t>– </a:t>
                      </a:r>
                      <a:r>
                        <a:rPr lang="ko-KR" altLang="en-US" sz="1600" u="none" strike="noStrike" cap="none" dirty="0"/>
                        <a:t>유저</a:t>
                      </a:r>
                      <a:r>
                        <a:rPr lang="en-US" altLang="ko-KR" sz="1600" u="none" strike="noStrike" cap="none" dirty="0"/>
                        <a:t>DB 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lang="en-US" altLang="ko-KR" sz="1600" u="none" strike="noStrike" cap="none" dirty="0"/>
                    </a:p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/>
                        <a:t>영화티켓 예매</a:t>
                      </a:r>
                      <a:r>
                        <a:rPr lang="en-US" altLang="ko-KR" sz="1600" u="none" strike="noStrike" cap="none" dirty="0"/>
                        <a:t>(</a:t>
                      </a:r>
                      <a:r>
                        <a:rPr lang="ko-KR" altLang="en-US" sz="1600" u="none" strike="noStrike" cap="none" dirty="0"/>
                        <a:t>날짜</a:t>
                      </a:r>
                      <a:r>
                        <a:rPr lang="en-US" altLang="ko-KR" sz="1600" u="none" strike="noStrike" cap="none" dirty="0"/>
                        <a:t>,</a:t>
                      </a:r>
                      <a:r>
                        <a:rPr lang="ko-KR" altLang="en-US" sz="1600" u="none" strike="noStrike" cap="none" dirty="0"/>
                        <a:t>시간</a:t>
                      </a:r>
                      <a:r>
                        <a:rPr lang="en-US" altLang="ko-KR" sz="1600" u="none" strike="noStrike" cap="none" dirty="0"/>
                        <a:t>,</a:t>
                      </a:r>
                      <a:r>
                        <a:rPr lang="ko-KR" altLang="en-US" sz="1600" u="none" strike="noStrike" cap="none" dirty="0"/>
                        <a:t>좌석 정보 제공</a:t>
                      </a:r>
                      <a:r>
                        <a:rPr lang="en-US" altLang="ko-KR" sz="1600" u="none" strike="noStrike" cap="none" dirty="0"/>
                        <a:t>) </a:t>
                      </a:r>
                      <a:r>
                        <a:rPr lang="ko-KR" altLang="en-US" sz="1600" u="none" strike="noStrike" cap="none" dirty="0"/>
                        <a:t>기능 </a:t>
                      </a:r>
                      <a:r>
                        <a:rPr lang="en-US" altLang="ko-KR" sz="1600" u="none" strike="noStrike" cap="none" dirty="0"/>
                        <a:t>– </a:t>
                      </a:r>
                      <a:r>
                        <a:rPr lang="ko-KR" altLang="en-US" sz="1600" u="none" strike="noStrike" cap="none" dirty="0"/>
                        <a:t>영화</a:t>
                      </a:r>
                      <a:r>
                        <a:rPr lang="en-US" altLang="ko-KR" sz="1600" u="none" strike="noStrike" cap="none" dirty="0"/>
                        <a:t>,</a:t>
                      </a:r>
                      <a:r>
                        <a:rPr lang="ko-KR" altLang="en-US" sz="1600" u="none" strike="noStrike" cap="none" dirty="0"/>
                        <a:t>스케줄</a:t>
                      </a:r>
                      <a:r>
                        <a:rPr lang="en-US" altLang="ko-KR" sz="1600" u="none" strike="noStrike" cap="none" dirty="0"/>
                        <a:t>,</a:t>
                      </a:r>
                      <a:r>
                        <a:rPr lang="ko-KR" altLang="en-US" sz="1600" u="none" strike="noStrike" cap="none" dirty="0"/>
                        <a:t>티켓 </a:t>
                      </a:r>
                      <a:r>
                        <a:rPr lang="en-US" altLang="ko-KR" sz="1600" u="none" strike="noStrike" cap="none" dirty="0"/>
                        <a:t>DB 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lang="en-US" altLang="ko-KR" sz="1600" u="none" strike="noStrike" cap="none" dirty="0"/>
                    </a:p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/>
                        <a:t>영화티켓 취소기능 </a:t>
                      </a:r>
                      <a:r>
                        <a:rPr lang="en-US" altLang="ko-KR" sz="1600" u="none" strike="noStrike" cap="none" dirty="0"/>
                        <a:t>– </a:t>
                      </a:r>
                      <a:r>
                        <a:rPr lang="ko-KR" altLang="en-US" sz="1600" u="none" strike="noStrike" cap="none" dirty="0"/>
                        <a:t>티켓</a:t>
                      </a:r>
                      <a:r>
                        <a:rPr lang="en-US" altLang="ko-KR" sz="1600" u="none" strike="noStrike" cap="none" dirty="0"/>
                        <a:t>,</a:t>
                      </a:r>
                      <a:r>
                        <a:rPr lang="ko-KR" altLang="en-US" sz="1600" u="none" strike="noStrike" cap="none" dirty="0"/>
                        <a:t>유저 </a:t>
                      </a:r>
                      <a:r>
                        <a:rPr lang="en-US" altLang="ko-KR" sz="1600" u="none" strike="noStrike" cap="none" dirty="0"/>
                        <a:t>DB 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sz="1600" u="none" strike="noStrike" cap="none" dirty="0"/>
                    </a:p>
                    <a:p>
                      <a:pPr marL="6858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600" u="none" strike="noStrike" cap="none" dirty="0"/>
                        <a:t>예매 했던 티켓 이력 제공 기능 </a:t>
                      </a:r>
                      <a:r>
                        <a:rPr lang="en-US" altLang="ko-KR" sz="1600" u="none" strike="noStrike" cap="none" dirty="0"/>
                        <a:t>– </a:t>
                      </a:r>
                      <a:r>
                        <a:rPr lang="ko-KR" altLang="en-US" sz="1600" u="none" strike="noStrike" cap="none" dirty="0"/>
                        <a:t>티켓</a:t>
                      </a:r>
                      <a:r>
                        <a:rPr lang="en-US" altLang="ko-KR" sz="1600" u="none" strike="noStrike" cap="none" dirty="0"/>
                        <a:t>DB </a:t>
                      </a:r>
                      <a:r>
                        <a:rPr lang="ko-KR" altLang="en-US" sz="1600" u="none" strike="noStrike" cap="none" dirty="0"/>
                        <a:t>연동</a:t>
                      </a:r>
                      <a:endParaRPr lang="en-US" altLang="ko-KR" sz="1600" u="none" strike="noStrike" cap="none" dirty="0"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6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EBA6E4-42AE-47FC-9C87-26B6ED34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3" y="1448470"/>
            <a:ext cx="5149124" cy="28708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dirty="0">
                <a:solidFill>
                  <a:srgbClr val="FFFFFF"/>
                </a:solidFill>
              </a:rPr>
              <a:t>감사합니다</a:t>
            </a:r>
            <a:r>
              <a:rPr lang="en-US" altLang="ko-KR" sz="4800" dirty="0">
                <a:solidFill>
                  <a:srgbClr val="FFFFFF"/>
                </a:solidFill>
              </a:rPr>
              <a:t>.</a:t>
            </a:r>
            <a:endParaRPr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07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355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맑은 고딕</vt:lpstr>
      <vt:lpstr>함초롬바탕</vt:lpstr>
      <vt:lpstr>Arial</vt:lpstr>
      <vt:lpstr>Office 테마</vt:lpstr>
      <vt:lpstr>영화 예매 프로그램 (BIT CINEMA)</vt:lpstr>
      <vt:lpstr>목차</vt:lpstr>
      <vt:lpstr>1. 프로젝트 목적</vt:lpstr>
      <vt:lpstr>2. 프로젝트 개요</vt:lpstr>
      <vt:lpstr>3. 개발 환경</vt:lpstr>
      <vt:lpstr>3. Use Case Diagram</vt:lpstr>
      <vt:lpstr>4. 데이터베이스 관계도</vt:lpstr>
      <vt:lpstr>5. 요구사항 명세서 요약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강문영</cp:lastModifiedBy>
  <cp:revision>35</cp:revision>
  <dcterms:created xsi:type="dcterms:W3CDTF">2020-01-03T14:16:53Z</dcterms:created>
  <dcterms:modified xsi:type="dcterms:W3CDTF">2021-08-04T11:18:07Z</dcterms:modified>
</cp:coreProperties>
</file>