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295" autoAdjust="0"/>
    <p:restoredTop sz="94660"/>
  </p:normalViewPr>
  <p:slideViewPr>
    <p:cSldViewPr snapToGrid="0">
      <p:cViewPr>
        <p:scale>
          <a:sx n="100" d="100"/>
          <a:sy n="100" d="100"/>
        </p:scale>
        <p:origin x="45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33267-96E5-486E-B2C8-28F4D8EA02BD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0AD80-2B0A-43EF-8D62-08A7B4F81F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9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33267-96E5-486E-B2C8-28F4D8EA02BD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0AD80-2B0A-43EF-8D62-08A7B4F81F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516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33267-96E5-486E-B2C8-28F4D8EA02BD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0AD80-2B0A-43EF-8D62-08A7B4F81F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547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33267-96E5-486E-B2C8-28F4D8EA02BD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0AD80-2B0A-43EF-8D62-08A7B4F81F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538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33267-96E5-486E-B2C8-28F4D8EA02BD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0AD80-2B0A-43EF-8D62-08A7B4F81F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924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33267-96E5-486E-B2C8-28F4D8EA02BD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0AD80-2B0A-43EF-8D62-08A7B4F81F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214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33267-96E5-486E-B2C8-28F4D8EA02BD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0AD80-2B0A-43EF-8D62-08A7B4F81F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55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33267-96E5-486E-B2C8-28F4D8EA02BD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0AD80-2B0A-43EF-8D62-08A7B4F81F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462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33267-96E5-486E-B2C8-28F4D8EA02BD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0AD80-2B0A-43EF-8D62-08A7B4F81F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754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33267-96E5-486E-B2C8-28F4D8EA02BD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0AD80-2B0A-43EF-8D62-08A7B4F81F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856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33267-96E5-486E-B2C8-28F4D8EA02BD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0AD80-2B0A-43EF-8D62-08A7B4F81F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461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33267-96E5-486E-B2C8-28F4D8EA02BD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0AD80-2B0A-43EF-8D62-08A7B4F81F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849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61950"/>
            <a:ext cx="7677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 smtClean="0"/>
              <a:t>Rstuio</a:t>
            </a:r>
            <a:r>
              <a:rPr lang="en-US" altLang="ko-KR" dirty="0" smtClean="0"/>
              <a:t> Cloud </a:t>
            </a:r>
            <a:r>
              <a:rPr lang="ko-KR" altLang="en-US" dirty="0" smtClean="0"/>
              <a:t>가입 </a:t>
            </a:r>
            <a:r>
              <a:rPr lang="en-US" altLang="ko-KR" dirty="0" smtClean="0"/>
              <a:t>(Email</a:t>
            </a:r>
            <a:r>
              <a:rPr lang="ko-KR" altLang="en-US" dirty="0" smtClean="0"/>
              <a:t>주소와 비번을 입력하여 가입한다</a:t>
            </a:r>
            <a:r>
              <a:rPr lang="en-US" altLang="ko-KR" dirty="0" smtClean="0"/>
              <a:t>.)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로그인 후 </a:t>
            </a:r>
            <a:r>
              <a:rPr lang="en-US" altLang="ko-KR" dirty="0" smtClean="0"/>
              <a:t>New Project</a:t>
            </a:r>
            <a:r>
              <a:rPr lang="ko-KR" altLang="en-US" dirty="0" smtClean="0"/>
              <a:t>를 클릭하면 새로운 </a:t>
            </a:r>
            <a:r>
              <a:rPr lang="ko-KR" altLang="en-US" dirty="0" err="1" smtClean="0"/>
              <a:t>작업창이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오픈된다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859" y="1841090"/>
            <a:ext cx="9400560" cy="470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602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646331"/>
            <a:ext cx="10820400" cy="545888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47650" y="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오프라인가 동일한 작업공간 생성</a:t>
            </a:r>
            <a:endParaRPr lang="en-US" altLang="ko-KR" dirty="0" smtClean="0"/>
          </a:p>
          <a:p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 flipH="1" flipV="1">
            <a:off x="1876425" y="1419225"/>
            <a:ext cx="390525" cy="7334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257425" y="196798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새로운 </a:t>
            </a:r>
            <a:r>
              <a:rPr lang="en-US" altLang="ko-KR" dirty="0" smtClean="0"/>
              <a:t>Script </a:t>
            </a:r>
            <a:r>
              <a:rPr lang="ko-KR" altLang="en-US" dirty="0" smtClean="0"/>
              <a:t>생성됨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 flipH="1" flipV="1">
            <a:off x="7858125" y="3330357"/>
            <a:ext cx="19050" cy="6572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7267575" y="4036601"/>
            <a:ext cx="4133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제공된 새로운 파일을 업로드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795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1" y="323165"/>
            <a:ext cx="11944350" cy="571903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47650" y="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오프라인가 동일한 작업공간 생성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581900" y="4573875"/>
            <a:ext cx="4133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제공된 새로운 파일이 </a:t>
            </a:r>
            <a:r>
              <a:rPr lang="ko-KR" altLang="en-US" dirty="0" err="1" smtClean="0"/>
              <a:t>업로드됨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232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572395"/>
            <a:ext cx="12005912" cy="5942705"/>
          </a:xfrm>
          <a:prstGeom prst="rect">
            <a:avLst/>
          </a:prstGeom>
        </p:spPr>
      </p:pic>
      <p:cxnSp>
        <p:nvCxnSpPr>
          <p:cNvPr id="5" name="직선 화살표 연결선 4"/>
          <p:cNvCxnSpPr/>
          <p:nvPr/>
        </p:nvCxnSpPr>
        <p:spPr>
          <a:xfrm flipH="1">
            <a:off x="2971800" y="2743201"/>
            <a:ext cx="504826" cy="3619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3467100" y="2558534"/>
            <a:ext cx="609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mtClean="0"/>
              <a:t>작업공간확인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 flipH="1" flipV="1">
            <a:off x="3476626" y="3571875"/>
            <a:ext cx="657225" cy="2476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4124325" y="3634859"/>
            <a:ext cx="609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 smtClean="0"/>
              <a:t>작업공간에</a:t>
            </a:r>
            <a:r>
              <a:rPr lang="ko-KR" altLang="en-US" dirty="0" smtClean="0"/>
              <a:t> 있는 엑셀 파일 불러오기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5597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45</Words>
  <Application>Microsoft Office PowerPoint</Application>
  <PresentationFormat>와이드스크린</PresentationFormat>
  <Paragraphs>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ParkMJ</dc:creator>
  <cp:lastModifiedBy>ParkMJ</cp:lastModifiedBy>
  <cp:revision>2</cp:revision>
  <dcterms:created xsi:type="dcterms:W3CDTF">2020-07-08T08:36:44Z</dcterms:created>
  <dcterms:modified xsi:type="dcterms:W3CDTF">2020-07-08T08:50:04Z</dcterms:modified>
</cp:coreProperties>
</file>