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1" r:id="rId9"/>
    <p:sldId id="259" r:id="rId1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  <a:srgbClr val="F1F1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7CFAB-84D6-4164-8EA6-E9FD9DD158F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0A800A-5CAB-49BA-B3EE-9C88F07EF4E2}" type="pres">
      <dgm:prSet presAssocID="{A077CFAB-84D6-4164-8EA6-E9FD9DD158F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FA23FFA-4E86-4150-855A-70C92CAEFCEB}" type="presOf" srcId="{A077CFAB-84D6-4164-8EA6-E9FD9DD158F8}" destId="{380A800A-5CAB-49BA-B3EE-9C88F07EF4E2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49A35-1E31-4A9D-BD4A-9B0039B2A79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FECCD88-15B3-4AFB-A6C0-B99B63EA9B8B}">
      <dgm:prSet phldrT="[텍스트]"/>
      <dgm:spPr/>
      <dgm:t>
        <a:bodyPr/>
        <a:lstStyle/>
        <a:p>
          <a:pPr latinLnBrk="1"/>
          <a:r>
            <a:rPr lang="en-US" altLang="ko-KR" dirty="0"/>
            <a:t>Web browser</a:t>
          </a:r>
          <a:endParaRPr lang="ko-KR" altLang="en-US" dirty="0"/>
        </a:p>
      </dgm:t>
    </dgm:pt>
    <dgm:pt modelId="{ECBFCEA6-642A-4090-9564-731137E90B38}" type="parTrans" cxnId="{326C1E6E-741A-486B-9FF9-B35B868D780F}">
      <dgm:prSet/>
      <dgm:spPr/>
      <dgm:t>
        <a:bodyPr/>
        <a:lstStyle/>
        <a:p>
          <a:pPr latinLnBrk="1"/>
          <a:endParaRPr lang="ko-KR" altLang="en-US"/>
        </a:p>
      </dgm:t>
    </dgm:pt>
    <dgm:pt modelId="{3AEA3BC4-234A-42D5-A0D7-9D5F0553B517}" type="sibTrans" cxnId="{326C1E6E-741A-486B-9FF9-B35B868D780F}">
      <dgm:prSet/>
      <dgm:spPr/>
      <dgm:t>
        <a:bodyPr/>
        <a:lstStyle/>
        <a:p>
          <a:pPr latinLnBrk="1"/>
          <a:endParaRPr lang="ko-KR" altLang="en-US"/>
        </a:p>
      </dgm:t>
    </dgm:pt>
    <dgm:pt modelId="{96DBC0E6-808B-4754-ABAC-0D86C44270FC}">
      <dgm:prSet phldrT="[텍스트]"/>
      <dgm:spPr/>
      <dgm:t>
        <a:bodyPr/>
        <a:lstStyle/>
        <a:p>
          <a:pPr latinLnBrk="1"/>
          <a:r>
            <a:rPr lang="en-US" altLang="ko-KR" dirty="0"/>
            <a:t>HTML</a:t>
          </a:r>
          <a:endParaRPr lang="ko-KR" altLang="en-US" dirty="0"/>
        </a:p>
      </dgm:t>
    </dgm:pt>
    <dgm:pt modelId="{D111D9FB-72FF-4445-A5E4-4EEF7485BC7E}" type="parTrans" cxnId="{1EA7432B-007B-483C-A320-9C0BE993BDED}">
      <dgm:prSet/>
      <dgm:spPr/>
      <dgm:t>
        <a:bodyPr/>
        <a:lstStyle/>
        <a:p>
          <a:pPr latinLnBrk="1"/>
          <a:endParaRPr lang="ko-KR" altLang="en-US"/>
        </a:p>
      </dgm:t>
    </dgm:pt>
    <dgm:pt modelId="{176AF804-A24D-4B10-B9CB-FFD4C7496DA5}" type="sibTrans" cxnId="{1EA7432B-007B-483C-A320-9C0BE993BDED}">
      <dgm:prSet/>
      <dgm:spPr/>
      <dgm:t>
        <a:bodyPr/>
        <a:lstStyle/>
        <a:p>
          <a:pPr latinLnBrk="1"/>
          <a:endParaRPr lang="ko-KR" altLang="en-US"/>
        </a:p>
      </dgm:t>
    </dgm:pt>
    <dgm:pt modelId="{3674D820-BEB1-4FC0-B06B-C242E4DF0550}">
      <dgm:prSet phldrT="[텍스트]"/>
      <dgm:spPr/>
      <dgm:t>
        <a:bodyPr/>
        <a:lstStyle/>
        <a:p>
          <a:pPr latinLnBrk="1"/>
          <a:r>
            <a:rPr lang="en-US" altLang="ko-KR" dirty="0"/>
            <a:t>CSS</a:t>
          </a:r>
          <a:endParaRPr lang="ko-KR" altLang="en-US" dirty="0"/>
        </a:p>
      </dgm:t>
    </dgm:pt>
    <dgm:pt modelId="{36C66175-4F05-4C09-B5D6-B9B2338AE4BC}" type="parTrans" cxnId="{362523ED-9FC9-45C7-94CC-DC2948CF382B}">
      <dgm:prSet/>
      <dgm:spPr/>
      <dgm:t>
        <a:bodyPr/>
        <a:lstStyle/>
        <a:p>
          <a:pPr latinLnBrk="1"/>
          <a:endParaRPr lang="ko-KR" altLang="en-US"/>
        </a:p>
      </dgm:t>
    </dgm:pt>
    <dgm:pt modelId="{D3FFD4E9-B61A-4375-B102-761C4CED2235}" type="sibTrans" cxnId="{362523ED-9FC9-45C7-94CC-DC2948CF382B}">
      <dgm:prSet/>
      <dgm:spPr/>
      <dgm:t>
        <a:bodyPr/>
        <a:lstStyle/>
        <a:p>
          <a:pPr latinLnBrk="1"/>
          <a:endParaRPr lang="ko-KR" altLang="en-US"/>
        </a:p>
      </dgm:t>
    </dgm:pt>
    <dgm:pt modelId="{F538DC05-AA41-4B71-AEF6-97FFD1298771}">
      <dgm:prSet phldrT="[텍스트]"/>
      <dgm:spPr/>
      <dgm:t>
        <a:bodyPr/>
        <a:lstStyle/>
        <a:p>
          <a:pPr latinLnBrk="1"/>
          <a:r>
            <a:rPr lang="en-US" altLang="ko-KR" dirty="0"/>
            <a:t>Bootstrap</a:t>
          </a:r>
          <a:endParaRPr lang="ko-KR" altLang="en-US" dirty="0"/>
        </a:p>
      </dgm:t>
    </dgm:pt>
    <dgm:pt modelId="{F1DC07A9-02FF-4262-8DDE-297766ED746A}" type="parTrans" cxnId="{61247489-8B2F-4F76-A7A2-58A704ACF183}">
      <dgm:prSet/>
      <dgm:spPr/>
      <dgm:t>
        <a:bodyPr/>
        <a:lstStyle/>
        <a:p>
          <a:pPr latinLnBrk="1"/>
          <a:endParaRPr lang="ko-KR" altLang="en-US"/>
        </a:p>
      </dgm:t>
    </dgm:pt>
    <dgm:pt modelId="{EA3F42A0-0C36-4B20-9C89-CE854794DA02}" type="sibTrans" cxnId="{61247489-8B2F-4F76-A7A2-58A704ACF183}">
      <dgm:prSet/>
      <dgm:spPr/>
      <dgm:t>
        <a:bodyPr/>
        <a:lstStyle/>
        <a:p>
          <a:pPr latinLnBrk="1"/>
          <a:endParaRPr lang="ko-KR" altLang="en-US"/>
        </a:p>
      </dgm:t>
    </dgm:pt>
    <dgm:pt modelId="{1D0828E7-0DCF-43EA-BDD2-30865B025E73}">
      <dgm:prSet phldrT="[텍스트]"/>
      <dgm:spPr/>
      <dgm:t>
        <a:bodyPr/>
        <a:lstStyle/>
        <a:p>
          <a:pPr latinLnBrk="1"/>
          <a:r>
            <a:rPr lang="en-US" altLang="ko-KR" dirty="0"/>
            <a:t>JS</a:t>
          </a:r>
          <a:endParaRPr lang="ko-KR" altLang="en-US" dirty="0"/>
        </a:p>
      </dgm:t>
    </dgm:pt>
    <dgm:pt modelId="{3BE8118D-3878-4B3A-925B-011C568B0B39}" type="parTrans" cxnId="{F3DB7200-B359-4DD3-86D1-15803ED6868D}">
      <dgm:prSet/>
      <dgm:spPr/>
      <dgm:t>
        <a:bodyPr/>
        <a:lstStyle/>
        <a:p>
          <a:pPr latinLnBrk="1"/>
          <a:endParaRPr lang="ko-KR" altLang="en-US"/>
        </a:p>
      </dgm:t>
    </dgm:pt>
    <dgm:pt modelId="{5E028810-AEC6-4ABE-AB57-31ED9181F6E0}" type="sibTrans" cxnId="{F3DB7200-B359-4DD3-86D1-15803ED6868D}">
      <dgm:prSet/>
      <dgm:spPr/>
      <dgm:t>
        <a:bodyPr/>
        <a:lstStyle/>
        <a:p>
          <a:pPr latinLnBrk="1"/>
          <a:endParaRPr lang="ko-KR" altLang="en-US"/>
        </a:p>
      </dgm:t>
    </dgm:pt>
    <dgm:pt modelId="{7C8334D9-94A3-4A82-8C5B-C1FA26129864}">
      <dgm:prSet phldrT="[텍스트]"/>
      <dgm:spPr/>
      <dgm:t>
        <a:bodyPr/>
        <a:lstStyle/>
        <a:p>
          <a:pPr latinLnBrk="1"/>
          <a:r>
            <a:rPr lang="en-US" altLang="ko-KR" dirty="0"/>
            <a:t>jQuery</a:t>
          </a:r>
          <a:endParaRPr lang="ko-KR" altLang="en-US" dirty="0"/>
        </a:p>
      </dgm:t>
    </dgm:pt>
    <dgm:pt modelId="{2FC16866-A672-4E08-A65F-44CA378F36CC}" type="parTrans" cxnId="{7C8D0FA9-FB8A-4638-A78D-7907E4EABE58}">
      <dgm:prSet/>
      <dgm:spPr/>
      <dgm:t>
        <a:bodyPr/>
        <a:lstStyle/>
        <a:p>
          <a:pPr latinLnBrk="1"/>
          <a:endParaRPr lang="ko-KR" altLang="en-US"/>
        </a:p>
      </dgm:t>
    </dgm:pt>
    <dgm:pt modelId="{E12352F9-D50F-46E1-ACA7-BC94160BC3D0}" type="sibTrans" cxnId="{7C8D0FA9-FB8A-4638-A78D-7907E4EABE58}">
      <dgm:prSet/>
      <dgm:spPr/>
      <dgm:t>
        <a:bodyPr/>
        <a:lstStyle/>
        <a:p>
          <a:pPr latinLnBrk="1"/>
          <a:endParaRPr lang="ko-KR" altLang="en-US"/>
        </a:p>
      </dgm:t>
    </dgm:pt>
    <dgm:pt modelId="{6E9C0010-76A3-4FBA-8715-FAE452CD52CB}">
      <dgm:prSet phldrT="[텍스트]"/>
      <dgm:spPr/>
      <dgm:t>
        <a:bodyPr/>
        <a:lstStyle/>
        <a:p>
          <a:pPr latinLnBrk="1"/>
          <a:r>
            <a:rPr lang="en-US" altLang="ko-KR" dirty="0"/>
            <a:t>Ajax</a:t>
          </a:r>
          <a:endParaRPr lang="ko-KR" altLang="en-US" dirty="0"/>
        </a:p>
      </dgm:t>
    </dgm:pt>
    <dgm:pt modelId="{BAFCDCD7-443C-4EF5-9C35-4588ED3456B3}" type="parTrans" cxnId="{36F6C661-3E95-46D6-8627-E220AB792582}">
      <dgm:prSet/>
      <dgm:spPr/>
      <dgm:t>
        <a:bodyPr/>
        <a:lstStyle/>
        <a:p>
          <a:pPr latinLnBrk="1"/>
          <a:endParaRPr lang="ko-KR" altLang="en-US"/>
        </a:p>
      </dgm:t>
    </dgm:pt>
    <dgm:pt modelId="{A9622EFD-5D1E-43D3-9676-3156D535E651}" type="sibTrans" cxnId="{36F6C661-3E95-46D6-8627-E220AB792582}">
      <dgm:prSet/>
      <dgm:spPr/>
      <dgm:t>
        <a:bodyPr/>
        <a:lstStyle/>
        <a:p>
          <a:pPr latinLnBrk="1"/>
          <a:endParaRPr lang="ko-KR" altLang="en-US"/>
        </a:p>
      </dgm:t>
    </dgm:pt>
    <dgm:pt modelId="{73C99F82-208C-4CA3-A3DA-853815B04009}" type="pres">
      <dgm:prSet presAssocID="{A9D49A35-1E31-4A9D-BD4A-9B0039B2A7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E9E6D-8FAC-48CF-897C-249A4FAC5FD4}" type="pres">
      <dgm:prSet presAssocID="{5FECCD88-15B3-4AFB-A6C0-B99B63EA9B8B}" presName="vertOne" presStyleCnt="0"/>
      <dgm:spPr/>
    </dgm:pt>
    <dgm:pt modelId="{30A39663-F49E-4F79-9AB5-B5B2594E357F}" type="pres">
      <dgm:prSet presAssocID="{5FECCD88-15B3-4AFB-A6C0-B99B63EA9B8B}" presName="txOne" presStyleLbl="node0" presStyleIdx="0" presStyleCnt="1" custLinFactNeighborX="-537" custLinFactNeighborY="-2607">
        <dgm:presLayoutVars>
          <dgm:chPref val="3"/>
        </dgm:presLayoutVars>
      </dgm:prSet>
      <dgm:spPr/>
    </dgm:pt>
    <dgm:pt modelId="{1607D954-D5B9-4659-B588-A9398FFDCF9B}" type="pres">
      <dgm:prSet presAssocID="{5FECCD88-15B3-4AFB-A6C0-B99B63EA9B8B}" presName="parTransOne" presStyleCnt="0"/>
      <dgm:spPr/>
    </dgm:pt>
    <dgm:pt modelId="{7BB12873-4F51-4309-A30A-4A63934D3916}" type="pres">
      <dgm:prSet presAssocID="{5FECCD88-15B3-4AFB-A6C0-B99B63EA9B8B}" presName="horzOne" presStyleCnt="0"/>
      <dgm:spPr/>
    </dgm:pt>
    <dgm:pt modelId="{8937463A-C69A-4C68-99FE-4A2B8B853A6F}" type="pres">
      <dgm:prSet presAssocID="{96DBC0E6-808B-4754-ABAC-0D86C44270FC}" presName="vertTwo" presStyleCnt="0"/>
      <dgm:spPr/>
    </dgm:pt>
    <dgm:pt modelId="{3D6039D4-AA9B-4944-889B-1CC7C4F23A18}" type="pres">
      <dgm:prSet presAssocID="{96DBC0E6-808B-4754-ABAC-0D86C44270FC}" presName="txTwo" presStyleLbl="node2" presStyleIdx="0" presStyleCnt="3">
        <dgm:presLayoutVars>
          <dgm:chPref val="3"/>
        </dgm:presLayoutVars>
      </dgm:prSet>
      <dgm:spPr/>
    </dgm:pt>
    <dgm:pt modelId="{4D5F7EDB-11F4-45AF-8FC3-1496AA93437D}" type="pres">
      <dgm:prSet presAssocID="{96DBC0E6-808B-4754-ABAC-0D86C44270FC}" presName="horzTwo" presStyleCnt="0"/>
      <dgm:spPr/>
    </dgm:pt>
    <dgm:pt modelId="{A7772BB1-2A0D-4832-BFDF-5FD91B37F17C}" type="pres">
      <dgm:prSet presAssocID="{176AF804-A24D-4B10-B9CB-FFD4C7496DA5}" presName="sibSpaceTwo" presStyleCnt="0"/>
      <dgm:spPr/>
    </dgm:pt>
    <dgm:pt modelId="{7FE1E306-BBA0-4C0C-AE06-5E59117E32CA}" type="pres">
      <dgm:prSet presAssocID="{3674D820-BEB1-4FC0-B06B-C242E4DF0550}" presName="vertTwo" presStyleCnt="0"/>
      <dgm:spPr/>
    </dgm:pt>
    <dgm:pt modelId="{4BF2EFB1-E937-4491-A3C3-697BF38E51D5}" type="pres">
      <dgm:prSet presAssocID="{3674D820-BEB1-4FC0-B06B-C242E4DF0550}" presName="txTwo" presStyleLbl="node2" presStyleIdx="1" presStyleCnt="3">
        <dgm:presLayoutVars>
          <dgm:chPref val="3"/>
        </dgm:presLayoutVars>
      </dgm:prSet>
      <dgm:spPr/>
    </dgm:pt>
    <dgm:pt modelId="{5AE4BE53-B768-435B-A70B-A16F531B7AE0}" type="pres">
      <dgm:prSet presAssocID="{3674D820-BEB1-4FC0-B06B-C242E4DF0550}" presName="parTransTwo" presStyleCnt="0"/>
      <dgm:spPr/>
    </dgm:pt>
    <dgm:pt modelId="{CDC053CC-8D01-458C-82F3-0DF3F4DC0845}" type="pres">
      <dgm:prSet presAssocID="{3674D820-BEB1-4FC0-B06B-C242E4DF0550}" presName="horzTwo" presStyleCnt="0"/>
      <dgm:spPr/>
    </dgm:pt>
    <dgm:pt modelId="{BAB47620-CA2E-47DD-8488-2E8453490C6D}" type="pres">
      <dgm:prSet presAssocID="{F538DC05-AA41-4B71-AEF6-97FFD1298771}" presName="vertThree" presStyleCnt="0"/>
      <dgm:spPr/>
    </dgm:pt>
    <dgm:pt modelId="{05413B72-0446-4727-82B5-B8BD800AFB0F}" type="pres">
      <dgm:prSet presAssocID="{F538DC05-AA41-4B71-AEF6-97FFD1298771}" presName="txThree" presStyleLbl="node3" presStyleIdx="0" presStyleCnt="3">
        <dgm:presLayoutVars>
          <dgm:chPref val="3"/>
        </dgm:presLayoutVars>
      </dgm:prSet>
      <dgm:spPr/>
    </dgm:pt>
    <dgm:pt modelId="{E81F2F8D-BCF1-43EA-9A69-F037318C5E4F}" type="pres">
      <dgm:prSet presAssocID="{F538DC05-AA41-4B71-AEF6-97FFD1298771}" presName="horzThree" presStyleCnt="0"/>
      <dgm:spPr/>
    </dgm:pt>
    <dgm:pt modelId="{9F4171ED-A521-4809-9C0E-8734BBD7873C}" type="pres">
      <dgm:prSet presAssocID="{D3FFD4E9-B61A-4375-B102-761C4CED2235}" presName="sibSpaceTwo" presStyleCnt="0"/>
      <dgm:spPr/>
    </dgm:pt>
    <dgm:pt modelId="{AD181753-D083-4242-B24A-A2E51F8125F3}" type="pres">
      <dgm:prSet presAssocID="{1D0828E7-0DCF-43EA-BDD2-30865B025E73}" presName="vertTwo" presStyleCnt="0"/>
      <dgm:spPr/>
    </dgm:pt>
    <dgm:pt modelId="{284934C3-790A-4A86-A32F-28A7DC81BCDA}" type="pres">
      <dgm:prSet presAssocID="{1D0828E7-0DCF-43EA-BDD2-30865B025E73}" presName="txTwo" presStyleLbl="node2" presStyleIdx="2" presStyleCnt="3">
        <dgm:presLayoutVars>
          <dgm:chPref val="3"/>
        </dgm:presLayoutVars>
      </dgm:prSet>
      <dgm:spPr/>
    </dgm:pt>
    <dgm:pt modelId="{6D77BC5F-86EB-44FE-B8B4-4B72D1A07855}" type="pres">
      <dgm:prSet presAssocID="{1D0828E7-0DCF-43EA-BDD2-30865B025E73}" presName="parTransTwo" presStyleCnt="0"/>
      <dgm:spPr/>
    </dgm:pt>
    <dgm:pt modelId="{0F8D853C-5D7E-46AD-91B6-4C2963ED5238}" type="pres">
      <dgm:prSet presAssocID="{1D0828E7-0DCF-43EA-BDD2-30865B025E73}" presName="horzTwo" presStyleCnt="0"/>
      <dgm:spPr/>
    </dgm:pt>
    <dgm:pt modelId="{314C6EE2-A43C-43B6-8EFE-1402932558A7}" type="pres">
      <dgm:prSet presAssocID="{7C8334D9-94A3-4A82-8C5B-C1FA26129864}" presName="vertThree" presStyleCnt="0"/>
      <dgm:spPr/>
    </dgm:pt>
    <dgm:pt modelId="{7D6F17B5-E3FE-4A2B-A389-D2AF9527F51F}" type="pres">
      <dgm:prSet presAssocID="{7C8334D9-94A3-4A82-8C5B-C1FA26129864}" presName="txThree" presStyleLbl="node3" presStyleIdx="1" presStyleCnt="3" custScaleX="50793">
        <dgm:presLayoutVars>
          <dgm:chPref val="3"/>
        </dgm:presLayoutVars>
      </dgm:prSet>
      <dgm:spPr/>
    </dgm:pt>
    <dgm:pt modelId="{8926EA4E-FF5A-41C7-9F48-B8C2F789E163}" type="pres">
      <dgm:prSet presAssocID="{7C8334D9-94A3-4A82-8C5B-C1FA26129864}" presName="horzThree" presStyleCnt="0"/>
      <dgm:spPr/>
    </dgm:pt>
    <dgm:pt modelId="{CB6DE3F5-C4D0-4CC7-AAF6-3E4494F4DD2A}" type="pres">
      <dgm:prSet presAssocID="{E12352F9-D50F-46E1-ACA7-BC94160BC3D0}" presName="sibSpaceThree" presStyleCnt="0"/>
      <dgm:spPr/>
    </dgm:pt>
    <dgm:pt modelId="{42FFB29E-942E-4F5B-B744-E9E90CCDFF4C}" type="pres">
      <dgm:prSet presAssocID="{6E9C0010-76A3-4FBA-8715-FAE452CD52CB}" presName="vertThree" presStyleCnt="0"/>
      <dgm:spPr/>
    </dgm:pt>
    <dgm:pt modelId="{FA859FF1-A272-4CB7-9096-BB4A030E1A6C}" type="pres">
      <dgm:prSet presAssocID="{6E9C0010-76A3-4FBA-8715-FAE452CD52CB}" presName="txThree" presStyleLbl="node3" presStyleIdx="2" presStyleCnt="3" custScaleX="51233">
        <dgm:presLayoutVars>
          <dgm:chPref val="3"/>
        </dgm:presLayoutVars>
      </dgm:prSet>
      <dgm:spPr/>
    </dgm:pt>
    <dgm:pt modelId="{DEAD0EEC-E6A0-473F-8ABE-CF715C1DB83D}" type="pres">
      <dgm:prSet presAssocID="{6E9C0010-76A3-4FBA-8715-FAE452CD52CB}" presName="horzThree" presStyleCnt="0"/>
      <dgm:spPr/>
    </dgm:pt>
  </dgm:ptLst>
  <dgm:cxnLst>
    <dgm:cxn modelId="{F3DB7200-B359-4DD3-86D1-15803ED6868D}" srcId="{5FECCD88-15B3-4AFB-A6C0-B99B63EA9B8B}" destId="{1D0828E7-0DCF-43EA-BDD2-30865B025E73}" srcOrd="2" destOrd="0" parTransId="{3BE8118D-3878-4B3A-925B-011C568B0B39}" sibTransId="{5E028810-AEC6-4ABE-AB57-31ED9181F6E0}"/>
    <dgm:cxn modelId="{DB51511D-74C4-4DCE-BBE1-0BFFE25BE7D9}" type="presOf" srcId="{3674D820-BEB1-4FC0-B06B-C242E4DF0550}" destId="{4BF2EFB1-E937-4491-A3C3-697BF38E51D5}" srcOrd="0" destOrd="0" presId="urn:microsoft.com/office/officeart/2005/8/layout/hierarchy4"/>
    <dgm:cxn modelId="{1EA7432B-007B-483C-A320-9C0BE993BDED}" srcId="{5FECCD88-15B3-4AFB-A6C0-B99B63EA9B8B}" destId="{96DBC0E6-808B-4754-ABAC-0D86C44270FC}" srcOrd="0" destOrd="0" parTransId="{D111D9FB-72FF-4445-A5E4-4EEF7485BC7E}" sibTransId="{176AF804-A24D-4B10-B9CB-FFD4C7496DA5}"/>
    <dgm:cxn modelId="{BDBA613E-B441-4FE4-B781-680C0EAB2F3B}" type="presOf" srcId="{96DBC0E6-808B-4754-ABAC-0D86C44270FC}" destId="{3D6039D4-AA9B-4944-889B-1CC7C4F23A18}" srcOrd="0" destOrd="0" presId="urn:microsoft.com/office/officeart/2005/8/layout/hierarchy4"/>
    <dgm:cxn modelId="{37097540-3F99-4419-9DC2-5F31F2616316}" type="presOf" srcId="{1D0828E7-0DCF-43EA-BDD2-30865B025E73}" destId="{284934C3-790A-4A86-A32F-28A7DC81BCDA}" srcOrd="0" destOrd="0" presId="urn:microsoft.com/office/officeart/2005/8/layout/hierarchy4"/>
    <dgm:cxn modelId="{36F6C661-3E95-46D6-8627-E220AB792582}" srcId="{1D0828E7-0DCF-43EA-BDD2-30865B025E73}" destId="{6E9C0010-76A3-4FBA-8715-FAE452CD52CB}" srcOrd="1" destOrd="0" parTransId="{BAFCDCD7-443C-4EF5-9C35-4588ED3456B3}" sibTransId="{A9622EFD-5D1E-43D3-9676-3156D535E651}"/>
    <dgm:cxn modelId="{326C1E6E-741A-486B-9FF9-B35B868D780F}" srcId="{A9D49A35-1E31-4A9D-BD4A-9B0039B2A797}" destId="{5FECCD88-15B3-4AFB-A6C0-B99B63EA9B8B}" srcOrd="0" destOrd="0" parTransId="{ECBFCEA6-642A-4090-9564-731137E90B38}" sibTransId="{3AEA3BC4-234A-42D5-A0D7-9D5F0553B517}"/>
    <dgm:cxn modelId="{2B5DFA7C-20D2-48C9-80CF-870ECF84DECA}" type="presOf" srcId="{F538DC05-AA41-4B71-AEF6-97FFD1298771}" destId="{05413B72-0446-4727-82B5-B8BD800AFB0F}" srcOrd="0" destOrd="0" presId="urn:microsoft.com/office/officeart/2005/8/layout/hierarchy4"/>
    <dgm:cxn modelId="{5E39557D-F2F6-4F80-82AB-C62BD7D20E24}" type="presOf" srcId="{6E9C0010-76A3-4FBA-8715-FAE452CD52CB}" destId="{FA859FF1-A272-4CB7-9096-BB4A030E1A6C}" srcOrd="0" destOrd="0" presId="urn:microsoft.com/office/officeart/2005/8/layout/hierarchy4"/>
    <dgm:cxn modelId="{61247489-8B2F-4F76-A7A2-58A704ACF183}" srcId="{3674D820-BEB1-4FC0-B06B-C242E4DF0550}" destId="{F538DC05-AA41-4B71-AEF6-97FFD1298771}" srcOrd="0" destOrd="0" parTransId="{F1DC07A9-02FF-4262-8DDE-297766ED746A}" sibTransId="{EA3F42A0-0C36-4B20-9C89-CE854794DA02}"/>
    <dgm:cxn modelId="{7C8D0FA9-FB8A-4638-A78D-7907E4EABE58}" srcId="{1D0828E7-0DCF-43EA-BDD2-30865B025E73}" destId="{7C8334D9-94A3-4A82-8C5B-C1FA26129864}" srcOrd="0" destOrd="0" parTransId="{2FC16866-A672-4E08-A65F-44CA378F36CC}" sibTransId="{E12352F9-D50F-46E1-ACA7-BC94160BC3D0}"/>
    <dgm:cxn modelId="{2CFE92B3-AE82-449F-AEEB-FD505B347AE1}" type="presOf" srcId="{5FECCD88-15B3-4AFB-A6C0-B99B63EA9B8B}" destId="{30A39663-F49E-4F79-9AB5-B5B2594E357F}" srcOrd="0" destOrd="0" presId="urn:microsoft.com/office/officeart/2005/8/layout/hierarchy4"/>
    <dgm:cxn modelId="{85D356BD-D304-461B-88B1-92E4C4F1EEE8}" type="presOf" srcId="{A9D49A35-1E31-4A9D-BD4A-9B0039B2A797}" destId="{73C99F82-208C-4CA3-A3DA-853815B04009}" srcOrd="0" destOrd="0" presId="urn:microsoft.com/office/officeart/2005/8/layout/hierarchy4"/>
    <dgm:cxn modelId="{362523ED-9FC9-45C7-94CC-DC2948CF382B}" srcId="{5FECCD88-15B3-4AFB-A6C0-B99B63EA9B8B}" destId="{3674D820-BEB1-4FC0-B06B-C242E4DF0550}" srcOrd="1" destOrd="0" parTransId="{36C66175-4F05-4C09-B5D6-B9B2338AE4BC}" sibTransId="{D3FFD4E9-B61A-4375-B102-761C4CED2235}"/>
    <dgm:cxn modelId="{60D8E5F5-3894-4075-8B8C-9A5871FF0C2F}" type="presOf" srcId="{7C8334D9-94A3-4A82-8C5B-C1FA26129864}" destId="{7D6F17B5-E3FE-4A2B-A389-D2AF9527F51F}" srcOrd="0" destOrd="0" presId="urn:microsoft.com/office/officeart/2005/8/layout/hierarchy4"/>
    <dgm:cxn modelId="{807AFA67-9786-41FC-9F1A-7B856477E655}" type="presParOf" srcId="{73C99F82-208C-4CA3-A3DA-853815B04009}" destId="{613E9E6D-8FAC-48CF-897C-249A4FAC5FD4}" srcOrd="0" destOrd="0" presId="urn:microsoft.com/office/officeart/2005/8/layout/hierarchy4"/>
    <dgm:cxn modelId="{BEB12F0F-EC2B-4F4E-86D5-756DD7D03E0C}" type="presParOf" srcId="{613E9E6D-8FAC-48CF-897C-249A4FAC5FD4}" destId="{30A39663-F49E-4F79-9AB5-B5B2594E357F}" srcOrd="0" destOrd="0" presId="urn:microsoft.com/office/officeart/2005/8/layout/hierarchy4"/>
    <dgm:cxn modelId="{1A59B6F7-D36A-4C4B-9E97-DDAEDC78B403}" type="presParOf" srcId="{613E9E6D-8FAC-48CF-897C-249A4FAC5FD4}" destId="{1607D954-D5B9-4659-B588-A9398FFDCF9B}" srcOrd="1" destOrd="0" presId="urn:microsoft.com/office/officeart/2005/8/layout/hierarchy4"/>
    <dgm:cxn modelId="{0CFA1313-3122-4717-89FE-8EEBAB0DB0BC}" type="presParOf" srcId="{613E9E6D-8FAC-48CF-897C-249A4FAC5FD4}" destId="{7BB12873-4F51-4309-A30A-4A63934D3916}" srcOrd="2" destOrd="0" presId="urn:microsoft.com/office/officeart/2005/8/layout/hierarchy4"/>
    <dgm:cxn modelId="{3DAD9265-D44F-4A77-89E0-19B4379A2E89}" type="presParOf" srcId="{7BB12873-4F51-4309-A30A-4A63934D3916}" destId="{8937463A-C69A-4C68-99FE-4A2B8B853A6F}" srcOrd="0" destOrd="0" presId="urn:microsoft.com/office/officeart/2005/8/layout/hierarchy4"/>
    <dgm:cxn modelId="{31AC4314-39D7-4F3B-BF61-0C7891EC14B0}" type="presParOf" srcId="{8937463A-C69A-4C68-99FE-4A2B8B853A6F}" destId="{3D6039D4-AA9B-4944-889B-1CC7C4F23A18}" srcOrd="0" destOrd="0" presId="urn:microsoft.com/office/officeart/2005/8/layout/hierarchy4"/>
    <dgm:cxn modelId="{65FFE638-1159-436C-93C3-0B4C6DFAF9B0}" type="presParOf" srcId="{8937463A-C69A-4C68-99FE-4A2B8B853A6F}" destId="{4D5F7EDB-11F4-45AF-8FC3-1496AA93437D}" srcOrd="1" destOrd="0" presId="urn:microsoft.com/office/officeart/2005/8/layout/hierarchy4"/>
    <dgm:cxn modelId="{5D838529-D47B-43CA-AB6F-A71157BF89E6}" type="presParOf" srcId="{7BB12873-4F51-4309-A30A-4A63934D3916}" destId="{A7772BB1-2A0D-4832-BFDF-5FD91B37F17C}" srcOrd="1" destOrd="0" presId="urn:microsoft.com/office/officeart/2005/8/layout/hierarchy4"/>
    <dgm:cxn modelId="{3DBF3482-B256-4BEE-B53A-7D5FEA5B085F}" type="presParOf" srcId="{7BB12873-4F51-4309-A30A-4A63934D3916}" destId="{7FE1E306-BBA0-4C0C-AE06-5E59117E32CA}" srcOrd="2" destOrd="0" presId="urn:microsoft.com/office/officeart/2005/8/layout/hierarchy4"/>
    <dgm:cxn modelId="{090683E4-5152-47E4-B5D8-8279ADA6CDAB}" type="presParOf" srcId="{7FE1E306-BBA0-4C0C-AE06-5E59117E32CA}" destId="{4BF2EFB1-E937-4491-A3C3-697BF38E51D5}" srcOrd="0" destOrd="0" presId="urn:microsoft.com/office/officeart/2005/8/layout/hierarchy4"/>
    <dgm:cxn modelId="{3DC97B14-024A-4AD5-B2EF-6EB4BA875656}" type="presParOf" srcId="{7FE1E306-BBA0-4C0C-AE06-5E59117E32CA}" destId="{5AE4BE53-B768-435B-A70B-A16F531B7AE0}" srcOrd="1" destOrd="0" presId="urn:microsoft.com/office/officeart/2005/8/layout/hierarchy4"/>
    <dgm:cxn modelId="{FD52DAB5-6F3F-42B2-9FD9-44376C13E20E}" type="presParOf" srcId="{7FE1E306-BBA0-4C0C-AE06-5E59117E32CA}" destId="{CDC053CC-8D01-458C-82F3-0DF3F4DC0845}" srcOrd="2" destOrd="0" presId="urn:microsoft.com/office/officeart/2005/8/layout/hierarchy4"/>
    <dgm:cxn modelId="{CE822C3A-F92A-47DC-830C-376FB4B2171F}" type="presParOf" srcId="{CDC053CC-8D01-458C-82F3-0DF3F4DC0845}" destId="{BAB47620-CA2E-47DD-8488-2E8453490C6D}" srcOrd="0" destOrd="0" presId="urn:microsoft.com/office/officeart/2005/8/layout/hierarchy4"/>
    <dgm:cxn modelId="{B500AFB3-F15A-4150-84C5-4270C28C247F}" type="presParOf" srcId="{BAB47620-CA2E-47DD-8488-2E8453490C6D}" destId="{05413B72-0446-4727-82B5-B8BD800AFB0F}" srcOrd="0" destOrd="0" presId="urn:microsoft.com/office/officeart/2005/8/layout/hierarchy4"/>
    <dgm:cxn modelId="{D5888981-3ACA-4448-8098-7D7BFB99C56E}" type="presParOf" srcId="{BAB47620-CA2E-47DD-8488-2E8453490C6D}" destId="{E81F2F8D-BCF1-43EA-9A69-F037318C5E4F}" srcOrd="1" destOrd="0" presId="urn:microsoft.com/office/officeart/2005/8/layout/hierarchy4"/>
    <dgm:cxn modelId="{9C778CD9-7B94-46F1-B9B8-E7726DF1183D}" type="presParOf" srcId="{7BB12873-4F51-4309-A30A-4A63934D3916}" destId="{9F4171ED-A521-4809-9C0E-8734BBD7873C}" srcOrd="3" destOrd="0" presId="urn:microsoft.com/office/officeart/2005/8/layout/hierarchy4"/>
    <dgm:cxn modelId="{1113B1CA-5A7C-4D1D-9E44-B7513190A589}" type="presParOf" srcId="{7BB12873-4F51-4309-A30A-4A63934D3916}" destId="{AD181753-D083-4242-B24A-A2E51F8125F3}" srcOrd="4" destOrd="0" presId="urn:microsoft.com/office/officeart/2005/8/layout/hierarchy4"/>
    <dgm:cxn modelId="{CAF4A4BB-3EC9-4A34-9985-20DFBC3EDFF5}" type="presParOf" srcId="{AD181753-D083-4242-B24A-A2E51F8125F3}" destId="{284934C3-790A-4A86-A32F-28A7DC81BCDA}" srcOrd="0" destOrd="0" presId="urn:microsoft.com/office/officeart/2005/8/layout/hierarchy4"/>
    <dgm:cxn modelId="{27F855F4-EBFB-402F-A455-88A3CA24F5D1}" type="presParOf" srcId="{AD181753-D083-4242-B24A-A2E51F8125F3}" destId="{6D77BC5F-86EB-44FE-B8B4-4B72D1A07855}" srcOrd="1" destOrd="0" presId="urn:microsoft.com/office/officeart/2005/8/layout/hierarchy4"/>
    <dgm:cxn modelId="{1384C9DD-FB38-45B8-9111-C7C5F163344A}" type="presParOf" srcId="{AD181753-D083-4242-B24A-A2E51F8125F3}" destId="{0F8D853C-5D7E-46AD-91B6-4C2963ED5238}" srcOrd="2" destOrd="0" presId="urn:microsoft.com/office/officeart/2005/8/layout/hierarchy4"/>
    <dgm:cxn modelId="{E75B358F-D45A-43EC-8DEB-6E27D117589F}" type="presParOf" srcId="{0F8D853C-5D7E-46AD-91B6-4C2963ED5238}" destId="{314C6EE2-A43C-43B6-8EFE-1402932558A7}" srcOrd="0" destOrd="0" presId="urn:microsoft.com/office/officeart/2005/8/layout/hierarchy4"/>
    <dgm:cxn modelId="{83785FEC-6047-48E9-9155-C7769FE9B01F}" type="presParOf" srcId="{314C6EE2-A43C-43B6-8EFE-1402932558A7}" destId="{7D6F17B5-E3FE-4A2B-A389-D2AF9527F51F}" srcOrd="0" destOrd="0" presId="urn:microsoft.com/office/officeart/2005/8/layout/hierarchy4"/>
    <dgm:cxn modelId="{42FD30F2-01A4-48AC-9DA0-6BFF0346C29F}" type="presParOf" srcId="{314C6EE2-A43C-43B6-8EFE-1402932558A7}" destId="{8926EA4E-FF5A-41C7-9F48-B8C2F789E163}" srcOrd="1" destOrd="0" presId="urn:microsoft.com/office/officeart/2005/8/layout/hierarchy4"/>
    <dgm:cxn modelId="{56E52B7D-6710-43BC-9455-800841B1EFE3}" type="presParOf" srcId="{0F8D853C-5D7E-46AD-91B6-4C2963ED5238}" destId="{CB6DE3F5-C4D0-4CC7-AAF6-3E4494F4DD2A}" srcOrd="1" destOrd="0" presId="urn:microsoft.com/office/officeart/2005/8/layout/hierarchy4"/>
    <dgm:cxn modelId="{B7398A3A-71E0-4DBE-B52F-15621C70ED87}" type="presParOf" srcId="{0F8D853C-5D7E-46AD-91B6-4C2963ED5238}" destId="{42FFB29E-942E-4F5B-B744-E9E90CCDFF4C}" srcOrd="2" destOrd="0" presId="urn:microsoft.com/office/officeart/2005/8/layout/hierarchy4"/>
    <dgm:cxn modelId="{D6AD39FA-C691-4FFA-B985-3449A23566DB}" type="presParOf" srcId="{42FFB29E-942E-4F5B-B744-E9E90CCDFF4C}" destId="{FA859FF1-A272-4CB7-9096-BB4A030E1A6C}" srcOrd="0" destOrd="0" presId="urn:microsoft.com/office/officeart/2005/8/layout/hierarchy4"/>
    <dgm:cxn modelId="{254B22A3-0BD3-48F0-B19C-9A96AF8842BD}" type="presParOf" srcId="{42FFB29E-942E-4F5B-B744-E9E90CCDFF4C}" destId="{DEAD0EEC-E6A0-473F-8ABE-CF715C1DB8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38EF2A-8731-4BB8-AC3A-CDE71A56409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4E9184-C3B8-49D3-9048-1349937B5F24}">
      <dgm:prSet phldrT="[텍스트]"/>
      <dgm:spPr/>
      <dgm:t>
        <a:bodyPr/>
        <a:lstStyle/>
        <a:p>
          <a:pPr latinLnBrk="1"/>
          <a:r>
            <a:rPr lang="en-US" altLang="ko-KR" dirty="0"/>
            <a:t>Tomcat Server</a:t>
          </a:r>
          <a:endParaRPr lang="ko-KR" altLang="en-US" dirty="0"/>
        </a:p>
      </dgm:t>
    </dgm:pt>
    <dgm:pt modelId="{38522370-370D-4584-9562-CA14DA485184}" type="parTrans" cxnId="{D06DE2D2-FA4B-4894-9B42-698B38A15171}">
      <dgm:prSet/>
      <dgm:spPr/>
      <dgm:t>
        <a:bodyPr/>
        <a:lstStyle/>
        <a:p>
          <a:pPr latinLnBrk="1"/>
          <a:endParaRPr lang="ko-KR" altLang="en-US"/>
        </a:p>
      </dgm:t>
    </dgm:pt>
    <dgm:pt modelId="{79276E4B-D394-408E-A65D-65A034B5B208}" type="sibTrans" cxnId="{D06DE2D2-FA4B-4894-9B42-698B38A15171}">
      <dgm:prSet/>
      <dgm:spPr/>
      <dgm:t>
        <a:bodyPr/>
        <a:lstStyle/>
        <a:p>
          <a:pPr latinLnBrk="1"/>
          <a:endParaRPr lang="ko-KR" altLang="en-US"/>
        </a:p>
      </dgm:t>
    </dgm:pt>
    <dgm:pt modelId="{9063D0E8-CA63-4CB9-927F-66B8C20C7CFB}">
      <dgm:prSet phldrT="[텍스트]"/>
      <dgm:spPr/>
      <dgm:t>
        <a:bodyPr/>
        <a:lstStyle/>
        <a:p>
          <a:pPr latinLnBrk="1"/>
          <a:r>
            <a:rPr lang="en-US" altLang="ko-KR" dirty="0"/>
            <a:t>Servlet/JSP</a:t>
          </a:r>
          <a:endParaRPr lang="ko-KR" altLang="en-US" dirty="0"/>
        </a:p>
      </dgm:t>
    </dgm:pt>
    <dgm:pt modelId="{30E8F8E0-4B49-4B76-B0B8-45E303AF23A2}" type="parTrans" cxnId="{7260BF5A-1BD9-4619-A4D3-139BBF8E15CE}">
      <dgm:prSet/>
      <dgm:spPr/>
      <dgm:t>
        <a:bodyPr/>
        <a:lstStyle/>
        <a:p>
          <a:pPr latinLnBrk="1"/>
          <a:endParaRPr lang="ko-KR" altLang="en-US"/>
        </a:p>
      </dgm:t>
    </dgm:pt>
    <dgm:pt modelId="{8E5BCCBC-730C-4509-96FD-8E2D55C8AFD8}" type="sibTrans" cxnId="{7260BF5A-1BD9-4619-A4D3-139BBF8E15CE}">
      <dgm:prSet/>
      <dgm:spPr/>
      <dgm:t>
        <a:bodyPr/>
        <a:lstStyle/>
        <a:p>
          <a:pPr latinLnBrk="1"/>
          <a:endParaRPr lang="ko-KR" altLang="en-US"/>
        </a:p>
      </dgm:t>
    </dgm:pt>
    <dgm:pt modelId="{435E98CD-56CE-46CD-9F5F-137AEEBC83CA}">
      <dgm:prSet phldrT="[텍스트]"/>
      <dgm:spPr/>
      <dgm:t>
        <a:bodyPr/>
        <a:lstStyle/>
        <a:p>
          <a:pPr latinLnBrk="1"/>
          <a:r>
            <a:rPr lang="en-US" altLang="ko-KR" dirty="0"/>
            <a:t>Interceptor</a:t>
          </a:r>
          <a:endParaRPr lang="ko-KR" altLang="en-US" dirty="0"/>
        </a:p>
      </dgm:t>
    </dgm:pt>
    <dgm:pt modelId="{04A891AB-9F54-4903-BE12-167EC942A1A2}" type="parTrans" cxnId="{BE4BC76D-AAAD-4A94-93E4-D33D71E22A2F}">
      <dgm:prSet/>
      <dgm:spPr/>
      <dgm:t>
        <a:bodyPr/>
        <a:lstStyle/>
        <a:p>
          <a:pPr latinLnBrk="1"/>
          <a:endParaRPr lang="ko-KR" altLang="en-US"/>
        </a:p>
      </dgm:t>
    </dgm:pt>
    <dgm:pt modelId="{2701CA57-2E48-4027-952D-D3ABDD71A354}" type="sibTrans" cxnId="{BE4BC76D-AAAD-4A94-93E4-D33D71E22A2F}">
      <dgm:prSet/>
      <dgm:spPr/>
      <dgm:t>
        <a:bodyPr/>
        <a:lstStyle/>
        <a:p>
          <a:pPr latinLnBrk="1"/>
          <a:endParaRPr lang="ko-KR" altLang="en-US"/>
        </a:p>
      </dgm:t>
    </dgm:pt>
    <dgm:pt modelId="{C7766F24-B002-416F-9752-1D3E80AED522}">
      <dgm:prSet phldrT="[텍스트]"/>
      <dgm:spPr/>
      <dgm:t>
        <a:bodyPr/>
        <a:lstStyle/>
        <a:p>
          <a:pPr latinLnBrk="1"/>
          <a:r>
            <a:rPr lang="en-US" altLang="ko-KR" dirty="0"/>
            <a:t>Spring Web MVC</a:t>
          </a:r>
          <a:endParaRPr lang="ko-KR" altLang="en-US" dirty="0"/>
        </a:p>
      </dgm:t>
    </dgm:pt>
    <dgm:pt modelId="{57933A56-2790-4C2A-A06F-2393C99AE2B7}" type="parTrans" cxnId="{9E0679C9-4D9D-4E51-99E3-B141DA025659}">
      <dgm:prSet/>
      <dgm:spPr/>
      <dgm:t>
        <a:bodyPr/>
        <a:lstStyle/>
        <a:p>
          <a:pPr latinLnBrk="1"/>
          <a:endParaRPr lang="ko-KR" altLang="en-US"/>
        </a:p>
      </dgm:t>
    </dgm:pt>
    <dgm:pt modelId="{9F6F5D91-CEFC-442E-B2AE-21B4C7CC2A18}" type="sibTrans" cxnId="{9E0679C9-4D9D-4E51-99E3-B141DA025659}">
      <dgm:prSet/>
      <dgm:spPr/>
      <dgm:t>
        <a:bodyPr/>
        <a:lstStyle/>
        <a:p>
          <a:pPr latinLnBrk="1"/>
          <a:endParaRPr lang="ko-KR" altLang="en-US"/>
        </a:p>
      </dgm:t>
    </dgm:pt>
    <dgm:pt modelId="{6F8467EC-4803-46AF-A795-8768621B834D}">
      <dgm:prSet phldrT="[텍스트]"/>
      <dgm:spPr/>
      <dgm:t>
        <a:bodyPr/>
        <a:lstStyle/>
        <a:p>
          <a:pPr latinLnBrk="1"/>
          <a:r>
            <a:rPr lang="en-US" altLang="ko-KR" dirty="0"/>
            <a:t>Page Controller</a:t>
          </a:r>
          <a:endParaRPr lang="ko-KR" altLang="en-US" dirty="0"/>
        </a:p>
      </dgm:t>
    </dgm:pt>
    <dgm:pt modelId="{218354F2-0272-4D4F-96F6-5D4FDCFD0F9A}" type="parTrans" cxnId="{B05963DE-9CD5-4A48-9BC4-952817D78650}">
      <dgm:prSet/>
      <dgm:spPr/>
      <dgm:t>
        <a:bodyPr/>
        <a:lstStyle/>
        <a:p>
          <a:pPr latinLnBrk="1"/>
          <a:endParaRPr lang="ko-KR" altLang="en-US"/>
        </a:p>
      </dgm:t>
    </dgm:pt>
    <dgm:pt modelId="{451C2B92-6B28-4B56-9269-51AC64DF3CF9}" type="sibTrans" cxnId="{B05963DE-9CD5-4A48-9BC4-952817D78650}">
      <dgm:prSet/>
      <dgm:spPr/>
      <dgm:t>
        <a:bodyPr/>
        <a:lstStyle/>
        <a:p>
          <a:pPr latinLnBrk="1"/>
          <a:endParaRPr lang="ko-KR" altLang="en-US"/>
        </a:p>
      </dgm:t>
    </dgm:pt>
    <dgm:pt modelId="{EAA96352-6B93-45D1-AAE5-F1FDCEE1B39B}">
      <dgm:prSet phldrT="[텍스트]"/>
      <dgm:spPr/>
      <dgm:t>
        <a:bodyPr/>
        <a:lstStyle/>
        <a:p>
          <a:pPr latinLnBrk="1"/>
          <a:r>
            <a:rPr lang="en-US" altLang="ko-KR" dirty="0"/>
            <a:t>My </a:t>
          </a:r>
          <a:r>
            <a:rPr lang="en-US" altLang="ko-KR" dirty="0" err="1"/>
            <a:t>Batis</a:t>
          </a:r>
          <a:endParaRPr lang="ko-KR" altLang="en-US" dirty="0"/>
        </a:p>
      </dgm:t>
    </dgm:pt>
    <dgm:pt modelId="{7FF3D6E8-276E-4F11-8C60-680AE13E509E}" type="parTrans" cxnId="{6CB5370E-CEB5-425F-B23B-6AC5A1BA611E}">
      <dgm:prSet/>
      <dgm:spPr/>
      <dgm:t>
        <a:bodyPr/>
        <a:lstStyle/>
        <a:p>
          <a:pPr latinLnBrk="1"/>
          <a:endParaRPr lang="ko-KR" altLang="en-US"/>
        </a:p>
      </dgm:t>
    </dgm:pt>
    <dgm:pt modelId="{2B3BB745-BE44-4004-9B23-645901D3F366}" type="sibTrans" cxnId="{6CB5370E-CEB5-425F-B23B-6AC5A1BA611E}">
      <dgm:prSet/>
      <dgm:spPr/>
      <dgm:t>
        <a:bodyPr/>
        <a:lstStyle/>
        <a:p>
          <a:pPr latinLnBrk="1"/>
          <a:endParaRPr lang="ko-KR" altLang="en-US"/>
        </a:p>
      </dgm:t>
    </dgm:pt>
    <dgm:pt modelId="{18B79F5E-5DEB-4FDB-A76D-157D08CA6E20}" type="pres">
      <dgm:prSet presAssocID="{F738EF2A-8731-4BB8-AC3A-CDE71A564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3E6E2A-D097-423B-88B6-968EF26A1EA3}" type="pres">
      <dgm:prSet presAssocID="{8B4E9184-C3B8-49D3-9048-1349937B5F24}" presName="vertOne" presStyleCnt="0"/>
      <dgm:spPr/>
    </dgm:pt>
    <dgm:pt modelId="{45869D3D-E9C7-4A0E-BD81-7CEE0060B2BB}" type="pres">
      <dgm:prSet presAssocID="{8B4E9184-C3B8-49D3-9048-1349937B5F24}" presName="txOne" presStyleLbl="node0" presStyleIdx="0" presStyleCnt="1" custLinFactY="-1871" custLinFactNeighborX="-1779" custLinFactNeighborY="-100000">
        <dgm:presLayoutVars>
          <dgm:chPref val="3"/>
        </dgm:presLayoutVars>
      </dgm:prSet>
      <dgm:spPr/>
    </dgm:pt>
    <dgm:pt modelId="{562A2E8E-3718-4EE7-B1E9-8D3391E636B5}" type="pres">
      <dgm:prSet presAssocID="{8B4E9184-C3B8-49D3-9048-1349937B5F24}" presName="parTransOne" presStyleCnt="0"/>
      <dgm:spPr/>
    </dgm:pt>
    <dgm:pt modelId="{9140E83A-391E-476C-B3EA-938FC7DEE022}" type="pres">
      <dgm:prSet presAssocID="{8B4E9184-C3B8-49D3-9048-1349937B5F24}" presName="horzOne" presStyleCnt="0"/>
      <dgm:spPr/>
    </dgm:pt>
    <dgm:pt modelId="{3BF400F4-E1A2-426A-85E3-067DDC2DD728}" type="pres">
      <dgm:prSet presAssocID="{9063D0E8-CA63-4CB9-927F-66B8C20C7CFB}" presName="vertTwo" presStyleCnt="0"/>
      <dgm:spPr/>
    </dgm:pt>
    <dgm:pt modelId="{CB0350C1-B709-4ACF-9975-657FBE3A5712}" type="pres">
      <dgm:prSet presAssocID="{9063D0E8-CA63-4CB9-927F-66B8C20C7CFB}" presName="txTwo" presStyleLbl="node2" presStyleIdx="0" presStyleCnt="1">
        <dgm:presLayoutVars>
          <dgm:chPref val="3"/>
        </dgm:presLayoutVars>
      </dgm:prSet>
      <dgm:spPr/>
    </dgm:pt>
    <dgm:pt modelId="{FB608FD4-38E3-43FE-AFB1-535FCF18FA7B}" type="pres">
      <dgm:prSet presAssocID="{9063D0E8-CA63-4CB9-927F-66B8C20C7CFB}" presName="parTransTwo" presStyleCnt="0"/>
      <dgm:spPr/>
    </dgm:pt>
    <dgm:pt modelId="{A29723CC-DC06-44B5-A8B8-9E02F331FD90}" type="pres">
      <dgm:prSet presAssocID="{9063D0E8-CA63-4CB9-927F-66B8C20C7CFB}" presName="horzTwo" presStyleCnt="0"/>
      <dgm:spPr/>
    </dgm:pt>
    <dgm:pt modelId="{EC10B231-3AA2-42DA-AE62-C2AE34C536CA}" type="pres">
      <dgm:prSet presAssocID="{C7766F24-B002-416F-9752-1D3E80AED522}" presName="vertThree" presStyleCnt="0"/>
      <dgm:spPr/>
    </dgm:pt>
    <dgm:pt modelId="{C9CEC065-D1EE-4EFC-B1E0-C22B05613755}" type="pres">
      <dgm:prSet presAssocID="{C7766F24-B002-416F-9752-1D3E80AED522}" presName="txThree" presStyleLbl="node3" presStyleIdx="0" presStyleCnt="1">
        <dgm:presLayoutVars>
          <dgm:chPref val="3"/>
        </dgm:presLayoutVars>
      </dgm:prSet>
      <dgm:spPr/>
    </dgm:pt>
    <dgm:pt modelId="{11DC5DB2-F458-43C2-B179-A71636096C79}" type="pres">
      <dgm:prSet presAssocID="{C7766F24-B002-416F-9752-1D3E80AED522}" presName="parTransThree" presStyleCnt="0"/>
      <dgm:spPr/>
    </dgm:pt>
    <dgm:pt modelId="{C4FFCE16-557C-4ECC-A761-9A4E6513387C}" type="pres">
      <dgm:prSet presAssocID="{C7766F24-B002-416F-9752-1D3E80AED522}" presName="horzThree" presStyleCnt="0"/>
      <dgm:spPr/>
    </dgm:pt>
    <dgm:pt modelId="{3D0C3710-835B-49E8-A844-8ECCE8A5C442}" type="pres">
      <dgm:prSet presAssocID="{6F8467EC-4803-46AF-A795-8768621B834D}" presName="vertFour" presStyleCnt="0">
        <dgm:presLayoutVars>
          <dgm:chPref val="3"/>
        </dgm:presLayoutVars>
      </dgm:prSet>
      <dgm:spPr/>
    </dgm:pt>
    <dgm:pt modelId="{EB4E3A5A-2B61-4731-9875-C9B160F24DD3}" type="pres">
      <dgm:prSet presAssocID="{6F8467EC-4803-46AF-A795-8768621B834D}" presName="txFour" presStyleLbl="node4" presStyleIdx="0" presStyleCnt="3">
        <dgm:presLayoutVars>
          <dgm:chPref val="3"/>
        </dgm:presLayoutVars>
      </dgm:prSet>
      <dgm:spPr/>
    </dgm:pt>
    <dgm:pt modelId="{C957F1D1-8FBE-4B82-9979-1F458F7A9B44}" type="pres">
      <dgm:prSet presAssocID="{6F8467EC-4803-46AF-A795-8768621B834D}" presName="horzFour" presStyleCnt="0"/>
      <dgm:spPr/>
    </dgm:pt>
    <dgm:pt modelId="{681F9597-F41B-41A6-9AD7-B64E42286631}" type="pres">
      <dgm:prSet presAssocID="{451C2B92-6B28-4B56-9269-51AC64DF3CF9}" presName="sibSpaceFour" presStyleCnt="0"/>
      <dgm:spPr/>
    </dgm:pt>
    <dgm:pt modelId="{E6A14F13-8481-4B0A-909D-A23FFE163891}" type="pres">
      <dgm:prSet presAssocID="{435E98CD-56CE-46CD-9F5F-137AEEBC83CA}" presName="vertFour" presStyleCnt="0">
        <dgm:presLayoutVars>
          <dgm:chPref val="3"/>
        </dgm:presLayoutVars>
      </dgm:prSet>
      <dgm:spPr/>
    </dgm:pt>
    <dgm:pt modelId="{297B7A7D-8445-47BF-9360-84DF7397127F}" type="pres">
      <dgm:prSet presAssocID="{435E98CD-56CE-46CD-9F5F-137AEEBC83CA}" presName="txFour" presStyleLbl="node4" presStyleIdx="1" presStyleCnt="3">
        <dgm:presLayoutVars>
          <dgm:chPref val="3"/>
        </dgm:presLayoutVars>
      </dgm:prSet>
      <dgm:spPr/>
    </dgm:pt>
    <dgm:pt modelId="{6FF9DAAF-0400-4080-8AC8-14F27AD69A79}" type="pres">
      <dgm:prSet presAssocID="{435E98CD-56CE-46CD-9F5F-137AEEBC83CA}" presName="horzFour" presStyleCnt="0"/>
      <dgm:spPr/>
    </dgm:pt>
    <dgm:pt modelId="{226A39F6-ECBD-495F-BD4F-E7637ECE66A1}" type="pres">
      <dgm:prSet presAssocID="{2701CA57-2E48-4027-952D-D3ABDD71A354}" presName="sibSpaceFour" presStyleCnt="0"/>
      <dgm:spPr/>
    </dgm:pt>
    <dgm:pt modelId="{65B08224-D929-42F2-BF8C-3C3EB7E1465C}" type="pres">
      <dgm:prSet presAssocID="{EAA96352-6B93-45D1-AAE5-F1FDCEE1B39B}" presName="vertFour" presStyleCnt="0">
        <dgm:presLayoutVars>
          <dgm:chPref val="3"/>
        </dgm:presLayoutVars>
      </dgm:prSet>
      <dgm:spPr/>
    </dgm:pt>
    <dgm:pt modelId="{13C6086F-E311-4085-BFBC-4C99DABD793D}" type="pres">
      <dgm:prSet presAssocID="{EAA96352-6B93-45D1-AAE5-F1FDCEE1B39B}" presName="txFour" presStyleLbl="node4" presStyleIdx="2" presStyleCnt="3">
        <dgm:presLayoutVars>
          <dgm:chPref val="3"/>
        </dgm:presLayoutVars>
      </dgm:prSet>
      <dgm:spPr/>
    </dgm:pt>
    <dgm:pt modelId="{A77BB245-9874-4A2D-A244-4072B9430B75}" type="pres">
      <dgm:prSet presAssocID="{EAA96352-6B93-45D1-AAE5-F1FDCEE1B39B}" presName="horzFour" presStyleCnt="0"/>
      <dgm:spPr/>
    </dgm:pt>
  </dgm:ptLst>
  <dgm:cxnLst>
    <dgm:cxn modelId="{6CB5370E-CEB5-425F-B23B-6AC5A1BA611E}" srcId="{C7766F24-B002-416F-9752-1D3E80AED522}" destId="{EAA96352-6B93-45D1-AAE5-F1FDCEE1B39B}" srcOrd="2" destOrd="0" parTransId="{7FF3D6E8-276E-4F11-8C60-680AE13E509E}" sibTransId="{2B3BB745-BE44-4004-9B23-645901D3F366}"/>
    <dgm:cxn modelId="{EDABC113-C716-4D25-966D-641A585231A1}" type="presOf" srcId="{9063D0E8-CA63-4CB9-927F-66B8C20C7CFB}" destId="{CB0350C1-B709-4ACF-9975-657FBE3A5712}" srcOrd="0" destOrd="0" presId="urn:microsoft.com/office/officeart/2005/8/layout/hierarchy4"/>
    <dgm:cxn modelId="{A984A223-32E7-4F62-B3B7-374B7D5EFEB9}" type="presOf" srcId="{F738EF2A-8731-4BB8-AC3A-CDE71A564099}" destId="{18B79F5E-5DEB-4FDB-A76D-157D08CA6E20}" srcOrd="0" destOrd="0" presId="urn:microsoft.com/office/officeart/2005/8/layout/hierarchy4"/>
    <dgm:cxn modelId="{1DFEF448-D777-4BD8-BEBF-405727B2AA53}" type="presOf" srcId="{EAA96352-6B93-45D1-AAE5-F1FDCEE1B39B}" destId="{13C6086F-E311-4085-BFBC-4C99DABD793D}" srcOrd="0" destOrd="0" presId="urn:microsoft.com/office/officeart/2005/8/layout/hierarchy4"/>
    <dgm:cxn modelId="{5D5AD74A-6517-4DD9-B789-C5D76CDDC54E}" type="presOf" srcId="{6F8467EC-4803-46AF-A795-8768621B834D}" destId="{EB4E3A5A-2B61-4731-9875-C9B160F24DD3}" srcOrd="0" destOrd="0" presId="urn:microsoft.com/office/officeart/2005/8/layout/hierarchy4"/>
    <dgm:cxn modelId="{BE4BC76D-AAAD-4A94-93E4-D33D71E22A2F}" srcId="{C7766F24-B002-416F-9752-1D3E80AED522}" destId="{435E98CD-56CE-46CD-9F5F-137AEEBC83CA}" srcOrd="1" destOrd="0" parTransId="{04A891AB-9F54-4903-BE12-167EC942A1A2}" sibTransId="{2701CA57-2E48-4027-952D-D3ABDD71A354}"/>
    <dgm:cxn modelId="{7260BF5A-1BD9-4619-A4D3-139BBF8E15CE}" srcId="{8B4E9184-C3B8-49D3-9048-1349937B5F24}" destId="{9063D0E8-CA63-4CB9-927F-66B8C20C7CFB}" srcOrd="0" destOrd="0" parTransId="{30E8F8E0-4B49-4B76-B0B8-45E303AF23A2}" sibTransId="{8E5BCCBC-730C-4509-96FD-8E2D55C8AFD8}"/>
    <dgm:cxn modelId="{AF4FCC8A-A1ED-4744-9490-2E2E258ABBFC}" type="presOf" srcId="{8B4E9184-C3B8-49D3-9048-1349937B5F24}" destId="{45869D3D-E9C7-4A0E-BD81-7CEE0060B2BB}" srcOrd="0" destOrd="0" presId="urn:microsoft.com/office/officeart/2005/8/layout/hierarchy4"/>
    <dgm:cxn modelId="{34983CBF-7BBA-4B3B-AF0B-F3B06B6F6000}" type="presOf" srcId="{435E98CD-56CE-46CD-9F5F-137AEEBC83CA}" destId="{297B7A7D-8445-47BF-9360-84DF7397127F}" srcOrd="0" destOrd="0" presId="urn:microsoft.com/office/officeart/2005/8/layout/hierarchy4"/>
    <dgm:cxn modelId="{F3CF5DC0-728F-4D43-AF26-3FD8B37D4D69}" type="presOf" srcId="{C7766F24-B002-416F-9752-1D3E80AED522}" destId="{C9CEC065-D1EE-4EFC-B1E0-C22B05613755}" srcOrd="0" destOrd="0" presId="urn:microsoft.com/office/officeart/2005/8/layout/hierarchy4"/>
    <dgm:cxn modelId="{9E0679C9-4D9D-4E51-99E3-B141DA025659}" srcId="{9063D0E8-CA63-4CB9-927F-66B8C20C7CFB}" destId="{C7766F24-B002-416F-9752-1D3E80AED522}" srcOrd="0" destOrd="0" parTransId="{57933A56-2790-4C2A-A06F-2393C99AE2B7}" sibTransId="{9F6F5D91-CEFC-442E-B2AE-21B4C7CC2A18}"/>
    <dgm:cxn modelId="{D06DE2D2-FA4B-4894-9B42-698B38A15171}" srcId="{F738EF2A-8731-4BB8-AC3A-CDE71A564099}" destId="{8B4E9184-C3B8-49D3-9048-1349937B5F24}" srcOrd="0" destOrd="0" parTransId="{38522370-370D-4584-9562-CA14DA485184}" sibTransId="{79276E4B-D394-408E-A65D-65A034B5B208}"/>
    <dgm:cxn modelId="{B05963DE-9CD5-4A48-9BC4-952817D78650}" srcId="{C7766F24-B002-416F-9752-1D3E80AED522}" destId="{6F8467EC-4803-46AF-A795-8768621B834D}" srcOrd="0" destOrd="0" parTransId="{218354F2-0272-4D4F-96F6-5D4FDCFD0F9A}" sibTransId="{451C2B92-6B28-4B56-9269-51AC64DF3CF9}"/>
    <dgm:cxn modelId="{C5CCE64C-1BB8-4475-B5EA-DB3CC4D4E062}" type="presParOf" srcId="{18B79F5E-5DEB-4FDB-A76D-157D08CA6E20}" destId="{D93E6E2A-D097-423B-88B6-968EF26A1EA3}" srcOrd="0" destOrd="0" presId="urn:microsoft.com/office/officeart/2005/8/layout/hierarchy4"/>
    <dgm:cxn modelId="{9A8DEE53-4D7F-430F-9860-2ADDD5AF6941}" type="presParOf" srcId="{D93E6E2A-D097-423B-88B6-968EF26A1EA3}" destId="{45869D3D-E9C7-4A0E-BD81-7CEE0060B2BB}" srcOrd="0" destOrd="0" presId="urn:microsoft.com/office/officeart/2005/8/layout/hierarchy4"/>
    <dgm:cxn modelId="{1B4BD880-A6A6-4B8A-9D05-5065BD24A32B}" type="presParOf" srcId="{D93E6E2A-D097-423B-88B6-968EF26A1EA3}" destId="{562A2E8E-3718-4EE7-B1E9-8D3391E636B5}" srcOrd="1" destOrd="0" presId="urn:microsoft.com/office/officeart/2005/8/layout/hierarchy4"/>
    <dgm:cxn modelId="{B8F30DD6-48DC-4E6E-98AF-FA17A7563F73}" type="presParOf" srcId="{D93E6E2A-D097-423B-88B6-968EF26A1EA3}" destId="{9140E83A-391E-476C-B3EA-938FC7DEE022}" srcOrd="2" destOrd="0" presId="urn:microsoft.com/office/officeart/2005/8/layout/hierarchy4"/>
    <dgm:cxn modelId="{0A4C21D0-4A33-4984-8A7C-50DB20D24372}" type="presParOf" srcId="{9140E83A-391E-476C-B3EA-938FC7DEE022}" destId="{3BF400F4-E1A2-426A-85E3-067DDC2DD728}" srcOrd="0" destOrd="0" presId="urn:microsoft.com/office/officeart/2005/8/layout/hierarchy4"/>
    <dgm:cxn modelId="{4945BC85-EEA8-47CD-BE97-72345A0687A9}" type="presParOf" srcId="{3BF400F4-E1A2-426A-85E3-067DDC2DD728}" destId="{CB0350C1-B709-4ACF-9975-657FBE3A5712}" srcOrd="0" destOrd="0" presId="urn:microsoft.com/office/officeart/2005/8/layout/hierarchy4"/>
    <dgm:cxn modelId="{CD892570-AA92-4AE2-A1CB-B1965C3170DC}" type="presParOf" srcId="{3BF400F4-E1A2-426A-85E3-067DDC2DD728}" destId="{FB608FD4-38E3-43FE-AFB1-535FCF18FA7B}" srcOrd="1" destOrd="0" presId="urn:microsoft.com/office/officeart/2005/8/layout/hierarchy4"/>
    <dgm:cxn modelId="{71EC00FE-A910-48C3-BB3A-CBD44A24DDA7}" type="presParOf" srcId="{3BF400F4-E1A2-426A-85E3-067DDC2DD728}" destId="{A29723CC-DC06-44B5-A8B8-9E02F331FD90}" srcOrd="2" destOrd="0" presId="urn:microsoft.com/office/officeart/2005/8/layout/hierarchy4"/>
    <dgm:cxn modelId="{508AE141-A72D-43FC-A808-82C6AA80AEEE}" type="presParOf" srcId="{A29723CC-DC06-44B5-A8B8-9E02F331FD90}" destId="{EC10B231-3AA2-42DA-AE62-C2AE34C536CA}" srcOrd="0" destOrd="0" presId="urn:microsoft.com/office/officeart/2005/8/layout/hierarchy4"/>
    <dgm:cxn modelId="{A8D22CE7-690A-4F78-A102-9B19DB8906A0}" type="presParOf" srcId="{EC10B231-3AA2-42DA-AE62-C2AE34C536CA}" destId="{C9CEC065-D1EE-4EFC-B1E0-C22B05613755}" srcOrd="0" destOrd="0" presId="urn:microsoft.com/office/officeart/2005/8/layout/hierarchy4"/>
    <dgm:cxn modelId="{7F231CD3-EB42-43BE-B542-1F6F28B53FEF}" type="presParOf" srcId="{EC10B231-3AA2-42DA-AE62-C2AE34C536CA}" destId="{11DC5DB2-F458-43C2-B179-A71636096C79}" srcOrd="1" destOrd="0" presId="urn:microsoft.com/office/officeart/2005/8/layout/hierarchy4"/>
    <dgm:cxn modelId="{238F105E-75AB-4D63-8558-EE918F52D829}" type="presParOf" srcId="{EC10B231-3AA2-42DA-AE62-C2AE34C536CA}" destId="{C4FFCE16-557C-4ECC-A761-9A4E6513387C}" srcOrd="2" destOrd="0" presId="urn:microsoft.com/office/officeart/2005/8/layout/hierarchy4"/>
    <dgm:cxn modelId="{371E3B30-D136-40A0-B2B8-AFA28B451D27}" type="presParOf" srcId="{C4FFCE16-557C-4ECC-A761-9A4E6513387C}" destId="{3D0C3710-835B-49E8-A844-8ECCE8A5C442}" srcOrd="0" destOrd="0" presId="urn:microsoft.com/office/officeart/2005/8/layout/hierarchy4"/>
    <dgm:cxn modelId="{87B7DC6A-6927-4494-851C-F3E68852C80A}" type="presParOf" srcId="{3D0C3710-835B-49E8-A844-8ECCE8A5C442}" destId="{EB4E3A5A-2B61-4731-9875-C9B160F24DD3}" srcOrd="0" destOrd="0" presId="urn:microsoft.com/office/officeart/2005/8/layout/hierarchy4"/>
    <dgm:cxn modelId="{4624F4D1-ECA8-4DE3-9527-084606F27349}" type="presParOf" srcId="{3D0C3710-835B-49E8-A844-8ECCE8A5C442}" destId="{C957F1D1-8FBE-4B82-9979-1F458F7A9B44}" srcOrd="1" destOrd="0" presId="urn:microsoft.com/office/officeart/2005/8/layout/hierarchy4"/>
    <dgm:cxn modelId="{00B4EB11-AF40-4DD6-9D1B-C4D632DA9806}" type="presParOf" srcId="{C4FFCE16-557C-4ECC-A761-9A4E6513387C}" destId="{681F9597-F41B-41A6-9AD7-B64E42286631}" srcOrd="1" destOrd="0" presId="urn:microsoft.com/office/officeart/2005/8/layout/hierarchy4"/>
    <dgm:cxn modelId="{FC143B4A-4C39-4523-820D-751D243D6077}" type="presParOf" srcId="{C4FFCE16-557C-4ECC-A761-9A4E6513387C}" destId="{E6A14F13-8481-4B0A-909D-A23FFE163891}" srcOrd="2" destOrd="0" presId="urn:microsoft.com/office/officeart/2005/8/layout/hierarchy4"/>
    <dgm:cxn modelId="{7A08DE54-DB10-4631-AA41-9E179BE52E8F}" type="presParOf" srcId="{E6A14F13-8481-4B0A-909D-A23FFE163891}" destId="{297B7A7D-8445-47BF-9360-84DF7397127F}" srcOrd="0" destOrd="0" presId="urn:microsoft.com/office/officeart/2005/8/layout/hierarchy4"/>
    <dgm:cxn modelId="{EC25069B-5C8B-43AB-A63F-4FA7573B30CB}" type="presParOf" srcId="{E6A14F13-8481-4B0A-909D-A23FFE163891}" destId="{6FF9DAAF-0400-4080-8AC8-14F27AD69A79}" srcOrd="1" destOrd="0" presId="urn:microsoft.com/office/officeart/2005/8/layout/hierarchy4"/>
    <dgm:cxn modelId="{C9183FBC-482F-4BCD-A6A0-30E5C91C2909}" type="presParOf" srcId="{C4FFCE16-557C-4ECC-A761-9A4E6513387C}" destId="{226A39F6-ECBD-495F-BD4F-E7637ECE66A1}" srcOrd="3" destOrd="0" presId="urn:microsoft.com/office/officeart/2005/8/layout/hierarchy4"/>
    <dgm:cxn modelId="{9F819C1C-6DD0-4C31-9CDC-015E4E7EB2E3}" type="presParOf" srcId="{C4FFCE16-557C-4ECC-A761-9A4E6513387C}" destId="{65B08224-D929-42F2-BF8C-3C3EB7E1465C}" srcOrd="4" destOrd="0" presId="urn:microsoft.com/office/officeart/2005/8/layout/hierarchy4"/>
    <dgm:cxn modelId="{FE8B1782-A1C5-49D9-9FE8-5D206D633B6B}" type="presParOf" srcId="{65B08224-D929-42F2-BF8C-3C3EB7E1465C}" destId="{13C6086F-E311-4085-BFBC-4C99DABD793D}" srcOrd="0" destOrd="0" presId="urn:microsoft.com/office/officeart/2005/8/layout/hierarchy4"/>
    <dgm:cxn modelId="{143328DC-9D4E-410E-9D6C-D19A48A1D55B}" type="presParOf" srcId="{65B08224-D929-42F2-BF8C-3C3EB7E1465C}" destId="{A77BB245-9874-4A2D-A244-4072B9430B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9663-F49E-4F79-9AB5-B5B2594E357F}">
      <dsp:nvSpPr>
        <dsp:cNvPr id="0" name=""/>
        <dsp:cNvSpPr/>
      </dsp:nvSpPr>
      <dsp:spPr>
        <a:xfrm>
          <a:off x="0" y="173"/>
          <a:ext cx="3053337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Web browser</a:t>
          </a:r>
          <a:endParaRPr lang="ko-KR" altLang="en-US" sz="3100" kern="1200" dirty="0"/>
        </a:p>
      </dsp:txBody>
      <dsp:txXfrm>
        <a:off x="20993" y="21166"/>
        <a:ext cx="3011351" cy="674762"/>
      </dsp:txXfrm>
    </dsp:sp>
    <dsp:sp modelId="{3D6039D4-AA9B-4944-889B-1CC7C4F23A18}">
      <dsp:nvSpPr>
        <dsp:cNvPr id="0" name=""/>
        <dsp:cNvSpPr/>
      </dsp:nvSpPr>
      <dsp:spPr>
        <a:xfrm>
          <a:off x="2991" y="772519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HTML</a:t>
          </a:r>
          <a:endParaRPr lang="ko-KR" altLang="en-US" sz="2300" kern="1200" dirty="0"/>
        </a:p>
      </dsp:txBody>
      <dsp:txXfrm>
        <a:off x="23984" y="793512"/>
        <a:ext cx="901398" cy="674762"/>
      </dsp:txXfrm>
    </dsp:sp>
    <dsp:sp modelId="{4BF2EFB1-E937-4491-A3C3-697BF38E51D5}">
      <dsp:nvSpPr>
        <dsp:cNvPr id="0" name=""/>
        <dsp:cNvSpPr/>
      </dsp:nvSpPr>
      <dsp:spPr>
        <a:xfrm>
          <a:off x="1025620" y="772519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CSS</a:t>
          </a:r>
          <a:endParaRPr lang="ko-KR" altLang="en-US" sz="2300" kern="1200" dirty="0"/>
        </a:p>
      </dsp:txBody>
      <dsp:txXfrm>
        <a:off x="1046613" y="793512"/>
        <a:ext cx="901398" cy="674762"/>
      </dsp:txXfrm>
    </dsp:sp>
    <dsp:sp modelId="{05413B72-0446-4727-82B5-B8BD800AFB0F}">
      <dsp:nvSpPr>
        <dsp:cNvPr id="0" name=""/>
        <dsp:cNvSpPr/>
      </dsp:nvSpPr>
      <dsp:spPr>
        <a:xfrm>
          <a:off x="1025620" y="1543453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Bootstrap</a:t>
          </a:r>
          <a:endParaRPr lang="ko-KR" altLang="en-US" sz="1000" kern="1200" dirty="0"/>
        </a:p>
      </dsp:txBody>
      <dsp:txXfrm>
        <a:off x="1046613" y="1564446"/>
        <a:ext cx="901398" cy="674762"/>
      </dsp:txXfrm>
    </dsp:sp>
    <dsp:sp modelId="{284934C3-790A-4A86-A32F-28A7DC81BCDA}">
      <dsp:nvSpPr>
        <dsp:cNvPr id="0" name=""/>
        <dsp:cNvSpPr/>
      </dsp:nvSpPr>
      <dsp:spPr>
        <a:xfrm>
          <a:off x="2048248" y="772519"/>
          <a:ext cx="1002119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JS</a:t>
          </a:r>
          <a:endParaRPr lang="ko-KR" altLang="en-US" sz="2300" kern="1200" dirty="0"/>
        </a:p>
      </dsp:txBody>
      <dsp:txXfrm>
        <a:off x="2069241" y="793512"/>
        <a:ext cx="960133" cy="674762"/>
      </dsp:txXfrm>
    </dsp:sp>
    <dsp:sp modelId="{7D6F17B5-E3FE-4A2B-A389-D2AF9527F51F}">
      <dsp:nvSpPr>
        <dsp:cNvPr id="0" name=""/>
        <dsp:cNvSpPr/>
      </dsp:nvSpPr>
      <dsp:spPr>
        <a:xfrm>
          <a:off x="2048248" y="1543453"/>
          <a:ext cx="479173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jQuery</a:t>
          </a:r>
          <a:endParaRPr lang="ko-KR" altLang="en-US" sz="1000" kern="1200" dirty="0"/>
        </a:p>
      </dsp:txBody>
      <dsp:txXfrm>
        <a:off x="2062282" y="1557487"/>
        <a:ext cx="451105" cy="688680"/>
      </dsp:txXfrm>
    </dsp:sp>
    <dsp:sp modelId="{FA859FF1-A272-4CB7-9096-BB4A030E1A6C}">
      <dsp:nvSpPr>
        <dsp:cNvPr id="0" name=""/>
        <dsp:cNvSpPr/>
      </dsp:nvSpPr>
      <dsp:spPr>
        <a:xfrm>
          <a:off x="2567044" y="1543453"/>
          <a:ext cx="48332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Ajax</a:t>
          </a:r>
          <a:endParaRPr lang="ko-KR" altLang="en-US" sz="1000" kern="1200" dirty="0"/>
        </a:p>
      </dsp:txBody>
      <dsp:txXfrm>
        <a:off x="2581200" y="1557609"/>
        <a:ext cx="455012" cy="688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9D3D-E9C7-4A0E-BD81-7CEE0060B2BB}">
      <dsp:nvSpPr>
        <dsp:cNvPr id="0" name=""/>
        <dsp:cNvSpPr/>
      </dsp:nvSpPr>
      <dsp:spPr>
        <a:xfrm>
          <a:off x="0" y="0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Tomcat Server</a:t>
          </a:r>
          <a:endParaRPr lang="ko-KR" altLang="en-US" sz="2300" kern="1200" dirty="0"/>
        </a:p>
      </dsp:txBody>
      <dsp:txXfrm>
        <a:off x="15607" y="15607"/>
        <a:ext cx="3228225" cy="501653"/>
      </dsp:txXfrm>
    </dsp:sp>
    <dsp:sp modelId="{CB0350C1-B709-4ACF-9975-657FBE3A5712}">
      <dsp:nvSpPr>
        <dsp:cNvPr id="0" name=""/>
        <dsp:cNvSpPr/>
      </dsp:nvSpPr>
      <dsp:spPr>
        <a:xfrm>
          <a:off x="584" y="576517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Servlet/JSP</a:t>
          </a:r>
          <a:endParaRPr lang="ko-KR" altLang="en-US" sz="2300" kern="1200" dirty="0"/>
        </a:p>
      </dsp:txBody>
      <dsp:txXfrm>
        <a:off x="16191" y="592124"/>
        <a:ext cx="3228225" cy="501653"/>
      </dsp:txXfrm>
    </dsp:sp>
    <dsp:sp modelId="{C9CEC065-D1EE-4EFC-B1E0-C22B05613755}">
      <dsp:nvSpPr>
        <dsp:cNvPr id="0" name=""/>
        <dsp:cNvSpPr/>
      </dsp:nvSpPr>
      <dsp:spPr>
        <a:xfrm>
          <a:off x="584" y="1152403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Spring Web MVC</a:t>
          </a:r>
          <a:endParaRPr lang="ko-KR" altLang="en-US" sz="2300" kern="1200" dirty="0"/>
        </a:p>
      </dsp:txBody>
      <dsp:txXfrm>
        <a:off x="16191" y="1168010"/>
        <a:ext cx="3228225" cy="501653"/>
      </dsp:txXfrm>
    </dsp:sp>
    <dsp:sp modelId="{EB4E3A5A-2B61-4731-9875-C9B160F24DD3}">
      <dsp:nvSpPr>
        <dsp:cNvPr id="0" name=""/>
        <dsp:cNvSpPr/>
      </dsp:nvSpPr>
      <dsp:spPr>
        <a:xfrm>
          <a:off x="58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Page Controller</a:t>
          </a:r>
          <a:endParaRPr lang="ko-KR" altLang="en-US" sz="1400" kern="1200" dirty="0"/>
        </a:p>
      </dsp:txBody>
      <dsp:txXfrm>
        <a:off x="16191" y="1743896"/>
        <a:ext cx="1040265" cy="501653"/>
      </dsp:txXfrm>
    </dsp:sp>
    <dsp:sp modelId="{297B7A7D-8445-47BF-9360-84DF7397127F}">
      <dsp:nvSpPr>
        <dsp:cNvPr id="0" name=""/>
        <dsp:cNvSpPr/>
      </dsp:nvSpPr>
      <dsp:spPr>
        <a:xfrm>
          <a:off x="109456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Interceptor</a:t>
          </a:r>
          <a:endParaRPr lang="ko-KR" altLang="en-US" sz="1400" kern="1200" dirty="0"/>
        </a:p>
      </dsp:txBody>
      <dsp:txXfrm>
        <a:off x="1110171" y="1743896"/>
        <a:ext cx="1040265" cy="501653"/>
      </dsp:txXfrm>
    </dsp:sp>
    <dsp:sp modelId="{13C6086F-E311-4085-BFBC-4C99DABD793D}">
      <dsp:nvSpPr>
        <dsp:cNvPr id="0" name=""/>
        <dsp:cNvSpPr/>
      </dsp:nvSpPr>
      <dsp:spPr>
        <a:xfrm>
          <a:off x="218854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My </a:t>
          </a:r>
          <a:r>
            <a:rPr lang="en-US" altLang="ko-KR" sz="1400" kern="1200" dirty="0" err="1"/>
            <a:t>Batis</a:t>
          </a:r>
          <a:endParaRPr lang="ko-KR" altLang="en-US" sz="1400" kern="1200" dirty="0"/>
        </a:p>
      </dsp:txBody>
      <dsp:txXfrm>
        <a:off x="2204151" y="1743896"/>
        <a:ext cx="1040265" cy="50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6866-B855-4D74-A7D5-08E12191DBDC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47C0-6187-4800-B73F-ADC8CE5B9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3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7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00E2A"/>
            </a:gs>
            <a:gs pos="100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-Point Star 21"/>
          <p:cNvSpPr/>
          <p:nvPr userDrawn="1"/>
        </p:nvSpPr>
        <p:spPr>
          <a:xfrm rot="18900000">
            <a:off x="5883623" y="328016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848" y="5219699"/>
            <a:ext cx="9333748" cy="508363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739283"/>
            <a:ext cx="2590800" cy="547848"/>
          </a:xfrm>
        </p:spPr>
        <p:txBody>
          <a:bodyPr anchor="ctr">
            <a:normAutofit/>
          </a:bodyPr>
          <a:lstStyle>
            <a:lvl1pPr algn="dist">
              <a:defRPr sz="280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652" y="1433529"/>
            <a:ext cx="2602748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ADSTORE FREE PPT TEMPLATE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3851920" y="3035300"/>
            <a:ext cx="1160308" cy="2304256"/>
          </a:xfrm>
          <a:custGeom>
            <a:avLst/>
            <a:gdLst>
              <a:gd name="connsiteX0" fmla="*/ 0 w 856034"/>
              <a:gd name="connsiteY0" fmla="*/ 0 h 2062264"/>
              <a:gd name="connsiteX1" fmla="*/ 856034 w 856034"/>
              <a:gd name="connsiteY1" fmla="*/ 223737 h 2062264"/>
              <a:gd name="connsiteX2" fmla="*/ 856034 w 856034"/>
              <a:gd name="connsiteY2" fmla="*/ 2062264 h 2062264"/>
              <a:gd name="connsiteX3" fmla="*/ 29183 w 856034"/>
              <a:gd name="connsiteY3" fmla="*/ 1682885 h 2062264"/>
              <a:gd name="connsiteX4" fmla="*/ 0 w 856034"/>
              <a:gd name="connsiteY4" fmla="*/ 0 h 2062264"/>
              <a:gd name="connsiteX0" fmla="*/ 313231 w 1169265"/>
              <a:gd name="connsiteY0" fmla="*/ 0 h 2062264"/>
              <a:gd name="connsiteX1" fmla="*/ 1169265 w 1169265"/>
              <a:gd name="connsiteY1" fmla="*/ 223737 h 2062264"/>
              <a:gd name="connsiteX2" fmla="*/ 1169265 w 1169265"/>
              <a:gd name="connsiteY2" fmla="*/ 2062264 h 2062264"/>
              <a:gd name="connsiteX3" fmla="*/ 0 w 1169265"/>
              <a:gd name="connsiteY3" fmla="*/ 2039907 h 2062264"/>
              <a:gd name="connsiteX4" fmla="*/ 313231 w 1169265"/>
              <a:gd name="connsiteY4" fmla="*/ 0 h 2062264"/>
              <a:gd name="connsiteX0" fmla="*/ 313231 w 1640084"/>
              <a:gd name="connsiteY0" fmla="*/ 0 h 2105107"/>
              <a:gd name="connsiteX1" fmla="*/ 1169265 w 1640084"/>
              <a:gd name="connsiteY1" fmla="*/ 223737 h 2105107"/>
              <a:gd name="connsiteX2" fmla="*/ 1640084 w 1640084"/>
              <a:gd name="connsiteY2" fmla="*/ 2105107 h 2105107"/>
              <a:gd name="connsiteX3" fmla="*/ 0 w 1640084"/>
              <a:gd name="connsiteY3" fmla="*/ 2039907 h 2105107"/>
              <a:gd name="connsiteX4" fmla="*/ 313231 w 1640084"/>
              <a:gd name="connsiteY4" fmla="*/ 0 h 2105107"/>
              <a:gd name="connsiteX0" fmla="*/ 313231 w 1661486"/>
              <a:gd name="connsiteY0" fmla="*/ 0 h 2039907"/>
              <a:gd name="connsiteX1" fmla="*/ 1169265 w 1661486"/>
              <a:gd name="connsiteY1" fmla="*/ 223737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313231 w 1661486"/>
              <a:gd name="connsiteY0" fmla="*/ 0 h 2039907"/>
              <a:gd name="connsiteX1" fmla="*/ 998059 w 1661486"/>
              <a:gd name="connsiteY1" fmla="*/ 238019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291830 w 1661486"/>
              <a:gd name="connsiteY0" fmla="*/ 0 h 1854254"/>
              <a:gd name="connsiteX1" fmla="*/ 998059 w 1661486"/>
              <a:gd name="connsiteY1" fmla="*/ 52366 h 1854254"/>
              <a:gd name="connsiteX2" fmla="*/ 1661486 w 1661486"/>
              <a:gd name="connsiteY2" fmla="*/ 1833768 h 1854254"/>
              <a:gd name="connsiteX3" fmla="*/ 0 w 1661486"/>
              <a:gd name="connsiteY3" fmla="*/ 1854254 h 1854254"/>
              <a:gd name="connsiteX4" fmla="*/ 291830 w 1661486"/>
              <a:gd name="connsiteY4" fmla="*/ 0 h 1854254"/>
              <a:gd name="connsiteX0" fmla="*/ 184826 w 1661486"/>
              <a:gd name="connsiteY0" fmla="*/ 19038 h 1801888"/>
              <a:gd name="connsiteX1" fmla="*/ 998059 w 1661486"/>
              <a:gd name="connsiteY1" fmla="*/ 0 h 1801888"/>
              <a:gd name="connsiteX2" fmla="*/ 1661486 w 1661486"/>
              <a:gd name="connsiteY2" fmla="*/ 1781402 h 1801888"/>
              <a:gd name="connsiteX3" fmla="*/ 0 w 1661486"/>
              <a:gd name="connsiteY3" fmla="*/ 1801888 h 1801888"/>
              <a:gd name="connsiteX4" fmla="*/ 184826 w 1661486"/>
              <a:gd name="connsiteY4" fmla="*/ 19038 h 1801888"/>
              <a:gd name="connsiteX0" fmla="*/ 184826 w 1661486"/>
              <a:gd name="connsiteY0" fmla="*/ 0 h 1782850"/>
              <a:gd name="connsiteX1" fmla="*/ 1297670 w 1661486"/>
              <a:gd name="connsiteY1" fmla="*/ 23805 h 1782850"/>
              <a:gd name="connsiteX2" fmla="*/ 1661486 w 1661486"/>
              <a:gd name="connsiteY2" fmla="*/ 1762364 h 1782850"/>
              <a:gd name="connsiteX3" fmla="*/ 0 w 1661486"/>
              <a:gd name="connsiteY3" fmla="*/ 1782850 h 1782850"/>
              <a:gd name="connsiteX4" fmla="*/ 184826 w 1661486"/>
              <a:gd name="connsiteY4" fmla="*/ 0 h 1782850"/>
              <a:gd name="connsiteX0" fmla="*/ 184826 w 1829670"/>
              <a:gd name="connsiteY0" fmla="*/ 0 h 3633164"/>
              <a:gd name="connsiteX1" fmla="*/ 1297670 w 1829670"/>
              <a:gd name="connsiteY1" fmla="*/ 23805 h 3633164"/>
              <a:gd name="connsiteX2" fmla="*/ 1829670 w 1829670"/>
              <a:gd name="connsiteY2" fmla="*/ 3633164 h 3633164"/>
              <a:gd name="connsiteX3" fmla="*/ 0 w 1829670"/>
              <a:gd name="connsiteY3" fmla="*/ 1782850 h 3633164"/>
              <a:gd name="connsiteX4" fmla="*/ 184826 w 1829670"/>
              <a:gd name="connsiteY4" fmla="*/ 0 h 3633164"/>
              <a:gd name="connsiteX0" fmla="*/ -3 w 1644841"/>
              <a:gd name="connsiteY0" fmla="*/ 0 h 3767898"/>
              <a:gd name="connsiteX1" fmla="*/ 1112841 w 1644841"/>
              <a:gd name="connsiteY1" fmla="*/ 23805 h 3767898"/>
              <a:gd name="connsiteX2" fmla="*/ 1644841 w 1644841"/>
              <a:gd name="connsiteY2" fmla="*/ 3633164 h 3767898"/>
              <a:gd name="connsiteX3" fmla="*/ 263681 w 1644841"/>
              <a:gd name="connsiteY3" fmla="*/ 3767898 h 3767898"/>
              <a:gd name="connsiteX4" fmla="*/ -3 w 1644841"/>
              <a:gd name="connsiteY4" fmla="*/ 0 h 3767898"/>
              <a:gd name="connsiteX0" fmla="*/ 3 w 1813037"/>
              <a:gd name="connsiteY0" fmla="*/ 0 h 3775972"/>
              <a:gd name="connsiteX1" fmla="*/ 1112847 w 1813037"/>
              <a:gd name="connsiteY1" fmla="*/ 23805 h 3775972"/>
              <a:gd name="connsiteX2" fmla="*/ 1813037 w 1813037"/>
              <a:gd name="connsiteY2" fmla="*/ 3775972 h 3775972"/>
              <a:gd name="connsiteX3" fmla="*/ 263687 w 1813037"/>
              <a:gd name="connsiteY3" fmla="*/ 3767898 h 3775972"/>
              <a:gd name="connsiteX4" fmla="*/ 3 w 1813037"/>
              <a:gd name="connsiteY4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292465 w 1813034"/>
              <a:gd name="connsiteY2" fmla="*/ 1297833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943610 w 1813034"/>
              <a:gd name="connsiteY2" fmla="*/ 1717429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4654163"/>
              <a:gd name="connsiteY0" fmla="*/ 0 h 3775972"/>
              <a:gd name="connsiteX1" fmla="*/ 1112844 w 4654163"/>
              <a:gd name="connsiteY1" fmla="*/ 23805 h 3775972"/>
              <a:gd name="connsiteX2" fmla="*/ 4654163 w 4654163"/>
              <a:gd name="connsiteY2" fmla="*/ 2117044 h 3775972"/>
              <a:gd name="connsiteX3" fmla="*/ 1813034 w 4654163"/>
              <a:gd name="connsiteY3" fmla="*/ 3775972 h 3775972"/>
              <a:gd name="connsiteX4" fmla="*/ 263684 w 4654163"/>
              <a:gd name="connsiteY4" fmla="*/ 3767898 h 3775972"/>
              <a:gd name="connsiteX5" fmla="*/ 0 w 4654163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451034 w 1813034"/>
              <a:gd name="connsiteY2" fmla="*/ 2137024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070464 w 1813034"/>
              <a:gd name="connsiteY2" fmla="*/ 2166995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2395492"/>
              <a:gd name="connsiteY0" fmla="*/ 0 h 3775972"/>
              <a:gd name="connsiteX1" fmla="*/ 1112844 w 2395492"/>
              <a:gd name="connsiteY1" fmla="*/ 23805 h 3775972"/>
              <a:gd name="connsiteX2" fmla="*/ 1070464 w 2395492"/>
              <a:gd name="connsiteY2" fmla="*/ 2166995 h 3775972"/>
              <a:gd name="connsiteX3" fmla="*/ 1813034 w 2395492"/>
              <a:gd name="connsiteY3" fmla="*/ 3775972 h 3775972"/>
              <a:gd name="connsiteX4" fmla="*/ 263684 w 2395492"/>
              <a:gd name="connsiteY4" fmla="*/ 3767898 h 3775972"/>
              <a:gd name="connsiteX5" fmla="*/ 0 w 2395492"/>
              <a:gd name="connsiteY5" fmla="*/ 0 h 3775972"/>
              <a:gd name="connsiteX0" fmla="*/ 7818 w 2403310"/>
              <a:gd name="connsiteY0" fmla="*/ 0 h 3775972"/>
              <a:gd name="connsiteX1" fmla="*/ 1120662 w 2403310"/>
              <a:gd name="connsiteY1" fmla="*/ 23805 h 3775972"/>
              <a:gd name="connsiteX2" fmla="*/ 1078282 w 2403310"/>
              <a:gd name="connsiteY2" fmla="*/ 2166995 h 3775972"/>
              <a:gd name="connsiteX3" fmla="*/ 1820852 w 2403310"/>
              <a:gd name="connsiteY3" fmla="*/ 3775972 h 3775972"/>
              <a:gd name="connsiteX4" fmla="*/ 271502 w 2403310"/>
              <a:gd name="connsiteY4" fmla="*/ 3767898 h 3775972"/>
              <a:gd name="connsiteX5" fmla="*/ 0 w 2403310"/>
              <a:gd name="connsiteY5" fmla="*/ 1147978 h 3775972"/>
              <a:gd name="connsiteX6" fmla="*/ 7818 w 2403310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449297"/>
              <a:gd name="connsiteY0" fmla="*/ 0 h 3775972"/>
              <a:gd name="connsiteX1" fmla="*/ 2547796 w 3449297"/>
              <a:gd name="connsiteY1" fmla="*/ 23805 h 3775972"/>
              <a:gd name="connsiteX2" fmla="*/ 1966277 w 3449297"/>
              <a:gd name="connsiteY2" fmla="*/ 1327806 h 3775972"/>
              <a:gd name="connsiteX3" fmla="*/ 3247986 w 3449297"/>
              <a:gd name="connsiteY3" fmla="*/ 3775972 h 3775972"/>
              <a:gd name="connsiteX4" fmla="*/ 1698636 w 3449297"/>
              <a:gd name="connsiteY4" fmla="*/ 3767898 h 3775972"/>
              <a:gd name="connsiteX5" fmla="*/ 0 w 3449297"/>
              <a:gd name="connsiteY5" fmla="*/ 1147978 h 3775972"/>
              <a:gd name="connsiteX6" fmla="*/ 1434952 w 3449297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198941 w 3247986"/>
              <a:gd name="connsiteY1" fmla="*/ 273564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680849 w 3247986"/>
              <a:gd name="connsiteY2" fmla="*/ 142770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673812 w 3247986"/>
              <a:gd name="connsiteY0" fmla="*/ 0 h 3696048"/>
              <a:gd name="connsiteX1" fmla="*/ 1596371 w 3247986"/>
              <a:gd name="connsiteY1" fmla="*/ 50334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673812 w 3247986"/>
              <a:gd name="connsiteY0" fmla="*/ 0 h 3696048"/>
              <a:gd name="connsiteX1" fmla="*/ 1279228 w 3247986"/>
              <a:gd name="connsiteY1" fmla="*/ 77308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1339809 w 3913983"/>
              <a:gd name="connsiteY0" fmla="*/ 0 h 3696048"/>
              <a:gd name="connsiteX1" fmla="*/ 1945225 w 3913983"/>
              <a:gd name="connsiteY1" fmla="*/ 773081 h 3696048"/>
              <a:gd name="connsiteX2" fmla="*/ 3615414 w 3913983"/>
              <a:gd name="connsiteY2" fmla="*/ 758353 h 3696048"/>
              <a:gd name="connsiteX3" fmla="*/ 2029704 w 3913983"/>
              <a:gd name="connsiteY3" fmla="*/ 1307825 h 3696048"/>
              <a:gd name="connsiteX4" fmla="*/ 3913983 w 3913983"/>
              <a:gd name="connsiteY4" fmla="*/ 3696048 h 3696048"/>
              <a:gd name="connsiteX5" fmla="*/ 2364633 w 3913983"/>
              <a:gd name="connsiteY5" fmla="*/ 3687974 h 3696048"/>
              <a:gd name="connsiteX6" fmla="*/ 0 w 3913983"/>
              <a:gd name="connsiteY6" fmla="*/ 928190 h 3696048"/>
              <a:gd name="connsiteX7" fmla="*/ 1339809 w 3913983"/>
              <a:gd name="connsiteY7" fmla="*/ 0 h 3696048"/>
              <a:gd name="connsiteX0" fmla="*/ 1349273 w 3923447"/>
              <a:gd name="connsiteY0" fmla="*/ 0 h 3696048"/>
              <a:gd name="connsiteX1" fmla="*/ 1954689 w 3923447"/>
              <a:gd name="connsiteY1" fmla="*/ 773081 h 3696048"/>
              <a:gd name="connsiteX2" fmla="*/ 3624878 w 3923447"/>
              <a:gd name="connsiteY2" fmla="*/ 758353 h 3696048"/>
              <a:gd name="connsiteX3" fmla="*/ 2039168 w 3923447"/>
              <a:gd name="connsiteY3" fmla="*/ 1307825 h 3696048"/>
              <a:gd name="connsiteX4" fmla="*/ 3923447 w 3923447"/>
              <a:gd name="connsiteY4" fmla="*/ 3696048 h 3696048"/>
              <a:gd name="connsiteX5" fmla="*/ 2374097 w 3923447"/>
              <a:gd name="connsiteY5" fmla="*/ 3687974 h 3696048"/>
              <a:gd name="connsiteX6" fmla="*/ 834034 w 3923447"/>
              <a:gd name="connsiteY6" fmla="*/ 1477659 h 3696048"/>
              <a:gd name="connsiteX7" fmla="*/ 9464 w 3923447"/>
              <a:gd name="connsiteY7" fmla="*/ 928190 h 3696048"/>
              <a:gd name="connsiteX8" fmla="*/ 1349273 w 3923447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033740 w 3918019"/>
              <a:gd name="connsiteY3" fmla="*/ 1307825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160598 w 3918019"/>
              <a:gd name="connsiteY3" fmla="*/ 1697449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5141729"/>
              <a:gd name="connsiteY0" fmla="*/ 0 h 3696048"/>
              <a:gd name="connsiteX1" fmla="*/ 1949261 w 5141729"/>
              <a:gd name="connsiteY1" fmla="*/ 773081 h 3696048"/>
              <a:gd name="connsiteX2" fmla="*/ 5141729 w 5141729"/>
              <a:gd name="connsiteY2" fmla="*/ 748362 h 3696048"/>
              <a:gd name="connsiteX3" fmla="*/ 2160598 w 5141729"/>
              <a:gd name="connsiteY3" fmla="*/ 1697449 h 3696048"/>
              <a:gd name="connsiteX4" fmla="*/ 3918019 w 5141729"/>
              <a:gd name="connsiteY4" fmla="*/ 3696048 h 3696048"/>
              <a:gd name="connsiteX5" fmla="*/ 2368669 w 5141729"/>
              <a:gd name="connsiteY5" fmla="*/ 3687974 h 3696048"/>
              <a:gd name="connsiteX6" fmla="*/ 1621458 w 5141729"/>
              <a:gd name="connsiteY6" fmla="*/ 1177948 h 3696048"/>
              <a:gd name="connsiteX7" fmla="*/ 4036 w 5141729"/>
              <a:gd name="connsiteY7" fmla="*/ 928190 h 3696048"/>
              <a:gd name="connsiteX8" fmla="*/ 1343845 w 5141729"/>
              <a:gd name="connsiteY8" fmla="*/ 0 h 3696048"/>
              <a:gd name="connsiteX0" fmla="*/ 1343845 w 5152380"/>
              <a:gd name="connsiteY0" fmla="*/ 0 h 3696048"/>
              <a:gd name="connsiteX1" fmla="*/ 1949261 w 5152380"/>
              <a:gd name="connsiteY1" fmla="*/ 773081 h 3696048"/>
              <a:gd name="connsiteX2" fmla="*/ 3112025 w 5152380"/>
              <a:gd name="connsiteY2" fmla="*/ 808305 h 3696048"/>
              <a:gd name="connsiteX3" fmla="*/ 5141729 w 5152380"/>
              <a:gd name="connsiteY3" fmla="*/ 748362 h 3696048"/>
              <a:gd name="connsiteX4" fmla="*/ 2160598 w 5152380"/>
              <a:gd name="connsiteY4" fmla="*/ 1697449 h 3696048"/>
              <a:gd name="connsiteX5" fmla="*/ 3918019 w 5152380"/>
              <a:gd name="connsiteY5" fmla="*/ 3696048 h 3696048"/>
              <a:gd name="connsiteX6" fmla="*/ 2368669 w 5152380"/>
              <a:gd name="connsiteY6" fmla="*/ 3687974 h 3696048"/>
              <a:gd name="connsiteX7" fmla="*/ 1621458 w 5152380"/>
              <a:gd name="connsiteY7" fmla="*/ 1177948 h 3696048"/>
              <a:gd name="connsiteX8" fmla="*/ 4036 w 5152380"/>
              <a:gd name="connsiteY8" fmla="*/ 928190 h 3696048"/>
              <a:gd name="connsiteX9" fmla="*/ 1343845 w 5152380"/>
              <a:gd name="connsiteY9" fmla="*/ 0 h 3696048"/>
              <a:gd name="connsiteX0" fmla="*/ 1343845 w 5151050"/>
              <a:gd name="connsiteY0" fmla="*/ 0 h 3696048"/>
              <a:gd name="connsiteX1" fmla="*/ 1949261 w 5151050"/>
              <a:gd name="connsiteY1" fmla="*/ 773081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822404 w 5151050"/>
              <a:gd name="connsiteY1" fmla="*/ 862994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63393"/>
              <a:gd name="connsiteY0" fmla="*/ 0 h 3696048"/>
              <a:gd name="connsiteX1" fmla="*/ 1532944 w 5163393"/>
              <a:gd name="connsiteY1" fmla="*/ 733120 h 3696048"/>
              <a:gd name="connsiteX2" fmla="*/ 2439348 w 5163393"/>
              <a:gd name="connsiteY2" fmla="*/ 1131909 h 3696048"/>
              <a:gd name="connsiteX3" fmla="*/ 5137693 w 5163393"/>
              <a:gd name="connsiteY3" fmla="*/ 838275 h 3696048"/>
              <a:gd name="connsiteX4" fmla="*/ 3710292 w 5163393"/>
              <a:gd name="connsiteY4" fmla="*/ 1079543 h 3696048"/>
              <a:gd name="connsiteX5" fmla="*/ 2219992 w 5163393"/>
              <a:gd name="connsiteY5" fmla="*/ 1537604 h 3696048"/>
              <a:gd name="connsiteX6" fmla="*/ 3913983 w 5163393"/>
              <a:gd name="connsiteY6" fmla="*/ 3696048 h 3696048"/>
              <a:gd name="connsiteX7" fmla="*/ 2364633 w 5163393"/>
              <a:gd name="connsiteY7" fmla="*/ 3687974 h 3696048"/>
              <a:gd name="connsiteX8" fmla="*/ 1617422 w 5163393"/>
              <a:gd name="connsiteY8" fmla="*/ 1177948 h 3696048"/>
              <a:gd name="connsiteX9" fmla="*/ 0 w 5163393"/>
              <a:gd name="connsiteY9" fmla="*/ 928190 h 3696048"/>
              <a:gd name="connsiteX10" fmla="*/ 1339809 w 5163393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439348 w 5157032"/>
              <a:gd name="connsiteY2" fmla="*/ 1131909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265449 w 5157032"/>
              <a:gd name="connsiteY2" fmla="*/ 1127996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4306312"/>
              <a:gd name="connsiteY0" fmla="*/ 0 h 3696048"/>
              <a:gd name="connsiteX1" fmla="*/ 1532944 w 4306312"/>
              <a:gd name="connsiteY1" fmla="*/ 733120 h 3696048"/>
              <a:gd name="connsiteX2" fmla="*/ 2265449 w 4306312"/>
              <a:gd name="connsiteY2" fmla="*/ 1127996 h 3696048"/>
              <a:gd name="connsiteX3" fmla="*/ 4268197 w 4306312"/>
              <a:gd name="connsiteY3" fmla="*/ 771756 h 3696048"/>
              <a:gd name="connsiteX4" fmla="*/ 3275544 w 4306312"/>
              <a:gd name="connsiteY4" fmla="*/ 1149975 h 3696048"/>
              <a:gd name="connsiteX5" fmla="*/ 2219992 w 4306312"/>
              <a:gd name="connsiteY5" fmla="*/ 1537604 h 3696048"/>
              <a:gd name="connsiteX6" fmla="*/ 3913983 w 4306312"/>
              <a:gd name="connsiteY6" fmla="*/ 3696048 h 3696048"/>
              <a:gd name="connsiteX7" fmla="*/ 2364633 w 4306312"/>
              <a:gd name="connsiteY7" fmla="*/ 3687974 h 3696048"/>
              <a:gd name="connsiteX8" fmla="*/ 1617422 w 4306312"/>
              <a:gd name="connsiteY8" fmla="*/ 1177948 h 3696048"/>
              <a:gd name="connsiteX9" fmla="*/ 0 w 4306312"/>
              <a:gd name="connsiteY9" fmla="*/ 928190 h 3696048"/>
              <a:gd name="connsiteX10" fmla="*/ 1339809 w 4306312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275544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051959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71519"/>
              <a:gd name="connsiteY0" fmla="*/ 0 h 3696048"/>
              <a:gd name="connsiteX1" fmla="*/ 1532944 w 4271519"/>
              <a:gd name="connsiteY1" fmla="*/ 733120 h 3696048"/>
              <a:gd name="connsiteX2" fmla="*/ 2265449 w 4271519"/>
              <a:gd name="connsiteY2" fmla="*/ 1127996 h 3696048"/>
              <a:gd name="connsiteX3" fmla="*/ 3374918 w 4271519"/>
              <a:gd name="connsiteY3" fmla="*/ 895638 h 3696048"/>
              <a:gd name="connsiteX4" fmla="*/ 4268197 w 4271519"/>
              <a:gd name="connsiteY4" fmla="*/ 771756 h 3696048"/>
              <a:gd name="connsiteX5" fmla="*/ 3051959 w 4271519"/>
              <a:gd name="connsiteY5" fmla="*/ 1149975 h 3696048"/>
              <a:gd name="connsiteX6" fmla="*/ 2219992 w 4271519"/>
              <a:gd name="connsiteY6" fmla="*/ 1537604 h 3696048"/>
              <a:gd name="connsiteX7" fmla="*/ 3913983 w 4271519"/>
              <a:gd name="connsiteY7" fmla="*/ 3696048 h 3696048"/>
              <a:gd name="connsiteX8" fmla="*/ 2364633 w 4271519"/>
              <a:gd name="connsiteY8" fmla="*/ 3687974 h 3696048"/>
              <a:gd name="connsiteX9" fmla="*/ 1617422 w 4271519"/>
              <a:gd name="connsiteY9" fmla="*/ 1177948 h 3696048"/>
              <a:gd name="connsiteX10" fmla="*/ 0 w 4271519"/>
              <a:gd name="connsiteY10" fmla="*/ 928190 h 3696048"/>
              <a:gd name="connsiteX11" fmla="*/ 1339809 w 4271519"/>
              <a:gd name="connsiteY11" fmla="*/ 0 h 3696048"/>
              <a:gd name="connsiteX0" fmla="*/ 1339809 w 4269726"/>
              <a:gd name="connsiteY0" fmla="*/ 0 h 3696048"/>
              <a:gd name="connsiteX1" fmla="*/ 1532944 w 4269726"/>
              <a:gd name="connsiteY1" fmla="*/ 733120 h 3696048"/>
              <a:gd name="connsiteX2" fmla="*/ 2265449 w 4269726"/>
              <a:gd name="connsiteY2" fmla="*/ 1127996 h 3696048"/>
              <a:gd name="connsiteX3" fmla="*/ 2604793 w 4269726"/>
              <a:gd name="connsiteY3" fmla="*/ 766512 h 3696048"/>
              <a:gd name="connsiteX4" fmla="*/ 4268197 w 4269726"/>
              <a:gd name="connsiteY4" fmla="*/ 771756 h 3696048"/>
              <a:gd name="connsiteX5" fmla="*/ 3051959 w 4269726"/>
              <a:gd name="connsiteY5" fmla="*/ 1149975 h 3696048"/>
              <a:gd name="connsiteX6" fmla="*/ 2219992 w 4269726"/>
              <a:gd name="connsiteY6" fmla="*/ 1537604 h 3696048"/>
              <a:gd name="connsiteX7" fmla="*/ 3913983 w 4269726"/>
              <a:gd name="connsiteY7" fmla="*/ 3696048 h 3696048"/>
              <a:gd name="connsiteX8" fmla="*/ 2364633 w 4269726"/>
              <a:gd name="connsiteY8" fmla="*/ 3687974 h 3696048"/>
              <a:gd name="connsiteX9" fmla="*/ 1617422 w 4269726"/>
              <a:gd name="connsiteY9" fmla="*/ 1177948 h 3696048"/>
              <a:gd name="connsiteX10" fmla="*/ 0 w 4269726"/>
              <a:gd name="connsiteY10" fmla="*/ 928190 h 3696048"/>
              <a:gd name="connsiteX11" fmla="*/ 1339809 w 4269726"/>
              <a:gd name="connsiteY11" fmla="*/ 0 h 3696048"/>
              <a:gd name="connsiteX0" fmla="*/ 1339809 w 4276951"/>
              <a:gd name="connsiteY0" fmla="*/ 0 h 3696048"/>
              <a:gd name="connsiteX1" fmla="*/ 1532944 w 4276951"/>
              <a:gd name="connsiteY1" fmla="*/ 733120 h 3696048"/>
              <a:gd name="connsiteX2" fmla="*/ 2265449 w 4276951"/>
              <a:gd name="connsiteY2" fmla="*/ 1127996 h 3696048"/>
              <a:gd name="connsiteX3" fmla="*/ 2604793 w 4276951"/>
              <a:gd name="connsiteY3" fmla="*/ 766512 h 3696048"/>
              <a:gd name="connsiteX4" fmla="*/ 3548817 w 4276951"/>
              <a:gd name="connsiteY4" fmla="*/ 723471 h 3696048"/>
              <a:gd name="connsiteX5" fmla="*/ 4268197 w 4276951"/>
              <a:gd name="connsiteY5" fmla="*/ 771756 h 3696048"/>
              <a:gd name="connsiteX6" fmla="*/ 3051959 w 4276951"/>
              <a:gd name="connsiteY6" fmla="*/ 1149975 h 3696048"/>
              <a:gd name="connsiteX7" fmla="*/ 2219992 w 4276951"/>
              <a:gd name="connsiteY7" fmla="*/ 1537604 h 3696048"/>
              <a:gd name="connsiteX8" fmla="*/ 3913983 w 4276951"/>
              <a:gd name="connsiteY8" fmla="*/ 3696048 h 3696048"/>
              <a:gd name="connsiteX9" fmla="*/ 2364633 w 4276951"/>
              <a:gd name="connsiteY9" fmla="*/ 3687974 h 3696048"/>
              <a:gd name="connsiteX10" fmla="*/ 1617422 w 4276951"/>
              <a:gd name="connsiteY10" fmla="*/ 1177948 h 3696048"/>
              <a:gd name="connsiteX11" fmla="*/ 0 w 4276951"/>
              <a:gd name="connsiteY11" fmla="*/ 928190 h 3696048"/>
              <a:gd name="connsiteX12" fmla="*/ 1339809 w 4276951"/>
              <a:gd name="connsiteY12" fmla="*/ 0 h 3696048"/>
              <a:gd name="connsiteX0" fmla="*/ 1339809 w 4272798"/>
              <a:gd name="connsiteY0" fmla="*/ 0 h 3696048"/>
              <a:gd name="connsiteX1" fmla="*/ 1532944 w 4272798"/>
              <a:gd name="connsiteY1" fmla="*/ 733120 h 3696048"/>
              <a:gd name="connsiteX2" fmla="*/ 2265449 w 4272798"/>
              <a:gd name="connsiteY2" fmla="*/ 1127996 h 3696048"/>
              <a:gd name="connsiteX3" fmla="*/ 2604793 w 4272798"/>
              <a:gd name="connsiteY3" fmla="*/ 766512 h 3696048"/>
              <a:gd name="connsiteX4" fmla="*/ 3014699 w 4272798"/>
              <a:gd name="connsiteY4" fmla="*/ 942592 h 3696048"/>
              <a:gd name="connsiteX5" fmla="*/ 4268197 w 4272798"/>
              <a:gd name="connsiteY5" fmla="*/ 771756 h 3696048"/>
              <a:gd name="connsiteX6" fmla="*/ 3051959 w 4272798"/>
              <a:gd name="connsiteY6" fmla="*/ 1149975 h 3696048"/>
              <a:gd name="connsiteX7" fmla="*/ 2219992 w 4272798"/>
              <a:gd name="connsiteY7" fmla="*/ 1537604 h 3696048"/>
              <a:gd name="connsiteX8" fmla="*/ 3913983 w 4272798"/>
              <a:gd name="connsiteY8" fmla="*/ 3696048 h 3696048"/>
              <a:gd name="connsiteX9" fmla="*/ 2364633 w 4272798"/>
              <a:gd name="connsiteY9" fmla="*/ 3687974 h 3696048"/>
              <a:gd name="connsiteX10" fmla="*/ 1617422 w 4272798"/>
              <a:gd name="connsiteY10" fmla="*/ 1177948 h 3696048"/>
              <a:gd name="connsiteX11" fmla="*/ 0 w 4272798"/>
              <a:gd name="connsiteY11" fmla="*/ 928190 h 3696048"/>
              <a:gd name="connsiteX12" fmla="*/ 1339809 w 4272798"/>
              <a:gd name="connsiteY12" fmla="*/ 0 h 3696048"/>
              <a:gd name="connsiteX0" fmla="*/ 1339809 w 4272139"/>
              <a:gd name="connsiteY0" fmla="*/ 0 h 3696048"/>
              <a:gd name="connsiteX1" fmla="*/ 1532944 w 4272139"/>
              <a:gd name="connsiteY1" fmla="*/ 733120 h 3696048"/>
              <a:gd name="connsiteX2" fmla="*/ 2265449 w 4272139"/>
              <a:gd name="connsiteY2" fmla="*/ 1127996 h 3696048"/>
              <a:gd name="connsiteX3" fmla="*/ 2604793 w 4272139"/>
              <a:gd name="connsiteY3" fmla="*/ 766512 h 3696048"/>
              <a:gd name="connsiteX4" fmla="*/ 2828379 w 4272139"/>
              <a:gd name="connsiteY4" fmla="*/ 989547 h 3696048"/>
              <a:gd name="connsiteX5" fmla="*/ 4268197 w 4272139"/>
              <a:gd name="connsiteY5" fmla="*/ 771756 h 3696048"/>
              <a:gd name="connsiteX6" fmla="*/ 3051959 w 4272139"/>
              <a:gd name="connsiteY6" fmla="*/ 1149975 h 3696048"/>
              <a:gd name="connsiteX7" fmla="*/ 2219992 w 4272139"/>
              <a:gd name="connsiteY7" fmla="*/ 1537604 h 3696048"/>
              <a:gd name="connsiteX8" fmla="*/ 3913983 w 4272139"/>
              <a:gd name="connsiteY8" fmla="*/ 3696048 h 3696048"/>
              <a:gd name="connsiteX9" fmla="*/ 2364633 w 4272139"/>
              <a:gd name="connsiteY9" fmla="*/ 3687974 h 3696048"/>
              <a:gd name="connsiteX10" fmla="*/ 1617422 w 4272139"/>
              <a:gd name="connsiteY10" fmla="*/ 1177948 h 3696048"/>
              <a:gd name="connsiteX11" fmla="*/ 0 w 4272139"/>
              <a:gd name="connsiteY11" fmla="*/ 928190 h 3696048"/>
              <a:gd name="connsiteX12" fmla="*/ 1339809 w 4272139"/>
              <a:gd name="connsiteY12" fmla="*/ 0 h 3696048"/>
              <a:gd name="connsiteX0" fmla="*/ 1339809 w 4086477"/>
              <a:gd name="connsiteY0" fmla="*/ 0 h 3696048"/>
              <a:gd name="connsiteX1" fmla="*/ 1532944 w 4086477"/>
              <a:gd name="connsiteY1" fmla="*/ 733120 h 3696048"/>
              <a:gd name="connsiteX2" fmla="*/ 2265449 w 4086477"/>
              <a:gd name="connsiteY2" fmla="*/ 1127996 h 3696048"/>
              <a:gd name="connsiteX3" fmla="*/ 2604793 w 4086477"/>
              <a:gd name="connsiteY3" fmla="*/ 766512 h 3696048"/>
              <a:gd name="connsiteX4" fmla="*/ 2828379 w 4086477"/>
              <a:gd name="connsiteY4" fmla="*/ 989547 h 3696048"/>
              <a:gd name="connsiteX5" fmla="*/ 4081877 w 4086477"/>
              <a:gd name="connsiteY5" fmla="*/ 822624 h 3696048"/>
              <a:gd name="connsiteX6" fmla="*/ 3051959 w 4086477"/>
              <a:gd name="connsiteY6" fmla="*/ 1149975 h 3696048"/>
              <a:gd name="connsiteX7" fmla="*/ 2219992 w 4086477"/>
              <a:gd name="connsiteY7" fmla="*/ 1537604 h 3696048"/>
              <a:gd name="connsiteX8" fmla="*/ 3913983 w 4086477"/>
              <a:gd name="connsiteY8" fmla="*/ 3696048 h 3696048"/>
              <a:gd name="connsiteX9" fmla="*/ 2364633 w 4086477"/>
              <a:gd name="connsiteY9" fmla="*/ 3687974 h 3696048"/>
              <a:gd name="connsiteX10" fmla="*/ 1617422 w 4086477"/>
              <a:gd name="connsiteY10" fmla="*/ 1177948 h 3696048"/>
              <a:gd name="connsiteX11" fmla="*/ 0 w 4086477"/>
              <a:gd name="connsiteY11" fmla="*/ 928190 h 3696048"/>
              <a:gd name="connsiteX12" fmla="*/ 1339809 w 40864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555369 w 4081877"/>
              <a:gd name="connsiteY7" fmla="*/ 2192361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319102 w 4081877"/>
              <a:gd name="connsiteY7" fmla="*/ 1774733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40927 w 4082995"/>
              <a:gd name="connsiteY0" fmla="*/ 0 h 3696048"/>
              <a:gd name="connsiteX1" fmla="*/ 1534062 w 4082995"/>
              <a:gd name="connsiteY1" fmla="*/ 733120 h 3696048"/>
              <a:gd name="connsiteX2" fmla="*/ 2266567 w 4082995"/>
              <a:gd name="connsiteY2" fmla="*/ 1127996 h 3696048"/>
              <a:gd name="connsiteX3" fmla="*/ 2605911 w 4082995"/>
              <a:gd name="connsiteY3" fmla="*/ 766512 h 3696048"/>
              <a:gd name="connsiteX4" fmla="*/ 2829497 w 4082995"/>
              <a:gd name="connsiteY4" fmla="*/ 989547 h 3696048"/>
              <a:gd name="connsiteX5" fmla="*/ 4082995 w 4082995"/>
              <a:gd name="connsiteY5" fmla="*/ 822624 h 3696048"/>
              <a:gd name="connsiteX6" fmla="*/ 2287093 w 4082995"/>
              <a:gd name="connsiteY6" fmla="*/ 1259536 h 3696048"/>
              <a:gd name="connsiteX7" fmla="*/ 3541655 w 4082995"/>
              <a:gd name="connsiteY7" fmla="*/ 1696476 h 3696048"/>
              <a:gd name="connsiteX8" fmla="*/ 2556487 w 4082995"/>
              <a:gd name="connsiteY8" fmla="*/ 2192361 h 3696048"/>
              <a:gd name="connsiteX9" fmla="*/ 3915101 w 4082995"/>
              <a:gd name="connsiteY9" fmla="*/ 3696048 h 3696048"/>
              <a:gd name="connsiteX10" fmla="*/ 2365751 w 4082995"/>
              <a:gd name="connsiteY10" fmla="*/ 3687974 h 3696048"/>
              <a:gd name="connsiteX11" fmla="*/ 1926877 w 4082995"/>
              <a:gd name="connsiteY11" fmla="*/ 2074721 h 3696048"/>
              <a:gd name="connsiteX12" fmla="*/ 1618540 w 4082995"/>
              <a:gd name="connsiteY12" fmla="*/ 1177948 h 3696048"/>
              <a:gd name="connsiteX13" fmla="*/ 1119488 w 4082995"/>
              <a:gd name="connsiteY13" fmla="*/ 1044327 h 3696048"/>
              <a:gd name="connsiteX14" fmla="*/ 1118 w 4082995"/>
              <a:gd name="connsiteY14" fmla="*/ 928190 h 3696048"/>
              <a:gd name="connsiteX15" fmla="*/ 1340927 w 4082995"/>
              <a:gd name="connsiteY15" fmla="*/ 0 h 3696048"/>
              <a:gd name="connsiteX0" fmla="*/ 1340904 w 4082972"/>
              <a:gd name="connsiteY0" fmla="*/ 0 h 3696048"/>
              <a:gd name="connsiteX1" fmla="*/ 1534039 w 4082972"/>
              <a:gd name="connsiteY1" fmla="*/ 733120 h 3696048"/>
              <a:gd name="connsiteX2" fmla="*/ 2266544 w 4082972"/>
              <a:gd name="connsiteY2" fmla="*/ 1127996 h 3696048"/>
              <a:gd name="connsiteX3" fmla="*/ 2605888 w 4082972"/>
              <a:gd name="connsiteY3" fmla="*/ 766512 h 3696048"/>
              <a:gd name="connsiteX4" fmla="*/ 2829474 w 4082972"/>
              <a:gd name="connsiteY4" fmla="*/ 989547 h 3696048"/>
              <a:gd name="connsiteX5" fmla="*/ 4082972 w 4082972"/>
              <a:gd name="connsiteY5" fmla="*/ 822624 h 3696048"/>
              <a:gd name="connsiteX6" fmla="*/ 2287070 w 4082972"/>
              <a:gd name="connsiteY6" fmla="*/ 1259536 h 3696048"/>
              <a:gd name="connsiteX7" fmla="*/ 3541632 w 4082972"/>
              <a:gd name="connsiteY7" fmla="*/ 1696476 h 3696048"/>
              <a:gd name="connsiteX8" fmla="*/ 2556464 w 4082972"/>
              <a:gd name="connsiteY8" fmla="*/ 2192361 h 3696048"/>
              <a:gd name="connsiteX9" fmla="*/ 3915078 w 4082972"/>
              <a:gd name="connsiteY9" fmla="*/ 3696048 h 3696048"/>
              <a:gd name="connsiteX10" fmla="*/ 2365728 w 4082972"/>
              <a:gd name="connsiteY10" fmla="*/ 3687974 h 3696048"/>
              <a:gd name="connsiteX11" fmla="*/ 1926854 w 4082972"/>
              <a:gd name="connsiteY11" fmla="*/ 2074721 h 3696048"/>
              <a:gd name="connsiteX12" fmla="*/ 1618517 w 4082972"/>
              <a:gd name="connsiteY12" fmla="*/ 1177948 h 3696048"/>
              <a:gd name="connsiteX13" fmla="*/ 1140167 w 4082972"/>
              <a:gd name="connsiteY13" fmla="*/ 926941 h 3696048"/>
              <a:gd name="connsiteX14" fmla="*/ 1095 w 4082972"/>
              <a:gd name="connsiteY14" fmla="*/ 928190 h 3696048"/>
              <a:gd name="connsiteX15" fmla="*/ 1340904 w 4082972"/>
              <a:gd name="connsiteY15" fmla="*/ 0 h 3696048"/>
              <a:gd name="connsiteX0" fmla="*/ 1630475 w 4372543"/>
              <a:gd name="connsiteY0" fmla="*/ 0 h 3696048"/>
              <a:gd name="connsiteX1" fmla="*/ 1823610 w 4372543"/>
              <a:gd name="connsiteY1" fmla="*/ 733120 h 3696048"/>
              <a:gd name="connsiteX2" fmla="*/ 2556115 w 4372543"/>
              <a:gd name="connsiteY2" fmla="*/ 1127996 h 3696048"/>
              <a:gd name="connsiteX3" fmla="*/ 2895459 w 4372543"/>
              <a:gd name="connsiteY3" fmla="*/ 766512 h 3696048"/>
              <a:gd name="connsiteX4" fmla="*/ 3119045 w 4372543"/>
              <a:gd name="connsiteY4" fmla="*/ 989547 h 3696048"/>
              <a:gd name="connsiteX5" fmla="*/ 4372543 w 4372543"/>
              <a:gd name="connsiteY5" fmla="*/ 822624 h 3696048"/>
              <a:gd name="connsiteX6" fmla="*/ 2576641 w 4372543"/>
              <a:gd name="connsiteY6" fmla="*/ 1259536 h 3696048"/>
              <a:gd name="connsiteX7" fmla="*/ 3831203 w 4372543"/>
              <a:gd name="connsiteY7" fmla="*/ 1696476 h 3696048"/>
              <a:gd name="connsiteX8" fmla="*/ 2846035 w 4372543"/>
              <a:gd name="connsiteY8" fmla="*/ 2192361 h 3696048"/>
              <a:gd name="connsiteX9" fmla="*/ 4204649 w 4372543"/>
              <a:gd name="connsiteY9" fmla="*/ 3696048 h 3696048"/>
              <a:gd name="connsiteX10" fmla="*/ 2655299 w 4372543"/>
              <a:gd name="connsiteY10" fmla="*/ 3687974 h 3696048"/>
              <a:gd name="connsiteX11" fmla="*/ 2216425 w 4372543"/>
              <a:gd name="connsiteY11" fmla="*/ 2074721 h 3696048"/>
              <a:gd name="connsiteX12" fmla="*/ 1908088 w 4372543"/>
              <a:gd name="connsiteY12" fmla="*/ 1177948 h 3696048"/>
              <a:gd name="connsiteX13" fmla="*/ 1429738 w 4372543"/>
              <a:gd name="connsiteY13" fmla="*/ 926941 h 3696048"/>
              <a:gd name="connsiteX14" fmla="*/ 835 w 4372543"/>
              <a:gd name="connsiteY14" fmla="*/ 954276 h 3696048"/>
              <a:gd name="connsiteX15" fmla="*/ 1630475 w 4372543"/>
              <a:gd name="connsiteY15" fmla="*/ 0 h 3696048"/>
              <a:gd name="connsiteX0" fmla="*/ 1629640 w 4371708"/>
              <a:gd name="connsiteY0" fmla="*/ 0 h 3696048"/>
              <a:gd name="connsiteX1" fmla="*/ 1822775 w 4371708"/>
              <a:gd name="connsiteY1" fmla="*/ 733120 h 3696048"/>
              <a:gd name="connsiteX2" fmla="*/ 2555280 w 4371708"/>
              <a:gd name="connsiteY2" fmla="*/ 1127996 h 3696048"/>
              <a:gd name="connsiteX3" fmla="*/ 2894624 w 4371708"/>
              <a:gd name="connsiteY3" fmla="*/ 766512 h 3696048"/>
              <a:gd name="connsiteX4" fmla="*/ 3118210 w 4371708"/>
              <a:gd name="connsiteY4" fmla="*/ 989547 h 3696048"/>
              <a:gd name="connsiteX5" fmla="*/ 4371708 w 4371708"/>
              <a:gd name="connsiteY5" fmla="*/ 822624 h 3696048"/>
              <a:gd name="connsiteX6" fmla="*/ 2575806 w 4371708"/>
              <a:gd name="connsiteY6" fmla="*/ 1259536 h 3696048"/>
              <a:gd name="connsiteX7" fmla="*/ 3830368 w 4371708"/>
              <a:gd name="connsiteY7" fmla="*/ 1696476 h 3696048"/>
              <a:gd name="connsiteX8" fmla="*/ 2845200 w 4371708"/>
              <a:gd name="connsiteY8" fmla="*/ 2192361 h 3696048"/>
              <a:gd name="connsiteX9" fmla="*/ 4203814 w 4371708"/>
              <a:gd name="connsiteY9" fmla="*/ 3696048 h 3696048"/>
              <a:gd name="connsiteX10" fmla="*/ 2654464 w 4371708"/>
              <a:gd name="connsiteY10" fmla="*/ 3687974 h 3696048"/>
              <a:gd name="connsiteX11" fmla="*/ 2215590 w 4371708"/>
              <a:gd name="connsiteY11" fmla="*/ 2074721 h 3696048"/>
              <a:gd name="connsiteX12" fmla="*/ 1907253 w 4371708"/>
              <a:gd name="connsiteY12" fmla="*/ 1177948 h 3696048"/>
              <a:gd name="connsiteX13" fmla="*/ 1428903 w 4371708"/>
              <a:gd name="connsiteY13" fmla="*/ 926941 h 3696048"/>
              <a:gd name="connsiteX14" fmla="*/ 0 w 4371708"/>
              <a:gd name="connsiteY14" fmla="*/ 954276 h 3696048"/>
              <a:gd name="connsiteX15" fmla="*/ 1629640 w 4371708"/>
              <a:gd name="connsiteY15" fmla="*/ 0 h 3696048"/>
              <a:gd name="connsiteX0" fmla="*/ 1630191 w 4372259"/>
              <a:gd name="connsiteY0" fmla="*/ 305 h 3696353"/>
              <a:gd name="connsiteX1" fmla="*/ 1823326 w 4372259"/>
              <a:gd name="connsiteY1" fmla="*/ 733425 h 3696353"/>
              <a:gd name="connsiteX2" fmla="*/ 2555831 w 4372259"/>
              <a:gd name="connsiteY2" fmla="*/ 1128301 h 3696353"/>
              <a:gd name="connsiteX3" fmla="*/ 2895175 w 4372259"/>
              <a:gd name="connsiteY3" fmla="*/ 766817 h 3696353"/>
              <a:gd name="connsiteX4" fmla="*/ 3118761 w 4372259"/>
              <a:gd name="connsiteY4" fmla="*/ 989852 h 3696353"/>
              <a:gd name="connsiteX5" fmla="*/ 4372259 w 4372259"/>
              <a:gd name="connsiteY5" fmla="*/ 822929 h 3696353"/>
              <a:gd name="connsiteX6" fmla="*/ 2576357 w 4372259"/>
              <a:gd name="connsiteY6" fmla="*/ 1259841 h 3696353"/>
              <a:gd name="connsiteX7" fmla="*/ 3830919 w 4372259"/>
              <a:gd name="connsiteY7" fmla="*/ 1696781 h 3696353"/>
              <a:gd name="connsiteX8" fmla="*/ 2845751 w 4372259"/>
              <a:gd name="connsiteY8" fmla="*/ 2192666 h 3696353"/>
              <a:gd name="connsiteX9" fmla="*/ 4204365 w 4372259"/>
              <a:gd name="connsiteY9" fmla="*/ 3696353 h 3696353"/>
              <a:gd name="connsiteX10" fmla="*/ 2655015 w 4372259"/>
              <a:gd name="connsiteY10" fmla="*/ 3688279 h 3696353"/>
              <a:gd name="connsiteX11" fmla="*/ 2216141 w 4372259"/>
              <a:gd name="connsiteY11" fmla="*/ 2075026 h 3696353"/>
              <a:gd name="connsiteX12" fmla="*/ 1907804 w 4372259"/>
              <a:gd name="connsiteY12" fmla="*/ 1178253 h 3696353"/>
              <a:gd name="connsiteX13" fmla="*/ 1429454 w 4372259"/>
              <a:gd name="connsiteY13" fmla="*/ 927246 h 3696353"/>
              <a:gd name="connsiteX14" fmla="*/ 551 w 4372259"/>
              <a:gd name="connsiteY14" fmla="*/ 954581 h 3696353"/>
              <a:gd name="connsiteX15" fmla="*/ 1263837 w 4372259"/>
              <a:gd name="connsiteY15" fmla="*/ 646822 h 3696353"/>
              <a:gd name="connsiteX16" fmla="*/ 1630191 w 4372259"/>
              <a:gd name="connsiteY16" fmla="*/ 305 h 3696353"/>
              <a:gd name="connsiteX0" fmla="*/ 1630250 w 4372318"/>
              <a:gd name="connsiteY0" fmla="*/ 251 h 3696299"/>
              <a:gd name="connsiteX1" fmla="*/ 1823385 w 4372318"/>
              <a:gd name="connsiteY1" fmla="*/ 733371 h 3696299"/>
              <a:gd name="connsiteX2" fmla="*/ 2555890 w 4372318"/>
              <a:gd name="connsiteY2" fmla="*/ 1128247 h 3696299"/>
              <a:gd name="connsiteX3" fmla="*/ 2895234 w 4372318"/>
              <a:gd name="connsiteY3" fmla="*/ 766763 h 3696299"/>
              <a:gd name="connsiteX4" fmla="*/ 3118820 w 4372318"/>
              <a:gd name="connsiteY4" fmla="*/ 989798 h 3696299"/>
              <a:gd name="connsiteX5" fmla="*/ 4372318 w 4372318"/>
              <a:gd name="connsiteY5" fmla="*/ 822875 h 3696299"/>
              <a:gd name="connsiteX6" fmla="*/ 2576416 w 4372318"/>
              <a:gd name="connsiteY6" fmla="*/ 1259787 h 3696299"/>
              <a:gd name="connsiteX7" fmla="*/ 3830978 w 4372318"/>
              <a:gd name="connsiteY7" fmla="*/ 1696727 h 3696299"/>
              <a:gd name="connsiteX8" fmla="*/ 2845810 w 4372318"/>
              <a:gd name="connsiteY8" fmla="*/ 2192612 h 3696299"/>
              <a:gd name="connsiteX9" fmla="*/ 4204424 w 4372318"/>
              <a:gd name="connsiteY9" fmla="*/ 3696299 h 3696299"/>
              <a:gd name="connsiteX10" fmla="*/ 2655074 w 4372318"/>
              <a:gd name="connsiteY10" fmla="*/ 3688225 h 3696299"/>
              <a:gd name="connsiteX11" fmla="*/ 2216200 w 4372318"/>
              <a:gd name="connsiteY11" fmla="*/ 2074972 h 3696299"/>
              <a:gd name="connsiteX12" fmla="*/ 1907863 w 4372318"/>
              <a:gd name="connsiteY12" fmla="*/ 1178199 h 3696299"/>
              <a:gd name="connsiteX13" fmla="*/ 1429513 w 4372318"/>
              <a:gd name="connsiteY13" fmla="*/ 927192 h 3696299"/>
              <a:gd name="connsiteX14" fmla="*/ 610 w 4372318"/>
              <a:gd name="connsiteY14" fmla="*/ 954527 h 3696299"/>
              <a:gd name="connsiteX15" fmla="*/ 1160384 w 4372318"/>
              <a:gd name="connsiteY15" fmla="*/ 757633 h 3696299"/>
              <a:gd name="connsiteX16" fmla="*/ 1630250 w 4372318"/>
              <a:gd name="connsiteY16" fmla="*/ 251 h 3696299"/>
              <a:gd name="connsiteX0" fmla="*/ 2147808 w 4372318"/>
              <a:gd name="connsiteY0" fmla="*/ 431 h 3435620"/>
              <a:gd name="connsiteX1" fmla="*/ 1823385 w 4372318"/>
              <a:gd name="connsiteY1" fmla="*/ 472692 h 3435620"/>
              <a:gd name="connsiteX2" fmla="*/ 2555890 w 4372318"/>
              <a:gd name="connsiteY2" fmla="*/ 867568 h 3435620"/>
              <a:gd name="connsiteX3" fmla="*/ 2895234 w 4372318"/>
              <a:gd name="connsiteY3" fmla="*/ 506084 h 3435620"/>
              <a:gd name="connsiteX4" fmla="*/ 3118820 w 4372318"/>
              <a:gd name="connsiteY4" fmla="*/ 729119 h 3435620"/>
              <a:gd name="connsiteX5" fmla="*/ 4372318 w 4372318"/>
              <a:gd name="connsiteY5" fmla="*/ 562196 h 3435620"/>
              <a:gd name="connsiteX6" fmla="*/ 2576416 w 4372318"/>
              <a:gd name="connsiteY6" fmla="*/ 999108 h 3435620"/>
              <a:gd name="connsiteX7" fmla="*/ 3830978 w 4372318"/>
              <a:gd name="connsiteY7" fmla="*/ 1436048 h 3435620"/>
              <a:gd name="connsiteX8" fmla="*/ 2845810 w 4372318"/>
              <a:gd name="connsiteY8" fmla="*/ 1931933 h 3435620"/>
              <a:gd name="connsiteX9" fmla="*/ 4204424 w 4372318"/>
              <a:gd name="connsiteY9" fmla="*/ 3435620 h 3435620"/>
              <a:gd name="connsiteX10" fmla="*/ 2655074 w 4372318"/>
              <a:gd name="connsiteY10" fmla="*/ 3427546 h 3435620"/>
              <a:gd name="connsiteX11" fmla="*/ 2216200 w 4372318"/>
              <a:gd name="connsiteY11" fmla="*/ 1814293 h 3435620"/>
              <a:gd name="connsiteX12" fmla="*/ 1907863 w 4372318"/>
              <a:gd name="connsiteY12" fmla="*/ 917520 h 3435620"/>
              <a:gd name="connsiteX13" fmla="*/ 1429513 w 4372318"/>
              <a:gd name="connsiteY13" fmla="*/ 666513 h 3435620"/>
              <a:gd name="connsiteX14" fmla="*/ 610 w 4372318"/>
              <a:gd name="connsiteY14" fmla="*/ 693848 h 3435620"/>
              <a:gd name="connsiteX15" fmla="*/ 1160384 w 4372318"/>
              <a:gd name="connsiteY15" fmla="*/ 496954 h 3435620"/>
              <a:gd name="connsiteX16" fmla="*/ 2147808 w 4372318"/>
              <a:gd name="connsiteY16" fmla="*/ 431 h 3435620"/>
              <a:gd name="connsiteX0" fmla="*/ 2147681 w 4372191"/>
              <a:gd name="connsiteY0" fmla="*/ 734 h 3435923"/>
              <a:gd name="connsiteX1" fmla="*/ 1823258 w 4372191"/>
              <a:gd name="connsiteY1" fmla="*/ 472995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13014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80322 w 4404832"/>
              <a:gd name="connsiteY0" fmla="*/ 734 h 3435923"/>
              <a:gd name="connsiteX1" fmla="*/ 1475492 w 4404832"/>
              <a:gd name="connsiteY1" fmla="*/ 492560 h 3435923"/>
              <a:gd name="connsiteX2" fmla="*/ 2588404 w 4404832"/>
              <a:gd name="connsiteY2" fmla="*/ 867871 h 3435923"/>
              <a:gd name="connsiteX3" fmla="*/ 2927748 w 4404832"/>
              <a:gd name="connsiteY3" fmla="*/ 506387 h 3435923"/>
              <a:gd name="connsiteX4" fmla="*/ 3151334 w 4404832"/>
              <a:gd name="connsiteY4" fmla="*/ 729422 h 3435923"/>
              <a:gd name="connsiteX5" fmla="*/ 4404832 w 4404832"/>
              <a:gd name="connsiteY5" fmla="*/ 562499 h 3435923"/>
              <a:gd name="connsiteX6" fmla="*/ 2608930 w 4404832"/>
              <a:gd name="connsiteY6" fmla="*/ 999411 h 3435923"/>
              <a:gd name="connsiteX7" fmla="*/ 3863492 w 4404832"/>
              <a:gd name="connsiteY7" fmla="*/ 1436351 h 3435923"/>
              <a:gd name="connsiteX8" fmla="*/ 2878324 w 4404832"/>
              <a:gd name="connsiteY8" fmla="*/ 1932236 h 3435923"/>
              <a:gd name="connsiteX9" fmla="*/ 4236938 w 4404832"/>
              <a:gd name="connsiteY9" fmla="*/ 3435923 h 3435923"/>
              <a:gd name="connsiteX10" fmla="*/ 2687588 w 4404832"/>
              <a:gd name="connsiteY10" fmla="*/ 3427849 h 3435923"/>
              <a:gd name="connsiteX11" fmla="*/ 2248714 w 4404832"/>
              <a:gd name="connsiteY11" fmla="*/ 1814596 h 3435923"/>
              <a:gd name="connsiteX12" fmla="*/ 1940377 w 4404832"/>
              <a:gd name="connsiteY12" fmla="*/ 917823 h 3435923"/>
              <a:gd name="connsiteX13" fmla="*/ 1345576 w 4404832"/>
              <a:gd name="connsiteY13" fmla="*/ 642361 h 3435923"/>
              <a:gd name="connsiteX14" fmla="*/ 33124 w 4404832"/>
              <a:gd name="connsiteY14" fmla="*/ 694151 h 3435923"/>
              <a:gd name="connsiteX15" fmla="*/ 460555 w 4404832"/>
              <a:gd name="connsiteY15" fmla="*/ 644806 h 3435923"/>
              <a:gd name="connsiteX16" fmla="*/ 1192898 w 4404832"/>
              <a:gd name="connsiteY16" fmla="*/ 497257 h 3435923"/>
              <a:gd name="connsiteX17" fmla="*/ 2180322 w 4404832"/>
              <a:gd name="connsiteY17" fmla="*/ 734 h 3435923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0 h 3435189"/>
              <a:gd name="connsiteX1" fmla="*/ 1474507 w 4403847"/>
              <a:gd name="connsiteY1" fmla="*/ 491826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228141 w 4403847"/>
              <a:gd name="connsiteY13" fmla="*/ 612281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8962 w 4403472"/>
              <a:gd name="connsiteY0" fmla="*/ 0 h 3435189"/>
              <a:gd name="connsiteX1" fmla="*/ 1528473 w 4403472"/>
              <a:gd name="connsiteY1" fmla="*/ 557857 h 3435189"/>
              <a:gd name="connsiteX2" fmla="*/ 2587044 w 4403472"/>
              <a:gd name="connsiteY2" fmla="*/ 867137 h 3435189"/>
              <a:gd name="connsiteX3" fmla="*/ 2926388 w 4403472"/>
              <a:gd name="connsiteY3" fmla="*/ 505653 h 3435189"/>
              <a:gd name="connsiteX4" fmla="*/ 3149974 w 4403472"/>
              <a:gd name="connsiteY4" fmla="*/ 728688 h 3435189"/>
              <a:gd name="connsiteX5" fmla="*/ 4403472 w 4403472"/>
              <a:gd name="connsiteY5" fmla="*/ 561765 h 3435189"/>
              <a:gd name="connsiteX6" fmla="*/ 2607570 w 4403472"/>
              <a:gd name="connsiteY6" fmla="*/ 998677 h 3435189"/>
              <a:gd name="connsiteX7" fmla="*/ 3862132 w 4403472"/>
              <a:gd name="connsiteY7" fmla="*/ 1435617 h 3435189"/>
              <a:gd name="connsiteX8" fmla="*/ 2876964 w 4403472"/>
              <a:gd name="connsiteY8" fmla="*/ 1931502 h 3435189"/>
              <a:gd name="connsiteX9" fmla="*/ 4235578 w 4403472"/>
              <a:gd name="connsiteY9" fmla="*/ 3435189 h 3435189"/>
              <a:gd name="connsiteX10" fmla="*/ 2686228 w 4403472"/>
              <a:gd name="connsiteY10" fmla="*/ 3427115 h 3435189"/>
              <a:gd name="connsiteX11" fmla="*/ 2247354 w 4403472"/>
              <a:gd name="connsiteY11" fmla="*/ 1813862 h 3435189"/>
              <a:gd name="connsiteX12" fmla="*/ 1939017 w 4403472"/>
              <a:gd name="connsiteY12" fmla="*/ 917089 h 3435189"/>
              <a:gd name="connsiteX13" fmla="*/ 1227766 w 4403472"/>
              <a:gd name="connsiteY13" fmla="*/ 612281 h 3435189"/>
              <a:gd name="connsiteX14" fmla="*/ 31764 w 4403472"/>
              <a:gd name="connsiteY14" fmla="*/ 693417 h 3435189"/>
              <a:gd name="connsiteX15" fmla="*/ 474724 w 4403472"/>
              <a:gd name="connsiteY15" fmla="*/ 534022 h 3435189"/>
              <a:gd name="connsiteX16" fmla="*/ 1191538 w 4403472"/>
              <a:gd name="connsiteY16" fmla="*/ 496523 h 3435189"/>
              <a:gd name="connsiteX17" fmla="*/ 2178962 w 4403472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419673 w 4371708"/>
              <a:gd name="connsiteY15" fmla="*/ 512012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118210 w 4360587"/>
              <a:gd name="connsiteY4" fmla="*/ 728688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53559 w 4360587"/>
              <a:gd name="connsiteY6" fmla="*/ 967141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8770"/>
              <a:gd name="connsiteY0" fmla="*/ 0 h 3435189"/>
              <a:gd name="connsiteX1" fmla="*/ 1496709 w 4368770"/>
              <a:gd name="connsiteY1" fmla="*/ 557857 h 3435189"/>
              <a:gd name="connsiteX2" fmla="*/ 2555280 w 4368770"/>
              <a:gd name="connsiteY2" fmla="*/ 867137 h 3435189"/>
              <a:gd name="connsiteX3" fmla="*/ 2894624 w 4368770"/>
              <a:gd name="connsiteY3" fmla="*/ 505653 h 3435189"/>
              <a:gd name="connsiteX4" fmla="*/ 3073717 w 4368770"/>
              <a:gd name="connsiteY4" fmla="*/ 760224 h 3435189"/>
              <a:gd name="connsiteX5" fmla="*/ 4360587 w 4368770"/>
              <a:gd name="connsiteY5" fmla="*/ 628343 h 3435189"/>
              <a:gd name="connsiteX6" fmla="*/ 2553559 w 4368770"/>
              <a:gd name="connsiteY6" fmla="*/ 967141 h 3435189"/>
              <a:gd name="connsiteX7" fmla="*/ 3830368 w 4368770"/>
              <a:gd name="connsiteY7" fmla="*/ 1435617 h 3435189"/>
              <a:gd name="connsiteX8" fmla="*/ 2845200 w 4368770"/>
              <a:gd name="connsiteY8" fmla="*/ 1931502 h 3435189"/>
              <a:gd name="connsiteX9" fmla="*/ 4203814 w 4368770"/>
              <a:gd name="connsiteY9" fmla="*/ 3435189 h 3435189"/>
              <a:gd name="connsiteX10" fmla="*/ 2654464 w 4368770"/>
              <a:gd name="connsiteY10" fmla="*/ 3427115 h 3435189"/>
              <a:gd name="connsiteX11" fmla="*/ 2215590 w 4368770"/>
              <a:gd name="connsiteY11" fmla="*/ 1813862 h 3435189"/>
              <a:gd name="connsiteX12" fmla="*/ 1907253 w 4368770"/>
              <a:gd name="connsiteY12" fmla="*/ 917089 h 3435189"/>
              <a:gd name="connsiteX13" fmla="*/ 1196002 w 4368770"/>
              <a:gd name="connsiteY13" fmla="*/ 612281 h 3435189"/>
              <a:gd name="connsiteX14" fmla="*/ 0 w 4368770"/>
              <a:gd name="connsiteY14" fmla="*/ 693417 h 3435189"/>
              <a:gd name="connsiteX15" fmla="*/ 357566 w 4368770"/>
              <a:gd name="connsiteY15" fmla="*/ 492448 h 3435189"/>
              <a:gd name="connsiteX16" fmla="*/ 1159774 w 4368770"/>
              <a:gd name="connsiteY16" fmla="*/ 496523 h 3435189"/>
              <a:gd name="connsiteX17" fmla="*/ 2147198 w 4368770"/>
              <a:gd name="connsiteY17" fmla="*/ 0 h 3435189"/>
              <a:gd name="connsiteX0" fmla="*/ 2147198 w 4373184"/>
              <a:gd name="connsiteY0" fmla="*/ 0 h 3435189"/>
              <a:gd name="connsiteX1" fmla="*/ 1496709 w 4373184"/>
              <a:gd name="connsiteY1" fmla="*/ 557857 h 3435189"/>
              <a:gd name="connsiteX2" fmla="*/ 2555280 w 4373184"/>
              <a:gd name="connsiteY2" fmla="*/ 867137 h 3435189"/>
              <a:gd name="connsiteX3" fmla="*/ 2894624 w 4373184"/>
              <a:gd name="connsiteY3" fmla="*/ 505653 h 3435189"/>
              <a:gd name="connsiteX4" fmla="*/ 3073717 w 4373184"/>
              <a:gd name="connsiteY4" fmla="*/ 760224 h 3435189"/>
              <a:gd name="connsiteX5" fmla="*/ 4360587 w 4373184"/>
              <a:gd name="connsiteY5" fmla="*/ 628343 h 3435189"/>
              <a:gd name="connsiteX6" fmla="*/ 2553559 w 4373184"/>
              <a:gd name="connsiteY6" fmla="*/ 967141 h 3435189"/>
              <a:gd name="connsiteX7" fmla="*/ 3830368 w 4373184"/>
              <a:gd name="connsiteY7" fmla="*/ 1435617 h 3435189"/>
              <a:gd name="connsiteX8" fmla="*/ 2845200 w 4373184"/>
              <a:gd name="connsiteY8" fmla="*/ 1931502 h 3435189"/>
              <a:gd name="connsiteX9" fmla="*/ 4203814 w 4373184"/>
              <a:gd name="connsiteY9" fmla="*/ 3435189 h 3435189"/>
              <a:gd name="connsiteX10" fmla="*/ 2654464 w 4373184"/>
              <a:gd name="connsiteY10" fmla="*/ 3427115 h 3435189"/>
              <a:gd name="connsiteX11" fmla="*/ 2215590 w 4373184"/>
              <a:gd name="connsiteY11" fmla="*/ 1813862 h 3435189"/>
              <a:gd name="connsiteX12" fmla="*/ 1907253 w 4373184"/>
              <a:gd name="connsiteY12" fmla="*/ 917089 h 3435189"/>
              <a:gd name="connsiteX13" fmla="*/ 1196002 w 4373184"/>
              <a:gd name="connsiteY13" fmla="*/ 612281 h 3435189"/>
              <a:gd name="connsiteX14" fmla="*/ 0 w 4373184"/>
              <a:gd name="connsiteY14" fmla="*/ 693417 h 3435189"/>
              <a:gd name="connsiteX15" fmla="*/ 357566 w 4373184"/>
              <a:gd name="connsiteY15" fmla="*/ 492448 h 3435189"/>
              <a:gd name="connsiteX16" fmla="*/ 1159774 w 4373184"/>
              <a:gd name="connsiteY16" fmla="*/ 496523 h 3435189"/>
              <a:gd name="connsiteX17" fmla="*/ 2147198 w 4373184"/>
              <a:gd name="connsiteY17" fmla="*/ 0 h 3435189"/>
              <a:gd name="connsiteX0" fmla="*/ 2147198 w 4373210"/>
              <a:gd name="connsiteY0" fmla="*/ 0 h 3435189"/>
              <a:gd name="connsiteX1" fmla="*/ 1496709 w 4373210"/>
              <a:gd name="connsiteY1" fmla="*/ 557857 h 3435189"/>
              <a:gd name="connsiteX2" fmla="*/ 2555280 w 4373210"/>
              <a:gd name="connsiteY2" fmla="*/ 867137 h 3435189"/>
              <a:gd name="connsiteX3" fmla="*/ 2894624 w 4373210"/>
              <a:gd name="connsiteY3" fmla="*/ 505653 h 3435189"/>
              <a:gd name="connsiteX4" fmla="*/ 3073717 w 4373210"/>
              <a:gd name="connsiteY4" fmla="*/ 760224 h 3435189"/>
              <a:gd name="connsiteX5" fmla="*/ 4360587 w 4373210"/>
              <a:gd name="connsiteY5" fmla="*/ 628343 h 3435189"/>
              <a:gd name="connsiteX6" fmla="*/ 2553559 w 4373210"/>
              <a:gd name="connsiteY6" fmla="*/ 967141 h 3435189"/>
              <a:gd name="connsiteX7" fmla="*/ 3830368 w 4373210"/>
              <a:gd name="connsiteY7" fmla="*/ 1435617 h 3435189"/>
              <a:gd name="connsiteX8" fmla="*/ 2845200 w 4373210"/>
              <a:gd name="connsiteY8" fmla="*/ 1931502 h 3435189"/>
              <a:gd name="connsiteX9" fmla="*/ 4203814 w 4373210"/>
              <a:gd name="connsiteY9" fmla="*/ 3435189 h 3435189"/>
              <a:gd name="connsiteX10" fmla="*/ 2654464 w 4373210"/>
              <a:gd name="connsiteY10" fmla="*/ 3427115 h 3435189"/>
              <a:gd name="connsiteX11" fmla="*/ 2215590 w 4373210"/>
              <a:gd name="connsiteY11" fmla="*/ 1813862 h 3435189"/>
              <a:gd name="connsiteX12" fmla="*/ 1907253 w 4373210"/>
              <a:gd name="connsiteY12" fmla="*/ 917089 h 3435189"/>
              <a:gd name="connsiteX13" fmla="*/ 1196002 w 4373210"/>
              <a:gd name="connsiteY13" fmla="*/ 612281 h 3435189"/>
              <a:gd name="connsiteX14" fmla="*/ 0 w 4373210"/>
              <a:gd name="connsiteY14" fmla="*/ 693417 h 3435189"/>
              <a:gd name="connsiteX15" fmla="*/ 357566 w 4373210"/>
              <a:gd name="connsiteY15" fmla="*/ 492448 h 3435189"/>
              <a:gd name="connsiteX16" fmla="*/ 1159774 w 4373210"/>
              <a:gd name="connsiteY16" fmla="*/ 496523 h 3435189"/>
              <a:gd name="connsiteX17" fmla="*/ 2147198 w 4373210"/>
              <a:gd name="connsiteY17" fmla="*/ 0 h 3435189"/>
              <a:gd name="connsiteX0" fmla="*/ 2147198 w 4367120"/>
              <a:gd name="connsiteY0" fmla="*/ 0 h 3435189"/>
              <a:gd name="connsiteX1" fmla="*/ 1496709 w 4367120"/>
              <a:gd name="connsiteY1" fmla="*/ 557857 h 3435189"/>
              <a:gd name="connsiteX2" fmla="*/ 2555280 w 4367120"/>
              <a:gd name="connsiteY2" fmla="*/ 867137 h 3435189"/>
              <a:gd name="connsiteX3" fmla="*/ 2894624 w 4367120"/>
              <a:gd name="connsiteY3" fmla="*/ 505653 h 3435189"/>
              <a:gd name="connsiteX4" fmla="*/ 3073717 w 4367120"/>
              <a:gd name="connsiteY4" fmla="*/ 760224 h 3435189"/>
              <a:gd name="connsiteX5" fmla="*/ 4360587 w 4367120"/>
              <a:gd name="connsiteY5" fmla="*/ 628343 h 3435189"/>
              <a:gd name="connsiteX6" fmla="*/ 2464571 w 4367120"/>
              <a:gd name="connsiteY6" fmla="*/ 963636 h 3435189"/>
              <a:gd name="connsiteX7" fmla="*/ 3830368 w 4367120"/>
              <a:gd name="connsiteY7" fmla="*/ 1435617 h 3435189"/>
              <a:gd name="connsiteX8" fmla="*/ 2845200 w 4367120"/>
              <a:gd name="connsiteY8" fmla="*/ 1931502 h 3435189"/>
              <a:gd name="connsiteX9" fmla="*/ 4203814 w 4367120"/>
              <a:gd name="connsiteY9" fmla="*/ 3435189 h 3435189"/>
              <a:gd name="connsiteX10" fmla="*/ 2654464 w 4367120"/>
              <a:gd name="connsiteY10" fmla="*/ 3427115 h 3435189"/>
              <a:gd name="connsiteX11" fmla="*/ 2215590 w 4367120"/>
              <a:gd name="connsiteY11" fmla="*/ 1813862 h 3435189"/>
              <a:gd name="connsiteX12" fmla="*/ 1907253 w 4367120"/>
              <a:gd name="connsiteY12" fmla="*/ 917089 h 3435189"/>
              <a:gd name="connsiteX13" fmla="*/ 1196002 w 4367120"/>
              <a:gd name="connsiteY13" fmla="*/ 612281 h 3435189"/>
              <a:gd name="connsiteX14" fmla="*/ 0 w 4367120"/>
              <a:gd name="connsiteY14" fmla="*/ 693417 h 3435189"/>
              <a:gd name="connsiteX15" fmla="*/ 357566 w 4367120"/>
              <a:gd name="connsiteY15" fmla="*/ 492448 h 3435189"/>
              <a:gd name="connsiteX16" fmla="*/ 1159774 w 4367120"/>
              <a:gd name="connsiteY16" fmla="*/ 496523 h 3435189"/>
              <a:gd name="connsiteX17" fmla="*/ 2147198 w 4367120"/>
              <a:gd name="connsiteY17" fmla="*/ 0 h 3435189"/>
              <a:gd name="connsiteX0" fmla="*/ 2147198 w 4365454"/>
              <a:gd name="connsiteY0" fmla="*/ 0 h 3435189"/>
              <a:gd name="connsiteX1" fmla="*/ 1496709 w 4365454"/>
              <a:gd name="connsiteY1" fmla="*/ 557857 h 3435189"/>
              <a:gd name="connsiteX2" fmla="*/ 2555280 w 4365454"/>
              <a:gd name="connsiteY2" fmla="*/ 867137 h 3435189"/>
              <a:gd name="connsiteX3" fmla="*/ 2894624 w 4365454"/>
              <a:gd name="connsiteY3" fmla="*/ 505653 h 3435189"/>
              <a:gd name="connsiteX4" fmla="*/ 3073717 w 4365454"/>
              <a:gd name="connsiteY4" fmla="*/ 760224 h 3435189"/>
              <a:gd name="connsiteX5" fmla="*/ 4360587 w 4365454"/>
              <a:gd name="connsiteY5" fmla="*/ 628343 h 3435189"/>
              <a:gd name="connsiteX6" fmla="*/ 2553559 w 4365454"/>
              <a:gd name="connsiteY6" fmla="*/ 970645 h 3435189"/>
              <a:gd name="connsiteX7" fmla="*/ 3830368 w 4365454"/>
              <a:gd name="connsiteY7" fmla="*/ 1435617 h 3435189"/>
              <a:gd name="connsiteX8" fmla="*/ 2845200 w 4365454"/>
              <a:gd name="connsiteY8" fmla="*/ 1931502 h 3435189"/>
              <a:gd name="connsiteX9" fmla="*/ 4203814 w 4365454"/>
              <a:gd name="connsiteY9" fmla="*/ 3435189 h 3435189"/>
              <a:gd name="connsiteX10" fmla="*/ 2654464 w 4365454"/>
              <a:gd name="connsiteY10" fmla="*/ 3427115 h 3435189"/>
              <a:gd name="connsiteX11" fmla="*/ 2215590 w 4365454"/>
              <a:gd name="connsiteY11" fmla="*/ 1813862 h 3435189"/>
              <a:gd name="connsiteX12" fmla="*/ 1907253 w 4365454"/>
              <a:gd name="connsiteY12" fmla="*/ 917089 h 3435189"/>
              <a:gd name="connsiteX13" fmla="*/ 1196002 w 4365454"/>
              <a:gd name="connsiteY13" fmla="*/ 612281 h 3435189"/>
              <a:gd name="connsiteX14" fmla="*/ 0 w 4365454"/>
              <a:gd name="connsiteY14" fmla="*/ 693417 h 3435189"/>
              <a:gd name="connsiteX15" fmla="*/ 357566 w 4365454"/>
              <a:gd name="connsiteY15" fmla="*/ 492448 h 3435189"/>
              <a:gd name="connsiteX16" fmla="*/ 1159774 w 4365454"/>
              <a:gd name="connsiteY16" fmla="*/ 496523 h 3435189"/>
              <a:gd name="connsiteX17" fmla="*/ 2147198 w 4365454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432921 w 4276871"/>
              <a:gd name="connsiteY2" fmla="*/ 870641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281824 w 4276871"/>
              <a:gd name="connsiteY10" fmla="*/ 3200167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341442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44246 w 4276871"/>
              <a:gd name="connsiteY16" fmla="*/ 525870 h 3239545"/>
              <a:gd name="connsiteX17" fmla="*/ 2147198 w 4276871"/>
              <a:gd name="connsiteY17" fmla="*/ 0 h 3239545"/>
              <a:gd name="connsiteX0" fmla="*/ 2147198 w 4277442"/>
              <a:gd name="connsiteY0" fmla="*/ 0 h 3239545"/>
              <a:gd name="connsiteX1" fmla="*/ 1481184 w 4277442"/>
              <a:gd name="connsiteY1" fmla="*/ 592095 h 3239545"/>
              <a:gd name="connsiteX2" fmla="*/ 2366178 w 4277442"/>
              <a:gd name="connsiteY2" fmla="*/ 877649 h 3239545"/>
              <a:gd name="connsiteX3" fmla="*/ 2894624 w 4277442"/>
              <a:gd name="connsiteY3" fmla="*/ 505653 h 3239545"/>
              <a:gd name="connsiteX4" fmla="*/ 3073717 w 4277442"/>
              <a:gd name="connsiteY4" fmla="*/ 760224 h 3239545"/>
              <a:gd name="connsiteX5" fmla="*/ 4271599 w 4277442"/>
              <a:gd name="connsiteY5" fmla="*/ 638854 h 3239545"/>
              <a:gd name="connsiteX6" fmla="*/ 2553559 w 4277442"/>
              <a:gd name="connsiteY6" fmla="*/ 970645 h 3239545"/>
              <a:gd name="connsiteX7" fmla="*/ 3830368 w 4277442"/>
              <a:gd name="connsiteY7" fmla="*/ 1435617 h 3239545"/>
              <a:gd name="connsiteX8" fmla="*/ 2678346 w 4277442"/>
              <a:gd name="connsiteY8" fmla="*/ 1896461 h 3239545"/>
              <a:gd name="connsiteX9" fmla="*/ 4029914 w 4277442"/>
              <a:gd name="connsiteY9" fmla="*/ 3239545 h 3239545"/>
              <a:gd name="connsiteX10" fmla="*/ 2281824 w 4277442"/>
              <a:gd name="connsiteY10" fmla="*/ 3200167 h 3239545"/>
              <a:gd name="connsiteX11" fmla="*/ 2215590 w 4277442"/>
              <a:gd name="connsiteY11" fmla="*/ 1813862 h 3239545"/>
              <a:gd name="connsiteX12" fmla="*/ 1969360 w 4277442"/>
              <a:gd name="connsiteY12" fmla="*/ 1054040 h 3239545"/>
              <a:gd name="connsiteX13" fmla="*/ 1040734 w 4277442"/>
              <a:gd name="connsiteY13" fmla="*/ 622063 h 3239545"/>
              <a:gd name="connsiteX14" fmla="*/ 0 w 4277442"/>
              <a:gd name="connsiteY14" fmla="*/ 693417 h 3239545"/>
              <a:gd name="connsiteX15" fmla="*/ 357566 w 4277442"/>
              <a:gd name="connsiteY15" fmla="*/ 492448 h 3239545"/>
              <a:gd name="connsiteX16" fmla="*/ 1144246 w 4277442"/>
              <a:gd name="connsiteY16" fmla="*/ 525870 h 3239545"/>
              <a:gd name="connsiteX17" fmla="*/ 2147198 w 4277442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963102 w 4278749"/>
              <a:gd name="connsiteY13" fmla="*/ 636736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1002 w 4822185"/>
              <a:gd name="connsiteY15" fmla="*/ 492448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792313 w 4822185"/>
              <a:gd name="connsiteY15" fmla="*/ 384843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0999 w 4822185"/>
              <a:gd name="connsiteY15" fmla="*/ 582934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831129 w 4822185"/>
              <a:gd name="connsiteY15" fmla="*/ 570706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908761 w 4822185"/>
              <a:gd name="connsiteY14" fmla="*/ 639181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1322 h 3240867"/>
              <a:gd name="connsiteX1" fmla="*/ 2057737 w 4822185"/>
              <a:gd name="connsiteY1" fmla="*/ 393502 h 3240867"/>
              <a:gd name="connsiteX2" fmla="*/ 2024620 w 4822185"/>
              <a:gd name="connsiteY2" fmla="*/ 593417 h 3240867"/>
              <a:gd name="connsiteX3" fmla="*/ 2909614 w 4822185"/>
              <a:gd name="connsiteY3" fmla="*/ 878971 h 3240867"/>
              <a:gd name="connsiteX4" fmla="*/ 3438060 w 4822185"/>
              <a:gd name="connsiteY4" fmla="*/ 506975 h 3240867"/>
              <a:gd name="connsiteX5" fmla="*/ 3617153 w 4822185"/>
              <a:gd name="connsiteY5" fmla="*/ 761546 h 3240867"/>
              <a:gd name="connsiteX6" fmla="*/ 4815035 w 4822185"/>
              <a:gd name="connsiteY6" fmla="*/ 640176 h 3240867"/>
              <a:gd name="connsiteX7" fmla="*/ 3003834 w 4822185"/>
              <a:gd name="connsiteY7" fmla="*/ 976857 h 3240867"/>
              <a:gd name="connsiteX8" fmla="*/ 4373804 w 4822185"/>
              <a:gd name="connsiteY8" fmla="*/ 1436939 h 3240867"/>
              <a:gd name="connsiteX9" fmla="*/ 3097568 w 4822185"/>
              <a:gd name="connsiteY9" fmla="*/ 1883110 h 3240867"/>
              <a:gd name="connsiteX10" fmla="*/ 4573350 w 4822185"/>
              <a:gd name="connsiteY10" fmla="*/ 3240867 h 3240867"/>
              <a:gd name="connsiteX11" fmla="*/ 2825260 w 4822185"/>
              <a:gd name="connsiteY11" fmla="*/ 3201489 h 3240867"/>
              <a:gd name="connsiteX12" fmla="*/ 2759026 w 4822185"/>
              <a:gd name="connsiteY12" fmla="*/ 1815184 h 3240867"/>
              <a:gd name="connsiteX13" fmla="*/ 2497271 w 4822185"/>
              <a:gd name="connsiteY13" fmla="*/ 1026015 h 3240867"/>
              <a:gd name="connsiteX14" fmla="*/ 1568645 w 4822185"/>
              <a:gd name="connsiteY14" fmla="*/ 611156 h 3240867"/>
              <a:gd name="connsiteX15" fmla="*/ 1118373 w 4822185"/>
              <a:gd name="connsiteY15" fmla="*/ 735879 h 3240867"/>
              <a:gd name="connsiteX16" fmla="*/ 0 w 4822185"/>
              <a:gd name="connsiteY16" fmla="*/ 758324 h 3240867"/>
              <a:gd name="connsiteX17" fmla="*/ 831129 w 4822185"/>
              <a:gd name="connsiteY17" fmla="*/ 572028 h 3240867"/>
              <a:gd name="connsiteX18" fmla="*/ 792313 w 4822185"/>
              <a:gd name="connsiteY18" fmla="*/ 386165 h 3240867"/>
              <a:gd name="connsiteX19" fmla="*/ 1765317 w 4822185"/>
              <a:gd name="connsiteY19" fmla="*/ 539419 h 3240867"/>
              <a:gd name="connsiteX20" fmla="*/ 2690634 w 4822185"/>
              <a:gd name="connsiteY20" fmla="*/ 1322 h 32408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16615 h 3256160"/>
              <a:gd name="connsiteX1" fmla="*/ 2764203 w 4822185"/>
              <a:gd name="connsiteY1" fmla="*/ 154459 h 3256160"/>
              <a:gd name="connsiteX2" fmla="*/ 3152369 w 4822185"/>
              <a:gd name="connsiteY2" fmla="*/ 330537 h 3256160"/>
              <a:gd name="connsiteX3" fmla="*/ 2024620 w 4822185"/>
              <a:gd name="connsiteY3" fmla="*/ 608710 h 3256160"/>
              <a:gd name="connsiteX4" fmla="*/ 2909614 w 4822185"/>
              <a:gd name="connsiteY4" fmla="*/ 894264 h 3256160"/>
              <a:gd name="connsiteX5" fmla="*/ 3438060 w 4822185"/>
              <a:gd name="connsiteY5" fmla="*/ 522268 h 3256160"/>
              <a:gd name="connsiteX6" fmla="*/ 3617153 w 4822185"/>
              <a:gd name="connsiteY6" fmla="*/ 776839 h 3256160"/>
              <a:gd name="connsiteX7" fmla="*/ 4815035 w 4822185"/>
              <a:gd name="connsiteY7" fmla="*/ 655469 h 3256160"/>
              <a:gd name="connsiteX8" fmla="*/ 3003834 w 4822185"/>
              <a:gd name="connsiteY8" fmla="*/ 992150 h 3256160"/>
              <a:gd name="connsiteX9" fmla="*/ 4373804 w 4822185"/>
              <a:gd name="connsiteY9" fmla="*/ 1452232 h 3256160"/>
              <a:gd name="connsiteX10" fmla="*/ 3097568 w 4822185"/>
              <a:gd name="connsiteY10" fmla="*/ 1898403 h 3256160"/>
              <a:gd name="connsiteX11" fmla="*/ 4573350 w 4822185"/>
              <a:gd name="connsiteY11" fmla="*/ 3256160 h 3256160"/>
              <a:gd name="connsiteX12" fmla="*/ 2825260 w 4822185"/>
              <a:gd name="connsiteY12" fmla="*/ 3216782 h 3256160"/>
              <a:gd name="connsiteX13" fmla="*/ 2759026 w 4822185"/>
              <a:gd name="connsiteY13" fmla="*/ 1830477 h 3256160"/>
              <a:gd name="connsiteX14" fmla="*/ 2497271 w 4822185"/>
              <a:gd name="connsiteY14" fmla="*/ 1041308 h 3256160"/>
              <a:gd name="connsiteX15" fmla="*/ 1568645 w 4822185"/>
              <a:gd name="connsiteY15" fmla="*/ 626449 h 3256160"/>
              <a:gd name="connsiteX16" fmla="*/ 1118373 w 4822185"/>
              <a:gd name="connsiteY16" fmla="*/ 751172 h 3256160"/>
              <a:gd name="connsiteX17" fmla="*/ 0 w 4822185"/>
              <a:gd name="connsiteY17" fmla="*/ 773617 h 3256160"/>
              <a:gd name="connsiteX18" fmla="*/ 831129 w 4822185"/>
              <a:gd name="connsiteY18" fmla="*/ 587321 h 3256160"/>
              <a:gd name="connsiteX19" fmla="*/ 792313 w 4822185"/>
              <a:gd name="connsiteY19" fmla="*/ 401458 h 3256160"/>
              <a:gd name="connsiteX20" fmla="*/ 1765317 w 4822185"/>
              <a:gd name="connsiteY20" fmla="*/ 554712 h 3256160"/>
              <a:gd name="connsiteX21" fmla="*/ 2690634 w 4822185"/>
              <a:gd name="connsiteY21" fmla="*/ 16615 h 3256160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024620 w 4822185"/>
              <a:gd name="connsiteY3" fmla="*/ 606785 h 3254235"/>
              <a:gd name="connsiteX4" fmla="*/ 2909614 w 4822185"/>
              <a:gd name="connsiteY4" fmla="*/ 892339 h 3254235"/>
              <a:gd name="connsiteX5" fmla="*/ 3438060 w 4822185"/>
              <a:gd name="connsiteY5" fmla="*/ 520343 h 3254235"/>
              <a:gd name="connsiteX6" fmla="*/ 3617153 w 4822185"/>
              <a:gd name="connsiteY6" fmla="*/ 774914 h 3254235"/>
              <a:gd name="connsiteX7" fmla="*/ 4815035 w 4822185"/>
              <a:gd name="connsiteY7" fmla="*/ 653544 h 3254235"/>
              <a:gd name="connsiteX8" fmla="*/ 3003834 w 4822185"/>
              <a:gd name="connsiteY8" fmla="*/ 990225 h 3254235"/>
              <a:gd name="connsiteX9" fmla="*/ 4373804 w 4822185"/>
              <a:gd name="connsiteY9" fmla="*/ 1450307 h 3254235"/>
              <a:gd name="connsiteX10" fmla="*/ 3097568 w 4822185"/>
              <a:gd name="connsiteY10" fmla="*/ 1896478 h 3254235"/>
              <a:gd name="connsiteX11" fmla="*/ 4573350 w 4822185"/>
              <a:gd name="connsiteY11" fmla="*/ 3254235 h 3254235"/>
              <a:gd name="connsiteX12" fmla="*/ 2825260 w 4822185"/>
              <a:gd name="connsiteY12" fmla="*/ 3214857 h 3254235"/>
              <a:gd name="connsiteX13" fmla="*/ 2759026 w 4822185"/>
              <a:gd name="connsiteY13" fmla="*/ 1828552 h 3254235"/>
              <a:gd name="connsiteX14" fmla="*/ 2497271 w 4822185"/>
              <a:gd name="connsiteY14" fmla="*/ 1039383 h 3254235"/>
              <a:gd name="connsiteX15" fmla="*/ 1568645 w 4822185"/>
              <a:gd name="connsiteY15" fmla="*/ 624524 h 3254235"/>
              <a:gd name="connsiteX16" fmla="*/ 1118373 w 4822185"/>
              <a:gd name="connsiteY16" fmla="*/ 749247 h 3254235"/>
              <a:gd name="connsiteX17" fmla="*/ 0 w 4822185"/>
              <a:gd name="connsiteY17" fmla="*/ 771692 h 3254235"/>
              <a:gd name="connsiteX18" fmla="*/ 831129 w 4822185"/>
              <a:gd name="connsiteY18" fmla="*/ 585396 h 3254235"/>
              <a:gd name="connsiteX19" fmla="*/ 792313 w 4822185"/>
              <a:gd name="connsiteY19" fmla="*/ 399533 h 3254235"/>
              <a:gd name="connsiteX20" fmla="*/ 1765317 w 4822185"/>
              <a:gd name="connsiteY20" fmla="*/ 552787 h 3254235"/>
              <a:gd name="connsiteX21" fmla="*/ 2690634 w 4822185"/>
              <a:gd name="connsiteY21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321690 w 4822185"/>
              <a:gd name="connsiteY3" fmla="*/ 37508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074737 w 4822185"/>
              <a:gd name="connsiteY2" fmla="*/ 377523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6177 h 3255722"/>
              <a:gd name="connsiteX1" fmla="*/ 2500251 w 4822185"/>
              <a:gd name="connsiteY1" fmla="*/ 180922 h 3255722"/>
              <a:gd name="connsiteX2" fmla="*/ 3074737 w 4822185"/>
              <a:gd name="connsiteY2" fmla="*/ 379010 h 3255722"/>
              <a:gd name="connsiteX3" fmla="*/ 2290636 w 4822185"/>
              <a:gd name="connsiteY3" fmla="*/ 271408 h 3255722"/>
              <a:gd name="connsiteX4" fmla="*/ 2024620 w 4822185"/>
              <a:gd name="connsiteY4" fmla="*/ 608272 h 3255722"/>
              <a:gd name="connsiteX5" fmla="*/ 2909614 w 4822185"/>
              <a:gd name="connsiteY5" fmla="*/ 893826 h 3255722"/>
              <a:gd name="connsiteX6" fmla="*/ 3438060 w 4822185"/>
              <a:gd name="connsiteY6" fmla="*/ 521830 h 3255722"/>
              <a:gd name="connsiteX7" fmla="*/ 3617153 w 4822185"/>
              <a:gd name="connsiteY7" fmla="*/ 776401 h 3255722"/>
              <a:gd name="connsiteX8" fmla="*/ 4815035 w 4822185"/>
              <a:gd name="connsiteY8" fmla="*/ 655031 h 3255722"/>
              <a:gd name="connsiteX9" fmla="*/ 3003834 w 4822185"/>
              <a:gd name="connsiteY9" fmla="*/ 991712 h 3255722"/>
              <a:gd name="connsiteX10" fmla="*/ 4373804 w 4822185"/>
              <a:gd name="connsiteY10" fmla="*/ 1451794 h 3255722"/>
              <a:gd name="connsiteX11" fmla="*/ 3097568 w 4822185"/>
              <a:gd name="connsiteY11" fmla="*/ 1897965 h 3255722"/>
              <a:gd name="connsiteX12" fmla="*/ 4573350 w 4822185"/>
              <a:gd name="connsiteY12" fmla="*/ 3255722 h 3255722"/>
              <a:gd name="connsiteX13" fmla="*/ 2825260 w 4822185"/>
              <a:gd name="connsiteY13" fmla="*/ 3216344 h 3255722"/>
              <a:gd name="connsiteX14" fmla="*/ 2759026 w 4822185"/>
              <a:gd name="connsiteY14" fmla="*/ 1830039 h 3255722"/>
              <a:gd name="connsiteX15" fmla="*/ 2497271 w 4822185"/>
              <a:gd name="connsiteY15" fmla="*/ 1040870 h 3255722"/>
              <a:gd name="connsiteX16" fmla="*/ 1568645 w 4822185"/>
              <a:gd name="connsiteY16" fmla="*/ 626011 h 3255722"/>
              <a:gd name="connsiteX17" fmla="*/ 1118373 w 4822185"/>
              <a:gd name="connsiteY17" fmla="*/ 750734 h 3255722"/>
              <a:gd name="connsiteX18" fmla="*/ 0 w 4822185"/>
              <a:gd name="connsiteY18" fmla="*/ 773179 h 3255722"/>
              <a:gd name="connsiteX19" fmla="*/ 831129 w 4822185"/>
              <a:gd name="connsiteY19" fmla="*/ 586883 h 3255722"/>
              <a:gd name="connsiteX20" fmla="*/ 792313 w 4822185"/>
              <a:gd name="connsiteY20" fmla="*/ 401020 h 3255722"/>
              <a:gd name="connsiteX21" fmla="*/ 1765317 w 4822185"/>
              <a:gd name="connsiteY21" fmla="*/ 554274 h 3255722"/>
              <a:gd name="connsiteX22" fmla="*/ 2690634 w 4822185"/>
              <a:gd name="connsiteY22" fmla="*/ 16177 h 3255722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28529 w 4822185"/>
              <a:gd name="connsiteY3" fmla="*/ 285019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82874 w 4822185"/>
              <a:gd name="connsiteY3" fmla="*/ 297217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3271 h 3252816"/>
              <a:gd name="connsiteX1" fmla="*/ 2344984 w 4822185"/>
              <a:gd name="connsiteY1" fmla="*/ 222037 h 3252816"/>
              <a:gd name="connsiteX2" fmla="*/ 2903945 w 4822185"/>
              <a:gd name="connsiteY2" fmla="*/ 449471 h 3252816"/>
              <a:gd name="connsiteX3" fmla="*/ 2282874 w 4822185"/>
              <a:gd name="connsiteY3" fmla="*/ 297848 h 3252816"/>
              <a:gd name="connsiteX4" fmla="*/ 2024620 w 4822185"/>
              <a:gd name="connsiteY4" fmla="*/ 605366 h 3252816"/>
              <a:gd name="connsiteX5" fmla="*/ 2909614 w 4822185"/>
              <a:gd name="connsiteY5" fmla="*/ 890920 h 3252816"/>
              <a:gd name="connsiteX6" fmla="*/ 3438060 w 4822185"/>
              <a:gd name="connsiteY6" fmla="*/ 518924 h 3252816"/>
              <a:gd name="connsiteX7" fmla="*/ 3617153 w 4822185"/>
              <a:gd name="connsiteY7" fmla="*/ 773495 h 3252816"/>
              <a:gd name="connsiteX8" fmla="*/ 4815035 w 4822185"/>
              <a:gd name="connsiteY8" fmla="*/ 652125 h 3252816"/>
              <a:gd name="connsiteX9" fmla="*/ 3003834 w 4822185"/>
              <a:gd name="connsiteY9" fmla="*/ 988806 h 3252816"/>
              <a:gd name="connsiteX10" fmla="*/ 4373804 w 4822185"/>
              <a:gd name="connsiteY10" fmla="*/ 1448888 h 3252816"/>
              <a:gd name="connsiteX11" fmla="*/ 3097568 w 4822185"/>
              <a:gd name="connsiteY11" fmla="*/ 1895059 h 3252816"/>
              <a:gd name="connsiteX12" fmla="*/ 4573350 w 4822185"/>
              <a:gd name="connsiteY12" fmla="*/ 3252816 h 3252816"/>
              <a:gd name="connsiteX13" fmla="*/ 2825260 w 4822185"/>
              <a:gd name="connsiteY13" fmla="*/ 3213438 h 3252816"/>
              <a:gd name="connsiteX14" fmla="*/ 2759026 w 4822185"/>
              <a:gd name="connsiteY14" fmla="*/ 1827133 h 3252816"/>
              <a:gd name="connsiteX15" fmla="*/ 2497271 w 4822185"/>
              <a:gd name="connsiteY15" fmla="*/ 1037964 h 3252816"/>
              <a:gd name="connsiteX16" fmla="*/ 1568645 w 4822185"/>
              <a:gd name="connsiteY16" fmla="*/ 623105 h 3252816"/>
              <a:gd name="connsiteX17" fmla="*/ 1118373 w 4822185"/>
              <a:gd name="connsiteY17" fmla="*/ 747828 h 3252816"/>
              <a:gd name="connsiteX18" fmla="*/ 0 w 4822185"/>
              <a:gd name="connsiteY18" fmla="*/ 770273 h 3252816"/>
              <a:gd name="connsiteX19" fmla="*/ 831129 w 4822185"/>
              <a:gd name="connsiteY19" fmla="*/ 583977 h 3252816"/>
              <a:gd name="connsiteX20" fmla="*/ 792313 w 4822185"/>
              <a:gd name="connsiteY20" fmla="*/ 398114 h 3252816"/>
              <a:gd name="connsiteX21" fmla="*/ 1765317 w 4822185"/>
              <a:gd name="connsiteY21" fmla="*/ 551368 h 3252816"/>
              <a:gd name="connsiteX22" fmla="*/ 2690634 w 4822185"/>
              <a:gd name="connsiteY22" fmla="*/ 13271 h 3252816"/>
              <a:gd name="connsiteX0" fmla="*/ 2690634 w 4822185"/>
              <a:gd name="connsiteY0" fmla="*/ 13392 h 3252937"/>
              <a:gd name="connsiteX1" fmla="*/ 2344984 w 4822185"/>
              <a:gd name="connsiteY1" fmla="*/ 222158 h 3252937"/>
              <a:gd name="connsiteX2" fmla="*/ 2903945 w 4822185"/>
              <a:gd name="connsiteY2" fmla="*/ 449592 h 3252937"/>
              <a:gd name="connsiteX3" fmla="*/ 2282874 w 4822185"/>
              <a:gd name="connsiteY3" fmla="*/ 297969 h 3252937"/>
              <a:gd name="connsiteX4" fmla="*/ 2024620 w 4822185"/>
              <a:gd name="connsiteY4" fmla="*/ 605487 h 3252937"/>
              <a:gd name="connsiteX5" fmla="*/ 2909614 w 4822185"/>
              <a:gd name="connsiteY5" fmla="*/ 891041 h 3252937"/>
              <a:gd name="connsiteX6" fmla="*/ 3438060 w 4822185"/>
              <a:gd name="connsiteY6" fmla="*/ 519045 h 3252937"/>
              <a:gd name="connsiteX7" fmla="*/ 3617153 w 4822185"/>
              <a:gd name="connsiteY7" fmla="*/ 773616 h 3252937"/>
              <a:gd name="connsiteX8" fmla="*/ 4815035 w 4822185"/>
              <a:gd name="connsiteY8" fmla="*/ 652246 h 3252937"/>
              <a:gd name="connsiteX9" fmla="*/ 3003834 w 4822185"/>
              <a:gd name="connsiteY9" fmla="*/ 988927 h 3252937"/>
              <a:gd name="connsiteX10" fmla="*/ 4373804 w 4822185"/>
              <a:gd name="connsiteY10" fmla="*/ 1449009 h 3252937"/>
              <a:gd name="connsiteX11" fmla="*/ 3097568 w 4822185"/>
              <a:gd name="connsiteY11" fmla="*/ 1895180 h 3252937"/>
              <a:gd name="connsiteX12" fmla="*/ 4573350 w 4822185"/>
              <a:gd name="connsiteY12" fmla="*/ 3252937 h 3252937"/>
              <a:gd name="connsiteX13" fmla="*/ 2825260 w 4822185"/>
              <a:gd name="connsiteY13" fmla="*/ 3213559 h 3252937"/>
              <a:gd name="connsiteX14" fmla="*/ 2759026 w 4822185"/>
              <a:gd name="connsiteY14" fmla="*/ 1827254 h 3252937"/>
              <a:gd name="connsiteX15" fmla="*/ 2497271 w 4822185"/>
              <a:gd name="connsiteY15" fmla="*/ 1038085 h 3252937"/>
              <a:gd name="connsiteX16" fmla="*/ 1568645 w 4822185"/>
              <a:gd name="connsiteY16" fmla="*/ 623226 h 3252937"/>
              <a:gd name="connsiteX17" fmla="*/ 1118373 w 4822185"/>
              <a:gd name="connsiteY17" fmla="*/ 747949 h 3252937"/>
              <a:gd name="connsiteX18" fmla="*/ 0 w 4822185"/>
              <a:gd name="connsiteY18" fmla="*/ 770394 h 3252937"/>
              <a:gd name="connsiteX19" fmla="*/ 831129 w 4822185"/>
              <a:gd name="connsiteY19" fmla="*/ 584098 h 3252937"/>
              <a:gd name="connsiteX20" fmla="*/ 792313 w 4822185"/>
              <a:gd name="connsiteY20" fmla="*/ 398235 h 3252937"/>
              <a:gd name="connsiteX21" fmla="*/ 1765317 w 4822185"/>
              <a:gd name="connsiteY21" fmla="*/ 551489 h 3252937"/>
              <a:gd name="connsiteX22" fmla="*/ 2690634 w 4822185"/>
              <a:gd name="connsiteY22" fmla="*/ 13392 h 3252937"/>
              <a:gd name="connsiteX0" fmla="*/ 2690634 w 4822185"/>
              <a:gd name="connsiteY0" fmla="*/ 13790 h 3253335"/>
              <a:gd name="connsiteX1" fmla="*/ 2414856 w 4822185"/>
              <a:gd name="connsiteY1" fmla="*/ 215219 h 3253335"/>
              <a:gd name="connsiteX2" fmla="*/ 2903945 w 4822185"/>
              <a:gd name="connsiteY2" fmla="*/ 449990 h 3253335"/>
              <a:gd name="connsiteX3" fmla="*/ 2282874 w 4822185"/>
              <a:gd name="connsiteY3" fmla="*/ 298367 h 3253335"/>
              <a:gd name="connsiteX4" fmla="*/ 2024620 w 4822185"/>
              <a:gd name="connsiteY4" fmla="*/ 605885 h 3253335"/>
              <a:gd name="connsiteX5" fmla="*/ 2909614 w 4822185"/>
              <a:gd name="connsiteY5" fmla="*/ 891439 h 3253335"/>
              <a:gd name="connsiteX6" fmla="*/ 3438060 w 4822185"/>
              <a:gd name="connsiteY6" fmla="*/ 519443 h 3253335"/>
              <a:gd name="connsiteX7" fmla="*/ 3617153 w 4822185"/>
              <a:gd name="connsiteY7" fmla="*/ 774014 h 3253335"/>
              <a:gd name="connsiteX8" fmla="*/ 4815035 w 4822185"/>
              <a:gd name="connsiteY8" fmla="*/ 652644 h 3253335"/>
              <a:gd name="connsiteX9" fmla="*/ 3003834 w 4822185"/>
              <a:gd name="connsiteY9" fmla="*/ 989325 h 3253335"/>
              <a:gd name="connsiteX10" fmla="*/ 4373804 w 4822185"/>
              <a:gd name="connsiteY10" fmla="*/ 1449407 h 3253335"/>
              <a:gd name="connsiteX11" fmla="*/ 3097568 w 4822185"/>
              <a:gd name="connsiteY11" fmla="*/ 1895578 h 3253335"/>
              <a:gd name="connsiteX12" fmla="*/ 4573350 w 4822185"/>
              <a:gd name="connsiteY12" fmla="*/ 3253335 h 3253335"/>
              <a:gd name="connsiteX13" fmla="*/ 2825260 w 4822185"/>
              <a:gd name="connsiteY13" fmla="*/ 3213957 h 3253335"/>
              <a:gd name="connsiteX14" fmla="*/ 2759026 w 4822185"/>
              <a:gd name="connsiteY14" fmla="*/ 1827652 h 3253335"/>
              <a:gd name="connsiteX15" fmla="*/ 2497271 w 4822185"/>
              <a:gd name="connsiteY15" fmla="*/ 1038483 h 3253335"/>
              <a:gd name="connsiteX16" fmla="*/ 1568645 w 4822185"/>
              <a:gd name="connsiteY16" fmla="*/ 623624 h 3253335"/>
              <a:gd name="connsiteX17" fmla="*/ 1118373 w 4822185"/>
              <a:gd name="connsiteY17" fmla="*/ 748347 h 3253335"/>
              <a:gd name="connsiteX18" fmla="*/ 0 w 4822185"/>
              <a:gd name="connsiteY18" fmla="*/ 770792 h 3253335"/>
              <a:gd name="connsiteX19" fmla="*/ 831129 w 4822185"/>
              <a:gd name="connsiteY19" fmla="*/ 584496 h 3253335"/>
              <a:gd name="connsiteX20" fmla="*/ 792313 w 4822185"/>
              <a:gd name="connsiteY20" fmla="*/ 398633 h 3253335"/>
              <a:gd name="connsiteX21" fmla="*/ 1765317 w 4822185"/>
              <a:gd name="connsiteY21" fmla="*/ 551887 h 3253335"/>
              <a:gd name="connsiteX22" fmla="*/ 2690634 w 4822185"/>
              <a:gd name="connsiteY22" fmla="*/ 13790 h 3253335"/>
              <a:gd name="connsiteX0" fmla="*/ 2690634 w 4822185"/>
              <a:gd name="connsiteY0" fmla="*/ 42067 h 3281612"/>
              <a:gd name="connsiteX1" fmla="*/ 2414856 w 4822185"/>
              <a:gd name="connsiteY1" fmla="*/ 243496 h 3281612"/>
              <a:gd name="connsiteX2" fmla="*/ 2903945 w 4822185"/>
              <a:gd name="connsiteY2" fmla="*/ 478267 h 3281612"/>
              <a:gd name="connsiteX3" fmla="*/ 2282874 w 4822185"/>
              <a:gd name="connsiteY3" fmla="*/ 326644 h 3281612"/>
              <a:gd name="connsiteX4" fmla="*/ 2024620 w 4822185"/>
              <a:gd name="connsiteY4" fmla="*/ 634162 h 3281612"/>
              <a:gd name="connsiteX5" fmla="*/ 2909614 w 4822185"/>
              <a:gd name="connsiteY5" fmla="*/ 919716 h 3281612"/>
              <a:gd name="connsiteX6" fmla="*/ 3438060 w 4822185"/>
              <a:gd name="connsiteY6" fmla="*/ 547720 h 3281612"/>
              <a:gd name="connsiteX7" fmla="*/ 3617153 w 4822185"/>
              <a:gd name="connsiteY7" fmla="*/ 802291 h 3281612"/>
              <a:gd name="connsiteX8" fmla="*/ 4815035 w 4822185"/>
              <a:gd name="connsiteY8" fmla="*/ 680921 h 3281612"/>
              <a:gd name="connsiteX9" fmla="*/ 3003834 w 4822185"/>
              <a:gd name="connsiteY9" fmla="*/ 1017602 h 3281612"/>
              <a:gd name="connsiteX10" fmla="*/ 4373804 w 4822185"/>
              <a:gd name="connsiteY10" fmla="*/ 1477684 h 3281612"/>
              <a:gd name="connsiteX11" fmla="*/ 3097568 w 4822185"/>
              <a:gd name="connsiteY11" fmla="*/ 1923855 h 3281612"/>
              <a:gd name="connsiteX12" fmla="*/ 4573350 w 4822185"/>
              <a:gd name="connsiteY12" fmla="*/ 3281612 h 3281612"/>
              <a:gd name="connsiteX13" fmla="*/ 2825260 w 4822185"/>
              <a:gd name="connsiteY13" fmla="*/ 3242234 h 3281612"/>
              <a:gd name="connsiteX14" fmla="*/ 2759026 w 4822185"/>
              <a:gd name="connsiteY14" fmla="*/ 1855929 h 3281612"/>
              <a:gd name="connsiteX15" fmla="*/ 2497271 w 4822185"/>
              <a:gd name="connsiteY15" fmla="*/ 1066760 h 3281612"/>
              <a:gd name="connsiteX16" fmla="*/ 1568645 w 4822185"/>
              <a:gd name="connsiteY16" fmla="*/ 651901 h 3281612"/>
              <a:gd name="connsiteX17" fmla="*/ 1118373 w 4822185"/>
              <a:gd name="connsiteY17" fmla="*/ 776624 h 3281612"/>
              <a:gd name="connsiteX18" fmla="*/ 0 w 4822185"/>
              <a:gd name="connsiteY18" fmla="*/ 799069 h 3281612"/>
              <a:gd name="connsiteX19" fmla="*/ 831129 w 4822185"/>
              <a:gd name="connsiteY19" fmla="*/ 612773 h 3281612"/>
              <a:gd name="connsiteX20" fmla="*/ 792313 w 4822185"/>
              <a:gd name="connsiteY20" fmla="*/ 426910 h 3281612"/>
              <a:gd name="connsiteX21" fmla="*/ 1765317 w 4822185"/>
              <a:gd name="connsiteY21" fmla="*/ 580164 h 3281612"/>
              <a:gd name="connsiteX22" fmla="*/ 2690634 w 4822185"/>
              <a:gd name="connsiteY22" fmla="*/ 42067 h 3281612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597473 w 4822185"/>
              <a:gd name="connsiteY0" fmla="*/ 4553 h 3226979"/>
              <a:gd name="connsiteX1" fmla="*/ 2414856 w 4822185"/>
              <a:gd name="connsiteY1" fmla="*/ 188863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98399 w 4822185"/>
              <a:gd name="connsiteY3" fmla="*/ 257338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399331 w 4822185"/>
              <a:gd name="connsiteY1" fmla="*/ 186757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54965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973355 w 4822185"/>
              <a:gd name="connsiteY11" fmla="*/ 1875268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738324 w 4822185"/>
              <a:gd name="connsiteY15" fmla="*/ 1416054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91175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617276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9840 w 4822185"/>
              <a:gd name="connsiteY16" fmla="*/ 917979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73804 w 4821207"/>
              <a:gd name="connsiteY10" fmla="*/ 1357360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733808 w 4821207"/>
              <a:gd name="connsiteY14" fmla="*/ 2900105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1155779 w 4821207"/>
              <a:gd name="connsiteY20" fmla="*/ 514682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174834 w 4877668"/>
              <a:gd name="connsiteY18" fmla="*/ 656300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37046 w 4877668"/>
              <a:gd name="connsiteY21" fmla="*/ 24878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86948"/>
              <a:gd name="connsiteY0" fmla="*/ 0 h 3161288"/>
              <a:gd name="connsiteX1" fmla="*/ 2463552 w 4886948"/>
              <a:gd name="connsiteY1" fmla="*/ 225887 h 3161288"/>
              <a:gd name="connsiteX2" fmla="*/ 2937115 w 4886948"/>
              <a:gd name="connsiteY2" fmla="*/ 377507 h 3161288"/>
              <a:gd name="connsiteX3" fmla="*/ 2199589 w 4886948"/>
              <a:gd name="connsiteY3" fmla="*/ 191647 h 3161288"/>
              <a:gd name="connsiteX4" fmla="*/ 2081081 w 4886948"/>
              <a:gd name="connsiteY4" fmla="*/ 513838 h 3161288"/>
              <a:gd name="connsiteX5" fmla="*/ 2966075 w 4886948"/>
              <a:gd name="connsiteY5" fmla="*/ 799392 h 3161288"/>
              <a:gd name="connsiteX6" fmla="*/ 3494521 w 4886948"/>
              <a:gd name="connsiteY6" fmla="*/ 427396 h 3161288"/>
              <a:gd name="connsiteX7" fmla="*/ 3673614 w 4886948"/>
              <a:gd name="connsiteY7" fmla="*/ 681967 h 3161288"/>
              <a:gd name="connsiteX8" fmla="*/ 4871496 w 4886948"/>
              <a:gd name="connsiteY8" fmla="*/ 560597 h 3161288"/>
              <a:gd name="connsiteX9" fmla="*/ 4272344 w 4886948"/>
              <a:gd name="connsiteY9" fmla="*/ 648466 h 3161288"/>
              <a:gd name="connsiteX10" fmla="*/ 3107347 w 4886948"/>
              <a:gd name="connsiteY10" fmla="*/ 873564 h 3161288"/>
              <a:gd name="connsiteX11" fmla="*/ 4364394 w 4886948"/>
              <a:gd name="connsiteY11" fmla="*/ 1324752 h 3161288"/>
              <a:gd name="connsiteX12" fmla="*/ 2907485 w 4886948"/>
              <a:gd name="connsiteY12" fmla="*/ 1930464 h 3161288"/>
              <a:gd name="connsiteX13" fmla="*/ 4629811 w 4886948"/>
              <a:gd name="connsiteY13" fmla="*/ 3161288 h 3161288"/>
              <a:gd name="connsiteX14" fmla="*/ 2335181 w 4886948"/>
              <a:gd name="connsiteY14" fmla="*/ 3145388 h 3161288"/>
              <a:gd name="connsiteX15" fmla="*/ 3016112 w 4886948"/>
              <a:gd name="connsiteY15" fmla="*/ 2911962 h 3161288"/>
              <a:gd name="connsiteX16" fmla="*/ 1966694 w 4886948"/>
              <a:gd name="connsiteY16" fmla="*/ 1794299 h 3161288"/>
              <a:gd name="connsiteX17" fmla="*/ 2656301 w 4886948"/>
              <a:gd name="connsiteY17" fmla="*/ 917979 h 3161288"/>
              <a:gd name="connsiteX18" fmla="*/ 1625106 w 4886948"/>
              <a:gd name="connsiteY18" fmla="*/ 531577 h 3161288"/>
              <a:gd name="connsiteX19" fmla="*/ 1315986 w 4886948"/>
              <a:gd name="connsiteY19" fmla="*/ 740783 h 3161288"/>
              <a:gd name="connsiteX20" fmla="*/ 0 w 4886948"/>
              <a:gd name="connsiteY20" fmla="*/ 652066 h 3161288"/>
              <a:gd name="connsiteX21" fmla="*/ 1212240 w 4886948"/>
              <a:gd name="connsiteY21" fmla="*/ 514682 h 3161288"/>
              <a:gd name="connsiteX22" fmla="*/ 637046 w 4886948"/>
              <a:gd name="connsiteY22" fmla="*/ 248784 h 3161288"/>
              <a:gd name="connsiteX23" fmla="*/ 1821778 w 4886948"/>
              <a:gd name="connsiteY23" fmla="*/ 459840 h 3161288"/>
              <a:gd name="connsiteX24" fmla="*/ 2545249 w 4886948"/>
              <a:gd name="connsiteY24" fmla="*/ 0 h 3161288"/>
              <a:gd name="connsiteX0" fmla="*/ 2545249 w 5300021"/>
              <a:gd name="connsiteY0" fmla="*/ 0 h 3161288"/>
              <a:gd name="connsiteX1" fmla="*/ 2463552 w 5300021"/>
              <a:gd name="connsiteY1" fmla="*/ 225887 h 3161288"/>
              <a:gd name="connsiteX2" fmla="*/ 2937115 w 5300021"/>
              <a:gd name="connsiteY2" fmla="*/ 377507 h 3161288"/>
              <a:gd name="connsiteX3" fmla="*/ 2199589 w 5300021"/>
              <a:gd name="connsiteY3" fmla="*/ 191647 h 3161288"/>
              <a:gd name="connsiteX4" fmla="*/ 2081081 w 5300021"/>
              <a:gd name="connsiteY4" fmla="*/ 513838 h 3161288"/>
              <a:gd name="connsiteX5" fmla="*/ 2966075 w 5300021"/>
              <a:gd name="connsiteY5" fmla="*/ 799392 h 3161288"/>
              <a:gd name="connsiteX6" fmla="*/ 3494521 w 5300021"/>
              <a:gd name="connsiteY6" fmla="*/ 427396 h 3161288"/>
              <a:gd name="connsiteX7" fmla="*/ 3673614 w 5300021"/>
              <a:gd name="connsiteY7" fmla="*/ 681967 h 3161288"/>
              <a:gd name="connsiteX8" fmla="*/ 4871496 w 5300021"/>
              <a:gd name="connsiteY8" fmla="*/ 560597 h 3161288"/>
              <a:gd name="connsiteX9" fmla="*/ 5189829 w 5300021"/>
              <a:gd name="connsiteY9" fmla="*/ 941932 h 3161288"/>
              <a:gd name="connsiteX10" fmla="*/ 3107347 w 5300021"/>
              <a:gd name="connsiteY10" fmla="*/ 873564 h 3161288"/>
              <a:gd name="connsiteX11" fmla="*/ 4364394 w 5300021"/>
              <a:gd name="connsiteY11" fmla="*/ 1324752 h 3161288"/>
              <a:gd name="connsiteX12" fmla="*/ 2907485 w 5300021"/>
              <a:gd name="connsiteY12" fmla="*/ 1930464 h 3161288"/>
              <a:gd name="connsiteX13" fmla="*/ 4629811 w 5300021"/>
              <a:gd name="connsiteY13" fmla="*/ 3161288 h 3161288"/>
              <a:gd name="connsiteX14" fmla="*/ 2335181 w 5300021"/>
              <a:gd name="connsiteY14" fmla="*/ 3145388 h 3161288"/>
              <a:gd name="connsiteX15" fmla="*/ 3016112 w 5300021"/>
              <a:gd name="connsiteY15" fmla="*/ 2911962 h 3161288"/>
              <a:gd name="connsiteX16" fmla="*/ 1966694 w 5300021"/>
              <a:gd name="connsiteY16" fmla="*/ 1794299 h 3161288"/>
              <a:gd name="connsiteX17" fmla="*/ 2656301 w 5300021"/>
              <a:gd name="connsiteY17" fmla="*/ 917979 h 3161288"/>
              <a:gd name="connsiteX18" fmla="*/ 1625106 w 5300021"/>
              <a:gd name="connsiteY18" fmla="*/ 531577 h 3161288"/>
              <a:gd name="connsiteX19" fmla="*/ 1315986 w 5300021"/>
              <a:gd name="connsiteY19" fmla="*/ 740783 h 3161288"/>
              <a:gd name="connsiteX20" fmla="*/ 0 w 5300021"/>
              <a:gd name="connsiteY20" fmla="*/ 652066 h 3161288"/>
              <a:gd name="connsiteX21" fmla="*/ 1212240 w 5300021"/>
              <a:gd name="connsiteY21" fmla="*/ 514682 h 3161288"/>
              <a:gd name="connsiteX22" fmla="*/ 637046 w 5300021"/>
              <a:gd name="connsiteY22" fmla="*/ 248784 h 3161288"/>
              <a:gd name="connsiteX23" fmla="*/ 1821778 w 5300021"/>
              <a:gd name="connsiteY23" fmla="*/ 459840 h 3161288"/>
              <a:gd name="connsiteX24" fmla="*/ 2545249 w 5300021"/>
              <a:gd name="connsiteY24" fmla="*/ 0 h 3161288"/>
              <a:gd name="connsiteX0" fmla="*/ 2545249 w 5341763"/>
              <a:gd name="connsiteY0" fmla="*/ 0 h 3161288"/>
              <a:gd name="connsiteX1" fmla="*/ 2463552 w 5341763"/>
              <a:gd name="connsiteY1" fmla="*/ 225887 h 3161288"/>
              <a:gd name="connsiteX2" fmla="*/ 2937115 w 5341763"/>
              <a:gd name="connsiteY2" fmla="*/ 377507 h 3161288"/>
              <a:gd name="connsiteX3" fmla="*/ 2199589 w 5341763"/>
              <a:gd name="connsiteY3" fmla="*/ 191647 h 3161288"/>
              <a:gd name="connsiteX4" fmla="*/ 2081081 w 5341763"/>
              <a:gd name="connsiteY4" fmla="*/ 513838 h 3161288"/>
              <a:gd name="connsiteX5" fmla="*/ 2966075 w 5341763"/>
              <a:gd name="connsiteY5" fmla="*/ 799392 h 3161288"/>
              <a:gd name="connsiteX6" fmla="*/ 3494521 w 5341763"/>
              <a:gd name="connsiteY6" fmla="*/ 427396 h 3161288"/>
              <a:gd name="connsiteX7" fmla="*/ 3673614 w 5341763"/>
              <a:gd name="connsiteY7" fmla="*/ 681967 h 3161288"/>
              <a:gd name="connsiteX8" fmla="*/ 4871496 w 5341763"/>
              <a:gd name="connsiteY8" fmla="*/ 560597 h 3161288"/>
              <a:gd name="connsiteX9" fmla="*/ 5147485 w 5341763"/>
              <a:gd name="connsiteY9" fmla="*/ 697377 h 3161288"/>
              <a:gd name="connsiteX10" fmla="*/ 5189829 w 5341763"/>
              <a:gd name="connsiteY10" fmla="*/ 941932 h 3161288"/>
              <a:gd name="connsiteX11" fmla="*/ 3107347 w 5341763"/>
              <a:gd name="connsiteY11" fmla="*/ 873564 h 3161288"/>
              <a:gd name="connsiteX12" fmla="*/ 4364394 w 5341763"/>
              <a:gd name="connsiteY12" fmla="*/ 1324752 h 3161288"/>
              <a:gd name="connsiteX13" fmla="*/ 2907485 w 5341763"/>
              <a:gd name="connsiteY13" fmla="*/ 1930464 h 3161288"/>
              <a:gd name="connsiteX14" fmla="*/ 4629811 w 5341763"/>
              <a:gd name="connsiteY14" fmla="*/ 3161288 h 3161288"/>
              <a:gd name="connsiteX15" fmla="*/ 2335181 w 5341763"/>
              <a:gd name="connsiteY15" fmla="*/ 3145388 h 3161288"/>
              <a:gd name="connsiteX16" fmla="*/ 3016112 w 5341763"/>
              <a:gd name="connsiteY16" fmla="*/ 2911962 h 3161288"/>
              <a:gd name="connsiteX17" fmla="*/ 1966694 w 5341763"/>
              <a:gd name="connsiteY17" fmla="*/ 1794299 h 3161288"/>
              <a:gd name="connsiteX18" fmla="*/ 2656301 w 5341763"/>
              <a:gd name="connsiteY18" fmla="*/ 917979 h 3161288"/>
              <a:gd name="connsiteX19" fmla="*/ 1625106 w 5341763"/>
              <a:gd name="connsiteY19" fmla="*/ 531577 h 3161288"/>
              <a:gd name="connsiteX20" fmla="*/ 1315986 w 5341763"/>
              <a:gd name="connsiteY20" fmla="*/ 740783 h 3161288"/>
              <a:gd name="connsiteX21" fmla="*/ 0 w 5341763"/>
              <a:gd name="connsiteY21" fmla="*/ 652066 h 3161288"/>
              <a:gd name="connsiteX22" fmla="*/ 1212240 w 5341763"/>
              <a:gd name="connsiteY22" fmla="*/ 514682 h 3161288"/>
              <a:gd name="connsiteX23" fmla="*/ 637046 w 5341763"/>
              <a:gd name="connsiteY23" fmla="*/ 248784 h 3161288"/>
              <a:gd name="connsiteX24" fmla="*/ 1821778 w 5341763"/>
              <a:gd name="connsiteY24" fmla="*/ 459840 h 3161288"/>
              <a:gd name="connsiteX25" fmla="*/ 2545249 w 5341763"/>
              <a:gd name="connsiteY25" fmla="*/ 0 h 3161288"/>
              <a:gd name="connsiteX0" fmla="*/ 2545249 w 5256049"/>
              <a:gd name="connsiteY0" fmla="*/ 0 h 3161288"/>
              <a:gd name="connsiteX1" fmla="*/ 2463552 w 5256049"/>
              <a:gd name="connsiteY1" fmla="*/ 225887 h 3161288"/>
              <a:gd name="connsiteX2" fmla="*/ 2937115 w 5256049"/>
              <a:gd name="connsiteY2" fmla="*/ 377507 h 3161288"/>
              <a:gd name="connsiteX3" fmla="*/ 2199589 w 5256049"/>
              <a:gd name="connsiteY3" fmla="*/ 191647 h 3161288"/>
              <a:gd name="connsiteX4" fmla="*/ 2081081 w 5256049"/>
              <a:gd name="connsiteY4" fmla="*/ 513838 h 3161288"/>
              <a:gd name="connsiteX5" fmla="*/ 2966075 w 5256049"/>
              <a:gd name="connsiteY5" fmla="*/ 799392 h 3161288"/>
              <a:gd name="connsiteX6" fmla="*/ 3494521 w 5256049"/>
              <a:gd name="connsiteY6" fmla="*/ 427396 h 3161288"/>
              <a:gd name="connsiteX7" fmla="*/ 3673614 w 5256049"/>
              <a:gd name="connsiteY7" fmla="*/ 681967 h 3161288"/>
              <a:gd name="connsiteX8" fmla="*/ 4871496 w 5256049"/>
              <a:gd name="connsiteY8" fmla="*/ 560597 h 3161288"/>
              <a:gd name="connsiteX9" fmla="*/ 4399379 w 5256049"/>
              <a:gd name="connsiteY9" fmla="*/ 750735 h 3161288"/>
              <a:gd name="connsiteX10" fmla="*/ 5189829 w 5256049"/>
              <a:gd name="connsiteY10" fmla="*/ 941932 h 3161288"/>
              <a:gd name="connsiteX11" fmla="*/ 3107347 w 5256049"/>
              <a:gd name="connsiteY11" fmla="*/ 873564 h 3161288"/>
              <a:gd name="connsiteX12" fmla="*/ 4364394 w 5256049"/>
              <a:gd name="connsiteY12" fmla="*/ 1324752 h 3161288"/>
              <a:gd name="connsiteX13" fmla="*/ 2907485 w 5256049"/>
              <a:gd name="connsiteY13" fmla="*/ 1930464 h 3161288"/>
              <a:gd name="connsiteX14" fmla="*/ 4629811 w 5256049"/>
              <a:gd name="connsiteY14" fmla="*/ 3161288 h 3161288"/>
              <a:gd name="connsiteX15" fmla="*/ 2335181 w 5256049"/>
              <a:gd name="connsiteY15" fmla="*/ 3145388 h 3161288"/>
              <a:gd name="connsiteX16" fmla="*/ 3016112 w 5256049"/>
              <a:gd name="connsiteY16" fmla="*/ 2911962 h 3161288"/>
              <a:gd name="connsiteX17" fmla="*/ 1966694 w 5256049"/>
              <a:gd name="connsiteY17" fmla="*/ 1794299 h 3161288"/>
              <a:gd name="connsiteX18" fmla="*/ 2656301 w 5256049"/>
              <a:gd name="connsiteY18" fmla="*/ 917979 h 3161288"/>
              <a:gd name="connsiteX19" fmla="*/ 1625106 w 5256049"/>
              <a:gd name="connsiteY19" fmla="*/ 531577 h 3161288"/>
              <a:gd name="connsiteX20" fmla="*/ 1315986 w 5256049"/>
              <a:gd name="connsiteY20" fmla="*/ 740783 h 3161288"/>
              <a:gd name="connsiteX21" fmla="*/ 0 w 5256049"/>
              <a:gd name="connsiteY21" fmla="*/ 652066 h 3161288"/>
              <a:gd name="connsiteX22" fmla="*/ 1212240 w 5256049"/>
              <a:gd name="connsiteY22" fmla="*/ 514682 h 3161288"/>
              <a:gd name="connsiteX23" fmla="*/ 637046 w 5256049"/>
              <a:gd name="connsiteY23" fmla="*/ 248784 h 3161288"/>
              <a:gd name="connsiteX24" fmla="*/ 1821778 w 5256049"/>
              <a:gd name="connsiteY24" fmla="*/ 459840 h 3161288"/>
              <a:gd name="connsiteX25" fmla="*/ 2545249 w 5256049"/>
              <a:gd name="connsiteY25" fmla="*/ 0 h 3161288"/>
              <a:gd name="connsiteX0" fmla="*/ 2545249 w 6091057"/>
              <a:gd name="connsiteY0" fmla="*/ 0 h 3161288"/>
              <a:gd name="connsiteX1" fmla="*/ 2463552 w 6091057"/>
              <a:gd name="connsiteY1" fmla="*/ 225887 h 3161288"/>
              <a:gd name="connsiteX2" fmla="*/ 2937115 w 6091057"/>
              <a:gd name="connsiteY2" fmla="*/ 377507 h 3161288"/>
              <a:gd name="connsiteX3" fmla="*/ 2199589 w 6091057"/>
              <a:gd name="connsiteY3" fmla="*/ 191647 h 3161288"/>
              <a:gd name="connsiteX4" fmla="*/ 2081081 w 6091057"/>
              <a:gd name="connsiteY4" fmla="*/ 513838 h 3161288"/>
              <a:gd name="connsiteX5" fmla="*/ 2966075 w 6091057"/>
              <a:gd name="connsiteY5" fmla="*/ 799392 h 3161288"/>
              <a:gd name="connsiteX6" fmla="*/ 3494521 w 6091057"/>
              <a:gd name="connsiteY6" fmla="*/ 427396 h 3161288"/>
              <a:gd name="connsiteX7" fmla="*/ 3673614 w 6091057"/>
              <a:gd name="connsiteY7" fmla="*/ 681967 h 3161288"/>
              <a:gd name="connsiteX8" fmla="*/ 6085402 w 6091057"/>
              <a:gd name="connsiteY8" fmla="*/ 458328 h 3161288"/>
              <a:gd name="connsiteX9" fmla="*/ 4399379 w 6091057"/>
              <a:gd name="connsiteY9" fmla="*/ 750735 h 3161288"/>
              <a:gd name="connsiteX10" fmla="*/ 5189829 w 6091057"/>
              <a:gd name="connsiteY10" fmla="*/ 941932 h 3161288"/>
              <a:gd name="connsiteX11" fmla="*/ 3107347 w 6091057"/>
              <a:gd name="connsiteY11" fmla="*/ 873564 h 3161288"/>
              <a:gd name="connsiteX12" fmla="*/ 4364394 w 6091057"/>
              <a:gd name="connsiteY12" fmla="*/ 1324752 h 3161288"/>
              <a:gd name="connsiteX13" fmla="*/ 2907485 w 6091057"/>
              <a:gd name="connsiteY13" fmla="*/ 1930464 h 3161288"/>
              <a:gd name="connsiteX14" fmla="*/ 4629811 w 6091057"/>
              <a:gd name="connsiteY14" fmla="*/ 3161288 h 3161288"/>
              <a:gd name="connsiteX15" fmla="*/ 2335181 w 6091057"/>
              <a:gd name="connsiteY15" fmla="*/ 3145388 h 3161288"/>
              <a:gd name="connsiteX16" fmla="*/ 3016112 w 6091057"/>
              <a:gd name="connsiteY16" fmla="*/ 2911962 h 3161288"/>
              <a:gd name="connsiteX17" fmla="*/ 1966694 w 6091057"/>
              <a:gd name="connsiteY17" fmla="*/ 1794299 h 3161288"/>
              <a:gd name="connsiteX18" fmla="*/ 2656301 w 6091057"/>
              <a:gd name="connsiteY18" fmla="*/ 917979 h 3161288"/>
              <a:gd name="connsiteX19" fmla="*/ 1625106 w 6091057"/>
              <a:gd name="connsiteY19" fmla="*/ 531577 h 3161288"/>
              <a:gd name="connsiteX20" fmla="*/ 1315986 w 6091057"/>
              <a:gd name="connsiteY20" fmla="*/ 740783 h 3161288"/>
              <a:gd name="connsiteX21" fmla="*/ 0 w 6091057"/>
              <a:gd name="connsiteY21" fmla="*/ 652066 h 3161288"/>
              <a:gd name="connsiteX22" fmla="*/ 1212240 w 6091057"/>
              <a:gd name="connsiteY22" fmla="*/ 514682 h 3161288"/>
              <a:gd name="connsiteX23" fmla="*/ 637046 w 6091057"/>
              <a:gd name="connsiteY23" fmla="*/ 248784 h 3161288"/>
              <a:gd name="connsiteX24" fmla="*/ 1821778 w 6091057"/>
              <a:gd name="connsiteY24" fmla="*/ 459840 h 3161288"/>
              <a:gd name="connsiteX25" fmla="*/ 2545249 w 6091057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90571"/>
              <a:gd name="connsiteY0" fmla="*/ 0 h 3161288"/>
              <a:gd name="connsiteX1" fmla="*/ 2463552 w 6090571"/>
              <a:gd name="connsiteY1" fmla="*/ 225887 h 3161288"/>
              <a:gd name="connsiteX2" fmla="*/ 2937115 w 6090571"/>
              <a:gd name="connsiteY2" fmla="*/ 377507 h 3161288"/>
              <a:gd name="connsiteX3" fmla="*/ 2199589 w 6090571"/>
              <a:gd name="connsiteY3" fmla="*/ 191647 h 3161288"/>
              <a:gd name="connsiteX4" fmla="*/ 2081081 w 6090571"/>
              <a:gd name="connsiteY4" fmla="*/ 513838 h 3161288"/>
              <a:gd name="connsiteX5" fmla="*/ 2966075 w 6090571"/>
              <a:gd name="connsiteY5" fmla="*/ 799392 h 3161288"/>
              <a:gd name="connsiteX6" fmla="*/ 3494521 w 6090571"/>
              <a:gd name="connsiteY6" fmla="*/ 427396 h 3161288"/>
              <a:gd name="connsiteX7" fmla="*/ 3673614 w 6090571"/>
              <a:gd name="connsiteY7" fmla="*/ 681967 h 3161288"/>
              <a:gd name="connsiteX8" fmla="*/ 6085402 w 6090571"/>
              <a:gd name="connsiteY8" fmla="*/ 458328 h 3161288"/>
              <a:gd name="connsiteX9" fmla="*/ 4371148 w 6090571"/>
              <a:gd name="connsiteY9" fmla="*/ 728503 h 3161288"/>
              <a:gd name="connsiteX10" fmla="*/ 4526416 w 6090571"/>
              <a:gd name="connsiteY10" fmla="*/ 1017522 h 3161288"/>
              <a:gd name="connsiteX11" fmla="*/ 3107347 w 6090571"/>
              <a:gd name="connsiteY11" fmla="*/ 873564 h 3161288"/>
              <a:gd name="connsiteX12" fmla="*/ 4364394 w 6090571"/>
              <a:gd name="connsiteY12" fmla="*/ 1324752 h 3161288"/>
              <a:gd name="connsiteX13" fmla="*/ 2907485 w 6090571"/>
              <a:gd name="connsiteY13" fmla="*/ 1930464 h 3161288"/>
              <a:gd name="connsiteX14" fmla="*/ 4629811 w 6090571"/>
              <a:gd name="connsiteY14" fmla="*/ 3161288 h 3161288"/>
              <a:gd name="connsiteX15" fmla="*/ 2335181 w 6090571"/>
              <a:gd name="connsiteY15" fmla="*/ 3145388 h 3161288"/>
              <a:gd name="connsiteX16" fmla="*/ 3016112 w 6090571"/>
              <a:gd name="connsiteY16" fmla="*/ 2911962 h 3161288"/>
              <a:gd name="connsiteX17" fmla="*/ 1966694 w 6090571"/>
              <a:gd name="connsiteY17" fmla="*/ 1794299 h 3161288"/>
              <a:gd name="connsiteX18" fmla="*/ 2656301 w 6090571"/>
              <a:gd name="connsiteY18" fmla="*/ 917979 h 3161288"/>
              <a:gd name="connsiteX19" fmla="*/ 1625106 w 6090571"/>
              <a:gd name="connsiteY19" fmla="*/ 531577 h 3161288"/>
              <a:gd name="connsiteX20" fmla="*/ 1315986 w 6090571"/>
              <a:gd name="connsiteY20" fmla="*/ 740783 h 3161288"/>
              <a:gd name="connsiteX21" fmla="*/ 0 w 6090571"/>
              <a:gd name="connsiteY21" fmla="*/ 652066 h 3161288"/>
              <a:gd name="connsiteX22" fmla="*/ 1212240 w 6090571"/>
              <a:gd name="connsiteY22" fmla="*/ 514682 h 3161288"/>
              <a:gd name="connsiteX23" fmla="*/ 637046 w 6090571"/>
              <a:gd name="connsiteY23" fmla="*/ 248784 h 3161288"/>
              <a:gd name="connsiteX24" fmla="*/ 1821778 w 6090571"/>
              <a:gd name="connsiteY24" fmla="*/ 459840 h 3161288"/>
              <a:gd name="connsiteX25" fmla="*/ 2545249 w 6090571"/>
              <a:gd name="connsiteY25" fmla="*/ 0 h 3161288"/>
              <a:gd name="connsiteX0" fmla="*/ 2545249 w 6088247"/>
              <a:gd name="connsiteY0" fmla="*/ 0 h 3161288"/>
              <a:gd name="connsiteX1" fmla="*/ 2463552 w 6088247"/>
              <a:gd name="connsiteY1" fmla="*/ 225887 h 3161288"/>
              <a:gd name="connsiteX2" fmla="*/ 2937115 w 6088247"/>
              <a:gd name="connsiteY2" fmla="*/ 377507 h 3161288"/>
              <a:gd name="connsiteX3" fmla="*/ 2199589 w 6088247"/>
              <a:gd name="connsiteY3" fmla="*/ 191647 h 3161288"/>
              <a:gd name="connsiteX4" fmla="*/ 2081081 w 6088247"/>
              <a:gd name="connsiteY4" fmla="*/ 513838 h 3161288"/>
              <a:gd name="connsiteX5" fmla="*/ 2966075 w 6088247"/>
              <a:gd name="connsiteY5" fmla="*/ 799392 h 3161288"/>
              <a:gd name="connsiteX6" fmla="*/ 3494521 w 6088247"/>
              <a:gd name="connsiteY6" fmla="*/ 427396 h 3161288"/>
              <a:gd name="connsiteX7" fmla="*/ 3673614 w 6088247"/>
              <a:gd name="connsiteY7" fmla="*/ 681967 h 3161288"/>
              <a:gd name="connsiteX8" fmla="*/ 6085402 w 6088247"/>
              <a:gd name="connsiteY8" fmla="*/ 458328 h 3161288"/>
              <a:gd name="connsiteX9" fmla="*/ 4371148 w 6088247"/>
              <a:gd name="connsiteY9" fmla="*/ 728503 h 3161288"/>
              <a:gd name="connsiteX10" fmla="*/ 4526416 w 6088247"/>
              <a:gd name="connsiteY10" fmla="*/ 1017522 h 3161288"/>
              <a:gd name="connsiteX11" fmla="*/ 3107347 w 6088247"/>
              <a:gd name="connsiteY11" fmla="*/ 873564 h 3161288"/>
              <a:gd name="connsiteX12" fmla="*/ 4364394 w 6088247"/>
              <a:gd name="connsiteY12" fmla="*/ 1324752 h 3161288"/>
              <a:gd name="connsiteX13" fmla="*/ 2907485 w 6088247"/>
              <a:gd name="connsiteY13" fmla="*/ 1930464 h 3161288"/>
              <a:gd name="connsiteX14" fmla="*/ 4629811 w 6088247"/>
              <a:gd name="connsiteY14" fmla="*/ 3161288 h 3161288"/>
              <a:gd name="connsiteX15" fmla="*/ 2335181 w 6088247"/>
              <a:gd name="connsiteY15" fmla="*/ 3145388 h 3161288"/>
              <a:gd name="connsiteX16" fmla="*/ 3016112 w 6088247"/>
              <a:gd name="connsiteY16" fmla="*/ 2911962 h 3161288"/>
              <a:gd name="connsiteX17" fmla="*/ 1966694 w 6088247"/>
              <a:gd name="connsiteY17" fmla="*/ 1794299 h 3161288"/>
              <a:gd name="connsiteX18" fmla="*/ 2656301 w 6088247"/>
              <a:gd name="connsiteY18" fmla="*/ 917979 h 3161288"/>
              <a:gd name="connsiteX19" fmla="*/ 1625106 w 6088247"/>
              <a:gd name="connsiteY19" fmla="*/ 531577 h 3161288"/>
              <a:gd name="connsiteX20" fmla="*/ 1315986 w 6088247"/>
              <a:gd name="connsiteY20" fmla="*/ 740783 h 3161288"/>
              <a:gd name="connsiteX21" fmla="*/ 0 w 6088247"/>
              <a:gd name="connsiteY21" fmla="*/ 652066 h 3161288"/>
              <a:gd name="connsiteX22" fmla="*/ 1212240 w 6088247"/>
              <a:gd name="connsiteY22" fmla="*/ 514682 h 3161288"/>
              <a:gd name="connsiteX23" fmla="*/ 637046 w 6088247"/>
              <a:gd name="connsiteY23" fmla="*/ 248784 h 3161288"/>
              <a:gd name="connsiteX24" fmla="*/ 1821778 w 6088247"/>
              <a:gd name="connsiteY24" fmla="*/ 459840 h 3161288"/>
              <a:gd name="connsiteX25" fmla="*/ 2545249 w 6088247"/>
              <a:gd name="connsiteY25" fmla="*/ 0 h 3161288"/>
              <a:gd name="connsiteX0" fmla="*/ 2545249 w 6089957"/>
              <a:gd name="connsiteY0" fmla="*/ 0 h 3161288"/>
              <a:gd name="connsiteX1" fmla="*/ 2463552 w 6089957"/>
              <a:gd name="connsiteY1" fmla="*/ 225887 h 3161288"/>
              <a:gd name="connsiteX2" fmla="*/ 2937115 w 6089957"/>
              <a:gd name="connsiteY2" fmla="*/ 377507 h 3161288"/>
              <a:gd name="connsiteX3" fmla="*/ 2199589 w 6089957"/>
              <a:gd name="connsiteY3" fmla="*/ 191647 h 3161288"/>
              <a:gd name="connsiteX4" fmla="*/ 2081081 w 6089957"/>
              <a:gd name="connsiteY4" fmla="*/ 513838 h 3161288"/>
              <a:gd name="connsiteX5" fmla="*/ 2966075 w 6089957"/>
              <a:gd name="connsiteY5" fmla="*/ 799392 h 3161288"/>
              <a:gd name="connsiteX6" fmla="*/ 3494521 w 6089957"/>
              <a:gd name="connsiteY6" fmla="*/ 427396 h 3161288"/>
              <a:gd name="connsiteX7" fmla="*/ 3673614 w 6089957"/>
              <a:gd name="connsiteY7" fmla="*/ 681967 h 3161288"/>
              <a:gd name="connsiteX8" fmla="*/ 6085402 w 6089957"/>
              <a:gd name="connsiteY8" fmla="*/ 458328 h 3161288"/>
              <a:gd name="connsiteX9" fmla="*/ 4540530 w 6089957"/>
              <a:gd name="connsiteY9" fmla="*/ 768522 h 3161288"/>
              <a:gd name="connsiteX10" fmla="*/ 4526416 w 6089957"/>
              <a:gd name="connsiteY10" fmla="*/ 1017522 h 3161288"/>
              <a:gd name="connsiteX11" fmla="*/ 3107347 w 6089957"/>
              <a:gd name="connsiteY11" fmla="*/ 873564 h 3161288"/>
              <a:gd name="connsiteX12" fmla="*/ 4364394 w 6089957"/>
              <a:gd name="connsiteY12" fmla="*/ 1324752 h 3161288"/>
              <a:gd name="connsiteX13" fmla="*/ 2907485 w 6089957"/>
              <a:gd name="connsiteY13" fmla="*/ 1930464 h 3161288"/>
              <a:gd name="connsiteX14" fmla="*/ 4629811 w 6089957"/>
              <a:gd name="connsiteY14" fmla="*/ 3161288 h 3161288"/>
              <a:gd name="connsiteX15" fmla="*/ 2335181 w 6089957"/>
              <a:gd name="connsiteY15" fmla="*/ 3145388 h 3161288"/>
              <a:gd name="connsiteX16" fmla="*/ 3016112 w 6089957"/>
              <a:gd name="connsiteY16" fmla="*/ 2911962 h 3161288"/>
              <a:gd name="connsiteX17" fmla="*/ 1966694 w 6089957"/>
              <a:gd name="connsiteY17" fmla="*/ 1794299 h 3161288"/>
              <a:gd name="connsiteX18" fmla="*/ 2656301 w 6089957"/>
              <a:gd name="connsiteY18" fmla="*/ 917979 h 3161288"/>
              <a:gd name="connsiteX19" fmla="*/ 1625106 w 6089957"/>
              <a:gd name="connsiteY19" fmla="*/ 531577 h 3161288"/>
              <a:gd name="connsiteX20" fmla="*/ 1315986 w 6089957"/>
              <a:gd name="connsiteY20" fmla="*/ 740783 h 3161288"/>
              <a:gd name="connsiteX21" fmla="*/ 0 w 6089957"/>
              <a:gd name="connsiteY21" fmla="*/ 652066 h 3161288"/>
              <a:gd name="connsiteX22" fmla="*/ 1212240 w 6089957"/>
              <a:gd name="connsiteY22" fmla="*/ 514682 h 3161288"/>
              <a:gd name="connsiteX23" fmla="*/ 637046 w 6089957"/>
              <a:gd name="connsiteY23" fmla="*/ 248784 h 3161288"/>
              <a:gd name="connsiteX24" fmla="*/ 1821778 w 6089957"/>
              <a:gd name="connsiteY24" fmla="*/ 459840 h 3161288"/>
              <a:gd name="connsiteX25" fmla="*/ 2545249 w 6089957"/>
              <a:gd name="connsiteY25" fmla="*/ 0 h 3161288"/>
              <a:gd name="connsiteX0" fmla="*/ 2545249 w 6089696"/>
              <a:gd name="connsiteY0" fmla="*/ 0 h 3161288"/>
              <a:gd name="connsiteX1" fmla="*/ 2463552 w 6089696"/>
              <a:gd name="connsiteY1" fmla="*/ 225887 h 3161288"/>
              <a:gd name="connsiteX2" fmla="*/ 2937115 w 6089696"/>
              <a:gd name="connsiteY2" fmla="*/ 377507 h 3161288"/>
              <a:gd name="connsiteX3" fmla="*/ 2199589 w 6089696"/>
              <a:gd name="connsiteY3" fmla="*/ 191647 h 3161288"/>
              <a:gd name="connsiteX4" fmla="*/ 2081081 w 6089696"/>
              <a:gd name="connsiteY4" fmla="*/ 513838 h 3161288"/>
              <a:gd name="connsiteX5" fmla="*/ 2966075 w 6089696"/>
              <a:gd name="connsiteY5" fmla="*/ 799392 h 3161288"/>
              <a:gd name="connsiteX6" fmla="*/ 3494521 w 6089696"/>
              <a:gd name="connsiteY6" fmla="*/ 427396 h 3161288"/>
              <a:gd name="connsiteX7" fmla="*/ 3673614 w 6089696"/>
              <a:gd name="connsiteY7" fmla="*/ 681967 h 3161288"/>
              <a:gd name="connsiteX8" fmla="*/ 6085402 w 6089696"/>
              <a:gd name="connsiteY8" fmla="*/ 458328 h 3161288"/>
              <a:gd name="connsiteX9" fmla="*/ 4540530 w 6089696"/>
              <a:gd name="connsiteY9" fmla="*/ 768522 h 3161288"/>
              <a:gd name="connsiteX10" fmla="*/ 4526416 w 6089696"/>
              <a:gd name="connsiteY10" fmla="*/ 1017522 h 3161288"/>
              <a:gd name="connsiteX11" fmla="*/ 3107347 w 6089696"/>
              <a:gd name="connsiteY11" fmla="*/ 873564 h 3161288"/>
              <a:gd name="connsiteX12" fmla="*/ 4364394 w 6089696"/>
              <a:gd name="connsiteY12" fmla="*/ 1324752 h 3161288"/>
              <a:gd name="connsiteX13" fmla="*/ 2907485 w 6089696"/>
              <a:gd name="connsiteY13" fmla="*/ 1930464 h 3161288"/>
              <a:gd name="connsiteX14" fmla="*/ 4629811 w 6089696"/>
              <a:gd name="connsiteY14" fmla="*/ 3161288 h 3161288"/>
              <a:gd name="connsiteX15" fmla="*/ 2335181 w 6089696"/>
              <a:gd name="connsiteY15" fmla="*/ 3145388 h 3161288"/>
              <a:gd name="connsiteX16" fmla="*/ 3016112 w 6089696"/>
              <a:gd name="connsiteY16" fmla="*/ 2911962 h 3161288"/>
              <a:gd name="connsiteX17" fmla="*/ 1966694 w 6089696"/>
              <a:gd name="connsiteY17" fmla="*/ 1794299 h 3161288"/>
              <a:gd name="connsiteX18" fmla="*/ 2656301 w 6089696"/>
              <a:gd name="connsiteY18" fmla="*/ 917979 h 3161288"/>
              <a:gd name="connsiteX19" fmla="*/ 1625106 w 6089696"/>
              <a:gd name="connsiteY19" fmla="*/ 531577 h 3161288"/>
              <a:gd name="connsiteX20" fmla="*/ 1315986 w 6089696"/>
              <a:gd name="connsiteY20" fmla="*/ 740783 h 3161288"/>
              <a:gd name="connsiteX21" fmla="*/ 0 w 6089696"/>
              <a:gd name="connsiteY21" fmla="*/ 652066 h 3161288"/>
              <a:gd name="connsiteX22" fmla="*/ 1212240 w 6089696"/>
              <a:gd name="connsiteY22" fmla="*/ 514682 h 3161288"/>
              <a:gd name="connsiteX23" fmla="*/ 637046 w 6089696"/>
              <a:gd name="connsiteY23" fmla="*/ 248784 h 3161288"/>
              <a:gd name="connsiteX24" fmla="*/ 1821778 w 6089696"/>
              <a:gd name="connsiteY24" fmla="*/ 459840 h 3161288"/>
              <a:gd name="connsiteX25" fmla="*/ 2545249 w 6089696"/>
              <a:gd name="connsiteY25" fmla="*/ 0 h 3161288"/>
              <a:gd name="connsiteX0" fmla="*/ 2545249 w 6091957"/>
              <a:gd name="connsiteY0" fmla="*/ 0 h 3161288"/>
              <a:gd name="connsiteX1" fmla="*/ 2463552 w 6091957"/>
              <a:gd name="connsiteY1" fmla="*/ 225887 h 3161288"/>
              <a:gd name="connsiteX2" fmla="*/ 2937115 w 6091957"/>
              <a:gd name="connsiteY2" fmla="*/ 377507 h 3161288"/>
              <a:gd name="connsiteX3" fmla="*/ 2199589 w 6091957"/>
              <a:gd name="connsiteY3" fmla="*/ 191647 h 3161288"/>
              <a:gd name="connsiteX4" fmla="*/ 2081081 w 6091957"/>
              <a:gd name="connsiteY4" fmla="*/ 513838 h 3161288"/>
              <a:gd name="connsiteX5" fmla="*/ 2966075 w 6091957"/>
              <a:gd name="connsiteY5" fmla="*/ 799392 h 3161288"/>
              <a:gd name="connsiteX6" fmla="*/ 3494521 w 6091957"/>
              <a:gd name="connsiteY6" fmla="*/ 427396 h 3161288"/>
              <a:gd name="connsiteX7" fmla="*/ 3673614 w 6091957"/>
              <a:gd name="connsiteY7" fmla="*/ 681967 h 3161288"/>
              <a:gd name="connsiteX8" fmla="*/ 6085402 w 6091957"/>
              <a:gd name="connsiteY8" fmla="*/ 458328 h 3161288"/>
              <a:gd name="connsiteX9" fmla="*/ 4540530 w 6091957"/>
              <a:gd name="connsiteY9" fmla="*/ 768522 h 3161288"/>
              <a:gd name="connsiteX10" fmla="*/ 4526416 w 6091957"/>
              <a:gd name="connsiteY10" fmla="*/ 1017522 h 3161288"/>
              <a:gd name="connsiteX11" fmla="*/ 3107347 w 6091957"/>
              <a:gd name="connsiteY11" fmla="*/ 873564 h 3161288"/>
              <a:gd name="connsiteX12" fmla="*/ 4364394 w 6091957"/>
              <a:gd name="connsiteY12" fmla="*/ 1324752 h 3161288"/>
              <a:gd name="connsiteX13" fmla="*/ 2907485 w 6091957"/>
              <a:gd name="connsiteY13" fmla="*/ 1930464 h 3161288"/>
              <a:gd name="connsiteX14" fmla="*/ 4629811 w 6091957"/>
              <a:gd name="connsiteY14" fmla="*/ 3161288 h 3161288"/>
              <a:gd name="connsiteX15" fmla="*/ 2335181 w 6091957"/>
              <a:gd name="connsiteY15" fmla="*/ 3145388 h 3161288"/>
              <a:gd name="connsiteX16" fmla="*/ 3016112 w 6091957"/>
              <a:gd name="connsiteY16" fmla="*/ 2911962 h 3161288"/>
              <a:gd name="connsiteX17" fmla="*/ 1966694 w 6091957"/>
              <a:gd name="connsiteY17" fmla="*/ 1794299 h 3161288"/>
              <a:gd name="connsiteX18" fmla="*/ 2656301 w 6091957"/>
              <a:gd name="connsiteY18" fmla="*/ 917979 h 3161288"/>
              <a:gd name="connsiteX19" fmla="*/ 1625106 w 6091957"/>
              <a:gd name="connsiteY19" fmla="*/ 531577 h 3161288"/>
              <a:gd name="connsiteX20" fmla="*/ 1315986 w 6091957"/>
              <a:gd name="connsiteY20" fmla="*/ 740783 h 3161288"/>
              <a:gd name="connsiteX21" fmla="*/ 0 w 6091957"/>
              <a:gd name="connsiteY21" fmla="*/ 652066 h 3161288"/>
              <a:gd name="connsiteX22" fmla="*/ 1212240 w 6091957"/>
              <a:gd name="connsiteY22" fmla="*/ 514682 h 3161288"/>
              <a:gd name="connsiteX23" fmla="*/ 637046 w 6091957"/>
              <a:gd name="connsiteY23" fmla="*/ 248784 h 3161288"/>
              <a:gd name="connsiteX24" fmla="*/ 1821778 w 6091957"/>
              <a:gd name="connsiteY24" fmla="*/ 459840 h 3161288"/>
              <a:gd name="connsiteX25" fmla="*/ 2545249 w 6091957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69955 w 6254783"/>
              <a:gd name="connsiteY9" fmla="*/ 80409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69848"/>
              <a:gd name="connsiteY0" fmla="*/ 0 h 3161288"/>
              <a:gd name="connsiteX1" fmla="*/ 2463552 w 6269848"/>
              <a:gd name="connsiteY1" fmla="*/ 225887 h 3161288"/>
              <a:gd name="connsiteX2" fmla="*/ 2937115 w 6269848"/>
              <a:gd name="connsiteY2" fmla="*/ 377507 h 3161288"/>
              <a:gd name="connsiteX3" fmla="*/ 2199589 w 6269848"/>
              <a:gd name="connsiteY3" fmla="*/ 191647 h 3161288"/>
              <a:gd name="connsiteX4" fmla="*/ 2081081 w 6269848"/>
              <a:gd name="connsiteY4" fmla="*/ 513838 h 3161288"/>
              <a:gd name="connsiteX5" fmla="*/ 2966075 w 6269848"/>
              <a:gd name="connsiteY5" fmla="*/ 799392 h 3161288"/>
              <a:gd name="connsiteX6" fmla="*/ 3452174 w 6269848"/>
              <a:gd name="connsiteY6" fmla="*/ 467414 h 3161288"/>
              <a:gd name="connsiteX7" fmla="*/ 4195879 w 6269848"/>
              <a:gd name="connsiteY7" fmla="*/ 646395 h 3161288"/>
              <a:gd name="connsiteX8" fmla="*/ 6254783 w 6269848"/>
              <a:gd name="connsiteY8" fmla="*/ 520578 h 3161288"/>
              <a:gd name="connsiteX9" fmla="*/ 5076903 w 6269848"/>
              <a:gd name="connsiteY9" fmla="*/ 479500 h 3161288"/>
              <a:gd name="connsiteX10" fmla="*/ 4102963 w 6269848"/>
              <a:gd name="connsiteY10" fmla="*/ 790754 h 3161288"/>
              <a:gd name="connsiteX11" fmla="*/ 3975928 w 6269848"/>
              <a:gd name="connsiteY11" fmla="*/ 973057 h 3161288"/>
              <a:gd name="connsiteX12" fmla="*/ 3065002 w 6269848"/>
              <a:gd name="connsiteY12" fmla="*/ 900243 h 3161288"/>
              <a:gd name="connsiteX13" fmla="*/ 4364394 w 6269848"/>
              <a:gd name="connsiteY13" fmla="*/ 1324752 h 3161288"/>
              <a:gd name="connsiteX14" fmla="*/ 2907485 w 6269848"/>
              <a:gd name="connsiteY14" fmla="*/ 1930464 h 3161288"/>
              <a:gd name="connsiteX15" fmla="*/ 4629811 w 6269848"/>
              <a:gd name="connsiteY15" fmla="*/ 3161288 h 3161288"/>
              <a:gd name="connsiteX16" fmla="*/ 2335181 w 6269848"/>
              <a:gd name="connsiteY16" fmla="*/ 3145388 h 3161288"/>
              <a:gd name="connsiteX17" fmla="*/ 3016112 w 6269848"/>
              <a:gd name="connsiteY17" fmla="*/ 2911962 h 3161288"/>
              <a:gd name="connsiteX18" fmla="*/ 1966694 w 6269848"/>
              <a:gd name="connsiteY18" fmla="*/ 1794299 h 3161288"/>
              <a:gd name="connsiteX19" fmla="*/ 2656301 w 6269848"/>
              <a:gd name="connsiteY19" fmla="*/ 917979 h 3161288"/>
              <a:gd name="connsiteX20" fmla="*/ 1625106 w 6269848"/>
              <a:gd name="connsiteY20" fmla="*/ 531577 h 3161288"/>
              <a:gd name="connsiteX21" fmla="*/ 1315986 w 6269848"/>
              <a:gd name="connsiteY21" fmla="*/ 740783 h 3161288"/>
              <a:gd name="connsiteX22" fmla="*/ 0 w 6269848"/>
              <a:gd name="connsiteY22" fmla="*/ 652066 h 3161288"/>
              <a:gd name="connsiteX23" fmla="*/ 1212240 w 6269848"/>
              <a:gd name="connsiteY23" fmla="*/ 514682 h 3161288"/>
              <a:gd name="connsiteX24" fmla="*/ 637046 w 6269848"/>
              <a:gd name="connsiteY24" fmla="*/ 248784 h 3161288"/>
              <a:gd name="connsiteX25" fmla="*/ 1821778 w 6269848"/>
              <a:gd name="connsiteY25" fmla="*/ 459840 h 3161288"/>
              <a:gd name="connsiteX26" fmla="*/ 2545249 w 6269848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84335"/>
              <a:gd name="connsiteY0" fmla="*/ 0 h 3161288"/>
              <a:gd name="connsiteX1" fmla="*/ 2463552 w 6284335"/>
              <a:gd name="connsiteY1" fmla="*/ 225887 h 3161288"/>
              <a:gd name="connsiteX2" fmla="*/ 2937115 w 6284335"/>
              <a:gd name="connsiteY2" fmla="*/ 377507 h 3161288"/>
              <a:gd name="connsiteX3" fmla="*/ 2199589 w 6284335"/>
              <a:gd name="connsiteY3" fmla="*/ 191647 h 3161288"/>
              <a:gd name="connsiteX4" fmla="*/ 2081081 w 6284335"/>
              <a:gd name="connsiteY4" fmla="*/ 513838 h 3161288"/>
              <a:gd name="connsiteX5" fmla="*/ 2966075 w 6284335"/>
              <a:gd name="connsiteY5" fmla="*/ 799392 h 3161288"/>
              <a:gd name="connsiteX6" fmla="*/ 3452174 w 6284335"/>
              <a:gd name="connsiteY6" fmla="*/ 467414 h 3161288"/>
              <a:gd name="connsiteX7" fmla="*/ 4195879 w 6284335"/>
              <a:gd name="connsiteY7" fmla="*/ 646395 h 3161288"/>
              <a:gd name="connsiteX8" fmla="*/ 6254783 w 6284335"/>
              <a:gd name="connsiteY8" fmla="*/ 520578 h 3161288"/>
              <a:gd name="connsiteX9" fmla="*/ 5613279 w 6284335"/>
              <a:gd name="connsiteY9" fmla="*/ 408357 h 3161288"/>
              <a:gd name="connsiteX10" fmla="*/ 4102963 w 6284335"/>
              <a:gd name="connsiteY10" fmla="*/ 790754 h 3161288"/>
              <a:gd name="connsiteX11" fmla="*/ 3975928 w 6284335"/>
              <a:gd name="connsiteY11" fmla="*/ 973057 h 3161288"/>
              <a:gd name="connsiteX12" fmla="*/ 3065002 w 6284335"/>
              <a:gd name="connsiteY12" fmla="*/ 900243 h 3161288"/>
              <a:gd name="connsiteX13" fmla="*/ 4364394 w 6284335"/>
              <a:gd name="connsiteY13" fmla="*/ 1324752 h 3161288"/>
              <a:gd name="connsiteX14" fmla="*/ 2907485 w 6284335"/>
              <a:gd name="connsiteY14" fmla="*/ 1930464 h 3161288"/>
              <a:gd name="connsiteX15" fmla="*/ 4629811 w 6284335"/>
              <a:gd name="connsiteY15" fmla="*/ 3161288 h 3161288"/>
              <a:gd name="connsiteX16" fmla="*/ 2335181 w 6284335"/>
              <a:gd name="connsiteY16" fmla="*/ 3145388 h 3161288"/>
              <a:gd name="connsiteX17" fmla="*/ 3016112 w 6284335"/>
              <a:gd name="connsiteY17" fmla="*/ 2911962 h 3161288"/>
              <a:gd name="connsiteX18" fmla="*/ 1966694 w 6284335"/>
              <a:gd name="connsiteY18" fmla="*/ 1794299 h 3161288"/>
              <a:gd name="connsiteX19" fmla="*/ 2656301 w 6284335"/>
              <a:gd name="connsiteY19" fmla="*/ 917979 h 3161288"/>
              <a:gd name="connsiteX20" fmla="*/ 1625106 w 6284335"/>
              <a:gd name="connsiteY20" fmla="*/ 531577 h 3161288"/>
              <a:gd name="connsiteX21" fmla="*/ 1315986 w 6284335"/>
              <a:gd name="connsiteY21" fmla="*/ 740783 h 3161288"/>
              <a:gd name="connsiteX22" fmla="*/ 0 w 6284335"/>
              <a:gd name="connsiteY22" fmla="*/ 652066 h 3161288"/>
              <a:gd name="connsiteX23" fmla="*/ 1212240 w 6284335"/>
              <a:gd name="connsiteY23" fmla="*/ 514682 h 3161288"/>
              <a:gd name="connsiteX24" fmla="*/ 637046 w 6284335"/>
              <a:gd name="connsiteY24" fmla="*/ 248784 h 3161288"/>
              <a:gd name="connsiteX25" fmla="*/ 1821778 w 6284335"/>
              <a:gd name="connsiteY25" fmla="*/ 459840 h 3161288"/>
              <a:gd name="connsiteX26" fmla="*/ 2545249 w 6284335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102963 w 6254783"/>
              <a:gd name="connsiteY10" fmla="*/ 790754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09827 w 6254783"/>
              <a:gd name="connsiteY6" fmla="*/ 498540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441728 w 5613280"/>
              <a:gd name="connsiteY9" fmla="*/ 811504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236164"/>
              <a:gd name="connsiteY0" fmla="*/ 0 h 3161288"/>
              <a:gd name="connsiteX1" fmla="*/ 2463552 w 5236164"/>
              <a:gd name="connsiteY1" fmla="*/ 225887 h 3161288"/>
              <a:gd name="connsiteX2" fmla="*/ 2937115 w 5236164"/>
              <a:gd name="connsiteY2" fmla="*/ 377507 h 3161288"/>
              <a:gd name="connsiteX3" fmla="*/ 2199589 w 5236164"/>
              <a:gd name="connsiteY3" fmla="*/ 191647 h 3161288"/>
              <a:gd name="connsiteX4" fmla="*/ 2081081 w 5236164"/>
              <a:gd name="connsiteY4" fmla="*/ 513838 h 3161288"/>
              <a:gd name="connsiteX5" fmla="*/ 2839040 w 5236164"/>
              <a:gd name="connsiteY5" fmla="*/ 786052 h 3161288"/>
              <a:gd name="connsiteX6" fmla="*/ 2958141 w 5236164"/>
              <a:gd name="connsiteY6" fmla="*/ 540040 h 3161288"/>
              <a:gd name="connsiteX7" fmla="*/ 3330148 w 5236164"/>
              <a:gd name="connsiteY7" fmla="*/ 773860 h 3161288"/>
              <a:gd name="connsiteX8" fmla="*/ 5142774 w 5236164"/>
              <a:gd name="connsiteY8" fmla="*/ 544715 h 3161288"/>
              <a:gd name="connsiteX9" fmla="*/ 4916928 w 5236164"/>
              <a:gd name="connsiteY9" fmla="*/ 725538 h 3161288"/>
              <a:gd name="connsiteX10" fmla="*/ 4413497 w 5236164"/>
              <a:gd name="connsiteY10" fmla="*/ 873754 h 3161288"/>
              <a:gd name="connsiteX11" fmla="*/ 3627754 w 5236164"/>
              <a:gd name="connsiteY11" fmla="*/ 1014558 h 3161288"/>
              <a:gd name="connsiteX12" fmla="*/ 3046182 w 5236164"/>
              <a:gd name="connsiteY12" fmla="*/ 1178889 h 3161288"/>
              <a:gd name="connsiteX13" fmla="*/ 4364394 w 5236164"/>
              <a:gd name="connsiteY13" fmla="*/ 1324752 h 3161288"/>
              <a:gd name="connsiteX14" fmla="*/ 2907485 w 5236164"/>
              <a:gd name="connsiteY14" fmla="*/ 1930464 h 3161288"/>
              <a:gd name="connsiteX15" fmla="*/ 4629811 w 5236164"/>
              <a:gd name="connsiteY15" fmla="*/ 3161288 h 3161288"/>
              <a:gd name="connsiteX16" fmla="*/ 2335181 w 5236164"/>
              <a:gd name="connsiteY16" fmla="*/ 3145388 h 3161288"/>
              <a:gd name="connsiteX17" fmla="*/ 3016112 w 5236164"/>
              <a:gd name="connsiteY17" fmla="*/ 2911962 h 3161288"/>
              <a:gd name="connsiteX18" fmla="*/ 1966694 w 5236164"/>
              <a:gd name="connsiteY18" fmla="*/ 1794299 h 3161288"/>
              <a:gd name="connsiteX19" fmla="*/ 2656301 w 5236164"/>
              <a:gd name="connsiteY19" fmla="*/ 917979 h 3161288"/>
              <a:gd name="connsiteX20" fmla="*/ 1625106 w 5236164"/>
              <a:gd name="connsiteY20" fmla="*/ 531577 h 3161288"/>
              <a:gd name="connsiteX21" fmla="*/ 1315986 w 5236164"/>
              <a:gd name="connsiteY21" fmla="*/ 740783 h 3161288"/>
              <a:gd name="connsiteX22" fmla="*/ 0 w 5236164"/>
              <a:gd name="connsiteY22" fmla="*/ 652066 h 3161288"/>
              <a:gd name="connsiteX23" fmla="*/ 1212240 w 5236164"/>
              <a:gd name="connsiteY23" fmla="*/ 514682 h 3161288"/>
              <a:gd name="connsiteX24" fmla="*/ 637046 w 5236164"/>
              <a:gd name="connsiteY24" fmla="*/ 248784 h 3161288"/>
              <a:gd name="connsiteX25" fmla="*/ 1821778 w 5236164"/>
              <a:gd name="connsiteY25" fmla="*/ 459840 h 3161288"/>
              <a:gd name="connsiteX26" fmla="*/ 2545249 w 5236164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413497 w 5193553"/>
              <a:gd name="connsiteY10" fmla="*/ 873754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147838 w 5193553"/>
              <a:gd name="connsiteY11" fmla="*/ 93452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79087"/>
              <a:gd name="connsiteY0" fmla="*/ 0 h 3161288"/>
              <a:gd name="connsiteX1" fmla="*/ 2463552 w 5179087"/>
              <a:gd name="connsiteY1" fmla="*/ 225887 h 3161288"/>
              <a:gd name="connsiteX2" fmla="*/ 2937115 w 5179087"/>
              <a:gd name="connsiteY2" fmla="*/ 377507 h 3161288"/>
              <a:gd name="connsiteX3" fmla="*/ 2199589 w 5179087"/>
              <a:gd name="connsiteY3" fmla="*/ 191647 h 3161288"/>
              <a:gd name="connsiteX4" fmla="*/ 2081081 w 5179087"/>
              <a:gd name="connsiteY4" fmla="*/ 513838 h 3161288"/>
              <a:gd name="connsiteX5" fmla="*/ 2839040 w 5179087"/>
              <a:gd name="connsiteY5" fmla="*/ 786052 h 3161288"/>
              <a:gd name="connsiteX6" fmla="*/ 3042832 w 5179087"/>
              <a:gd name="connsiteY6" fmla="*/ 563755 h 3161288"/>
              <a:gd name="connsiteX7" fmla="*/ 3320738 w 5179087"/>
              <a:gd name="connsiteY7" fmla="*/ 753110 h 3161288"/>
              <a:gd name="connsiteX8" fmla="*/ 5142774 w 5179087"/>
              <a:gd name="connsiteY8" fmla="*/ 544715 h 3161288"/>
              <a:gd name="connsiteX9" fmla="*/ 4022967 w 5179087"/>
              <a:gd name="connsiteY9" fmla="*/ 719609 h 3161288"/>
              <a:gd name="connsiteX10" fmla="*/ 4084143 w 5179087"/>
              <a:gd name="connsiteY10" fmla="*/ 867826 h 3161288"/>
              <a:gd name="connsiteX11" fmla="*/ 3204298 w 5179087"/>
              <a:gd name="connsiteY11" fmla="*/ 910808 h 3161288"/>
              <a:gd name="connsiteX12" fmla="*/ 3149693 w 5179087"/>
              <a:gd name="connsiteY12" fmla="*/ 1496071 h 3161288"/>
              <a:gd name="connsiteX13" fmla="*/ 4364394 w 5179087"/>
              <a:gd name="connsiteY13" fmla="*/ 1324752 h 3161288"/>
              <a:gd name="connsiteX14" fmla="*/ 2907485 w 5179087"/>
              <a:gd name="connsiteY14" fmla="*/ 1930464 h 3161288"/>
              <a:gd name="connsiteX15" fmla="*/ 4629811 w 5179087"/>
              <a:gd name="connsiteY15" fmla="*/ 3161288 h 3161288"/>
              <a:gd name="connsiteX16" fmla="*/ 2335181 w 5179087"/>
              <a:gd name="connsiteY16" fmla="*/ 3145388 h 3161288"/>
              <a:gd name="connsiteX17" fmla="*/ 3016112 w 5179087"/>
              <a:gd name="connsiteY17" fmla="*/ 2911962 h 3161288"/>
              <a:gd name="connsiteX18" fmla="*/ 1966694 w 5179087"/>
              <a:gd name="connsiteY18" fmla="*/ 1794299 h 3161288"/>
              <a:gd name="connsiteX19" fmla="*/ 2656301 w 5179087"/>
              <a:gd name="connsiteY19" fmla="*/ 917979 h 3161288"/>
              <a:gd name="connsiteX20" fmla="*/ 1625106 w 5179087"/>
              <a:gd name="connsiteY20" fmla="*/ 531577 h 3161288"/>
              <a:gd name="connsiteX21" fmla="*/ 1315986 w 5179087"/>
              <a:gd name="connsiteY21" fmla="*/ 740783 h 3161288"/>
              <a:gd name="connsiteX22" fmla="*/ 0 w 5179087"/>
              <a:gd name="connsiteY22" fmla="*/ 652066 h 3161288"/>
              <a:gd name="connsiteX23" fmla="*/ 1212240 w 5179087"/>
              <a:gd name="connsiteY23" fmla="*/ 514682 h 3161288"/>
              <a:gd name="connsiteX24" fmla="*/ 637046 w 5179087"/>
              <a:gd name="connsiteY24" fmla="*/ 248784 h 3161288"/>
              <a:gd name="connsiteX25" fmla="*/ 1821778 w 5179087"/>
              <a:gd name="connsiteY25" fmla="*/ 459840 h 3161288"/>
              <a:gd name="connsiteX26" fmla="*/ 2545249 w 5179087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383 h 3161671"/>
              <a:gd name="connsiteX1" fmla="*/ 2937115 w 4629812"/>
              <a:gd name="connsiteY1" fmla="*/ 377890 h 3161671"/>
              <a:gd name="connsiteX2" fmla="*/ 2199589 w 4629812"/>
              <a:gd name="connsiteY2" fmla="*/ 192030 h 3161671"/>
              <a:gd name="connsiteX3" fmla="*/ 2081081 w 4629812"/>
              <a:gd name="connsiteY3" fmla="*/ 514221 h 3161671"/>
              <a:gd name="connsiteX4" fmla="*/ 2839040 w 4629812"/>
              <a:gd name="connsiteY4" fmla="*/ 786435 h 3161671"/>
              <a:gd name="connsiteX5" fmla="*/ 3042832 w 4629812"/>
              <a:gd name="connsiteY5" fmla="*/ 564138 h 3161671"/>
              <a:gd name="connsiteX6" fmla="*/ 3793595 w 4629812"/>
              <a:gd name="connsiteY6" fmla="*/ 731260 h 3161671"/>
              <a:gd name="connsiteX7" fmla="*/ 4568757 w 4629812"/>
              <a:gd name="connsiteY7" fmla="*/ 583634 h 3161671"/>
              <a:gd name="connsiteX8" fmla="*/ 4093542 w 4629812"/>
              <a:gd name="connsiteY8" fmla="*/ 764456 h 3161671"/>
              <a:gd name="connsiteX9" fmla="*/ 3957108 w 4629812"/>
              <a:gd name="connsiteY9" fmla="*/ 892664 h 3161671"/>
              <a:gd name="connsiteX10" fmla="*/ 3161952 w 4629812"/>
              <a:gd name="connsiteY10" fmla="*/ 871172 h 3161671"/>
              <a:gd name="connsiteX11" fmla="*/ 3149693 w 4629812"/>
              <a:gd name="connsiteY11" fmla="*/ 1496454 h 3161671"/>
              <a:gd name="connsiteX12" fmla="*/ 4514955 w 4629812"/>
              <a:gd name="connsiteY12" fmla="*/ 1396279 h 3161671"/>
              <a:gd name="connsiteX13" fmla="*/ 2907485 w 4629812"/>
              <a:gd name="connsiteY13" fmla="*/ 1930847 h 3161671"/>
              <a:gd name="connsiteX14" fmla="*/ 4629811 w 4629812"/>
              <a:gd name="connsiteY14" fmla="*/ 3161671 h 3161671"/>
              <a:gd name="connsiteX15" fmla="*/ 2335181 w 4629812"/>
              <a:gd name="connsiteY15" fmla="*/ 3145771 h 3161671"/>
              <a:gd name="connsiteX16" fmla="*/ 3016112 w 4629812"/>
              <a:gd name="connsiteY16" fmla="*/ 2912345 h 3161671"/>
              <a:gd name="connsiteX17" fmla="*/ 1966694 w 4629812"/>
              <a:gd name="connsiteY17" fmla="*/ 1794682 h 3161671"/>
              <a:gd name="connsiteX18" fmla="*/ 2656301 w 4629812"/>
              <a:gd name="connsiteY18" fmla="*/ 918362 h 3161671"/>
              <a:gd name="connsiteX19" fmla="*/ 1625106 w 4629812"/>
              <a:gd name="connsiteY19" fmla="*/ 531960 h 3161671"/>
              <a:gd name="connsiteX20" fmla="*/ 1315986 w 4629812"/>
              <a:gd name="connsiteY20" fmla="*/ 741166 h 3161671"/>
              <a:gd name="connsiteX21" fmla="*/ 0 w 4629812"/>
              <a:gd name="connsiteY21" fmla="*/ 652449 h 3161671"/>
              <a:gd name="connsiteX22" fmla="*/ 1212240 w 4629812"/>
              <a:gd name="connsiteY22" fmla="*/ 515065 h 3161671"/>
              <a:gd name="connsiteX23" fmla="*/ 637046 w 4629812"/>
              <a:gd name="connsiteY23" fmla="*/ 249167 h 3161671"/>
              <a:gd name="connsiteX24" fmla="*/ 1821778 w 4629812"/>
              <a:gd name="connsiteY24" fmla="*/ 460223 h 3161671"/>
              <a:gd name="connsiteX25" fmla="*/ 2545249 w 4629812"/>
              <a:gd name="connsiteY25" fmla="*/ 383 h 3161671"/>
              <a:gd name="connsiteX0" fmla="*/ 2545249 w 4629812"/>
              <a:gd name="connsiteY0" fmla="*/ 447 h 3161735"/>
              <a:gd name="connsiteX1" fmla="*/ 2937115 w 4629812"/>
              <a:gd name="connsiteY1" fmla="*/ 377954 h 3161735"/>
              <a:gd name="connsiteX2" fmla="*/ 2081081 w 4629812"/>
              <a:gd name="connsiteY2" fmla="*/ 514285 h 3161735"/>
              <a:gd name="connsiteX3" fmla="*/ 2839040 w 4629812"/>
              <a:gd name="connsiteY3" fmla="*/ 786499 h 3161735"/>
              <a:gd name="connsiteX4" fmla="*/ 3042832 w 4629812"/>
              <a:gd name="connsiteY4" fmla="*/ 564202 h 3161735"/>
              <a:gd name="connsiteX5" fmla="*/ 3793595 w 4629812"/>
              <a:gd name="connsiteY5" fmla="*/ 731324 h 3161735"/>
              <a:gd name="connsiteX6" fmla="*/ 4568757 w 4629812"/>
              <a:gd name="connsiteY6" fmla="*/ 583698 h 3161735"/>
              <a:gd name="connsiteX7" fmla="*/ 4093542 w 4629812"/>
              <a:gd name="connsiteY7" fmla="*/ 764520 h 3161735"/>
              <a:gd name="connsiteX8" fmla="*/ 3957108 w 4629812"/>
              <a:gd name="connsiteY8" fmla="*/ 892728 h 3161735"/>
              <a:gd name="connsiteX9" fmla="*/ 3161952 w 4629812"/>
              <a:gd name="connsiteY9" fmla="*/ 871236 h 3161735"/>
              <a:gd name="connsiteX10" fmla="*/ 3149693 w 4629812"/>
              <a:gd name="connsiteY10" fmla="*/ 1496518 h 3161735"/>
              <a:gd name="connsiteX11" fmla="*/ 4514955 w 4629812"/>
              <a:gd name="connsiteY11" fmla="*/ 1396343 h 3161735"/>
              <a:gd name="connsiteX12" fmla="*/ 2907485 w 4629812"/>
              <a:gd name="connsiteY12" fmla="*/ 1930911 h 3161735"/>
              <a:gd name="connsiteX13" fmla="*/ 4629811 w 4629812"/>
              <a:gd name="connsiteY13" fmla="*/ 3161735 h 3161735"/>
              <a:gd name="connsiteX14" fmla="*/ 2335181 w 4629812"/>
              <a:gd name="connsiteY14" fmla="*/ 3145835 h 3161735"/>
              <a:gd name="connsiteX15" fmla="*/ 3016112 w 4629812"/>
              <a:gd name="connsiteY15" fmla="*/ 2912409 h 3161735"/>
              <a:gd name="connsiteX16" fmla="*/ 1966694 w 4629812"/>
              <a:gd name="connsiteY16" fmla="*/ 1794746 h 3161735"/>
              <a:gd name="connsiteX17" fmla="*/ 2656301 w 4629812"/>
              <a:gd name="connsiteY17" fmla="*/ 918426 h 3161735"/>
              <a:gd name="connsiteX18" fmla="*/ 1625106 w 4629812"/>
              <a:gd name="connsiteY18" fmla="*/ 532024 h 3161735"/>
              <a:gd name="connsiteX19" fmla="*/ 1315986 w 4629812"/>
              <a:gd name="connsiteY19" fmla="*/ 741230 h 3161735"/>
              <a:gd name="connsiteX20" fmla="*/ 0 w 4629812"/>
              <a:gd name="connsiteY20" fmla="*/ 652513 h 3161735"/>
              <a:gd name="connsiteX21" fmla="*/ 1212240 w 4629812"/>
              <a:gd name="connsiteY21" fmla="*/ 515129 h 3161735"/>
              <a:gd name="connsiteX22" fmla="*/ 637046 w 4629812"/>
              <a:gd name="connsiteY22" fmla="*/ 249231 h 3161735"/>
              <a:gd name="connsiteX23" fmla="*/ 1821778 w 4629812"/>
              <a:gd name="connsiteY23" fmla="*/ 460287 h 3161735"/>
              <a:gd name="connsiteX24" fmla="*/ 2545249 w 4629812"/>
              <a:gd name="connsiteY24" fmla="*/ 447 h 3161735"/>
              <a:gd name="connsiteX0" fmla="*/ 2545249 w 4629812"/>
              <a:gd name="connsiteY0" fmla="*/ 0 h 3161288"/>
              <a:gd name="connsiteX1" fmla="*/ 2081081 w 4629812"/>
              <a:gd name="connsiteY1" fmla="*/ 513838 h 3161288"/>
              <a:gd name="connsiteX2" fmla="*/ 2839040 w 4629812"/>
              <a:gd name="connsiteY2" fmla="*/ 786052 h 3161288"/>
              <a:gd name="connsiteX3" fmla="*/ 3042832 w 4629812"/>
              <a:gd name="connsiteY3" fmla="*/ 563755 h 3161288"/>
              <a:gd name="connsiteX4" fmla="*/ 3793595 w 4629812"/>
              <a:gd name="connsiteY4" fmla="*/ 730877 h 3161288"/>
              <a:gd name="connsiteX5" fmla="*/ 4568757 w 4629812"/>
              <a:gd name="connsiteY5" fmla="*/ 583251 h 3161288"/>
              <a:gd name="connsiteX6" fmla="*/ 4093542 w 4629812"/>
              <a:gd name="connsiteY6" fmla="*/ 764073 h 3161288"/>
              <a:gd name="connsiteX7" fmla="*/ 3957108 w 4629812"/>
              <a:gd name="connsiteY7" fmla="*/ 892281 h 3161288"/>
              <a:gd name="connsiteX8" fmla="*/ 3161952 w 4629812"/>
              <a:gd name="connsiteY8" fmla="*/ 870789 h 3161288"/>
              <a:gd name="connsiteX9" fmla="*/ 3149693 w 4629812"/>
              <a:gd name="connsiteY9" fmla="*/ 1496071 h 3161288"/>
              <a:gd name="connsiteX10" fmla="*/ 4514955 w 4629812"/>
              <a:gd name="connsiteY10" fmla="*/ 1395896 h 3161288"/>
              <a:gd name="connsiteX11" fmla="*/ 2907485 w 4629812"/>
              <a:gd name="connsiteY11" fmla="*/ 1930464 h 3161288"/>
              <a:gd name="connsiteX12" fmla="*/ 4629811 w 4629812"/>
              <a:gd name="connsiteY12" fmla="*/ 3161288 h 3161288"/>
              <a:gd name="connsiteX13" fmla="*/ 2335181 w 4629812"/>
              <a:gd name="connsiteY13" fmla="*/ 3145388 h 3161288"/>
              <a:gd name="connsiteX14" fmla="*/ 3016112 w 4629812"/>
              <a:gd name="connsiteY14" fmla="*/ 2911962 h 3161288"/>
              <a:gd name="connsiteX15" fmla="*/ 1966694 w 4629812"/>
              <a:gd name="connsiteY15" fmla="*/ 1794299 h 3161288"/>
              <a:gd name="connsiteX16" fmla="*/ 2656301 w 4629812"/>
              <a:gd name="connsiteY16" fmla="*/ 917979 h 3161288"/>
              <a:gd name="connsiteX17" fmla="*/ 1625106 w 4629812"/>
              <a:gd name="connsiteY17" fmla="*/ 531577 h 3161288"/>
              <a:gd name="connsiteX18" fmla="*/ 1315986 w 4629812"/>
              <a:gd name="connsiteY18" fmla="*/ 740783 h 3161288"/>
              <a:gd name="connsiteX19" fmla="*/ 0 w 4629812"/>
              <a:gd name="connsiteY19" fmla="*/ 652066 h 3161288"/>
              <a:gd name="connsiteX20" fmla="*/ 1212240 w 4629812"/>
              <a:gd name="connsiteY20" fmla="*/ 514682 h 3161288"/>
              <a:gd name="connsiteX21" fmla="*/ 637046 w 4629812"/>
              <a:gd name="connsiteY21" fmla="*/ 248784 h 3161288"/>
              <a:gd name="connsiteX22" fmla="*/ 1821778 w 4629812"/>
              <a:gd name="connsiteY22" fmla="*/ 459840 h 3161288"/>
              <a:gd name="connsiteX23" fmla="*/ 2545249 w 4629812"/>
              <a:gd name="connsiteY23" fmla="*/ 0 h 3161288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25106 w 4629812"/>
              <a:gd name="connsiteY17" fmla="*/ 286375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10989 w 4629812"/>
              <a:gd name="connsiteY17" fmla="*/ 215231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9 w 4629812"/>
              <a:gd name="connsiteY0" fmla="*/ 149453 h 2917598"/>
              <a:gd name="connsiteX1" fmla="*/ 2081081 w 4629812"/>
              <a:gd name="connsiteY1" fmla="*/ 270148 h 2917598"/>
              <a:gd name="connsiteX2" fmla="*/ 2839040 w 4629812"/>
              <a:gd name="connsiteY2" fmla="*/ 542362 h 2917598"/>
              <a:gd name="connsiteX3" fmla="*/ 3042832 w 4629812"/>
              <a:gd name="connsiteY3" fmla="*/ 320065 h 2917598"/>
              <a:gd name="connsiteX4" fmla="*/ 3793595 w 4629812"/>
              <a:gd name="connsiteY4" fmla="*/ 487187 h 2917598"/>
              <a:gd name="connsiteX5" fmla="*/ 4568757 w 4629812"/>
              <a:gd name="connsiteY5" fmla="*/ 339561 h 2917598"/>
              <a:gd name="connsiteX6" fmla="*/ 4093542 w 4629812"/>
              <a:gd name="connsiteY6" fmla="*/ 520383 h 2917598"/>
              <a:gd name="connsiteX7" fmla="*/ 3957108 w 4629812"/>
              <a:gd name="connsiteY7" fmla="*/ 648591 h 2917598"/>
              <a:gd name="connsiteX8" fmla="*/ 3161952 w 4629812"/>
              <a:gd name="connsiteY8" fmla="*/ 627099 h 2917598"/>
              <a:gd name="connsiteX9" fmla="*/ 3149693 w 4629812"/>
              <a:gd name="connsiteY9" fmla="*/ 1252381 h 2917598"/>
              <a:gd name="connsiteX10" fmla="*/ 4514955 w 4629812"/>
              <a:gd name="connsiteY10" fmla="*/ 1152206 h 2917598"/>
              <a:gd name="connsiteX11" fmla="*/ 2907485 w 4629812"/>
              <a:gd name="connsiteY11" fmla="*/ 1686774 h 2917598"/>
              <a:gd name="connsiteX12" fmla="*/ 4629811 w 4629812"/>
              <a:gd name="connsiteY12" fmla="*/ 2917598 h 2917598"/>
              <a:gd name="connsiteX13" fmla="*/ 2335181 w 4629812"/>
              <a:gd name="connsiteY13" fmla="*/ 2901698 h 2917598"/>
              <a:gd name="connsiteX14" fmla="*/ 3016112 w 4629812"/>
              <a:gd name="connsiteY14" fmla="*/ 2668272 h 2917598"/>
              <a:gd name="connsiteX15" fmla="*/ 1966694 w 4629812"/>
              <a:gd name="connsiteY15" fmla="*/ 1550609 h 2917598"/>
              <a:gd name="connsiteX16" fmla="*/ 2656301 w 4629812"/>
              <a:gd name="connsiteY16" fmla="*/ 674289 h 2917598"/>
              <a:gd name="connsiteX17" fmla="*/ 1610989 w 4629812"/>
              <a:gd name="connsiteY17" fmla="*/ 216743 h 2917598"/>
              <a:gd name="connsiteX18" fmla="*/ 1315986 w 4629812"/>
              <a:gd name="connsiteY18" fmla="*/ 497093 h 2917598"/>
              <a:gd name="connsiteX19" fmla="*/ 0 w 4629812"/>
              <a:gd name="connsiteY19" fmla="*/ 408376 h 2917598"/>
              <a:gd name="connsiteX20" fmla="*/ 1212240 w 4629812"/>
              <a:gd name="connsiteY20" fmla="*/ 270992 h 2917598"/>
              <a:gd name="connsiteX21" fmla="*/ 637046 w 4629812"/>
              <a:gd name="connsiteY21" fmla="*/ 5094 h 2917598"/>
              <a:gd name="connsiteX22" fmla="*/ 1821779 w 4629812"/>
              <a:gd name="connsiteY22" fmla="*/ 149453 h 2917598"/>
              <a:gd name="connsiteX0" fmla="*/ 1821779 w 4629812"/>
              <a:gd name="connsiteY0" fmla="*/ 149499 h 2917644"/>
              <a:gd name="connsiteX1" fmla="*/ 2208118 w 4629812"/>
              <a:gd name="connsiteY1" fmla="*/ 279087 h 2917644"/>
              <a:gd name="connsiteX2" fmla="*/ 2839040 w 4629812"/>
              <a:gd name="connsiteY2" fmla="*/ 542408 h 2917644"/>
              <a:gd name="connsiteX3" fmla="*/ 3042832 w 4629812"/>
              <a:gd name="connsiteY3" fmla="*/ 320111 h 2917644"/>
              <a:gd name="connsiteX4" fmla="*/ 3793595 w 4629812"/>
              <a:gd name="connsiteY4" fmla="*/ 487233 h 2917644"/>
              <a:gd name="connsiteX5" fmla="*/ 4568757 w 4629812"/>
              <a:gd name="connsiteY5" fmla="*/ 339607 h 2917644"/>
              <a:gd name="connsiteX6" fmla="*/ 4093542 w 4629812"/>
              <a:gd name="connsiteY6" fmla="*/ 520429 h 2917644"/>
              <a:gd name="connsiteX7" fmla="*/ 3957108 w 4629812"/>
              <a:gd name="connsiteY7" fmla="*/ 648637 h 2917644"/>
              <a:gd name="connsiteX8" fmla="*/ 3161952 w 4629812"/>
              <a:gd name="connsiteY8" fmla="*/ 627145 h 2917644"/>
              <a:gd name="connsiteX9" fmla="*/ 3149693 w 4629812"/>
              <a:gd name="connsiteY9" fmla="*/ 1252427 h 2917644"/>
              <a:gd name="connsiteX10" fmla="*/ 4514955 w 4629812"/>
              <a:gd name="connsiteY10" fmla="*/ 1152252 h 2917644"/>
              <a:gd name="connsiteX11" fmla="*/ 2907485 w 4629812"/>
              <a:gd name="connsiteY11" fmla="*/ 1686820 h 2917644"/>
              <a:gd name="connsiteX12" fmla="*/ 4629811 w 4629812"/>
              <a:gd name="connsiteY12" fmla="*/ 2917644 h 2917644"/>
              <a:gd name="connsiteX13" fmla="*/ 2335181 w 4629812"/>
              <a:gd name="connsiteY13" fmla="*/ 2901744 h 2917644"/>
              <a:gd name="connsiteX14" fmla="*/ 3016112 w 4629812"/>
              <a:gd name="connsiteY14" fmla="*/ 2668318 h 2917644"/>
              <a:gd name="connsiteX15" fmla="*/ 1966694 w 4629812"/>
              <a:gd name="connsiteY15" fmla="*/ 1550655 h 2917644"/>
              <a:gd name="connsiteX16" fmla="*/ 2656301 w 4629812"/>
              <a:gd name="connsiteY16" fmla="*/ 674335 h 2917644"/>
              <a:gd name="connsiteX17" fmla="*/ 1610989 w 4629812"/>
              <a:gd name="connsiteY17" fmla="*/ 216789 h 2917644"/>
              <a:gd name="connsiteX18" fmla="*/ 1315986 w 4629812"/>
              <a:gd name="connsiteY18" fmla="*/ 497139 h 2917644"/>
              <a:gd name="connsiteX19" fmla="*/ 0 w 4629812"/>
              <a:gd name="connsiteY19" fmla="*/ 408422 h 2917644"/>
              <a:gd name="connsiteX20" fmla="*/ 1212240 w 4629812"/>
              <a:gd name="connsiteY20" fmla="*/ 271038 h 2917644"/>
              <a:gd name="connsiteX21" fmla="*/ 637046 w 4629812"/>
              <a:gd name="connsiteY21" fmla="*/ 5140 h 2917644"/>
              <a:gd name="connsiteX22" fmla="*/ 1821779 w 4629812"/>
              <a:gd name="connsiteY22" fmla="*/ 149499 h 2917644"/>
              <a:gd name="connsiteX0" fmla="*/ 182177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821779 w 4629812"/>
              <a:gd name="connsiteY22" fmla="*/ 271943 h 3040088"/>
              <a:gd name="connsiteX0" fmla="*/ 158181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581819 w 4629812"/>
              <a:gd name="connsiteY22" fmla="*/ 271943 h 3040088"/>
              <a:gd name="connsiteX0" fmla="*/ 1793548 w 4629812"/>
              <a:gd name="connsiteY0" fmla="*/ 193272 h 3041453"/>
              <a:gd name="connsiteX1" fmla="*/ 2208118 w 4629812"/>
              <a:gd name="connsiteY1" fmla="*/ 402896 h 3041453"/>
              <a:gd name="connsiteX2" fmla="*/ 2839040 w 4629812"/>
              <a:gd name="connsiteY2" fmla="*/ 666217 h 3041453"/>
              <a:gd name="connsiteX3" fmla="*/ 3042832 w 4629812"/>
              <a:gd name="connsiteY3" fmla="*/ 443920 h 3041453"/>
              <a:gd name="connsiteX4" fmla="*/ 3793595 w 4629812"/>
              <a:gd name="connsiteY4" fmla="*/ 611042 h 3041453"/>
              <a:gd name="connsiteX5" fmla="*/ 4568757 w 4629812"/>
              <a:gd name="connsiteY5" fmla="*/ 463416 h 3041453"/>
              <a:gd name="connsiteX6" fmla="*/ 4093542 w 4629812"/>
              <a:gd name="connsiteY6" fmla="*/ 644238 h 3041453"/>
              <a:gd name="connsiteX7" fmla="*/ 3957108 w 4629812"/>
              <a:gd name="connsiteY7" fmla="*/ 772446 h 3041453"/>
              <a:gd name="connsiteX8" fmla="*/ 3161952 w 4629812"/>
              <a:gd name="connsiteY8" fmla="*/ 750954 h 3041453"/>
              <a:gd name="connsiteX9" fmla="*/ 3149693 w 4629812"/>
              <a:gd name="connsiteY9" fmla="*/ 1376236 h 3041453"/>
              <a:gd name="connsiteX10" fmla="*/ 4514955 w 4629812"/>
              <a:gd name="connsiteY10" fmla="*/ 1276061 h 3041453"/>
              <a:gd name="connsiteX11" fmla="*/ 2907485 w 4629812"/>
              <a:gd name="connsiteY11" fmla="*/ 1810629 h 3041453"/>
              <a:gd name="connsiteX12" fmla="*/ 4629811 w 4629812"/>
              <a:gd name="connsiteY12" fmla="*/ 3041453 h 3041453"/>
              <a:gd name="connsiteX13" fmla="*/ 2335181 w 4629812"/>
              <a:gd name="connsiteY13" fmla="*/ 3025553 h 3041453"/>
              <a:gd name="connsiteX14" fmla="*/ 3016112 w 4629812"/>
              <a:gd name="connsiteY14" fmla="*/ 2792127 h 3041453"/>
              <a:gd name="connsiteX15" fmla="*/ 1966694 w 4629812"/>
              <a:gd name="connsiteY15" fmla="*/ 1674464 h 3041453"/>
              <a:gd name="connsiteX16" fmla="*/ 2656301 w 4629812"/>
              <a:gd name="connsiteY16" fmla="*/ 798144 h 3041453"/>
              <a:gd name="connsiteX17" fmla="*/ 1610989 w 4629812"/>
              <a:gd name="connsiteY17" fmla="*/ 340598 h 3041453"/>
              <a:gd name="connsiteX18" fmla="*/ 1315986 w 4629812"/>
              <a:gd name="connsiteY18" fmla="*/ 620948 h 3041453"/>
              <a:gd name="connsiteX19" fmla="*/ 0 w 4629812"/>
              <a:gd name="connsiteY19" fmla="*/ 532231 h 3041453"/>
              <a:gd name="connsiteX20" fmla="*/ 1212240 w 4629812"/>
              <a:gd name="connsiteY20" fmla="*/ 394847 h 3041453"/>
              <a:gd name="connsiteX21" fmla="*/ 1032271 w 4629812"/>
              <a:gd name="connsiteY21" fmla="*/ 4448 h 3041453"/>
              <a:gd name="connsiteX22" fmla="*/ 1793548 w 4629812"/>
              <a:gd name="connsiteY22" fmla="*/ 193272 h 3041453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10989 w 4629812"/>
              <a:gd name="connsiteY17" fmla="*/ 341326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443004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642986 w 4479250"/>
              <a:gd name="connsiteY0" fmla="*/ 194000 h 3042181"/>
              <a:gd name="connsiteX1" fmla="*/ 2057556 w 4479250"/>
              <a:gd name="connsiteY1" fmla="*/ 403624 h 3042181"/>
              <a:gd name="connsiteX2" fmla="*/ 2688478 w 4479250"/>
              <a:gd name="connsiteY2" fmla="*/ 666945 h 3042181"/>
              <a:gd name="connsiteX3" fmla="*/ 2892270 w 4479250"/>
              <a:gd name="connsiteY3" fmla="*/ 444648 h 3042181"/>
              <a:gd name="connsiteX4" fmla="*/ 3643033 w 4479250"/>
              <a:gd name="connsiteY4" fmla="*/ 611770 h 3042181"/>
              <a:gd name="connsiteX5" fmla="*/ 4418195 w 4479250"/>
              <a:gd name="connsiteY5" fmla="*/ 464144 h 3042181"/>
              <a:gd name="connsiteX6" fmla="*/ 3942980 w 4479250"/>
              <a:gd name="connsiteY6" fmla="*/ 644966 h 3042181"/>
              <a:gd name="connsiteX7" fmla="*/ 3806546 w 4479250"/>
              <a:gd name="connsiteY7" fmla="*/ 773174 h 3042181"/>
              <a:gd name="connsiteX8" fmla="*/ 3011390 w 4479250"/>
              <a:gd name="connsiteY8" fmla="*/ 751682 h 3042181"/>
              <a:gd name="connsiteX9" fmla="*/ 2999131 w 4479250"/>
              <a:gd name="connsiteY9" fmla="*/ 1376964 h 3042181"/>
              <a:gd name="connsiteX10" fmla="*/ 4364393 w 4479250"/>
              <a:gd name="connsiteY10" fmla="*/ 1276789 h 3042181"/>
              <a:gd name="connsiteX11" fmla="*/ 2756923 w 4479250"/>
              <a:gd name="connsiteY11" fmla="*/ 1811357 h 3042181"/>
              <a:gd name="connsiteX12" fmla="*/ 4479249 w 4479250"/>
              <a:gd name="connsiteY12" fmla="*/ 3042181 h 3042181"/>
              <a:gd name="connsiteX13" fmla="*/ 2184619 w 4479250"/>
              <a:gd name="connsiteY13" fmla="*/ 3026281 h 3042181"/>
              <a:gd name="connsiteX14" fmla="*/ 2865550 w 4479250"/>
              <a:gd name="connsiteY14" fmla="*/ 2792855 h 3042181"/>
              <a:gd name="connsiteX15" fmla="*/ 1816132 w 4479250"/>
              <a:gd name="connsiteY15" fmla="*/ 1675192 h 3042181"/>
              <a:gd name="connsiteX16" fmla="*/ 2505739 w 4479250"/>
              <a:gd name="connsiteY16" fmla="*/ 798872 h 3042181"/>
              <a:gd name="connsiteX17" fmla="*/ 1531004 w 4479250"/>
              <a:gd name="connsiteY17" fmla="*/ 376898 h 3042181"/>
              <a:gd name="connsiteX18" fmla="*/ 1235998 w 4479250"/>
              <a:gd name="connsiteY18" fmla="*/ 768410 h 3042181"/>
              <a:gd name="connsiteX19" fmla="*/ 0 w 4479250"/>
              <a:gd name="connsiteY19" fmla="*/ 550744 h 3042181"/>
              <a:gd name="connsiteX20" fmla="*/ 1061678 w 4479250"/>
              <a:gd name="connsiteY20" fmla="*/ 443004 h 3042181"/>
              <a:gd name="connsiteX21" fmla="*/ 881709 w 4479250"/>
              <a:gd name="connsiteY21" fmla="*/ 5176 h 3042181"/>
              <a:gd name="connsiteX22" fmla="*/ 1642986 w 4479250"/>
              <a:gd name="connsiteY22" fmla="*/ 194000 h 3042181"/>
              <a:gd name="connsiteX0" fmla="*/ 1473604 w 4479250"/>
              <a:gd name="connsiteY0" fmla="*/ 171194 h 3043089"/>
              <a:gd name="connsiteX1" fmla="*/ 2057556 w 4479250"/>
              <a:gd name="connsiteY1" fmla="*/ 404532 h 3043089"/>
              <a:gd name="connsiteX2" fmla="*/ 2688478 w 4479250"/>
              <a:gd name="connsiteY2" fmla="*/ 667853 h 3043089"/>
              <a:gd name="connsiteX3" fmla="*/ 2892270 w 4479250"/>
              <a:gd name="connsiteY3" fmla="*/ 445556 h 3043089"/>
              <a:gd name="connsiteX4" fmla="*/ 3643033 w 4479250"/>
              <a:gd name="connsiteY4" fmla="*/ 612678 h 3043089"/>
              <a:gd name="connsiteX5" fmla="*/ 4418195 w 4479250"/>
              <a:gd name="connsiteY5" fmla="*/ 465052 h 3043089"/>
              <a:gd name="connsiteX6" fmla="*/ 3942980 w 4479250"/>
              <a:gd name="connsiteY6" fmla="*/ 645874 h 3043089"/>
              <a:gd name="connsiteX7" fmla="*/ 3806546 w 4479250"/>
              <a:gd name="connsiteY7" fmla="*/ 774082 h 3043089"/>
              <a:gd name="connsiteX8" fmla="*/ 3011390 w 4479250"/>
              <a:gd name="connsiteY8" fmla="*/ 752590 h 3043089"/>
              <a:gd name="connsiteX9" fmla="*/ 2999131 w 4479250"/>
              <a:gd name="connsiteY9" fmla="*/ 1377872 h 3043089"/>
              <a:gd name="connsiteX10" fmla="*/ 4364393 w 4479250"/>
              <a:gd name="connsiteY10" fmla="*/ 1277697 h 3043089"/>
              <a:gd name="connsiteX11" fmla="*/ 2756923 w 4479250"/>
              <a:gd name="connsiteY11" fmla="*/ 1812265 h 3043089"/>
              <a:gd name="connsiteX12" fmla="*/ 4479249 w 4479250"/>
              <a:gd name="connsiteY12" fmla="*/ 3043089 h 3043089"/>
              <a:gd name="connsiteX13" fmla="*/ 2184619 w 4479250"/>
              <a:gd name="connsiteY13" fmla="*/ 3027189 h 3043089"/>
              <a:gd name="connsiteX14" fmla="*/ 2865550 w 4479250"/>
              <a:gd name="connsiteY14" fmla="*/ 2793763 h 3043089"/>
              <a:gd name="connsiteX15" fmla="*/ 1816132 w 4479250"/>
              <a:gd name="connsiteY15" fmla="*/ 1676100 h 3043089"/>
              <a:gd name="connsiteX16" fmla="*/ 2505739 w 4479250"/>
              <a:gd name="connsiteY16" fmla="*/ 799780 h 3043089"/>
              <a:gd name="connsiteX17" fmla="*/ 1531004 w 4479250"/>
              <a:gd name="connsiteY17" fmla="*/ 377806 h 3043089"/>
              <a:gd name="connsiteX18" fmla="*/ 1235998 w 4479250"/>
              <a:gd name="connsiteY18" fmla="*/ 769318 h 3043089"/>
              <a:gd name="connsiteX19" fmla="*/ 0 w 4479250"/>
              <a:gd name="connsiteY19" fmla="*/ 551652 h 3043089"/>
              <a:gd name="connsiteX20" fmla="*/ 1061678 w 4479250"/>
              <a:gd name="connsiteY20" fmla="*/ 443912 h 3043089"/>
              <a:gd name="connsiteX21" fmla="*/ 881709 w 4479250"/>
              <a:gd name="connsiteY21" fmla="*/ 6084 h 3043089"/>
              <a:gd name="connsiteX22" fmla="*/ 1473604 w 4479250"/>
              <a:gd name="connsiteY22" fmla="*/ 171194 h 3043089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2892270 w 4479250"/>
              <a:gd name="connsiteY3" fmla="*/ 445087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05392 w 4479250"/>
              <a:gd name="connsiteY4" fmla="*/ 588494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99131 w 4625218"/>
              <a:gd name="connsiteY9" fmla="*/ 1377403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030496 w 4625218"/>
              <a:gd name="connsiteY7" fmla="*/ 83489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86725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47131 w 4625218"/>
              <a:gd name="connsiteY6" fmla="*/ 645584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4047131 w 4479248"/>
              <a:gd name="connsiteY6" fmla="*/ 645584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790685 w 4479248"/>
              <a:gd name="connsiteY3" fmla="*/ 533117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68124 w 4479248"/>
              <a:gd name="connsiteY3" fmla="*/ 527233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01596 w 4479248"/>
              <a:gd name="connsiteY6" fmla="*/ 672060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94982 w 4479248"/>
              <a:gd name="connsiteY6" fmla="*/ 677945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794982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0507" h="3042620">
                <a:moveTo>
                  <a:pt x="1473604" y="170725"/>
                </a:moveTo>
                <a:cubicBezTo>
                  <a:pt x="1700946" y="251955"/>
                  <a:pt x="2043280" y="410216"/>
                  <a:pt x="2245759" y="492992"/>
                </a:cubicBezTo>
                <a:cubicBezTo>
                  <a:pt x="2448238" y="575768"/>
                  <a:pt x="2564971" y="663638"/>
                  <a:pt x="2688478" y="667384"/>
                </a:cubicBezTo>
                <a:cubicBezTo>
                  <a:pt x="2811985" y="671130"/>
                  <a:pt x="2674096" y="622906"/>
                  <a:pt x="2986799" y="515466"/>
                </a:cubicBezTo>
                <a:cubicBezTo>
                  <a:pt x="2912921" y="652296"/>
                  <a:pt x="2991959" y="652341"/>
                  <a:pt x="3269193" y="653215"/>
                </a:cubicBezTo>
                <a:cubicBezTo>
                  <a:pt x="3645845" y="636702"/>
                  <a:pt x="4133340" y="401509"/>
                  <a:pt x="4550507" y="476216"/>
                </a:cubicBezTo>
                <a:cubicBezTo>
                  <a:pt x="4118763" y="454029"/>
                  <a:pt x="3777491" y="609340"/>
                  <a:pt x="3608206" y="677945"/>
                </a:cubicBezTo>
                <a:cubicBezTo>
                  <a:pt x="3249823" y="732385"/>
                  <a:pt x="2971700" y="642322"/>
                  <a:pt x="2806372" y="764292"/>
                </a:cubicBezTo>
                <a:cubicBezTo>
                  <a:pt x="2641044" y="886262"/>
                  <a:pt x="2711446" y="1327215"/>
                  <a:pt x="2971116" y="1424472"/>
                </a:cubicBezTo>
                <a:cubicBezTo>
                  <a:pt x="3230786" y="1521729"/>
                  <a:pt x="3602441" y="1543039"/>
                  <a:pt x="4364394" y="1347833"/>
                </a:cubicBezTo>
                <a:cubicBezTo>
                  <a:pt x="3702959" y="1654548"/>
                  <a:pt x="2737781" y="1529332"/>
                  <a:pt x="2756923" y="1811796"/>
                </a:cubicBezTo>
                <a:cubicBezTo>
                  <a:pt x="2776066" y="2094261"/>
                  <a:pt x="3238087" y="2748108"/>
                  <a:pt x="4479249" y="3042620"/>
                </a:cubicBezTo>
                <a:lnTo>
                  <a:pt x="2184619" y="3026720"/>
                </a:lnTo>
                <a:cubicBezTo>
                  <a:pt x="3201875" y="2943439"/>
                  <a:pt x="2764981" y="2823935"/>
                  <a:pt x="2865550" y="2793294"/>
                </a:cubicBezTo>
                <a:cubicBezTo>
                  <a:pt x="3343733" y="2647602"/>
                  <a:pt x="1859758" y="1807159"/>
                  <a:pt x="1816132" y="1675631"/>
                </a:cubicBezTo>
                <a:cubicBezTo>
                  <a:pt x="3118155" y="1746269"/>
                  <a:pt x="2553260" y="1015693"/>
                  <a:pt x="2505739" y="799311"/>
                </a:cubicBezTo>
                <a:cubicBezTo>
                  <a:pt x="2458218" y="582929"/>
                  <a:pt x="1742627" y="382414"/>
                  <a:pt x="1531004" y="377337"/>
                </a:cubicBezTo>
                <a:cubicBezTo>
                  <a:pt x="1319381" y="372260"/>
                  <a:pt x="1401694" y="648538"/>
                  <a:pt x="1235998" y="768849"/>
                </a:cubicBezTo>
                <a:cubicBezTo>
                  <a:pt x="631326" y="864483"/>
                  <a:pt x="12939" y="562595"/>
                  <a:pt x="0" y="551183"/>
                </a:cubicBezTo>
                <a:cubicBezTo>
                  <a:pt x="737519" y="357984"/>
                  <a:pt x="929626" y="505470"/>
                  <a:pt x="1061678" y="443443"/>
                </a:cubicBezTo>
                <a:cubicBezTo>
                  <a:pt x="1193730" y="381416"/>
                  <a:pt x="1414713" y="63665"/>
                  <a:pt x="881709" y="5615"/>
                </a:cubicBezTo>
                <a:cubicBezTo>
                  <a:pt x="1646671" y="-26980"/>
                  <a:pt x="1246262" y="89495"/>
                  <a:pt x="1473604" y="170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>
              <a:rot lat="300001" lon="0" rev="21599989"/>
            </a:camera>
            <a:lightRig rig="flood" dir="t">
              <a:rot lat="0" lon="0" rev="4800000"/>
            </a:lightRig>
          </a:scene3d>
          <a:sp3d prstMaterial="powder">
            <a:bevelT w="1333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5-Point Star 10"/>
          <p:cNvSpPr/>
          <p:nvPr userDrawn="1"/>
        </p:nvSpPr>
        <p:spPr>
          <a:xfrm>
            <a:off x="4940243" y="3398919"/>
            <a:ext cx="133879" cy="133544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2958108" y="5215895"/>
            <a:ext cx="3342084" cy="28194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445540" y="545864"/>
            <a:ext cx="252920" cy="2529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00B0F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4-Point Star 9"/>
          <p:cNvSpPr/>
          <p:nvPr userDrawn="1"/>
        </p:nvSpPr>
        <p:spPr>
          <a:xfrm rot="900000">
            <a:off x="7391659" y="155867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 rot="900000">
            <a:off x="2563956" y="5021561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4-Point Star 18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4-Point Star 19"/>
          <p:cNvSpPr/>
          <p:nvPr userDrawn="1"/>
        </p:nvSpPr>
        <p:spPr>
          <a:xfrm rot="900000">
            <a:off x="8869555" y="3318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4-Point Star 20"/>
          <p:cNvSpPr/>
          <p:nvPr userDrawn="1"/>
        </p:nvSpPr>
        <p:spPr>
          <a:xfrm>
            <a:off x="4130566" y="3919425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325" y="875993"/>
            <a:ext cx="1657350" cy="306122"/>
          </a:xfrm>
        </p:spPr>
        <p:txBody>
          <a:bodyPr>
            <a:noAutofit/>
          </a:bodyPr>
          <a:lstStyle>
            <a:lvl1pPr algn="dist">
              <a:defRPr sz="2400">
                <a:solidFill>
                  <a:schemeClr val="accent5">
                    <a:lumMod val="75000"/>
                  </a:schemeClr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7277" y="1649840"/>
            <a:ext cx="2389446" cy="3544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Introduction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Contents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Design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7113" y="1259940"/>
            <a:ext cx="1669774" cy="208938"/>
          </a:xfrm>
        </p:spPr>
        <p:txBody>
          <a:bodyPr/>
          <a:lstStyle>
            <a:lvl1pPr algn="dist">
              <a:defRPr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5296959"/>
            <a:ext cx="2057400" cy="304271"/>
          </a:xfrm>
        </p:spPr>
        <p:txBody>
          <a:bodyPr/>
          <a:lstStyle>
            <a:lvl1pPr algn="ctr">
              <a:defRPr sz="1000"/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rot="1800000">
            <a:off x="4581525" y="504825"/>
            <a:ext cx="0" cy="14287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86862" y="534095"/>
            <a:ext cx="675506" cy="108190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 userDrawn="1"/>
        </p:nvSpPr>
        <p:spPr>
          <a:xfrm>
            <a:off x="477470" y="368504"/>
            <a:ext cx="284898" cy="313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 userDrawn="1"/>
        </p:nvSpPr>
        <p:spPr>
          <a:xfrm>
            <a:off x="8493474" y="4890732"/>
            <a:ext cx="214048" cy="2354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 userDrawn="1"/>
        </p:nvSpPr>
        <p:spPr>
          <a:xfrm>
            <a:off x="8170623" y="5039163"/>
            <a:ext cx="344727" cy="37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0"/>
          <p:cNvSpPr/>
          <p:nvPr userDrawn="1"/>
        </p:nvSpPr>
        <p:spPr>
          <a:xfrm rot="9000000">
            <a:off x="4493783" y="1636048"/>
            <a:ext cx="160109" cy="256435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0"/>
          <p:cNvSpPr/>
          <p:nvPr userDrawn="1"/>
        </p:nvSpPr>
        <p:spPr>
          <a:xfrm rot="8100000">
            <a:off x="5876058" y="4830602"/>
            <a:ext cx="260436" cy="417121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 userDrawn="1"/>
        </p:nvSpPr>
        <p:spPr>
          <a:xfrm rot="8100000">
            <a:off x="6195300" y="4899373"/>
            <a:ext cx="109840" cy="1208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51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326941" y="5083329"/>
            <a:ext cx="257858" cy="34131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584998" y="1128121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292249" y="1323648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4807334" y="5336856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4617972" y="147734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66" y="268320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5333" y="5266670"/>
            <a:ext cx="1036531" cy="304271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05709" y="1079193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0159" y="5214027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4491946" y="715301"/>
            <a:ext cx="160109" cy="211930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8681864" y="602704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675850" y="5375768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1145617" y="167190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611" y="287776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2882" y="5327663"/>
            <a:ext cx="1036531" cy="250857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95324" y="358249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8675" y="5252939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611" y="1121804"/>
            <a:ext cx="8551713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4328389" cy="43287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701730" y="5087279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00000">
              <a:srgbClr val="000E2A"/>
            </a:gs>
            <a:gs pos="0">
              <a:schemeClr val="accent5">
                <a:lumMod val="7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4971" y="2305182"/>
            <a:ext cx="1074058" cy="1104636"/>
          </a:xfrm>
        </p:spPr>
        <p:txBody>
          <a:bodyPr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3600" b="0" kern="12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4-Point Star 5"/>
          <p:cNvSpPr/>
          <p:nvPr userDrawn="1"/>
        </p:nvSpPr>
        <p:spPr>
          <a:xfrm rot="18900000">
            <a:off x="7102824" y="2648797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-148076" y="-1793"/>
            <a:ext cx="9333748" cy="49530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520" y="3487083"/>
            <a:ext cx="1079012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11" name="5-Point Star 10"/>
          <p:cNvSpPr/>
          <p:nvPr userDrawn="1"/>
        </p:nvSpPr>
        <p:spPr>
          <a:xfrm rot="2700000">
            <a:off x="4483916" y="1739052"/>
            <a:ext cx="196012" cy="195522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559961" y="184349"/>
            <a:ext cx="4043921" cy="273065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" name="4-Point Star 13"/>
          <p:cNvSpPr/>
          <p:nvPr userDrawn="1"/>
        </p:nvSpPr>
        <p:spPr>
          <a:xfrm rot="900000">
            <a:off x="8581831" y="346736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4-Point Star 14"/>
          <p:cNvSpPr/>
          <p:nvPr userDrawn="1"/>
        </p:nvSpPr>
        <p:spPr>
          <a:xfrm rot="900000">
            <a:off x="880300" y="248881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4-Point Star 15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4-Point Star 16"/>
          <p:cNvSpPr/>
          <p:nvPr userDrawn="1"/>
        </p:nvSpPr>
        <p:spPr>
          <a:xfrm rot="900000">
            <a:off x="8078526" y="4842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>
            <a:off x="3608052" y="503771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026520" y="3409818"/>
            <a:ext cx="107901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gif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1050" dirty="0"/>
              <a:t>간편가계부</a:t>
            </a:r>
          </a:p>
        </p:txBody>
      </p:sp>
    </p:spTree>
    <p:extLst>
      <p:ext uri="{BB962C8B-B14F-4D97-AF65-F5344CB8AC3E}">
        <p14:creationId xmlns:p14="http://schemas.microsoft.com/office/powerpoint/2010/main" val="551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194" y="1468878"/>
            <a:ext cx="3521611" cy="3828081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en-US" altLang="ko-KR" dirty="0"/>
              <a:t>Project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분석 설계 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시스템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기술 스택</a:t>
            </a:r>
            <a:endParaRPr lang="en-US" altLang="ko-KR" dirty="0"/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2E1-473C-413A-B55C-4909132918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9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주제 선정 이유</a:t>
            </a:r>
            <a:r>
              <a:rPr lang="en-US" altLang="ko-KR" sz="1800" dirty="0"/>
              <a:t> :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평소 사용하던 가계부 앱에 불편함을 느껴 개선하고자 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앱으로 주로 사용하는 가계부 특성상 반응형 </a:t>
            </a:r>
            <a:r>
              <a:rPr lang="en-US" altLang="ko-KR" sz="1800" dirty="0"/>
              <a:t> </a:t>
            </a:r>
            <a:r>
              <a:rPr lang="ko-KR" altLang="en-US" sz="1800" dirty="0"/>
              <a:t>웹 기반으로</a:t>
            </a:r>
            <a:endParaRPr lang="en-US" altLang="ko-KR" sz="1800" dirty="0"/>
          </a:p>
          <a:p>
            <a:r>
              <a:rPr lang="ko-KR" altLang="en-US" sz="1800" dirty="0"/>
              <a:t>구현하기에 적절하다고 생각됨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요구사항 </a:t>
            </a:r>
            <a:r>
              <a:rPr lang="en-US" altLang="ko-KR" sz="1800" dirty="0"/>
              <a:t>:  </a:t>
            </a:r>
            <a:r>
              <a:rPr lang="ko-KR" altLang="en-US" sz="1800" dirty="0"/>
              <a:t>회원가입</a:t>
            </a:r>
            <a:r>
              <a:rPr lang="en-US" altLang="ko-KR" sz="1800" dirty="0"/>
              <a:t>/</a:t>
            </a:r>
            <a:r>
              <a:rPr lang="ko-KR" altLang="en-US" sz="1800" dirty="0"/>
              <a:t>로그인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 등 기본적인 회원 관리 기능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매월</a:t>
            </a:r>
            <a:r>
              <a:rPr lang="en-US" altLang="ko-KR" sz="1800" dirty="0"/>
              <a:t> </a:t>
            </a:r>
            <a:r>
              <a:rPr lang="ko-KR" altLang="en-US" sz="1800" dirty="0"/>
              <a:t>예산 설정과 수입</a:t>
            </a:r>
            <a:r>
              <a:rPr lang="en-US" altLang="ko-KR" sz="1800" dirty="0"/>
              <a:t>/</a:t>
            </a:r>
            <a:r>
              <a:rPr lang="ko-KR" altLang="en-US" sz="1800" dirty="0"/>
              <a:t>지출 기록 등의 사용하기 편한 간단한 기능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지출 내역을 등록할 때 영수증 사진 등록 가능</a:t>
            </a:r>
            <a:r>
              <a:rPr lang="en-US" altLang="ko-KR" sz="1800" dirty="0"/>
              <a:t>. (</a:t>
            </a:r>
            <a:r>
              <a:rPr lang="ko-KR" altLang="en-US" sz="1800" dirty="0"/>
              <a:t>타 앱에는 없는 기능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예산 대비 지출 비율을 알려주는 기능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Project  </a:t>
            </a:r>
            <a:r>
              <a:rPr lang="ko-KR" altLang="en-US" dirty="0"/>
              <a:t>개요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04411" y="5266670"/>
            <a:ext cx="1277454" cy="304271"/>
          </a:xfrm>
        </p:spPr>
        <p:txBody>
          <a:bodyPr/>
          <a:lstStyle/>
          <a:p>
            <a:r>
              <a:rPr lang="en-US" altLang="ko-KR" dirty="0"/>
              <a:t>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893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31135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– Use Case Model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D6ADEE-11E2-45B4-B74E-6093F202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88" y="1143538"/>
            <a:ext cx="6836897" cy="4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88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60150BE-B69D-4CDC-808C-C573DE5496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1086782"/>
            <a:ext cx="2514841" cy="41798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– UI </a:t>
            </a:r>
            <a:r>
              <a:rPr lang="ko-KR" altLang="en-US" dirty="0"/>
              <a:t>프로토타입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AC547F-BBE8-42ED-9832-9D96D6CA9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39" y="1086782"/>
            <a:ext cx="2484403" cy="41798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E3569D-EB79-4176-99C7-060134C55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80" y="1086782"/>
            <a:ext cx="2526722" cy="42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44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C7CAC0-9CE8-46BE-8060-3153B21013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1" y="1086782"/>
            <a:ext cx="7140967" cy="41798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04411" y="5266670"/>
            <a:ext cx="1277454" cy="304271"/>
          </a:xfrm>
        </p:spPr>
        <p:txBody>
          <a:bodyPr/>
          <a:lstStyle/>
          <a:p>
            <a:r>
              <a:rPr lang="en-US" altLang="ko-KR" dirty="0"/>
              <a:t>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144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graphicFrame>
        <p:nvGraphicFramePr>
          <p:cNvPr id="52" name="내용 개체 틀 51">
            <a:extLst>
              <a:ext uri="{FF2B5EF4-FFF2-40B4-BE49-F238E27FC236}">
                <a16:creationId xmlns:a16="http://schemas.microsoft.com/office/drawing/2014/main" id="{495B7ECB-A707-4AA9-A442-490C67C288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26185669"/>
              </p:ext>
            </p:extLst>
          </p:nvPr>
        </p:nvGraphicFramePr>
        <p:xfrm>
          <a:off x="515938" y="1082675"/>
          <a:ext cx="8132762" cy="417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3" name="다이어그램 52">
            <a:extLst>
              <a:ext uri="{FF2B5EF4-FFF2-40B4-BE49-F238E27FC236}">
                <a16:creationId xmlns:a16="http://schemas.microsoft.com/office/drawing/2014/main" id="{3570D8A6-23F0-42D4-8066-CDB9BBFB8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81436"/>
              </p:ext>
            </p:extLst>
          </p:nvPr>
        </p:nvGraphicFramePr>
        <p:xfrm>
          <a:off x="723189" y="1584086"/>
          <a:ext cx="3053360" cy="226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7" name="다이어그램 56">
            <a:extLst>
              <a:ext uri="{FF2B5EF4-FFF2-40B4-BE49-F238E27FC236}">
                <a16:creationId xmlns:a16="http://schemas.microsoft.com/office/drawing/2014/main" id="{E63933F3-5EF7-4539-AC4C-B1BC54F2B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016764"/>
              </p:ext>
            </p:extLst>
          </p:nvPr>
        </p:nvGraphicFramePr>
        <p:xfrm>
          <a:off x="5218771" y="1584085"/>
          <a:ext cx="3260608" cy="2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:a16="http://schemas.microsoft.com/office/drawing/2014/main" id="{11803834-8874-46A6-8844-BC6CA07EBD8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3" y="4421339"/>
            <a:ext cx="1379769" cy="926821"/>
          </a:xfrm>
          <a:prstGeom prst="rect">
            <a:avLst/>
          </a:prstGeom>
        </p:spPr>
      </p:pic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6422C8EB-9BDD-4619-AE0A-7A39A9073AE0}"/>
              </a:ext>
            </a:extLst>
          </p:cNvPr>
          <p:cNvSpPr/>
          <p:nvPr/>
        </p:nvSpPr>
        <p:spPr>
          <a:xfrm>
            <a:off x="7789494" y="3957791"/>
            <a:ext cx="297366" cy="397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D2093B6-9D21-4BF5-9C95-3D08C123BA2D}"/>
              </a:ext>
            </a:extLst>
          </p:cNvPr>
          <p:cNvSpPr/>
          <p:nvPr/>
        </p:nvSpPr>
        <p:spPr>
          <a:xfrm>
            <a:off x="4181707" y="2092703"/>
            <a:ext cx="780585" cy="4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4AF155-5219-410B-AADB-2ECCAF85EFE3}"/>
              </a:ext>
            </a:extLst>
          </p:cNvPr>
          <p:cNvSpPr txBox="1"/>
          <p:nvPr/>
        </p:nvSpPr>
        <p:spPr>
          <a:xfrm>
            <a:off x="1788952" y="986346"/>
            <a:ext cx="120433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2389DF-B8DD-4244-BF1A-A4C445309409}"/>
              </a:ext>
            </a:extLst>
          </p:cNvPr>
          <p:cNvSpPr txBox="1"/>
          <p:nvPr/>
        </p:nvSpPr>
        <p:spPr>
          <a:xfrm>
            <a:off x="6404517" y="997078"/>
            <a:ext cx="120433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D3E9B4-8CE8-4C7D-98C6-47B2FE2A0956}"/>
              </a:ext>
            </a:extLst>
          </p:cNvPr>
          <p:cNvSpPr txBox="1"/>
          <p:nvPr/>
        </p:nvSpPr>
        <p:spPr>
          <a:xfrm>
            <a:off x="8327456" y="3979397"/>
            <a:ext cx="48200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7" name="Picture 4" descr="E:\프로젝트\api\3.ajax.JPG">
            <a:extLst>
              <a:ext uri="{FF2B5EF4-FFF2-40B4-BE49-F238E27FC236}">
                <a16:creationId xmlns:a16="http://schemas.microsoft.com/office/drawing/2014/main" id="{CAEAC9D2-9AD1-4C18-BE13-DA4C2F95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85" y="2635509"/>
            <a:ext cx="876830" cy="4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244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04411" y="5266670"/>
            <a:ext cx="1277454" cy="304271"/>
          </a:xfrm>
        </p:spPr>
        <p:txBody>
          <a:bodyPr/>
          <a:lstStyle/>
          <a:p>
            <a:r>
              <a:rPr lang="en-US" altLang="ko-KR" dirty="0"/>
              <a:t>.COM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406B5E-73DB-47AC-A4E1-F9A4C8315E60}"/>
              </a:ext>
            </a:extLst>
          </p:cNvPr>
          <p:cNvGrpSpPr/>
          <p:nvPr/>
        </p:nvGrpSpPr>
        <p:grpSpPr>
          <a:xfrm>
            <a:off x="761688" y="1264463"/>
            <a:ext cx="7547215" cy="3826650"/>
            <a:chOff x="539552" y="1196752"/>
            <a:chExt cx="9073008" cy="4968552"/>
          </a:xfrm>
        </p:grpSpPr>
        <p:sp>
          <p:nvSpPr>
            <p:cNvPr id="9" name="모서리가 둥근 직사각형 4">
              <a:extLst>
                <a:ext uri="{FF2B5EF4-FFF2-40B4-BE49-F238E27FC236}">
                  <a16:creationId xmlns:a16="http://schemas.microsoft.com/office/drawing/2014/main" id="{3D502C0D-2141-4844-91AD-3C21A3FC86B2}"/>
                </a:ext>
              </a:extLst>
            </p:cNvPr>
            <p:cNvSpPr/>
            <p:nvPr/>
          </p:nvSpPr>
          <p:spPr>
            <a:xfrm>
              <a:off x="6804248" y="1196752"/>
              <a:ext cx="2808312" cy="4968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id="{856836C9-EDB5-4ACC-9F53-17901A03085A}"/>
                </a:ext>
              </a:extLst>
            </p:cNvPr>
            <p:cNvSpPr/>
            <p:nvPr/>
          </p:nvSpPr>
          <p:spPr>
            <a:xfrm>
              <a:off x="539552" y="1196752"/>
              <a:ext cx="2808312" cy="4968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3">
              <a:extLst>
                <a:ext uri="{FF2B5EF4-FFF2-40B4-BE49-F238E27FC236}">
                  <a16:creationId xmlns:a16="http://schemas.microsoft.com/office/drawing/2014/main" id="{11DC151B-D8F6-4934-A2DC-FFFFFB3232CE}"/>
                </a:ext>
              </a:extLst>
            </p:cNvPr>
            <p:cNvSpPr/>
            <p:nvPr/>
          </p:nvSpPr>
          <p:spPr>
            <a:xfrm>
              <a:off x="3671900" y="1196752"/>
              <a:ext cx="2808312" cy="4968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56CF58-5272-406D-BED2-D80FA0182977}"/>
              </a:ext>
            </a:extLst>
          </p:cNvPr>
          <p:cNvSpPr/>
          <p:nvPr/>
        </p:nvSpPr>
        <p:spPr>
          <a:xfrm>
            <a:off x="1228884" y="980728"/>
            <a:ext cx="1401649" cy="25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Front-End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60CCF-F589-4713-93B3-BEF484E6D4DC}"/>
              </a:ext>
            </a:extLst>
          </p:cNvPr>
          <p:cNvSpPr/>
          <p:nvPr/>
        </p:nvSpPr>
        <p:spPr>
          <a:xfrm>
            <a:off x="3715966" y="956362"/>
            <a:ext cx="1606312" cy="27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Back-End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1A984F-176C-4D22-8588-4A6CFB8563DE}"/>
              </a:ext>
            </a:extLst>
          </p:cNvPr>
          <p:cNvSpPr/>
          <p:nvPr/>
        </p:nvSpPr>
        <p:spPr>
          <a:xfrm>
            <a:off x="6370777" y="956361"/>
            <a:ext cx="1522710" cy="27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Tools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8" name="Picture 3" descr="E:\프로젝트\api\2. html,css,javascript.png">
            <a:extLst>
              <a:ext uri="{FF2B5EF4-FFF2-40B4-BE49-F238E27FC236}">
                <a16:creationId xmlns:a16="http://schemas.microsoft.com/office/drawing/2014/main" id="{8807357D-5CDE-4AEC-A6E8-5D3BD71B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20" y="1264463"/>
            <a:ext cx="1598658" cy="9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E:\프로젝트\api\0_g3ns8QALNBBH7CBA_.gif">
            <a:extLst>
              <a:ext uri="{FF2B5EF4-FFF2-40B4-BE49-F238E27FC236}">
                <a16:creationId xmlns:a16="http://schemas.microsoft.com/office/drawing/2014/main" id="{7941F39F-B143-4618-8125-0509A033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16" y="2230424"/>
            <a:ext cx="655675" cy="6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E:\프로젝트\api\3.ajax.JPG">
            <a:extLst>
              <a:ext uri="{FF2B5EF4-FFF2-40B4-BE49-F238E27FC236}">
                <a16:creationId xmlns:a16="http://schemas.microsoft.com/office/drawing/2014/main" id="{F6E101C7-F21D-494B-B952-2323A412F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14" y="3047917"/>
            <a:ext cx="1464598" cy="7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E:\프로젝트\api\4. bootstrap.png">
            <a:extLst>
              <a:ext uri="{FF2B5EF4-FFF2-40B4-BE49-F238E27FC236}">
                <a16:creationId xmlns:a16="http://schemas.microsoft.com/office/drawing/2014/main" id="{ACAC2510-05C1-4136-BDEE-1A3D2594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76" y="2165299"/>
            <a:ext cx="882619" cy="8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4B724C1F-77F5-4336-BBAE-3B31812F8927}"/>
              </a:ext>
            </a:extLst>
          </p:cNvPr>
          <p:cNvGrpSpPr/>
          <p:nvPr/>
        </p:nvGrpSpPr>
        <p:grpSpPr>
          <a:xfrm>
            <a:off x="1031876" y="3948754"/>
            <a:ext cx="1795520" cy="963156"/>
            <a:chOff x="617672" y="4695593"/>
            <a:chExt cx="1857375" cy="1401178"/>
          </a:xfrm>
        </p:grpSpPr>
        <p:pic>
          <p:nvPicPr>
            <p:cNvPr id="64" name="Picture 6" descr="E:\프로젝트\api\handlebars.png">
              <a:extLst>
                <a:ext uri="{FF2B5EF4-FFF2-40B4-BE49-F238E27FC236}">
                  <a16:creationId xmlns:a16="http://schemas.microsoft.com/office/drawing/2014/main" id="{B18BC8C9-1253-4024-8796-DFFC7CE22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72" y="4695593"/>
              <a:ext cx="1857375" cy="140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6DA9DF-D601-45C7-9F44-F034320D76DB}"/>
                </a:ext>
              </a:extLst>
            </p:cNvPr>
            <p:cNvSpPr txBox="1"/>
            <p:nvPr/>
          </p:nvSpPr>
          <p:spPr>
            <a:xfrm>
              <a:off x="942894" y="4735959"/>
              <a:ext cx="1198631" cy="448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나눔바른고딕" pitchFamily="50" charset="-127"/>
                  <a:ea typeface="나눔바른고딕" pitchFamily="50" charset="-127"/>
                </a:rPr>
                <a:t>HandleBars</a:t>
              </a:r>
              <a:endParaRPr lang="ko-KR" altLang="en-US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66" name="Picture 3" descr="E:\프로젝트\api\7.java.jpg">
            <a:extLst>
              <a:ext uri="{FF2B5EF4-FFF2-40B4-BE49-F238E27FC236}">
                <a16:creationId xmlns:a16="http://schemas.microsoft.com/office/drawing/2014/main" id="{D9BA0441-76D7-41AA-9C97-6FE91B47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63" y="1278647"/>
            <a:ext cx="1440064" cy="8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E:\프로젝트\api\spring_framwork.png">
            <a:extLst>
              <a:ext uri="{FF2B5EF4-FFF2-40B4-BE49-F238E27FC236}">
                <a16:creationId xmlns:a16="http://schemas.microsoft.com/office/drawing/2014/main" id="{49697EC4-3CDF-49CB-97E7-D34EEA4F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48" y="2215460"/>
            <a:ext cx="1674870" cy="6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E:\프로젝트\api\8.tomcar.png">
            <a:extLst>
              <a:ext uri="{FF2B5EF4-FFF2-40B4-BE49-F238E27FC236}">
                <a16:creationId xmlns:a16="http://schemas.microsoft.com/office/drawing/2014/main" id="{21F739DB-C020-4D03-9A6B-988574EE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68" y="2987339"/>
            <a:ext cx="1640591" cy="93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 descr="E:\프로젝트\api\10. mysql.jpg">
            <a:extLst>
              <a:ext uri="{FF2B5EF4-FFF2-40B4-BE49-F238E27FC236}">
                <a16:creationId xmlns:a16="http://schemas.microsoft.com/office/drawing/2014/main" id="{B2C05A6F-FB17-4C0A-8B9D-3FAFAAB4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6" y="4353344"/>
            <a:ext cx="1489324" cy="5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7" descr="E:\프로젝트\api\9. mybatis.jpg">
            <a:extLst>
              <a:ext uri="{FF2B5EF4-FFF2-40B4-BE49-F238E27FC236}">
                <a16:creationId xmlns:a16="http://schemas.microsoft.com/office/drawing/2014/main" id="{1C54F6DA-1D48-4223-A9A7-1256C805B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2" b="29842"/>
          <a:stretch/>
        </p:blipFill>
        <p:spPr bwMode="auto">
          <a:xfrm>
            <a:off x="3681686" y="3857936"/>
            <a:ext cx="1674871" cy="4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E:\프로젝트\api\12 ,eclipse.png">
            <a:extLst>
              <a:ext uri="{FF2B5EF4-FFF2-40B4-BE49-F238E27FC236}">
                <a16:creationId xmlns:a16="http://schemas.microsoft.com/office/drawing/2014/main" id="{9A1E6040-DD71-4A99-9C80-517071E1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76" y="1337404"/>
            <a:ext cx="1918209" cy="4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F354D0D-ED67-4112-8342-996C07703A8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78" y="1943803"/>
            <a:ext cx="2101118" cy="566776"/>
          </a:xfrm>
          <a:prstGeom prst="rect">
            <a:avLst/>
          </a:prstGeom>
        </p:spPr>
      </p:pic>
      <p:pic>
        <p:nvPicPr>
          <p:cNvPr id="73" name="Picture 12" descr="E:\프로젝트\api\13, github.png">
            <a:extLst>
              <a:ext uri="{FF2B5EF4-FFF2-40B4-BE49-F238E27FC236}">
                <a16:creationId xmlns:a16="http://schemas.microsoft.com/office/drawing/2014/main" id="{660715CB-FA26-4621-9BA4-419C9031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79" y="2621849"/>
            <a:ext cx="1323738" cy="8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4BECCA6-F235-4808-A1A1-70EC8936EED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69" y="3580582"/>
            <a:ext cx="1810512" cy="71593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4B5D9FC-6550-43ED-967D-53494084178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30" y="2746201"/>
            <a:ext cx="1112534" cy="65882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8E37C98-D4A8-41C6-BDDE-D1C11E6A264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06" y="3672410"/>
            <a:ext cx="728432" cy="56692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541316DC-E7B7-4EAD-B2EB-36FE48F7A1E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73" y="4377596"/>
            <a:ext cx="1810512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24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050" dirty="0"/>
              <a:t>ON THE MONN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23371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BigNoodleTitling"/>
        <a:ea typeface="KoPub돋움체 Bold"/>
        <a:cs typeface=""/>
      </a:majorFont>
      <a:minorFont>
        <a:latin typeface="BigNoodleTitling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176</Words>
  <Application>Microsoft Office PowerPoint</Application>
  <PresentationFormat>화면 슬라이드 쇼(16:10)</PresentationFormat>
  <Paragraphs>73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BigNoodleTitling</vt:lpstr>
      <vt:lpstr>KoPub돋움체 Bold</vt:lpstr>
      <vt:lpstr>KoPub돋움체 Light</vt:lpstr>
      <vt:lpstr>나눔바른고딕</vt:lpstr>
      <vt:lpstr>맑은 고딕</vt:lpstr>
      <vt:lpstr>Arial</vt:lpstr>
      <vt:lpstr>Office Theme</vt:lpstr>
      <vt:lpstr>Bread Crumb</vt:lpstr>
      <vt:lpstr>Index</vt:lpstr>
      <vt:lpstr>Bread Crumb</vt:lpstr>
      <vt:lpstr>Bread Crumb</vt:lpstr>
      <vt:lpstr>Bread Crumb</vt:lpstr>
      <vt:lpstr>Bread Crumb</vt:lpstr>
      <vt:lpstr>Bread Crumb</vt:lpstr>
      <vt:lpstr>Bread Crumb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1160-A</dc:creator>
  <cp:lastModifiedBy>성현 강</cp:lastModifiedBy>
  <cp:revision>148</cp:revision>
  <dcterms:created xsi:type="dcterms:W3CDTF">2016-01-06T13:16:15Z</dcterms:created>
  <dcterms:modified xsi:type="dcterms:W3CDTF">2018-09-06T10:20:22Z</dcterms:modified>
</cp:coreProperties>
</file>