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62" r:id="rId9"/>
    <p:sldId id="261" r:id="rId10"/>
    <p:sldId id="267" r:id="rId11"/>
    <p:sldId id="268" r:id="rId12"/>
    <p:sldId id="259" r:id="rId13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A"/>
    <a:srgbClr val="F1F1F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0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C3214-575F-4773-A9DA-7011D856C9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B04851-F170-4337-B6CF-931B2B5D4E10}">
      <dgm:prSet phldrT="[텍스트]"/>
      <dgm:spPr/>
      <dgm:t>
        <a:bodyPr/>
        <a:lstStyle/>
        <a:p>
          <a:pPr latinLnBrk="1"/>
          <a:r>
            <a:rPr lang="ko-KR" altLang="en-US" dirty="0"/>
            <a:t>기존 가계부 기능이 너무 많아 복잡함</a:t>
          </a:r>
        </a:p>
      </dgm:t>
    </dgm:pt>
    <dgm:pt modelId="{7800D9D7-2F2F-443F-98A0-35C2FB21DD93}" type="parTrans" cxnId="{74FB5D61-24DE-42DD-BC9E-3843BA7B0B32}">
      <dgm:prSet/>
      <dgm:spPr/>
      <dgm:t>
        <a:bodyPr/>
        <a:lstStyle/>
        <a:p>
          <a:pPr latinLnBrk="1"/>
          <a:endParaRPr lang="ko-KR" altLang="en-US"/>
        </a:p>
      </dgm:t>
    </dgm:pt>
    <dgm:pt modelId="{2365C74E-AEE2-419A-94FC-2AE95A3A6CDE}" type="sibTrans" cxnId="{74FB5D61-24DE-42DD-BC9E-3843BA7B0B32}">
      <dgm:prSet/>
      <dgm:spPr/>
      <dgm:t>
        <a:bodyPr/>
        <a:lstStyle/>
        <a:p>
          <a:pPr latinLnBrk="1"/>
          <a:endParaRPr lang="ko-KR" altLang="en-US"/>
        </a:p>
      </dgm:t>
    </dgm:pt>
    <dgm:pt modelId="{9945B8C6-C744-4CD7-8112-FE5EF64B7384}">
      <dgm:prSet phldrT="[텍스트]"/>
      <dgm:spPr/>
      <dgm:t>
        <a:bodyPr/>
        <a:lstStyle/>
        <a:p>
          <a:pPr latinLnBrk="1"/>
          <a:r>
            <a:rPr lang="ko-KR" altLang="en-US" dirty="0"/>
            <a:t>사진을 기록할 기능이 없음</a:t>
          </a:r>
        </a:p>
      </dgm:t>
    </dgm:pt>
    <dgm:pt modelId="{6EA8CF54-937E-49E1-B67A-7881A456FC73}" type="parTrans" cxnId="{241A95C2-10EA-4EAA-9F82-65C99EC8534B}">
      <dgm:prSet/>
      <dgm:spPr/>
      <dgm:t>
        <a:bodyPr/>
        <a:lstStyle/>
        <a:p>
          <a:pPr latinLnBrk="1"/>
          <a:endParaRPr lang="ko-KR" altLang="en-US"/>
        </a:p>
      </dgm:t>
    </dgm:pt>
    <dgm:pt modelId="{8B762D3C-233B-4698-B26E-BDD8311893AE}" type="sibTrans" cxnId="{241A95C2-10EA-4EAA-9F82-65C99EC8534B}">
      <dgm:prSet/>
      <dgm:spPr/>
      <dgm:t>
        <a:bodyPr/>
        <a:lstStyle/>
        <a:p>
          <a:pPr latinLnBrk="1"/>
          <a:endParaRPr lang="ko-KR" altLang="en-US"/>
        </a:p>
      </dgm:t>
    </dgm:pt>
    <dgm:pt modelId="{F8115ED7-D75D-42EB-82FF-BE6D647A79CC}">
      <dgm:prSet phldrT="[텍스트]"/>
      <dgm:spPr/>
      <dgm:t>
        <a:bodyPr/>
        <a:lstStyle/>
        <a:p>
          <a:pPr latinLnBrk="1"/>
          <a:r>
            <a:rPr lang="ko-KR" altLang="en-US" dirty="0"/>
            <a:t>반응형으로 구현하기에 적합</a:t>
          </a:r>
        </a:p>
      </dgm:t>
    </dgm:pt>
    <dgm:pt modelId="{B22E4E8D-6383-426F-9C03-CB8F3CBE3279}" type="parTrans" cxnId="{09E9FEC9-C4F7-4923-BDC4-AD5121A51B39}">
      <dgm:prSet/>
      <dgm:spPr/>
      <dgm:t>
        <a:bodyPr/>
        <a:lstStyle/>
        <a:p>
          <a:pPr latinLnBrk="1"/>
          <a:endParaRPr lang="ko-KR" altLang="en-US"/>
        </a:p>
      </dgm:t>
    </dgm:pt>
    <dgm:pt modelId="{9CE85C84-0FB5-4789-B460-381C745736F1}" type="sibTrans" cxnId="{09E9FEC9-C4F7-4923-BDC4-AD5121A51B39}">
      <dgm:prSet/>
      <dgm:spPr/>
      <dgm:t>
        <a:bodyPr/>
        <a:lstStyle/>
        <a:p>
          <a:pPr latinLnBrk="1"/>
          <a:endParaRPr lang="ko-KR" altLang="en-US"/>
        </a:p>
      </dgm:t>
    </dgm:pt>
    <dgm:pt modelId="{F47C6077-26E6-4E4E-A706-EA29E280DB99}" type="pres">
      <dgm:prSet presAssocID="{6FEC3214-575F-4773-A9DA-7011D856C9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646F25-E2C6-4D28-810A-4DCDD929A124}" type="pres">
      <dgm:prSet presAssocID="{C8B04851-F170-4337-B6CF-931B2B5D4E10}" presName="vertOne" presStyleCnt="0"/>
      <dgm:spPr/>
    </dgm:pt>
    <dgm:pt modelId="{F57FF65C-EFE0-44BB-88AB-065BB875A0D8}" type="pres">
      <dgm:prSet presAssocID="{C8B04851-F170-4337-B6CF-931B2B5D4E10}" presName="txOne" presStyleLbl="node0" presStyleIdx="0" presStyleCnt="1" custLinFactY="-23406" custLinFactNeighborX="40974" custLinFactNeighborY="-100000">
        <dgm:presLayoutVars>
          <dgm:chPref val="3"/>
        </dgm:presLayoutVars>
      </dgm:prSet>
      <dgm:spPr/>
    </dgm:pt>
    <dgm:pt modelId="{5491EE24-C9EC-4D65-882E-65ACB5AC0046}" type="pres">
      <dgm:prSet presAssocID="{C8B04851-F170-4337-B6CF-931B2B5D4E10}" presName="parTransOne" presStyleCnt="0"/>
      <dgm:spPr/>
    </dgm:pt>
    <dgm:pt modelId="{E33B009A-57DB-4774-A1AC-817F10569976}" type="pres">
      <dgm:prSet presAssocID="{C8B04851-F170-4337-B6CF-931B2B5D4E10}" presName="horzOne" presStyleCnt="0"/>
      <dgm:spPr/>
    </dgm:pt>
    <dgm:pt modelId="{D2E5EAA4-2AB4-403E-B699-12319DE6BA28}" type="pres">
      <dgm:prSet presAssocID="{9945B8C6-C744-4CD7-8112-FE5EF64B7384}" presName="vertTwo" presStyleCnt="0"/>
      <dgm:spPr/>
    </dgm:pt>
    <dgm:pt modelId="{257F8336-0BC6-49D7-B573-DFEC23844EB1}" type="pres">
      <dgm:prSet presAssocID="{9945B8C6-C744-4CD7-8112-FE5EF64B7384}" presName="txTwo" presStyleLbl="node2" presStyleIdx="0" presStyleCnt="1">
        <dgm:presLayoutVars>
          <dgm:chPref val="3"/>
        </dgm:presLayoutVars>
      </dgm:prSet>
      <dgm:spPr/>
    </dgm:pt>
    <dgm:pt modelId="{432D6A01-4631-4A7F-86AA-16B5AE44820C}" type="pres">
      <dgm:prSet presAssocID="{9945B8C6-C744-4CD7-8112-FE5EF64B7384}" presName="parTransTwo" presStyleCnt="0"/>
      <dgm:spPr/>
    </dgm:pt>
    <dgm:pt modelId="{200BDD68-15B2-45F7-AFEA-AE4EDDED554B}" type="pres">
      <dgm:prSet presAssocID="{9945B8C6-C744-4CD7-8112-FE5EF64B7384}" presName="horzTwo" presStyleCnt="0"/>
      <dgm:spPr/>
    </dgm:pt>
    <dgm:pt modelId="{7BEEC526-56EF-409F-BF0D-F57183F2716B}" type="pres">
      <dgm:prSet presAssocID="{F8115ED7-D75D-42EB-82FF-BE6D647A79CC}" presName="vertThree" presStyleCnt="0"/>
      <dgm:spPr/>
    </dgm:pt>
    <dgm:pt modelId="{EAC406E7-24EC-4623-AE0F-F502B3C76923}" type="pres">
      <dgm:prSet presAssocID="{F8115ED7-D75D-42EB-82FF-BE6D647A79CC}" presName="txThree" presStyleLbl="node3" presStyleIdx="0" presStyleCnt="1">
        <dgm:presLayoutVars>
          <dgm:chPref val="3"/>
        </dgm:presLayoutVars>
      </dgm:prSet>
      <dgm:spPr/>
    </dgm:pt>
    <dgm:pt modelId="{E109370B-557F-4690-B88A-0F8BA5DF7740}" type="pres">
      <dgm:prSet presAssocID="{F8115ED7-D75D-42EB-82FF-BE6D647A79CC}" presName="horzThree" presStyleCnt="0"/>
      <dgm:spPr/>
    </dgm:pt>
  </dgm:ptLst>
  <dgm:cxnLst>
    <dgm:cxn modelId="{74FB5D61-24DE-42DD-BC9E-3843BA7B0B32}" srcId="{6FEC3214-575F-4773-A9DA-7011D856C99A}" destId="{C8B04851-F170-4337-B6CF-931B2B5D4E10}" srcOrd="0" destOrd="0" parTransId="{7800D9D7-2F2F-443F-98A0-35C2FB21DD93}" sibTransId="{2365C74E-AEE2-419A-94FC-2AE95A3A6CDE}"/>
    <dgm:cxn modelId="{BC25F196-6E7E-4A9E-A81C-930F4C42A035}" type="presOf" srcId="{C8B04851-F170-4337-B6CF-931B2B5D4E10}" destId="{F57FF65C-EFE0-44BB-88AB-065BB875A0D8}" srcOrd="0" destOrd="0" presId="urn:microsoft.com/office/officeart/2005/8/layout/hierarchy4"/>
    <dgm:cxn modelId="{098FF59C-66FC-43AF-BD85-C2274CDFECC0}" type="presOf" srcId="{6FEC3214-575F-4773-A9DA-7011D856C99A}" destId="{F47C6077-26E6-4E4E-A706-EA29E280DB99}" srcOrd="0" destOrd="0" presId="urn:microsoft.com/office/officeart/2005/8/layout/hierarchy4"/>
    <dgm:cxn modelId="{241A95C2-10EA-4EAA-9F82-65C99EC8534B}" srcId="{C8B04851-F170-4337-B6CF-931B2B5D4E10}" destId="{9945B8C6-C744-4CD7-8112-FE5EF64B7384}" srcOrd="0" destOrd="0" parTransId="{6EA8CF54-937E-49E1-B67A-7881A456FC73}" sibTransId="{8B762D3C-233B-4698-B26E-BDD8311893AE}"/>
    <dgm:cxn modelId="{09E9FEC9-C4F7-4923-BDC4-AD5121A51B39}" srcId="{9945B8C6-C744-4CD7-8112-FE5EF64B7384}" destId="{F8115ED7-D75D-42EB-82FF-BE6D647A79CC}" srcOrd="0" destOrd="0" parTransId="{B22E4E8D-6383-426F-9C03-CB8F3CBE3279}" sibTransId="{9CE85C84-0FB5-4789-B460-381C745736F1}"/>
    <dgm:cxn modelId="{17E058CB-E747-4068-BFDE-7863705DB30F}" type="presOf" srcId="{9945B8C6-C744-4CD7-8112-FE5EF64B7384}" destId="{257F8336-0BC6-49D7-B573-DFEC23844EB1}" srcOrd="0" destOrd="0" presId="urn:microsoft.com/office/officeart/2005/8/layout/hierarchy4"/>
    <dgm:cxn modelId="{F8AC3BD6-9747-4EB2-91F5-14BB319F561A}" type="presOf" srcId="{F8115ED7-D75D-42EB-82FF-BE6D647A79CC}" destId="{EAC406E7-24EC-4623-AE0F-F502B3C76923}" srcOrd="0" destOrd="0" presId="urn:microsoft.com/office/officeart/2005/8/layout/hierarchy4"/>
    <dgm:cxn modelId="{E020F009-FD86-4B5B-9677-6CF75F75D5DA}" type="presParOf" srcId="{F47C6077-26E6-4E4E-A706-EA29E280DB99}" destId="{2B646F25-E2C6-4D28-810A-4DCDD929A124}" srcOrd="0" destOrd="0" presId="urn:microsoft.com/office/officeart/2005/8/layout/hierarchy4"/>
    <dgm:cxn modelId="{C5B0D47F-5E0A-4ED5-A3C9-26D30CB19A83}" type="presParOf" srcId="{2B646F25-E2C6-4D28-810A-4DCDD929A124}" destId="{F57FF65C-EFE0-44BB-88AB-065BB875A0D8}" srcOrd="0" destOrd="0" presId="urn:microsoft.com/office/officeart/2005/8/layout/hierarchy4"/>
    <dgm:cxn modelId="{97840FBC-CBF8-4F2A-8FDF-F634D7F2CB84}" type="presParOf" srcId="{2B646F25-E2C6-4D28-810A-4DCDD929A124}" destId="{5491EE24-C9EC-4D65-882E-65ACB5AC0046}" srcOrd="1" destOrd="0" presId="urn:microsoft.com/office/officeart/2005/8/layout/hierarchy4"/>
    <dgm:cxn modelId="{B1004FE1-7018-4857-ABFD-DBF2C9F68359}" type="presParOf" srcId="{2B646F25-E2C6-4D28-810A-4DCDD929A124}" destId="{E33B009A-57DB-4774-A1AC-817F10569976}" srcOrd="2" destOrd="0" presId="urn:microsoft.com/office/officeart/2005/8/layout/hierarchy4"/>
    <dgm:cxn modelId="{D469118A-1689-4961-868E-C7AB24DEE3C4}" type="presParOf" srcId="{E33B009A-57DB-4774-A1AC-817F10569976}" destId="{D2E5EAA4-2AB4-403E-B699-12319DE6BA28}" srcOrd="0" destOrd="0" presId="urn:microsoft.com/office/officeart/2005/8/layout/hierarchy4"/>
    <dgm:cxn modelId="{B60B55B4-A563-4055-92F5-D4DC81792EE9}" type="presParOf" srcId="{D2E5EAA4-2AB4-403E-B699-12319DE6BA28}" destId="{257F8336-0BC6-49D7-B573-DFEC23844EB1}" srcOrd="0" destOrd="0" presId="urn:microsoft.com/office/officeart/2005/8/layout/hierarchy4"/>
    <dgm:cxn modelId="{17C0F3E4-5B77-473E-AD25-23850E783200}" type="presParOf" srcId="{D2E5EAA4-2AB4-403E-B699-12319DE6BA28}" destId="{432D6A01-4631-4A7F-86AA-16B5AE44820C}" srcOrd="1" destOrd="0" presId="urn:microsoft.com/office/officeart/2005/8/layout/hierarchy4"/>
    <dgm:cxn modelId="{92142223-689F-4BEE-BE86-0B2E27BBA6C0}" type="presParOf" srcId="{D2E5EAA4-2AB4-403E-B699-12319DE6BA28}" destId="{200BDD68-15B2-45F7-AFEA-AE4EDDED554B}" srcOrd="2" destOrd="0" presId="urn:microsoft.com/office/officeart/2005/8/layout/hierarchy4"/>
    <dgm:cxn modelId="{89CAE43A-17C5-42D9-A791-64243F479C2A}" type="presParOf" srcId="{200BDD68-15B2-45F7-AFEA-AE4EDDED554B}" destId="{7BEEC526-56EF-409F-BF0D-F57183F2716B}" srcOrd="0" destOrd="0" presId="urn:microsoft.com/office/officeart/2005/8/layout/hierarchy4"/>
    <dgm:cxn modelId="{0EB79E6D-9AF6-4F84-8A0D-78CB23C87617}" type="presParOf" srcId="{7BEEC526-56EF-409F-BF0D-F57183F2716B}" destId="{EAC406E7-24EC-4623-AE0F-F502B3C76923}" srcOrd="0" destOrd="0" presId="urn:microsoft.com/office/officeart/2005/8/layout/hierarchy4"/>
    <dgm:cxn modelId="{97E11A83-2340-474C-9306-48778A5E47C7}" type="presParOf" srcId="{7BEEC526-56EF-409F-BF0D-F57183F2716B}" destId="{E109370B-557F-4690-B88A-0F8BA5DF77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C3214-575F-4773-A9DA-7011D856C9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B04851-F170-4337-B6CF-931B2B5D4E10}">
      <dgm:prSet phldrT="[텍스트]"/>
      <dgm:spPr/>
      <dgm:t>
        <a:bodyPr/>
        <a:lstStyle/>
        <a:p>
          <a:pPr latinLnBrk="1"/>
          <a:r>
            <a:rPr lang="ko-KR" altLang="en-US" dirty="0"/>
            <a:t>기본 회원관리</a:t>
          </a:r>
        </a:p>
      </dgm:t>
    </dgm:pt>
    <dgm:pt modelId="{7800D9D7-2F2F-443F-98A0-35C2FB21DD93}" type="parTrans" cxnId="{74FB5D61-24DE-42DD-BC9E-3843BA7B0B32}">
      <dgm:prSet/>
      <dgm:spPr/>
      <dgm:t>
        <a:bodyPr/>
        <a:lstStyle/>
        <a:p>
          <a:pPr latinLnBrk="1"/>
          <a:endParaRPr lang="ko-KR" altLang="en-US"/>
        </a:p>
      </dgm:t>
    </dgm:pt>
    <dgm:pt modelId="{2365C74E-AEE2-419A-94FC-2AE95A3A6CDE}" type="sibTrans" cxnId="{74FB5D61-24DE-42DD-BC9E-3843BA7B0B32}">
      <dgm:prSet/>
      <dgm:spPr/>
      <dgm:t>
        <a:bodyPr/>
        <a:lstStyle/>
        <a:p>
          <a:pPr latinLnBrk="1"/>
          <a:endParaRPr lang="ko-KR" altLang="en-US"/>
        </a:p>
      </dgm:t>
    </dgm:pt>
    <dgm:pt modelId="{9945B8C6-C744-4CD7-8112-FE5EF64B7384}">
      <dgm:prSet phldrT="[텍스트]"/>
      <dgm:spPr/>
      <dgm:t>
        <a:bodyPr/>
        <a:lstStyle/>
        <a:p>
          <a:pPr latinLnBrk="1"/>
          <a:r>
            <a:rPr lang="ko-KR" altLang="en-US" dirty="0"/>
            <a:t>예산 설정</a:t>
          </a:r>
          <a:r>
            <a:rPr lang="en-US" altLang="ko-KR" dirty="0"/>
            <a:t>, </a:t>
          </a:r>
          <a:r>
            <a:rPr lang="ko-KR" altLang="en-US" dirty="0"/>
            <a:t>지출</a:t>
          </a:r>
          <a:r>
            <a:rPr lang="en-US" altLang="ko-KR" dirty="0"/>
            <a:t>, </a:t>
          </a:r>
          <a:r>
            <a:rPr lang="ko-KR" altLang="en-US" dirty="0"/>
            <a:t>수입 등록</a:t>
          </a:r>
        </a:p>
      </dgm:t>
    </dgm:pt>
    <dgm:pt modelId="{6EA8CF54-937E-49E1-B67A-7881A456FC73}" type="parTrans" cxnId="{241A95C2-10EA-4EAA-9F82-65C99EC8534B}">
      <dgm:prSet/>
      <dgm:spPr/>
      <dgm:t>
        <a:bodyPr/>
        <a:lstStyle/>
        <a:p>
          <a:pPr latinLnBrk="1"/>
          <a:endParaRPr lang="ko-KR" altLang="en-US"/>
        </a:p>
      </dgm:t>
    </dgm:pt>
    <dgm:pt modelId="{8B762D3C-233B-4698-B26E-BDD8311893AE}" type="sibTrans" cxnId="{241A95C2-10EA-4EAA-9F82-65C99EC8534B}">
      <dgm:prSet/>
      <dgm:spPr/>
      <dgm:t>
        <a:bodyPr/>
        <a:lstStyle/>
        <a:p>
          <a:pPr latinLnBrk="1"/>
          <a:endParaRPr lang="ko-KR" altLang="en-US"/>
        </a:p>
      </dgm:t>
    </dgm:pt>
    <dgm:pt modelId="{3A681A88-87F7-45FA-A060-204EAA267A9F}">
      <dgm:prSet phldrT="[텍스트]"/>
      <dgm:spPr/>
      <dgm:t>
        <a:bodyPr/>
        <a:lstStyle/>
        <a:p>
          <a:pPr latinLnBrk="1"/>
          <a:r>
            <a:rPr lang="ko-KR" altLang="en-US" dirty="0"/>
            <a:t>지출 등록 시 사진 첨부 </a:t>
          </a:r>
        </a:p>
      </dgm:t>
    </dgm:pt>
    <dgm:pt modelId="{A51FA5B7-BF23-4F4B-B172-DFD775601D82}" type="parTrans" cxnId="{389B9D93-5C6C-478F-A4FB-BA480FF56053}">
      <dgm:prSet/>
      <dgm:spPr/>
      <dgm:t>
        <a:bodyPr/>
        <a:lstStyle/>
        <a:p>
          <a:pPr latinLnBrk="1"/>
          <a:endParaRPr lang="ko-KR" altLang="en-US"/>
        </a:p>
      </dgm:t>
    </dgm:pt>
    <dgm:pt modelId="{0874F3EA-BB3A-4945-A032-BB0663E167E1}" type="sibTrans" cxnId="{389B9D93-5C6C-478F-A4FB-BA480FF56053}">
      <dgm:prSet/>
      <dgm:spPr/>
      <dgm:t>
        <a:bodyPr/>
        <a:lstStyle/>
        <a:p>
          <a:pPr latinLnBrk="1"/>
          <a:endParaRPr lang="ko-KR" altLang="en-US"/>
        </a:p>
      </dgm:t>
    </dgm:pt>
    <dgm:pt modelId="{FE8EA83A-BF2E-4BE4-8C91-49C660DAF2FD}">
      <dgm:prSet phldrT="[텍스트]"/>
      <dgm:spPr/>
      <dgm:t>
        <a:bodyPr/>
        <a:lstStyle/>
        <a:p>
          <a:pPr latinLnBrk="1"/>
          <a:r>
            <a:rPr lang="ko-KR" altLang="en-US" dirty="0"/>
            <a:t>예산 대비 지출 비율 </a:t>
          </a:r>
          <a:r>
            <a:rPr lang="en-US" altLang="ko-KR" dirty="0"/>
            <a:t>/ </a:t>
          </a:r>
          <a:r>
            <a:rPr lang="ko-KR" altLang="en-US" dirty="0"/>
            <a:t>과소비 방지 예측</a:t>
          </a:r>
        </a:p>
      </dgm:t>
    </dgm:pt>
    <dgm:pt modelId="{A7B191C9-BF8A-4BC9-A319-EC59A0C588B6}" type="parTrans" cxnId="{13EBE571-9EC5-4088-B52C-4784A7F9A83B}">
      <dgm:prSet/>
      <dgm:spPr/>
      <dgm:t>
        <a:bodyPr/>
        <a:lstStyle/>
        <a:p>
          <a:pPr latinLnBrk="1"/>
          <a:endParaRPr lang="ko-KR" altLang="en-US"/>
        </a:p>
      </dgm:t>
    </dgm:pt>
    <dgm:pt modelId="{E5FC8733-1584-41CD-BAFD-AACFFBEAD18A}" type="sibTrans" cxnId="{13EBE571-9EC5-4088-B52C-4784A7F9A83B}">
      <dgm:prSet/>
      <dgm:spPr/>
      <dgm:t>
        <a:bodyPr/>
        <a:lstStyle/>
        <a:p>
          <a:pPr latinLnBrk="1"/>
          <a:endParaRPr lang="ko-KR" altLang="en-US"/>
        </a:p>
      </dgm:t>
    </dgm:pt>
    <dgm:pt modelId="{F47C6077-26E6-4E4E-A706-EA29E280DB99}" type="pres">
      <dgm:prSet presAssocID="{6FEC3214-575F-4773-A9DA-7011D856C9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646F25-E2C6-4D28-810A-4DCDD929A124}" type="pres">
      <dgm:prSet presAssocID="{C8B04851-F170-4337-B6CF-931B2B5D4E10}" presName="vertOne" presStyleCnt="0"/>
      <dgm:spPr/>
    </dgm:pt>
    <dgm:pt modelId="{F57FF65C-EFE0-44BB-88AB-065BB875A0D8}" type="pres">
      <dgm:prSet presAssocID="{C8B04851-F170-4337-B6CF-931B2B5D4E10}" presName="txOne" presStyleLbl="node0" presStyleIdx="0" presStyleCnt="1" custLinFactY="-23406" custLinFactNeighborX="40974" custLinFactNeighborY="-100000">
        <dgm:presLayoutVars>
          <dgm:chPref val="3"/>
        </dgm:presLayoutVars>
      </dgm:prSet>
      <dgm:spPr/>
    </dgm:pt>
    <dgm:pt modelId="{5491EE24-C9EC-4D65-882E-65ACB5AC0046}" type="pres">
      <dgm:prSet presAssocID="{C8B04851-F170-4337-B6CF-931B2B5D4E10}" presName="parTransOne" presStyleCnt="0"/>
      <dgm:spPr/>
    </dgm:pt>
    <dgm:pt modelId="{E33B009A-57DB-4774-A1AC-817F10569976}" type="pres">
      <dgm:prSet presAssocID="{C8B04851-F170-4337-B6CF-931B2B5D4E10}" presName="horzOne" presStyleCnt="0"/>
      <dgm:spPr/>
    </dgm:pt>
    <dgm:pt modelId="{D2E5EAA4-2AB4-403E-B699-12319DE6BA28}" type="pres">
      <dgm:prSet presAssocID="{9945B8C6-C744-4CD7-8112-FE5EF64B7384}" presName="vertTwo" presStyleCnt="0"/>
      <dgm:spPr/>
    </dgm:pt>
    <dgm:pt modelId="{257F8336-0BC6-49D7-B573-DFEC23844EB1}" type="pres">
      <dgm:prSet presAssocID="{9945B8C6-C744-4CD7-8112-FE5EF64B7384}" presName="txTwo" presStyleLbl="node2" presStyleIdx="0" presStyleCnt="1">
        <dgm:presLayoutVars>
          <dgm:chPref val="3"/>
        </dgm:presLayoutVars>
      </dgm:prSet>
      <dgm:spPr/>
    </dgm:pt>
    <dgm:pt modelId="{432D6A01-4631-4A7F-86AA-16B5AE44820C}" type="pres">
      <dgm:prSet presAssocID="{9945B8C6-C744-4CD7-8112-FE5EF64B7384}" presName="parTransTwo" presStyleCnt="0"/>
      <dgm:spPr/>
    </dgm:pt>
    <dgm:pt modelId="{200BDD68-15B2-45F7-AFEA-AE4EDDED554B}" type="pres">
      <dgm:prSet presAssocID="{9945B8C6-C744-4CD7-8112-FE5EF64B7384}" presName="horzTwo" presStyleCnt="0"/>
      <dgm:spPr/>
    </dgm:pt>
    <dgm:pt modelId="{4770FDD9-9188-4471-9205-D9873E9FB4A5}" type="pres">
      <dgm:prSet presAssocID="{FE8EA83A-BF2E-4BE4-8C91-49C660DAF2FD}" presName="vertThree" presStyleCnt="0"/>
      <dgm:spPr/>
    </dgm:pt>
    <dgm:pt modelId="{530C7C92-0DF4-4D3B-A2D0-1183B86922D8}" type="pres">
      <dgm:prSet presAssocID="{FE8EA83A-BF2E-4BE4-8C91-49C660DAF2FD}" presName="txThree" presStyleLbl="node3" presStyleIdx="0" presStyleCnt="1">
        <dgm:presLayoutVars>
          <dgm:chPref val="3"/>
        </dgm:presLayoutVars>
      </dgm:prSet>
      <dgm:spPr/>
    </dgm:pt>
    <dgm:pt modelId="{CE3B6690-2754-4999-B637-D5923C6EC466}" type="pres">
      <dgm:prSet presAssocID="{FE8EA83A-BF2E-4BE4-8C91-49C660DAF2FD}" presName="parTransThree" presStyleCnt="0"/>
      <dgm:spPr/>
    </dgm:pt>
    <dgm:pt modelId="{04ED3B4C-161E-4650-9B0C-93B65E874ED5}" type="pres">
      <dgm:prSet presAssocID="{FE8EA83A-BF2E-4BE4-8C91-49C660DAF2FD}" presName="horzThree" presStyleCnt="0"/>
      <dgm:spPr/>
    </dgm:pt>
    <dgm:pt modelId="{E2C36794-D6DC-4098-9279-DA9428704405}" type="pres">
      <dgm:prSet presAssocID="{3A681A88-87F7-45FA-A060-204EAA267A9F}" presName="vertFour" presStyleCnt="0">
        <dgm:presLayoutVars>
          <dgm:chPref val="3"/>
        </dgm:presLayoutVars>
      </dgm:prSet>
      <dgm:spPr/>
    </dgm:pt>
    <dgm:pt modelId="{744A84DE-94AA-4A3F-8BD2-F501BB125ADE}" type="pres">
      <dgm:prSet presAssocID="{3A681A88-87F7-45FA-A060-204EAA267A9F}" presName="txFour" presStyleLbl="node4" presStyleIdx="0" presStyleCnt="1">
        <dgm:presLayoutVars>
          <dgm:chPref val="3"/>
        </dgm:presLayoutVars>
      </dgm:prSet>
      <dgm:spPr/>
    </dgm:pt>
    <dgm:pt modelId="{DC006DD0-7E91-4695-9699-0FA645FF8D13}" type="pres">
      <dgm:prSet presAssocID="{3A681A88-87F7-45FA-A060-204EAA267A9F}" presName="horzFour" presStyleCnt="0"/>
      <dgm:spPr/>
    </dgm:pt>
  </dgm:ptLst>
  <dgm:cxnLst>
    <dgm:cxn modelId="{9A693837-7697-4D8A-8577-3F2CF7244AE1}" type="presOf" srcId="{3A681A88-87F7-45FA-A060-204EAA267A9F}" destId="{744A84DE-94AA-4A3F-8BD2-F501BB125ADE}" srcOrd="0" destOrd="0" presId="urn:microsoft.com/office/officeart/2005/8/layout/hierarchy4"/>
    <dgm:cxn modelId="{74FB5D61-24DE-42DD-BC9E-3843BA7B0B32}" srcId="{6FEC3214-575F-4773-A9DA-7011D856C99A}" destId="{C8B04851-F170-4337-B6CF-931B2B5D4E10}" srcOrd="0" destOrd="0" parTransId="{7800D9D7-2F2F-443F-98A0-35C2FB21DD93}" sibTransId="{2365C74E-AEE2-419A-94FC-2AE95A3A6CDE}"/>
    <dgm:cxn modelId="{13EBE571-9EC5-4088-B52C-4784A7F9A83B}" srcId="{9945B8C6-C744-4CD7-8112-FE5EF64B7384}" destId="{FE8EA83A-BF2E-4BE4-8C91-49C660DAF2FD}" srcOrd="0" destOrd="0" parTransId="{A7B191C9-BF8A-4BC9-A319-EC59A0C588B6}" sibTransId="{E5FC8733-1584-41CD-BAFD-AACFFBEAD18A}"/>
    <dgm:cxn modelId="{389B9D93-5C6C-478F-A4FB-BA480FF56053}" srcId="{FE8EA83A-BF2E-4BE4-8C91-49C660DAF2FD}" destId="{3A681A88-87F7-45FA-A060-204EAA267A9F}" srcOrd="0" destOrd="0" parTransId="{A51FA5B7-BF23-4F4B-B172-DFD775601D82}" sibTransId="{0874F3EA-BB3A-4945-A032-BB0663E167E1}"/>
    <dgm:cxn modelId="{BC25F196-6E7E-4A9E-A81C-930F4C42A035}" type="presOf" srcId="{C8B04851-F170-4337-B6CF-931B2B5D4E10}" destId="{F57FF65C-EFE0-44BB-88AB-065BB875A0D8}" srcOrd="0" destOrd="0" presId="urn:microsoft.com/office/officeart/2005/8/layout/hierarchy4"/>
    <dgm:cxn modelId="{098FF59C-66FC-43AF-BD85-C2274CDFECC0}" type="presOf" srcId="{6FEC3214-575F-4773-A9DA-7011D856C99A}" destId="{F47C6077-26E6-4E4E-A706-EA29E280DB99}" srcOrd="0" destOrd="0" presId="urn:microsoft.com/office/officeart/2005/8/layout/hierarchy4"/>
    <dgm:cxn modelId="{185F18AC-2857-4127-AAE6-C4871E9B548D}" type="presOf" srcId="{FE8EA83A-BF2E-4BE4-8C91-49C660DAF2FD}" destId="{530C7C92-0DF4-4D3B-A2D0-1183B86922D8}" srcOrd="0" destOrd="0" presId="urn:microsoft.com/office/officeart/2005/8/layout/hierarchy4"/>
    <dgm:cxn modelId="{241A95C2-10EA-4EAA-9F82-65C99EC8534B}" srcId="{C8B04851-F170-4337-B6CF-931B2B5D4E10}" destId="{9945B8C6-C744-4CD7-8112-FE5EF64B7384}" srcOrd="0" destOrd="0" parTransId="{6EA8CF54-937E-49E1-B67A-7881A456FC73}" sibTransId="{8B762D3C-233B-4698-B26E-BDD8311893AE}"/>
    <dgm:cxn modelId="{17E058CB-E747-4068-BFDE-7863705DB30F}" type="presOf" srcId="{9945B8C6-C744-4CD7-8112-FE5EF64B7384}" destId="{257F8336-0BC6-49D7-B573-DFEC23844EB1}" srcOrd="0" destOrd="0" presId="urn:microsoft.com/office/officeart/2005/8/layout/hierarchy4"/>
    <dgm:cxn modelId="{E020F009-FD86-4B5B-9677-6CF75F75D5DA}" type="presParOf" srcId="{F47C6077-26E6-4E4E-A706-EA29E280DB99}" destId="{2B646F25-E2C6-4D28-810A-4DCDD929A124}" srcOrd="0" destOrd="0" presId="urn:microsoft.com/office/officeart/2005/8/layout/hierarchy4"/>
    <dgm:cxn modelId="{C5B0D47F-5E0A-4ED5-A3C9-26D30CB19A83}" type="presParOf" srcId="{2B646F25-E2C6-4D28-810A-4DCDD929A124}" destId="{F57FF65C-EFE0-44BB-88AB-065BB875A0D8}" srcOrd="0" destOrd="0" presId="urn:microsoft.com/office/officeart/2005/8/layout/hierarchy4"/>
    <dgm:cxn modelId="{97840FBC-CBF8-4F2A-8FDF-F634D7F2CB84}" type="presParOf" srcId="{2B646F25-E2C6-4D28-810A-4DCDD929A124}" destId="{5491EE24-C9EC-4D65-882E-65ACB5AC0046}" srcOrd="1" destOrd="0" presId="urn:microsoft.com/office/officeart/2005/8/layout/hierarchy4"/>
    <dgm:cxn modelId="{B1004FE1-7018-4857-ABFD-DBF2C9F68359}" type="presParOf" srcId="{2B646F25-E2C6-4D28-810A-4DCDD929A124}" destId="{E33B009A-57DB-4774-A1AC-817F10569976}" srcOrd="2" destOrd="0" presId="urn:microsoft.com/office/officeart/2005/8/layout/hierarchy4"/>
    <dgm:cxn modelId="{D469118A-1689-4961-868E-C7AB24DEE3C4}" type="presParOf" srcId="{E33B009A-57DB-4774-A1AC-817F10569976}" destId="{D2E5EAA4-2AB4-403E-B699-12319DE6BA28}" srcOrd="0" destOrd="0" presId="urn:microsoft.com/office/officeart/2005/8/layout/hierarchy4"/>
    <dgm:cxn modelId="{B60B55B4-A563-4055-92F5-D4DC81792EE9}" type="presParOf" srcId="{D2E5EAA4-2AB4-403E-B699-12319DE6BA28}" destId="{257F8336-0BC6-49D7-B573-DFEC23844EB1}" srcOrd="0" destOrd="0" presId="urn:microsoft.com/office/officeart/2005/8/layout/hierarchy4"/>
    <dgm:cxn modelId="{17C0F3E4-5B77-473E-AD25-23850E783200}" type="presParOf" srcId="{D2E5EAA4-2AB4-403E-B699-12319DE6BA28}" destId="{432D6A01-4631-4A7F-86AA-16B5AE44820C}" srcOrd="1" destOrd="0" presId="urn:microsoft.com/office/officeart/2005/8/layout/hierarchy4"/>
    <dgm:cxn modelId="{92142223-689F-4BEE-BE86-0B2E27BBA6C0}" type="presParOf" srcId="{D2E5EAA4-2AB4-403E-B699-12319DE6BA28}" destId="{200BDD68-15B2-45F7-AFEA-AE4EDDED554B}" srcOrd="2" destOrd="0" presId="urn:microsoft.com/office/officeart/2005/8/layout/hierarchy4"/>
    <dgm:cxn modelId="{5F1672A8-8551-4223-8827-174446528710}" type="presParOf" srcId="{200BDD68-15B2-45F7-AFEA-AE4EDDED554B}" destId="{4770FDD9-9188-4471-9205-D9873E9FB4A5}" srcOrd="0" destOrd="0" presId="urn:microsoft.com/office/officeart/2005/8/layout/hierarchy4"/>
    <dgm:cxn modelId="{B8449CE8-9FEB-48DC-B331-860A3FECE9F3}" type="presParOf" srcId="{4770FDD9-9188-4471-9205-D9873E9FB4A5}" destId="{530C7C92-0DF4-4D3B-A2D0-1183B86922D8}" srcOrd="0" destOrd="0" presId="urn:microsoft.com/office/officeart/2005/8/layout/hierarchy4"/>
    <dgm:cxn modelId="{FEFC06CD-DA87-4380-865F-516707F4C96B}" type="presParOf" srcId="{4770FDD9-9188-4471-9205-D9873E9FB4A5}" destId="{CE3B6690-2754-4999-B637-D5923C6EC466}" srcOrd="1" destOrd="0" presId="urn:microsoft.com/office/officeart/2005/8/layout/hierarchy4"/>
    <dgm:cxn modelId="{BC8A486F-AF18-48C8-B212-1901D1FD5B57}" type="presParOf" srcId="{4770FDD9-9188-4471-9205-D9873E9FB4A5}" destId="{04ED3B4C-161E-4650-9B0C-93B65E874ED5}" srcOrd="2" destOrd="0" presId="urn:microsoft.com/office/officeart/2005/8/layout/hierarchy4"/>
    <dgm:cxn modelId="{343614BD-2E2E-4EF5-8F5D-D7713277F3DD}" type="presParOf" srcId="{04ED3B4C-161E-4650-9B0C-93B65E874ED5}" destId="{E2C36794-D6DC-4098-9279-DA9428704405}" srcOrd="0" destOrd="0" presId="urn:microsoft.com/office/officeart/2005/8/layout/hierarchy4"/>
    <dgm:cxn modelId="{5D7C4C31-FD9C-453A-9C50-96ABB8F7B63D}" type="presParOf" srcId="{E2C36794-D6DC-4098-9279-DA9428704405}" destId="{744A84DE-94AA-4A3F-8BD2-F501BB125ADE}" srcOrd="0" destOrd="0" presId="urn:microsoft.com/office/officeart/2005/8/layout/hierarchy4"/>
    <dgm:cxn modelId="{014085B6-F206-4D33-9B33-BD753E3B7A54}" type="presParOf" srcId="{E2C36794-D6DC-4098-9279-DA9428704405}" destId="{DC006DD0-7E91-4695-9699-0FA645FF8D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7CFAB-84D6-4164-8EA6-E9FD9DD158F8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0A800A-5CAB-49BA-B3EE-9C88F07EF4E2}" type="pres">
      <dgm:prSet presAssocID="{A077CFAB-84D6-4164-8EA6-E9FD9DD158F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FA23FFA-4E86-4150-855A-70C92CAEFCEB}" type="presOf" srcId="{A077CFAB-84D6-4164-8EA6-E9FD9DD158F8}" destId="{380A800A-5CAB-49BA-B3EE-9C88F07EF4E2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D49A35-1E31-4A9D-BD4A-9B0039B2A79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FECCD88-15B3-4AFB-A6C0-B99B63EA9B8B}">
      <dgm:prSet phldrT="[텍스트]"/>
      <dgm:spPr/>
      <dgm:t>
        <a:bodyPr/>
        <a:lstStyle/>
        <a:p>
          <a:pPr latinLnBrk="1"/>
          <a:r>
            <a:rPr lang="en-US" altLang="ko-KR" dirty="0"/>
            <a:t>Web browser</a:t>
          </a:r>
          <a:endParaRPr lang="ko-KR" altLang="en-US" dirty="0"/>
        </a:p>
      </dgm:t>
    </dgm:pt>
    <dgm:pt modelId="{ECBFCEA6-642A-4090-9564-731137E90B38}" type="parTrans" cxnId="{326C1E6E-741A-486B-9FF9-B35B868D780F}">
      <dgm:prSet/>
      <dgm:spPr/>
      <dgm:t>
        <a:bodyPr/>
        <a:lstStyle/>
        <a:p>
          <a:pPr latinLnBrk="1"/>
          <a:endParaRPr lang="ko-KR" altLang="en-US"/>
        </a:p>
      </dgm:t>
    </dgm:pt>
    <dgm:pt modelId="{3AEA3BC4-234A-42D5-A0D7-9D5F0553B517}" type="sibTrans" cxnId="{326C1E6E-741A-486B-9FF9-B35B868D780F}">
      <dgm:prSet/>
      <dgm:spPr/>
      <dgm:t>
        <a:bodyPr/>
        <a:lstStyle/>
        <a:p>
          <a:pPr latinLnBrk="1"/>
          <a:endParaRPr lang="ko-KR" altLang="en-US"/>
        </a:p>
      </dgm:t>
    </dgm:pt>
    <dgm:pt modelId="{96DBC0E6-808B-4754-ABAC-0D86C44270FC}">
      <dgm:prSet phldrT="[텍스트]"/>
      <dgm:spPr/>
      <dgm:t>
        <a:bodyPr/>
        <a:lstStyle/>
        <a:p>
          <a:pPr latinLnBrk="1"/>
          <a:r>
            <a:rPr lang="en-US" altLang="ko-KR" dirty="0"/>
            <a:t>HTML</a:t>
          </a:r>
          <a:endParaRPr lang="ko-KR" altLang="en-US" dirty="0"/>
        </a:p>
      </dgm:t>
    </dgm:pt>
    <dgm:pt modelId="{D111D9FB-72FF-4445-A5E4-4EEF7485BC7E}" type="parTrans" cxnId="{1EA7432B-007B-483C-A320-9C0BE993BDED}">
      <dgm:prSet/>
      <dgm:spPr/>
      <dgm:t>
        <a:bodyPr/>
        <a:lstStyle/>
        <a:p>
          <a:pPr latinLnBrk="1"/>
          <a:endParaRPr lang="ko-KR" altLang="en-US"/>
        </a:p>
      </dgm:t>
    </dgm:pt>
    <dgm:pt modelId="{176AF804-A24D-4B10-B9CB-FFD4C7496DA5}" type="sibTrans" cxnId="{1EA7432B-007B-483C-A320-9C0BE993BDED}">
      <dgm:prSet/>
      <dgm:spPr/>
      <dgm:t>
        <a:bodyPr/>
        <a:lstStyle/>
        <a:p>
          <a:pPr latinLnBrk="1"/>
          <a:endParaRPr lang="ko-KR" altLang="en-US"/>
        </a:p>
      </dgm:t>
    </dgm:pt>
    <dgm:pt modelId="{3674D820-BEB1-4FC0-B06B-C242E4DF0550}">
      <dgm:prSet phldrT="[텍스트]"/>
      <dgm:spPr/>
      <dgm:t>
        <a:bodyPr/>
        <a:lstStyle/>
        <a:p>
          <a:pPr latinLnBrk="1"/>
          <a:r>
            <a:rPr lang="en-US" altLang="ko-KR" dirty="0"/>
            <a:t>CSS</a:t>
          </a:r>
          <a:endParaRPr lang="ko-KR" altLang="en-US" dirty="0"/>
        </a:p>
      </dgm:t>
    </dgm:pt>
    <dgm:pt modelId="{36C66175-4F05-4C09-B5D6-B9B2338AE4BC}" type="parTrans" cxnId="{362523ED-9FC9-45C7-94CC-DC2948CF382B}">
      <dgm:prSet/>
      <dgm:spPr/>
      <dgm:t>
        <a:bodyPr/>
        <a:lstStyle/>
        <a:p>
          <a:pPr latinLnBrk="1"/>
          <a:endParaRPr lang="ko-KR" altLang="en-US"/>
        </a:p>
      </dgm:t>
    </dgm:pt>
    <dgm:pt modelId="{D3FFD4E9-B61A-4375-B102-761C4CED2235}" type="sibTrans" cxnId="{362523ED-9FC9-45C7-94CC-DC2948CF382B}">
      <dgm:prSet/>
      <dgm:spPr/>
      <dgm:t>
        <a:bodyPr/>
        <a:lstStyle/>
        <a:p>
          <a:pPr latinLnBrk="1"/>
          <a:endParaRPr lang="ko-KR" altLang="en-US"/>
        </a:p>
      </dgm:t>
    </dgm:pt>
    <dgm:pt modelId="{F538DC05-AA41-4B71-AEF6-97FFD1298771}">
      <dgm:prSet phldrT="[텍스트]"/>
      <dgm:spPr/>
      <dgm:t>
        <a:bodyPr/>
        <a:lstStyle/>
        <a:p>
          <a:pPr latinLnBrk="1"/>
          <a:r>
            <a:rPr lang="en-US" altLang="ko-KR" dirty="0"/>
            <a:t>Bootstrap</a:t>
          </a:r>
          <a:endParaRPr lang="ko-KR" altLang="en-US" dirty="0"/>
        </a:p>
      </dgm:t>
    </dgm:pt>
    <dgm:pt modelId="{F1DC07A9-02FF-4262-8DDE-297766ED746A}" type="parTrans" cxnId="{61247489-8B2F-4F76-A7A2-58A704ACF183}">
      <dgm:prSet/>
      <dgm:spPr/>
      <dgm:t>
        <a:bodyPr/>
        <a:lstStyle/>
        <a:p>
          <a:pPr latinLnBrk="1"/>
          <a:endParaRPr lang="ko-KR" altLang="en-US"/>
        </a:p>
      </dgm:t>
    </dgm:pt>
    <dgm:pt modelId="{EA3F42A0-0C36-4B20-9C89-CE854794DA02}" type="sibTrans" cxnId="{61247489-8B2F-4F76-A7A2-58A704ACF183}">
      <dgm:prSet/>
      <dgm:spPr/>
      <dgm:t>
        <a:bodyPr/>
        <a:lstStyle/>
        <a:p>
          <a:pPr latinLnBrk="1"/>
          <a:endParaRPr lang="ko-KR" altLang="en-US"/>
        </a:p>
      </dgm:t>
    </dgm:pt>
    <dgm:pt modelId="{1D0828E7-0DCF-43EA-BDD2-30865B025E73}">
      <dgm:prSet phldrT="[텍스트]"/>
      <dgm:spPr/>
      <dgm:t>
        <a:bodyPr/>
        <a:lstStyle/>
        <a:p>
          <a:pPr latinLnBrk="1"/>
          <a:r>
            <a:rPr lang="en-US" altLang="ko-KR" dirty="0"/>
            <a:t>JS</a:t>
          </a:r>
          <a:endParaRPr lang="ko-KR" altLang="en-US" dirty="0"/>
        </a:p>
      </dgm:t>
    </dgm:pt>
    <dgm:pt modelId="{3BE8118D-3878-4B3A-925B-011C568B0B39}" type="parTrans" cxnId="{F3DB7200-B359-4DD3-86D1-15803ED6868D}">
      <dgm:prSet/>
      <dgm:spPr/>
      <dgm:t>
        <a:bodyPr/>
        <a:lstStyle/>
        <a:p>
          <a:pPr latinLnBrk="1"/>
          <a:endParaRPr lang="ko-KR" altLang="en-US"/>
        </a:p>
      </dgm:t>
    </dgm:pt>
    <dgm:pt modelId="{5E028810-AEC6-4ABE-AB57-31ED9181F6E0}" type="sibTrans" cxnId="{F3DB7200-B359-4DD3-86D1-15803ED6868D}">
      <dgm:prSet/>
      <dgm:spPr/>
      <dgm:t>
        <a:bodyPr/>
        <a:lstStyle/>
        <a:p>
          <a:pPr latinLnBrk="1"/>
          <a:endParaRPr lang="ko-KR" altLang="en-US"/>
        </a:p>
      </dgm:t>
    </dgm:pt>
    <dgm:pt modelId="{7C8334D9-94A3-4A82-8C5B-C1FA26129864}">
      <dgm:prSet phldrT="[텍스트]"/>
      <dgm:spPr/>
      <dgm:t>
        <a:bodyPr/>
        <a:lstStyle/>
        <a:p>
          <a:pPr latinLnBrk="1"/>
          <a:r>
            <a:rPr lang="en-US" altLang="ko-KR" dirty="0"/>
            <a:t>jQuery</a:t>
          </a:r>
          <a:endParaRPr lang="ko-KR" altLang="en-US" dirty="0"/>
        </a:p>
      </dgm:t>
    </dgm:pt>
    <dgm:pt modelId="{2FC16866-A672-4E08-A65F-44CA378F36CC}" type="parTrans" cxnId="{7C8D0FA9-FB8A-4638-A78D-7907E4EABE58}">
      <dgm:prSet/>
      <dgm:spPr/>
      <dgm:t>
        <a:bodyPr/>
        <a:lstStyle/>
        <a:p>
          <a:pPr latinLnBrk="1"/>
          <a:endParaRPr lang="ko-KR" altLang="en-US"/>
        </a:p>
      </dgm:t>
    </dgm:pt>
    <dgm:pt modelId="{E12352F9-D50F-46E1-ACA7-BC94160BC3D0}" type="sibTrans" cxnId="{7C8D0FA9-FB8A-4638-A78D-7907E4EABE58}">
      <dgm:prSet/>
      <dgm:spPr/>
      <dgm:t>
        <a:bodyPr/>
        <a:lstStyle/>
        <a:p>
          <a:pPr latinLnBrk="1"/>
          <a:endParaRPr lang="ko-KR" altLang="en-US"/>
        </a:p>
      </dgm:t>
    </dgm:pt>
    <dgm:pt modelId="{6E9C0010-76A3-4FBA-8715-FAE452CD52CB}">
      <dgm:prSet phldrT="[텍스트]"/>
      <dgm:spPr/>
      <dgm:t>
        <a:bodyPr/>
        <a:lstStyle/>
        <a:p>
          <a:pPr latinLnBrk="1"/>
          <a:r>
            <a:rPr lang="en-US" altLang="ko-KR" dirty="0"/>
            <a:t>Ajax</a:t>
          </a:r>
          <a:endParaRPr lang="ko-KR" altLang="en-US" dirty="0"/>
        </a:p>
      </dgm:t>
    </dgm:pt>
    <dgm:pt modelId="{BAFCDCD7-443C-4EF5-9C35-4588ED3456B3}" type="parTrans" cxnId="{36F6C661-3E95-46D6-8627-E220AB792582}">
      <dgm:prSet/>
      <dgm:spPr/>
      <dgm:t>
        <a:bodyPr/>
        <a:lstStyle/>
        <a:p>
          <a:pPr latinLnBrk="1"/>
          <a:endParaRPr lang="ko-KR" altLang="en-US"/>
        </a:p>
      </dgm:t>
    </dgm:pt>
    <dgm:pt modelId="{A9622EFD-5D1E-43D3-9676-3156D535E651}" type="sibTrans" cxnId="{36F6C661-3E95-46D6-8627-E220AB792582}">
      <dgm:prSet/>
      <dgm:spPr/>
      <dgm:t>
        <a:bodyPr/>
        <a:lstStyle/>
        <a:p>
          <a:pPr latinLnBrk="1"/>
          <a:endParaRPr lang="ko-KR" altLang="en-US"/>
        </a:p>
      </dgm:t>
    </dgm:pt>
    <dgm:pt modelId="{73C99F82-208C-4CA3-A3DA-853815B04009}" type="pres">
      <dgm:prSet presAssocID="{A9D49A35-1E31-4A9D-BD4A-9B0039B2A7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3E9E6D-8FAC-48CF-897C-249A4FAC5FD4}" type="pres">
      <dgm:prSet presAssocID="{5FECCD88-15B3-4AFB-A6C0-B99B63EA9B8B}" presName="vertOne" presStyleCnt="0"/>
      <dgm:spPr/>
    </dgm:pt>
    <dgm:pt modelId="{30A39663-F49E-4F79-9AB5-B5B2594E357F}" type="pres">
      <dgm:prSet presAssocID="{5FECCD88-15B3-4AFB-A6C0-B99B63EA9B8B}" presName="txOne" presStyleLbl="node0" presStyleIdx="0" presStyleCnt="1" custLinFactNeighborX="-537" custLinFactNeighborY="-2607">
        <dgm:presLayoutVars>
          <dgm:chPref val="3"/>
        </dgm:presLayoutVars>
      </dgm:prSet>
      <dgm:spPr/>
    </dgm:pt>
    <dgm:pt modelId="{1607D954-D5B9-4659-B588-A9398FFDCF9B}" type="pres">
      <dgm:prSet presAssocID="{5FECCD88-15B3-4AFB-A6C0-B99B63EA9B8B}" presName="parTransOne" presStyleCnt="0"/>
      <dgm:spPr/>
    </dgm:pt>
    <dgm:pt modelId="{7BB12873-4F51-4309-A30A-4A63934D3916}" type="pres">
      <dgm:prSet presAssocID="{5FECCD88-15B3-4AFB-A6C0-B99B63EA9B8B}" presName="horzOne" presStyleCnt="0"/>
      <dgm:spPr/>
    </dgm:pt>
    <dgm:pt modelId="{8937463A-C69A-4C68-99FE-4A2B8B853A6F}" type="pres">
      <dgm:prSet presAssocID="{96DBC0E6-808B-4754-ABAC-0D86C44270FC}" presName="vertTwo" presStyleCnt="0"/>
      <dgm:spPr/>
    </dgm:pt>
    <dgm:pt modelId="{3D6039D4-AA9B-4944-889B-1CC7C4F23A18}" type="pres">
      <dgm:prSet presAssocID="{96DBC0E6-808B-4754-ABAC-0D86C44270FC}" presName="txTwo" presStyleLbl="node2" presStyleIdx="0" presStyleCnt="3">
        <dgm:presLayoutVars>
          <dgm:chPref val="3"/>
        </dgm:presLayoutVars>
      </dgm:prSet>
      <dgm:spPr/>
    </dgm:pt>
    <dgm:pt modelId="{4D5F7EDB-11F4-45AF-8FC3-1496AA93437D}" type="pres">
      <dgm:prSet presAssocID="{96DBC0E6-808B-4754-ABAC-0D86C44270FC}" presName="horzTwo" presStyleCnt="0"/>
      <dgm:spPr/>
    </dgm:pt>
    <dgm:pt modelId="{A7772BB1-2A0D-4832-BFDF-5FD91B37F17C}" type="pres">
      <dgm:prSet presAssocID="{176AF804-A24D-4B10-B9CB-FFD4C7496DA5}" presName="sibSpaceTwo" presStyleCnt="0"/>
      <dgm:spPr/>
    </dgm:pt>
    <dgm:pt modelId="{7FE1E306-BBA0-4C0C-AE06-5E59117E32CA}" type="pres">
      <dgm:prSet presAssocID="{3674D820-BEB1-4FC0-B06B-C242E4DF0550}" presName="vertTwo" presStyleCnt="0"/>
      <dgm:spPr/>
    </dgm:pt>
    <dgm:pt modelId="{4BF2EFB1-E937-4491-A3C3-697BF38E51D5}" type="pres">
      <dgm:prSet presAssocID="{3674D820-BEB1-4FC0-B06B-C242E4DF0550}" presName="txTwo" presStyleLbl="node2" presStyleIdx="1" presStyleCnt="3">
        <dgm:presLayoutVars>
          <dgm:chPref val="3"/>
        </dgm:presLayoutVars>
      </dgm:prSet>
      <dgm:spPr/>
    </dgm:pt>
    <dgm:pt modelId="{5AE4BE53-B768-435B-A70B-A16F531B7AE0}" type="pres">
      <dgm:prSet presAssocID="{3674D820-BEB1-4FC0-B06B-C242E4DF0550}" presName="parTransTwo" presStyleCnt="0"/>
      <dgm:spPr/>
    </dgm:pt>
    <dgm:pt modelId="{CDC053CC-8D01-458C-82F3-0DF3F4DC0845}" type="pres">
      <dgm:prSet presAssocID="{3674D820-BEB1-4FC0-B06B-C242E4DF0550}" presName="horzTwo" presStyleCnt="0"/>
      <dgm:spPr/>
    </dgm:pt>
    <dgm:pt modelId="{BAB47620-CA2E-47DD-8488-2E8453490C6D}" type="pres">
      <dgm:prSet presAssocID="{F538DC05-AA41-4B71-AEF6-97FFD1298771}" presName="vertThree" presStyleCnt="0"/>
      <dgm:spPr/>
    </dgm:pt>
    <dgm:pt modelId="{05413B72-0446-4727-82B5-B8BD800AFB0F}" type="pres">
      <dgm:prSet presAssocID="{F538DC05-AA41-4B71-AEF6-97FFD1298771}" presName="txThree" presStyleLbl="node3" presStyleIdx="0" presStyleCnt="3">
        <dgm:presLayoutVars>
          <dgm:chPref val="3"/>
        </dgm:presLayoutVars>
      </dgm:prSet>
      <dgm:spPr/>
    </dgm:pt>
    <dgm:pt modelId="{E81F2F8D-BCF1-43EA-9A69-F037318C5E4F}" type="pres">
      <dgm:prSet presAssocID="{F538DC05-AA41-4B71-AEF6-97FFD1298771}" presName="horzThree" presStyleCnt="0"/>
      <dgm:spPr/>
    </dgm:pt>
    <dgm:pt modelId="{9F4171ED-A521-4809-9C0E-8734BBD7873C}" type="pres">
      <dgm:prSet presAssocID="{D3FFD4E9-B61A-4375-B102-761C4CED2235}" presName="sibSpaceTwo" presStyleCnt="0"/>
      <dgm:spPr/>
    </dgm:pt>
    <dgm:pt modelId="{AD181753-D083-4242-B24A-A2E51F8125F3}" type="pres">
      <dgm:prSet presAssocID="{1D0828E7-0DCF-43EA-BDD2-30865B025E73}" presName="vertTwo" presStyleCnt="0"/>
      <dgm:spPr/>
    </dgm:pt>
    <dgm:pt modelId="{284934C3-790A-4A86-A32F-28A7DC81BCDA}" type="pres">
      <dgm:prSet presAssocID="{1D0828E7-0DCF-43EA-BDD2-30865B025E73}" presName="txTwo" presStyleLbl="node2" presStyleIdx="2" presStyleCnt="3">
        <dgm:presLayoutVars>
          <dgm:chPref val="3"/>
        </dgm:presLayoutVars>
      </dgm:prSet>
      <dgm:spPr/>
    </dgm:pt>
    <dgm:pt modelId="{6D77BC5F-86EB-44FE-B8B4-4B72D1A07855}" type="pres">
      <dgm:prSet presAssocID="{1D0828E7-0DCF-43EA-BDD2-30865B025E73}" presName="parTransTwo" presStyleCnt="0"/>
      <dgm:spPr/>
    </dgm:pt>
    <dgm:pt modelId="{0F8D853C-5D7E-46AD-91B6-4C2963ED5238}" type="pres">
      <dgm:prSet presAssocID="{1D0828E7-0DCF-43EA-BDD2-30865B025E73}" presName="horzTwo" presStyleCnt="0"/>
      <dgm:spPr/>
    </dgm:pt>
    <dgm:pt modelId="{314C6EE2-A43C-43B6-8EFE-1402932558A7}" type="pres">
      <dgm:prSet presAssocID="{7C8334D9-94A3-4A82-8C5B-C1FA26129864}" presName="vertThree" presStyleCnt="0"/>
      <dgm:spPr/>
    </dgm:pt>
    <dgm:pt modelId="{7D6F17B5-E3FE-4A2B-A389-D2AF9527F51F}" type="pres">
      <dgm:prSet presAssocID="{7C8334D9-94A3-4A82-8C5B-C1FA26129864}" presName="txThree" presStyleLbl="node3" presStyleIdx="1" presStyleCnt="3" custScaleX="50793">
        <dgm:presLayoutVars>
          <dgm:chPref val="3"/>
        </dgm:presLayoutVars>
      </dgm:prSet>
      <dgm:spPr/>
    </dgm:pt>
    <dgm:pt modelId="{8926EA4E-FF5A-41C7-9F48-B8C2F789E163}" type="pres">
      <dgm:prSet presAssocID="{7C8334D9-94A3-4A82-8C5B-C1FA26129864}" presName="horzThree" presStyleCnt="0"/>
      <dgm:spPr/>
    </dgm:pt>
    <dgm:pt modelId="{CB6DE3F5-C4D0-4CC7-AAF6-3E4494F4DD2A}" type="pres">
      <dgm:prSet presAssocID="{E12352F9-D50F-46E1-ACA7-BC94160BC3D0}" presName="sibSpaceThree" presStyleCnt="0"/>
      <dgm:spPr/>
    </dgm:pt>
    <dgm:pt modelId="{42FFB29E-942E-4F5B-B744-E9E90CCDFF4C}" type="pres">
      <dgm:prSet presAssocID="{6E9C0010-76A3-4FBA-8715-FAE452CD52CB}" presName="vertThree" presStyleCnt="0"/>
      <dgm:spPr/>
    </dgm:pt>
    <dgm:pt modelId="{FA859FF1-A272-4CB7-9096-BB4A030E1A6C}" type="pres">
      <dgm:prSet presAssocID="{6E9C0010-76A3-4FBA-8715-FAE452CD52CB}" presName="txThree" presStyleLbl="node3" presStyleIdx="2" presStyleCnt="3" custScaleX="51233">
        <dgm:presLayoutVars>
          <dgm:chPref val="3"/>
        </dgm:presLayoutVars>
      </dgm:prSet>
      <dgm:spPr/>
    </dgm:pt>
    <dgm:pt modelId="{DEAD0EEC-E6A0-473F-8ABE-CF715C1DB83D}" type="pres">
      <dgm:prSet presAssocID="{6E9C0010-76A3-4FBA-8715-FAE452CD52CB}" presName="horzThree" presStyleCnt="0"/>
      <dgm:spPr/>
    </dgm:pt>
  </dgm:ptLst>
  <dgm:cxnLst>
    <dgm:cxn modelId="{F3DB7200-B359-4DD3-86D1-15803ED6868D}" srcId="{5FECCD88-15B3-4AFB-A6C0-B99B63EA9B8B}" destId="{1D0828E7-0DCF-43EA-BDD2-30865B025E73}" srcOrd="2" destOrd="0" parTransId="{3BE8118D-3878-4B3A-925B-011C568B0B39}" sibTransId="{5E028810-AEC6-4ABE-AB57-31ED9181F6E0}"/>
    <dgm:cxn modelId="{DB51511D-74C4-4DCE-BBE1-0BFFE25BE7D9}" type="presOf" srcId="{3674D820-BEB1-4FC0-B06B-C242E4DF0550}" destId="{4BF2EFB1-E937-4491-A3C3-697BF38E51D5}" srcOrd="0" destOrd="0" presId="urn:microsoft.com/office/officeart/2005/8/layout/hierarchy4"/>
    <dgm:cxn modelId="{1EA7432B-007B-483C-A320-9C0BE993BDED}" srcId="{5FECCD88-15B3-4AFB-A6C0-B99B63EA9B8B}" destId="{96DBC0E6-808B-4754-ABAC-0D86C44270FC}" srcOrd="0" destOrd="0" parTransId="{D111D9FB-72FF-4445-A5E4-4EEF7485BC7E}" sibTransId="{176AF804-A24D-4B10-B9CB-FFD4C7496DA5}"/>
    <dgm:cxn modelId="{BDBA613E-B441-4FE4-B781-680C0EAB2F3B}" type="presOf" srcId="{96DBC0E6-808B-4754-ABAC-0D86C44270FC}" destId="{3D6039D4-AA9B-4944-889B-1CC7C4F23A18}" srcOrd="0" destOrd="0" presId="urn:microsoft.com/office/officeart/2005/8/layout/hierarchy4"/>
    <dgm:cxn modelId="{37097540-3F99-4419-9DC2-5F31F2616316}" type="presOf" srcId="{1D0828E7-0DCF-43EA-BDD2-30865B025E73}" destId="{284934C3-790A-4A86-A32F-28A7DC81BCDA}" srcOrd="0" destOrd="0" presId="urn:microsoft.com/office/officeart/2005/8/layout/hierarchy4"/>
    <dgm:cxn modelId="{36F6C661-3E95-46D6-8627-E220AB792582}" srcId="{1D0828E7-0DCF-43EA-BDD2-30865B025E73}" destId="{6E9C0010-76A3-4FBA-8715-FAE452CD52CB}" srcOrd="1" destOrd="0" parTransId="{BAFCDCD7-443C-4EF5-9C35-4588ED3456B3}" sibTransId="{A9622EFD-5D1E-43D3-9676-3156D535E651}"/>
    <dgm:cxn modelId="{326C1E6E-741A-486B-9FF9-B35B868D780F}" srcId="{A9D49A35-1E31-4A9D-BD4A-9B0039B2A797}" destId="{5FECCD88-15B3-4AFB-A6C0-B99B63EA9B8B}" srcOrd="0" destOrd="0" parTransId="{ECBFCEA6-642A-4090-9564-731137E90B38}" sibTransId="{3AEA3BC4-234A-42D5-A0D7-9D5F0553B517}"/>
    <dgm:cxn modelId="{2B5DFA7C-20D2-48C9-80CF-870ECF84DECA}" type="presOf" srcId="{F538DC05-AA41-4B71-AEF6-97FFD1298771}" destId="{05413B72-0446-4727-82B5-B8BD800AFB0F}" srcOrd="0" destOrd="0" presId="urn:microsoft.com/office/officeart/2005/8/layout/hierarchy4"/>
    <dgm:cxn modelId="{5E39557D-F2F6-4F80-82AB-C62BD7D20E24}" type="presOf" srcId="{6E9C0010-76A3-4FBA-8715-FAE452CD52CB}" destId="{FA859FF1-A272-4CB7-9096-BB4A030E1A6C}" srcOrd="0" destOrd="0" presId="urn:microsoft.com/office/officeart/2005/8/layout/hierarchy4"/>
    <dgm:cxn modelId="{61247489-8B2F-4F76-A7A2-58A704ACF183}" srcId="{3674D820-BEB1-4FC0-B06B-C242E4DF0550}" destId="{F538DC05-AA41-4B71-AEF6-97FFD1298771}" srcOrd="0" destOrd="0" parTransId="{F1DC07A9-02FF-4262-8DDE-297766ED746A}" sibTransId="{EA3F42A0-0C36-4B20-9C89-CE854794DA02}"/>
    <dgm:cxn modelId="{7C8D0FA9-FB8A-4638-A78D-7907E4EABE58}" srcId="{1D0828E7-0DCF-43EA-BDD2-30865B025E73}" destId="{7C8334D9-94A3-4A82-8C5B-C1FA26129864}" srcOrd="0" destOrd="0" parTransId="{2FC16866-A672-4E08-A65F-44CA378F36CC}" sibTransId="{E12352F9-D50F-46E1-ACA7-BC94160BC3D0}"/>
    <dgm:cxn modelId="{2CFE92B3-AE82-449F-AEEB-FD505B347AE1}" type="presOf" srcId="{5FECCD88-15B3-4AFB-A6C0-B99B63EA9B8B}" destId="{30A39663-F49E-4F79-9AB5-B5B2594E357F}" srcOrd="0" destOrd="0" presId="urn:microsoft.com/office/officeart/2005/8/layout/hierarchy4"/>
    <dgm:cxn modelId="{85D356BD-D304-461B-88B1-92E4C4F1EEE8}" type="presOf" srcId="{A9D49A35-1E31-4A9D-BD4A-9B0039B2A797}" destId="{73C99F82-208C-4CA3-A3DA-853815B04009}" srcOrd="0" destOrd="0" presId="urn:microsoft.com/office/officeart/2005/8/layout/hierarchy4"/>
    <dgm:cxn modelId="{362523ED-9FC9-45C7-94CC-DC2948CF382B}" srcId="{5FECCD88-15B3-4AFB-A6C0-B99B63EA9B8B}" destId="{3674D820-BEB1-4FC0-B06B-C242E4DF0550}" srcOrd="1" destOrd="0" parTransId="{36C66175-4F05-4C09-B5D6-B9B2338AE4BC}" sibTransId="{D3FFD4E9-B61A-4375-B102-761C4CED2235}"/>
    <dgm:cxn modelId="{60D8E5F5-3894-4075-8B8C-9A5871FF0C2F}" type="presOf" srcId="{7C8334D9-94A3-4A82-8C5B-C1FA26129864}" destId="{7D6F17B5-E3FE-4A2B-A389-D2AF9527F51F}" srcOrd="0" destOrd="0" presId="urn:microsoft.com/office/officeart/2005/8/layout/hierarchy4"/>
    <dgm:cxn modelId="{807AFA67-9786-41FC-9F1A-7B856477E655}" type="presParOf" srcId="{73C99F82-208C-4CA3-A3DA-853815B04009}" destId="{613E9E6D-8FAC-48CF-897C-249A4FAC5FD4}" srcOrd="0" destOrd="0" presId="urn:microsoft.com/office/officeart/2005/8/layout/hierarchy4"/>
    <dgm:cxn modelId="{BEB12F0F-EC2B-4F4E-86D5-756DD7D03E0C}" type="presParOf" srcId="{613E9E6D-8FAC-48CF-897C-249A4FAC5FD4}" destId="{30A39663-F49E-4F79-9AB5-B5B2594E357F}" srcOrd="0" destOrd="0" presId="urn:microsoft.com/office/officeart/2005/8/layout/hierarchy4"/>
    <dgm:cxn modelId="{1A59B6F7-D36A-4C4B-9E97-DDAEDC78B403}" type="presParOf" srcId="{613E9E6D-8FAC-48CF-897C-249A4FAC5FD4}" destId="{1607D954-D5B9-4659-B588-A9398FFDCF9B}" srcOrd="1" destOrd="0" presId="urn:microsoft.com/office/officeart/2005/8/layout/hierarchy4"/>
    <dgm:cxn modelId="{0CFA1313-3122-4717-89FE-8EEBAB0DB0BC}" type="presParOf" srcId="{613E9E6D-8FAC-48CF-897C-249A4FAC5FD4}" destId="{7BB12873-4F51-4309-A30A-4A63934D3916}" srcOrd="2" destOrd="0" presId="urn:microsoft.com/office/officeart/2005/8/layout/hierarchy4"/>
    <dgm:cxn modelId="{3DAD9265-D44F-4A77-89E0-19B4379A2E89}" type="presParOf" srcId="{7BB12873-4F51-4309-A30A-4A63934D3916}" destId="{8937463A-C69A-4C68-99FE-4A2B8B853A6F}" srcOrd="0" destOrd="0" presId="urn:microsoft.com/office/officeart/2005/8/layout/hierarchy4"/>
    <dgm:cxn modelId="{31AC4314-39D7-4F3B-BF61-0C7891EC14B0}" type="presParOf" srcId="{8937463A-C69A-4C68-99FE-4A2B8B853A6F}" destId="{3D6039D4-AA9B-4944-889B-1CC7C4F23A18}" srcOrd="0" destOrd="0" presId="urn:microsoft.com/office/officeart/2005/8/layout/hierarchy4"/>
    <dgm:cxn modelId="{65FFE638-1159-436C-93C3-0B4C6DFAF9B0}" type="presParOf" srcId="{8937463A-C69A-4C68-99FE-4A2B8B853A6F}" destId="{4D5F7EDB-11F4-45AF-8FC3-1496AA93437D}" srcOrd="1" destOrd="0" presId="urn:microsoft.com/office/officeart/2005/8/layout/hierarchy4"/>
    <dgm:cxn modelId="{5D838529-D47B-43CA-AB6F-A71157BF89E6}" type="presParOf" srcId="{7BB12873-4F51-4309-A30A-4A63934D3916}" destId="{A7772BB1-2A0D-4832-BFDF-5FD91B37F17C}" srcOrd="1" destOrd="0" presId="urn:microsoft.com/office/officeart/2005/8/layout/hierarchy4"/>
    <dgm:cxn modelId="{3DBF3482-B256-4BEE-B53A-7D5FEA5B085F}" type="presParOf" srcId="{7BB12873-4F51-4309-A30A-4A63934D3916}" destId="{7FE1E306-BBA0-4C0C-AE06-5E59117E32CA}" srcOrd="2" destOrd="0" presId="urn:microsoft.com/office/officeart/2005/8/layout/hierarchy4"/>
    <dgm:cxn modelId="{090683E4-5152-47E4-B5D8-8279ADA6CDAB}" type="presParOf" srcId="{7FE1E306-BBA0-4C0C-AE06-5E59117E32CA}" destId="{4BF2EFB1-E937-4491-A3C3-697BF38E51D5}" srcOrd="0" destOrd="0" presId="urn:microsoft.com/office/officeart/2005/8/layout/hierarchy4"/>
    <dgm:cxn modelId="{3DC97B14-024A-4AD5-B2EF-6EB4BA875656}" type="presParOf" srcId="{7FE1E306-BBA0-4C0C-AE06-5E59117E32CA}" destId="{5AE4BE53-B768-435B-A70B-A16F531B7AE0}" srcOrd="1" destOrd="0" presId="urn:microsoft.com/office/officeart/2005/8/layout/hierarchy4"/>
    <dgm:cxn modelId="{FD52DAB5-6F3F-42B2-9FD9-44376C13E20E}" type="presParOf" srcId="{7FE1E306-BBA0-4C0C-AE06-5E59117E32CA}" destId="{CDC053CC-8D01-458C-82F3-0DF3F4DC0845}" srcOrd="2" destOrd="0" presId="urn:microsoft.com/office/officeart/2005/8/layout/hierarchy4"/>
    <dgm:cxn modelId="{CE822C3A-F92A-47DC-830C-376FB4B2171F}" type="presParOf" srcId="{CDC053CC-8D01-458C-82F3-0DF3F4DC0845}" destId="{BAB47620-CA2E-47DD-8488-2E8453490C6D}" srcOrd="0" destOrd="0" presId="urn:microsoft.com/office/officeart/2005/8/layout/hierarchy4"/>
    <dgm:cxn modelId="{B500AFB3-F15A-4150-84C5-4270C28C247F}" type="presParOf" srcId="{BAB47620-CA2E-47DD-8488-2E8453490C6D}" destId="{05413B72-0446-4727-82B5-B8BD800AFB0F}" srcOrd="0" destOrd="0" presId="urn:microsoft.com/office/officeart/2005/8/layout/hierarchy4"/>
    <dgm:cxn modelId="{D5888981-3ACA-4448-8098-7D7BFB99C56E}" type="presParOf" srcId="{BAB47620-CA2E-47DD-8488-2E8453490C6D}" destId="{E81F2F8D-BCF1-43EA-9A69-F037318C5E4F}" srcOrd="1" destOrd="0" presId="urn:microsoft.com/office/officeart/2005/8/layout/hierarchy4"/>
    <dgm:cxn modelId="{9C778CD9-7B94-46F1-B9B8-E7726DF1183D}" type="presParOf" srcId="{7BB12873-4F51-4309-A30A-4A63934D3916}" destId="{9F4171ED-A521-4809-9C0E-8734BBD7873C}" srcOrd="3" destOrd="0" presId="urn:microsoft.com/office/officeart/2005/8/layout/hierarchy4"/>
    <dgm:cxn modelId="{1113B1CA-5A7C-4D1D-9E44-B7513190A589}" type="presParOf" srcId="{7BB12873-4F51-4309-A30A-4A63934D3916}" destId="{AD181753-D083-4242-B24A-A2E51F8125F3}" srcOrd="4" destOrd="0" presId="urn:microsoft.com/office/officeart/2005/8/layout/hierarchy4"/>
    <dgm:cxn modelId="{CAF4A4BB-3EC9-4A34-9985-20DFBC3EDFF5}" type="presParOf" srcId="{AD181753-D083-4242-B24A-A2E51F8125F3}" destId="{284934C3-790A-4A86-A32F-28A7DC81BCDA}" srcOrd="0" destOrd="0" presId="urn:microsoft.com/office/officeart/2005/8/layout/hierarchy4"/>
    <dgm:cxn modelId="{27F855F4-EBFB-402F-A455-88A3CA24F5D1}" type="presParOf" srcId="{AD181753-D083-4242-B24A-A2E51F8125F3}" destId="{6D77BC5F-86EB-44FE-B8B4-4B72D1A07855}" srcOrd="1" destOrd="0" presId="urn:microsoft.com/office/officeart/2005/8/layout/hierarchy4"/>
    <dgm:cxn modelId="{1384C9DD-FB38-45B8-9111-C7C5F163344A}" type="presParOf" srcId="{AD181753-D083-4242-B24A-A2E51F8125F3}" destId="{0F8D853C-5D7E-46AD-91B6-4C2963ED5238}" srcOrd="2" destOrd="0" presId="urn:microsoft.com/office/officeart/2005/8/layout/hierarchy4"/>
    <dgm:cxn modelId="{E75B358F-D45A-43EC-8DEB-6E27D117589F}" type="presParOf" srcId="{0F8D853C-5D7E-46AD-91B6-4C2963ED5238}" destId="{314C6EE2-A43C-43B6-8EFE-1402932558A7}" srcOrd="0" destOrd="0" presId="urn:microsoft.com/office/officeart/2005/8/layout/hierarchy4"/>
    <dgm:cxn modelId="{83785FEC-6047-48E9-9155-C7769FE9B01F}" type="presParOf" srcId="{314C6EE2-A43C-43B6-8EFE-1402932558A7}" destId="{7D6F17B5-E3FE-4A2B-A389-D2AF9527F51F}" srcOrd="0" destOrd="0" presId="urn:microsoft.com/office/officeart/2005/8/layout/hierarchy4"/>
    <dgm:cxn modelId="{42FD30F2-01A4-48AC-9DA0-6BFF0346C29F}" type="presParOf" srcId="{314C6EE2-A43C-43B6-8EFE-1402932558A7}" destId="{8926EA4E-FF5A-41C7-9F48-B8C2F789E163}" srcOrd="1" destOrd="0" presId="urn:microsoft.com/office/officeart/2005/8/layout/hierarchy4"/>
    <dgm:cxn modelId="{56E52B7D-6710-43BC-9455-800841B1EFE3}" type="presParOf" srcId="{0F8D853C-5D7E-46AD-91B6-4C2963ED5238}" destId="{CB6DE3F5-C4D0-4CC7-AAF6-3E4494F4DD2A}" srcOrd="1" destOrd="0" presId="urn:microsoft.com/office/officeart/2005/8/layout/hierarchy4"/>
    <dgm:cxn modelId="{B7398A3A-71E0-4DBE-B52F-15621C70ED87}" type="presParOf" srcId="{0F8D853C-5D7E-46AD-91B6-4C2963ED5238}" destId="{42FFB29E-942E-4F5B-B744-E9E90CCDFF4C}" srcOrd="2" destOrd="0" presId="urn:microsoft.com/office/officeart/2005/8/layout/hierarchy4"/>
    <dgm:cxn modelId="{D6AD39FA-C691-4FFA-B985-3449A23566DB}" type="presParOf" srcId="{42FFB29E-942E-4F5B-B744-E9E90CCDFF4C}" destId="{FA859FF1-A272-4CB7-9096-BB4A030E1A6C}" srcOrd="0" destOrd="0" presId="urn:microsoft.com/office/officeart/2005/8/layout/hierarchy4"/>
    <dgm:cxn modelId="{254B22A3-0BD3-48F0-B19C-9A96AF8842BD}" type="presParOf" srcId="{42FFB29E-942E-4F5B-B744-E9E90CCDFF4C}" destId="{DEAD0EEC-E6A0-473F-8ABE-CF715C1DB8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38EF2A-8731-4BB8-AC3A-CDE71A56409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4E9184-C3B8-49D3-9048-1349937B5F24}">
      <dgm:prSet phldrT="[텍스트]"/>
      <dgm:spPr/>
      <dgm:t>
        <a:bodyPr/>
        <a:lstStyle/>
        <a:p>
          <a:pPr latinLnBrk="1"/>
          <a:r>
            <a:rPr lang="en-US" altLang="ko-KR" dirty="0"/>
            <a:t>Tomcat Server</a:t>
          </a:r>
          <a:endParaRPr lang="ko-KR" altLang="en-US" dirty="0"/>
        </a:p>
      </dgm:t>
    </dgm:pt>
    <dgm:pt modelId="{38522370-370D-4584-9562-CA14DA485184}" type="parTrans" cxnId="{D06DE2D2-FA4B-4894-9B42-698B38A15171}">
      <dgm:prSet/>
      <dgm:spPr/>
      <dgm:t>
        <a:bodyPr/>
        <a:lstStyle/>
        <a:p>
          <a:pPr latinLnBrk="1"/>
          <a:endParaRPr lang="ko-KR" altLang="en-US"/>
        </a:p>
      </dgm:t>
    </dgm:pt>
    <dgm:pt modelId="{79276E4B-D394-408E-A65D-65A034B5B208}" type="sibTrans" cxnId="{D06DE2D2-FA4B-4894-9B42-698B38A15171}">
      <dgm:prSet/>
      <dgm:spPr/>
      <dgm:t>
        <a:bodyPr/>
        <a:lstStyle/>
        <a:p>
          <a:pPr latinLnBrk="1"/>
          <a:endParaRPr lang="ko-KR" altLang="en-US"/>
        </a:p>
      </dgm:t>
    </dgm:pt>
    <dgm:pt modelId="{9063D0E8-CA63-4CB9-927F-66B8C20C7CFB}">
      <dgm:prSet phldrT="[텍스트]"/>
      <dgm:spPr/>
      <dgm:t>
        <a:bodyPr/>
        <a:lstStyle/>
        <a:p>
          <a:pPr latinLnBrk="1"/>
          <a:r>
            <a:rPr lang="en-US" altLang="ko-KR" dirty="0"/>
            <a:t>Servlet</a:t>
          </a:r>
          <a:endParaRPr lang="ko-KR" altLang="en-US" dirty="0"/>
        </a:p>
      </dgm:t>
    </dgm:pt>
    <dgm:pt modelId="{30E8F8E0-4B49-4B76-B0B8-45E303AF23A2}" type="parTrans" cxnId="{7260BF5A-1BD9-4619-A4D3-139BBF8E15CE}">
      <dgm:prSet/>
      <dgm:spPr/>
      <dgm:t>
        <a:bodyPr/>
        <a:lstStyle/>
        <a:p>
          <a:pPr latinLnBrk="1"/>
          <a:endParaRPr lang="ko-KR" altLang="en-US"/>
        </a:p>
      </dgm:t>
    </dgm:pt>
    <dgm:pt modelId="{8E5BCCBC-730C-4509-96FD-8E2D55C8AFD8}" type="sibTrans" cxnId="{7260BF5A-1BD9-4619-A4D3-139BBF8E15CE}">
      <dgm:prSet/>
      <dgm:spPr/>
      <dgm:t>
        <a:bodyPr/>
        <a:lstStyle/>
        <a:p>
          <a:pPr latinLnBrk="1"/>
          <a:endParaRPr lang="ko-KR" altLang="en-US"/>
        </a:p>
      </dgm:t>
    </dgm:pt>
    <dgm:pt modelId="{435E98CD-56CE-46CD-9F5F-137AEEBC83CA}">
      <dgm:prSet phldrT="[텍스트]"/>
      <dgm:spPr/>
      <dgm:t>
        <a:bodyPr/>
        <a:lstStyle/>
        <a:p>
          <a:pPr latinLnBrk="1"/>
          <a:r>
            <a:rPr lang="en-US" altLang="ko-KR" dirty="0"/>
            <a:t>Interceptor</a:t>
          </a:r>
          <a:endParaRPr lang="ko-KR" altLang="en-US" dirty="0"/>
        </a:p>
      </dgm:t>
    </dgm:pt>
    <dgm:pt modelId="{04A891AB-9F54-4903-BE12-167EC942A1A2}" type="parTrans" cxnId="{BE4BC76D-AAAD-4A94-93E4-D33D71E22A2F}">
      <dgm:prSet/>
      <dgm:spPr/>
      <dgm:t>
        <a:bodyPr/>
        <a:lstStyle/>
        <a:p>
          <a:pPr latinLnBrk="1"/>
          <a:endParaRPr lang="ko-KR" altLang="en-US"/>
        </a:p>
      </dgm:t>
    </dgm:pt>
    <dgm:pt modelId="{2701CA57-2E48-4027-952D-D3ABDD71A354}" type="sibTrans" cxnId="{BE4BC76D-AAAD-4A94-93E4-D33D71E22A2F}">
      <dgm:prSet/>
      <dgm:spPr/>
      <dgm:t>
        <a:bodyPr/>
        <a:lstStyle/>
        <a:p>
          <a:pPr latinLnBrk="1"/>
          <a:endParaRPr lang="ko-KR" altLang="en-US"/>
        </a:p>
      </dgm:t>
    </dgm:pt>
    <dgm:pt modelId="{C7766F24-B002-416F-9752-1D3E80AED522}">
      <dgm:prSet phldrT="[텍스트]"/>
      <dgm:spPr/>
      <dgm:t>
        <a:bodyPr/>
        <a:lstStyle/>
        <a:p>
          <a:pPr latinLnBrk="1"/>
          <a:r>
            <a:rPr lang="en-US" altLang="ko-KR" dirty="0"/>
            <a:t>Spring Web MVC</a:t>
          </a:r>
          <a:endParaRPr lang="ko-KR" altLang="en-US" dirty="0"/>
        </a:p>
      </dgm:t>
    </dgm:pt>
    <dgm:pt modelId="{57933A56-2790-4C2A-A06F-2393C99AE2B7}" type="parTrans" cxnId="{9E0679C9-4D9D-4E51-99E3-B141DA025659}">
      <dgm:prSet/>
      <dgm:spPr/>
      <dgm:t>
        <a:bodyPr/>
        <a:lstStyle/>
        <a:p>
          <a:pPr latinLnBrk="1"/>
          <a:endParaRPr lang="ko-KR" altLang="en-US"/>
        </a:p>
      </dgm:t>
    </dgm:pt>
    <dgm:pt modelId="{9F6F5D91-CEFC-442E-B2AE-21B4C7CC2A18}" type="sibTrans" cxnId="{9E0679C9-4D9D-4E51-99E3-B141DA025659}">
      <dgm:prSet/>
      <dgm:spPr/>
      <dgm:t>
        <a:bodyPr/>
        <a:lstStyle/>
        <a:p>
          <a:pPr latinLnBrk="1"/>
          <a:endParaRPr lang="ko-KR" altLang="en-US"/>
        </a:p>
      </dgm:t>
    </dgm:pt>
    <dgm:pt modelId="{6F8467EC-4803-46AF-A795-8768621B834D}">
      <dgm:prSet phldrT="[텍스트]"/>
      <dgm:spPr/>
      <dgm:t>
        <a:bodyPr/>
        <a:lstStyle/>
        <a:p>
          <a:pPr latinLnBrk="1"/>
          <a:r>
            <a:rPr lang="en-US" altLang="ko-KR" dirty="0"/>
            <a:t>Page Controller</a:t>
          </a:r>
          <a:endParaRPr lang="ko-KR" altLang="en-US" dirty="0"/>
        </a:p>
      </dgm:t>
    </dgm:pt>
    <dgm:pt modelId="{218354F2-0272-4D4F-96F6-5D4FDCFD0F9A}" type="parTrans" cxnId="{B05963DE-9CD5-4A48-9BC4-952817D78650}">
      <dgm:prSet/>
      <dgm:spPr/>
      <dgm:t>
        <a:bodyPr/>
        <a:lstStyle/>
        <a:p>
          <a:pPr latinLnBrk="1"/>
          <a:endParaRPr lang="ko-KR" altLang="en-US"/>
        </a:p>
      </dgm:t>
    </dgm:pt>
    <dgm:pt modelId="{451C2B92-6B28-4B56-9269-51AC64DF3CF9}" type="sibTrans" cxnId="{B05963DE-9CD5-4A48-9BC4-952817D78650}">
      <dgm:prSet/>
      <dgm:spPr/>
      <dgm:t>
        <a:bodyPr/>
        <a:lstStyle/>
        <a:p>
          <a:pPr latinLnBrk="1"/>
          <a:endParaRPr lang="ko-KR" altLang="en-US"/>
        </a:p>
      </dgm:t>
    </dgm:pt>
    <dgm:pt modelId="{EAA96352-6B93-45D1-AAE5-F1FDCEE1B39B}">
      <dgm:prSet phldrT="[텍스트]"/>
      <dgm:spPr/>
      <dgm:t>
        <a:bodyPr/>
        <a:lstStyle/>
        <a:p>
          <a:pPr latinLnBrk="1"/>
          <a:r>
            <a:rPr lang="en-US" altLang="ko-KR" dirty="0"/>
            <a:t>My </a:t>
          </a:r>
          <a:r>
            <a:rPr lang="en-US" altLang="ko-KR" dirty="0" err="1"/>
            <a:t>Batis</a:t>
          </a:r>
          <a:endParaRPr lang="ko-KR" altLang="en-US" dirty="0"/>
        </a:p>
      </dgm:t>
    </dgm:pt>
    <dgm:pt modelId="{7FF3D6E8-276E-4F11-8C60-680AE13E509E}" type="parTrans" cxnId="{6CB5370E-CEB5-425F-B23B-6AC5A1BA611E}">
      <dgm:prSet/>
      <dgm:spPr/>
      <dgm:t>
        <a:bodyPr/>
        <a:lstStyle/>
        <a:p>
          <a:pPr latinLnBrk="1"/>
          <a:endParaRPr lang="ko-KR" altLang="en-US"/>
        </a:p>
      </dgm:t>
    </dgm:pt>
    <dgm:pt modelId="{2B3BB745-BE44-4004-9B23-645901D3F366}" type="sibTrans" cxnId="{6CB5370E-CEB5-425F-B23B-6AC5A1BA611E}">
      <dgm:prSet/>
      <dgm:spPr/>
      <dgm:t>
        <a:bodyPr/>
        <a:lstStyle/>
        <a:p>
          <a:pPr latinLnBrk="1"/>
          <a:endParaRPr lang="ko-KR" altLang="en-US"/>
        </a:p>
      </dgm:t>
    </dgm:pt>
    <dgm:pt modelId="{18B79F5E-5DEB-4FDB-A76D-157D08CA6E20}" type="pres">
      <dgm:prSet presAssocID="{F738EF2A-8731-4BB8-AC3A-CDE71A564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3E6E2A-D097-423B-88B6-968EF26A1EA3}" type="pres">
      <dgm:prSet presAssocID="{8B4E9184-C3B8-49D3-9048-1349937B5F24}" presName="vertOne" presStyleCnt="0"/>
      <dgm:spPr/>
    </dgm:pt>
    <dgm:pt modelId="{45869D3D-E9C7-4A0E-BD81-7CEE0060B2BB}" type="pres">
      <dgm:prSet presAssocID="{8B4E9184-C3B8-49D3-9048-1349937B5F24}" presName="txOne" presStyleLbl="node0" presStyleIdx="0" presStyleCnt="1" custLinFactY="-1871" custLinFactNeighborX="-1779" custLinFactNeighborY="-100000">
        <dgm:presLayoutVars>
          <dgm:chPref val="3"/>
        </dgm:presLayoutVars>
      </dgm:prSet>
      <dgm:spPr/>
    </dgm:pt>
    <dgm:pt modelId="{562A2E8E-3718-4EE7-B1E9-8D3391E636B5}" type="pres">
      <dgm:prSet presAssocID="{8B4E9184-C3B8-49D3-9048-1349937B5F24}" presName="parTransOne" presStyleCnt="0"/>
      <dgm:spPr/>
    </dgm:pt>
    <dgm:pt modelId="{9140E83A-391E-476C-B3EA-938FC7DEE022}" type="pres">
      <dgm:prSet presAssocID="{8B4E9184-C3B8-49D3-9048-1349937B5F24}" presName="horzOne" presStyleCnt="0"/>
      <dgm:spPr/>
    </dgm:pt>
    <dgm:pt modelId="{3BF400F4-E1A2-426A-85E3-067DDC2DD728}" type="pres">
      <dgm:prSet presAssocID="{9063D0E8-CA63-4CB9-927F-66B8C20C7CFB}" presName="vertTwo" presStyleCnt="0"/>
      <dgm:spPr/>
    </dgm:pt>
    <dgm:pt modelId="{CB0350C1-B709-4ACF-9975-657FBE3A5712}" type="pres">
      <dgm:prSet presAssocID="{9063D0E8-CA63-4CB9-927F-66B8C20C7CFB}" presName="txTwo" presStyleLbl="node2" presStyleIdx="0" presStyleCnt="1">
        <dgm:presLayoutVars>
          <dgm:chPref val="3"/>
        </dgm:presLayoutVars>
      </dgm:prSet>
      <dgm:spPr/>
    </dgm:pt>
    <dgm:pt modelId="{FB608FD4-38E3-43FE-AFB1-535FCF18FA7B}" type="pres">
      <dgm:prSet presAssocID="{9063D0E8-CA63-4CB9-927F-66B8C20C7CFB}" presName="parTransTwo" presStyleCnt="0"/>
      <dgm:spPr/>
    </dgm:pt>
    <dgm:pt modelId="{A29723CC-DC06-44B5-A8B8-9E02F331FD90}" type="pres">
      <dgm:prSet presAssocID="{9063D0E8-CA63-4CB9-927F-66B8C20C7CFB}" presName="horzTwo" presStyleCnt="0"/>
      <dgm:spPr/>
    </dgm:pt>
    <dgm:pt modelId="{EC10B231-3AA2-42DA-AE62-C2AE34C536CA}" type="pres">
      <dgm:prSet presAssocID="{C7766F24-B002-416F-9752-1D3E80AED522}" presName="vertThree" presStyleCnt="0"/>
      <dgm:spPr/>
    </dgm:pt>
    <dgm:pt modelId="{C9CEC065-D1EE-4EFC-B1E0-C22B05613755}" type="pres">
      <dgm:prSet presAssocID="{C7766F24-B002-416F-9752-1D3E80AED522}" presName="txThree" presStyleLbl="node3" presStyleIdx="0" presStyleCnt="1">
        <dgm:presLayoutVars>
          <dgm:chPref val="3"/>
        </dgm:presLayoutVars>
      </dgm:prSet>
      <dgm:spPr/>
    </dgm:pt>
    <dgm:pt modelId="{11DC5DB2-F458-43C2-B179-A71636096C79}" type="pres">
      <dgm:prSet presAssocID="{C7766F24-B002-416F-9752-1D3E80AED522}" presName="parTransThree" presStyleCnt="0"/>
      <dgm:spPr/>
    </dgm:pt>
    <dgm:pt modelId="{C4FFCE16-557C-4ECC-A761-9A4E6513387C}" type="pres">
      <dgm:prSet presAssocID="{C7766F24-B002-416F-9752-1D3E80AED522}" presName="horzThree" presStyleCnt="0"/>
      <dgm:spPr/>
    </dgm:pt>
    <dgm:pt modelId="{3D0C3710-835B-49E8-A844-8ECCE8A5C442}" type="pres">
      <dgm:prSet presAssocID="{6F8467EC-4803-46AF-A795-8768621B834D}" presName="vertFour" presStyleCnt="0">
        <dgm:presLayoutVars>
          <dgm:chPref val="3"/>
        </dgm:presLayoutVars>
      </dgm:prSet>
      <dgm:spPr/>
    </dgm:pt>
    <dgm:pt modelId="{EB4E3A5A-2B61-4731-9875-C9B160F24DD3}" type="pres">
      <dgm:prSet presAssocID="{6F8467EC-4803-46AF-A795-8768621B834D}" presName="txFour" presStyleLbl="node4" presStyleIdx="0" presStyleCnt="3">
        <dgm:presLayoutVars>
          <dgm:chPref val="3"/>
        </dgm:presLayoutVars>
      </dgm:prSet>
      <dgm:spPr/>
    </dgm:pt>
    <dgm:pt modelId="{C957F1D1-8FBE-4B82-9979-1F458F7A9B44}" type="pres">
      <dgm:prSet presAssocID="{6F8467EC-4803-46AF-A795-8768621B834D}" presName="horzFour" presStyleCnt="0"/>
      <dgm:spPr/>
    </dgm:pt>
    <dgm:pt modelId="{681F9597-F41B-41A6-9AD7-B64E42286631}" type="pres">
      <dgm:prSet presAssocID="{451C2B92-6B28-4B56-9269-51AC64DF3CF9}" presName="sibSpaceFour" presStyleCnt="0"/>
      <dgm:spPr/>
    </dgm:pt>
    <dgm:pt modelId="{E6A14F13-8481-4B0A-909D-A23FFE163891}" type="pres">
      <dgm:prSet presAssocID="{435E98CD-56CE-46CD-9F5F-137AEEBC83CA}" presName="vertFour" presStyleCnt="0">
        <dgm:presLayoutVars>
          <dgm:chPref val="3"/>
        </dgm:presLayoutVars>
      </dgm:prSet>
      <dgm:spPr/>
    </dgm:pt>
    <dgm:pt modelId="{297B7A7D-8445-47BF-9360-84DF7397127F}" type="pres">
      <dgm:prSet presAssocID="{435E98CD-56CE-46CD-9F5F-137AEEBC83CA}" presName="txFour" presStyleLbl="node4" presStyleIdx="1" presStyleCnt="3">
        <dgm:presLayoutVars>
          <dgm:chPref val="3"/>
        </dgm:presLayoutVars>
      </dgm:prSet>
      <dgm:spPr/>
    </dgm:pt>
    <dgm:pt modelId="{6FF9DAAF-0400-4080-8AC8-14F27AD69A79}" type="pres">
      <dgm:prSet presAssocID="{435E98CD-56CE-46CD-9F5F-137AEEBC83CA}" presName="horzFour" presStyleCnt="0"/>
      <dgm:spPr/>
    </dgm:pt>
    <dgm:pt modelId="{226A39F6-ECBD-495F-BD4F-E7637ECE66A1}" type="pres">
      <dgm:prSet presAssocID="{2701CA57-2E48-4027-952D-D3ABDD71A354}" presName="sibSpaceFour" presStyleCnt="0"/>
      <dgm:spPr/>
    </dgm:pt>
    <dgm:pt modelId="{65B08224-D929-42F2-BF8C-3C3EB7E1465C}" type="pres">
      <dgm:prSet presAssocID="{EAA96352-6B93-45D1-AAE5-F1FDCEE1B39B}" presName="vertFour" presStyleCnt="0">
        <dgm:presLayoutVars>
          <dgm:chPref val="3"/>
        </dgm:presLayoutVars>
      </dgm:prSet>
      <dgm:spPr/>
    </dgm:pt>
    <dgm:pt modelId="{13C6086F-E311-4085-BFBC-4C99DABD793D}" type="pres">
      <dgm:prSet presAssocID="{EAA96352-6B93-45D1-AAE5-F1FDCEE1B39B}" presName="txFour" presStyleLbl="node4" presStyleIdx="2" presStyleCnt="3">
        <dgm:presLayoutVars>
          <dgm:chPref val="3"/>
        </dgm:presLayoutVars>
      </dgm:prSet>
      <dgm:spPr/>
    </dgm:pt>
    <dgm:pt modelId="{A77BB245-9874-4A2D-A244-4072B9430B75}" type="pres">
      <dgm:prSet presAssocID="{EAA96352-6B93-45D1-AAE5-F1FDCEE1B39B}" presName="horzFour" presStyleCnt="0"/>
      <dgm:spPr/>
    </dgm:pt>
  </dgm:ptLst>
  <dgm:cxnLst>
    <dgm:cxn modelId="{6CB5370E-CEB5-425F-B23B-6AC5A1BA611E}" srcId="{C7766F24-B002-416F-9752-1D3E80AED522}" destId="{EAA96352-6B93-45D1-AAE5-F1FDCEE1B39B}" srcOrd="2" destOrd="0" parTransId="{7FF3D6E8-276E-4F11-8C60-680AE13E509E}" sibTransId="{2B3BB745-BE44-4004-9B23-645901D3F366}"/>
    <dgm:cxn modelId="{EDABC113-C716-4D25-966D-641A585231A1}" type="presOf" srcId="{9063D0E8-CA63-4CB9-927F-66B8C20C7CFB}" destId="{CB0350C1-B709-4ACF-9975-657FBE3A5712}" srcOrd="0" destOrd="0" presId="urn:microsoft.com/office/officeart/2005/8/layout/hierarchy4"/>
    <dgm:cxn modelId="{A984A223-32E7-4F62-B3B7-374B7D5EFEB9}" type="presOf" srcId="{F738EF2A-8731-4BB8-AC3A-CDE71A564099}" destId="{18B79F5E-5DEB-4FDB-A76D-157D08CA6E20}" srcOrd="0" destOrd="0" presId="urn:microsoft.com/office/officeart/2005/8/layout/hierarchy4"/>
    <dgm:cxn modelId="{1DFEF448-D777-4BD8-BEBF-405727B2AA53}" type="presOf" srcId="{EAA96352-6B93-45D1-AAE5-F1FDCEE1B39B}" destId="{13C6086F-E311-4085-BFBC-4C99DABD793D}" srcOrd="0" destOrd="0" presId="urn:microsoft.com/office/officeart/2005/8/layout/hierarchy4"/>
    <dgm:cxn modelId="{5D5AD74A-6517-4DD9-B789-C5D76CDDC54E}" type="presOf" srcId="{6F8467EC-4803-46AF-A795-8768621B834D}" destId="{EB4E3A5A-2B61-4731-9875-C9B160F24DD3}" srcOrd="0" destOrd="0" presId="urn:microsoft.com/office/officeart/2005/8/layout/hierarchy4"/>
    <dgm:cxn modelId="{BE4BC76D-AAAD-4A94-93E4-D33D71E22A2F}" srcId="{C7766F24-B002-416F-9752-1D3E80AED522}" destId="{435E98CD-56CE-46CD-9F5F-137AEEBC83CA}" srcOrd="1" destOrd="0" parTransId="{04A891AB-9F54-4903-BE12-167EC942A1A2}" sibTransId="{2701CA57-2E48-4027-952D-D3ABDD71A354}"/>
    <dgm:cxn modelId="{7260BF5A-1BD9-4619-A4D3-139BBF8E15CE}" srcId="{8B4E9184-C3B8-49D3-9048-1349937B5F24}" destId="{9063D0E8-CA63-4CB9-927F-66B8C20C7CFB}" srcOrd="0" destOrd="0" parTransId="{30E8F8E0-4B49-4B76-B0B8-45E303AF23A2}" sibTransId="{8E5BCCBC-730C-4509-96FD-8E2D55C8AFD8}"/>
    <dgm:cxn modelId="{AF4FCC8A-A1ED-4744-9490-2E2E258ABBFC}" type="presOf" srcId="{8B4E9184-C3B8-49D3-9048-1349937B5F24}" destId="{45869D3D-E9C7-4A0E-BD81-7CEE0060B2BB}" srcOrd="0" destOrd="0" presId="urn:microsoft.com/office/officeart/2005/8/layout/hierarchy4"/>
    <dgm:cxn modelId="{34983CBF-7BBA-4B3B-AF0B-F3B06B6F6000}" type="presOf" srcId="{435E98CD-56CE-46CD-9F5F-137AEEBC83CA}" destId="{297B7A7D-8445-47BF-9360-84DF7397127F}" srcOrd="0" destOrd="0" presId="urn:microsoft.com/office/officeart/2005/8/layout/hierarchy4"/>
    <dgm:cxn modelId="{F3CF5DC0-728F-4D43-AF26-3FD8B37D4D69}" type="presOf" srcId="{C7766F24-B002-416F-9752-1D3E80AED522}" destId="{C9CEC065-D1EE-4EFC-B1E0-C22B05613755}" srcOrd="0" destOrd="0" presId="urn:microsoft.com/office/officeart/2005/8/layout/hierarchy4"/>
    <dgm:cxn modelId="{9E0679C9-4D9D-4E51-99E3-B141DA025659}" srcId="{9063D0E8-CA63-4CB9-927F-66B8C20C7CFB}" destId="{C7766F24-B002-416F-9752-1D3E80AED522}" srcOrd="0" destOrd="0" parTransId="{57933A56-2790-4C2A-A06F-2393C99AE2B7}" sibTransId="{9F6F5D91-CEFC-442E-B2AE-21B4C7CC2A18}"/>
    <dgm:cxn modelId="{D06DE2D2-FA4B-4894-9B42-698B38A15171}" srcId="{F738EF2A-8731-4BB8-AC3A-CDE71A564099}" destId="{8B4E9184-C3B8-49D3-9048-1349937B5F24}" srcOrd="0" destOrd="0" parTransId="{38522370-370D-4584-9562-CA14DA485184}" sibTransId="{79276E4B-D394-408E-A65D-65A034B5B208}"/>
    <dgm:cxn modelId="{B05963DE-9CD5-4A48-9BC4-952817D78650}" srcId="{C7766F24-B002-416F-9752-1D3E80AED522}" destId="{6F8467EC-4803-46AF-A795-8768621B834D}" srcOrd="0" destOrd="0" parTransId="{218354F2-0272-4D4F-96F6-5D4FDCFD0F9A}" sibTransId="{451C2B92-6B28-4B56-9269-51AC64DF3CF9}"/>
    <dgm:cxn modelId="{C5CCE64C-1BB8-4475-B5EA-DB3CC4D4E062}" type="presParOf" srcId="{18B79F5E-5DEB-4FDB-A76D-157D08CA6E20}" destId="{D93E6E2A-D097-423B-88B6-968EF26A1EA3}" srcOrd="0" destOrd="0" presId="urn:microsoft.com/office/officeart/2005/8/layout/hierarchy4"/>
    <dgm:cxn modelId="{9A8DEE53-4D7F-430F-9860-2ADDD5AF6941}" type="presParOf" srcId="{D93E6E2A-D097-423B-88B6-968EF26A1EA3}" destId="{45869D3D-E9C7-4A0E-BD81-7CEE0060B2BB}" srcOrd="0" destOrd="0" presId="urn:microsoft.com/office/officeart/2005/8/layout/hierarchy4"/>
    <dgm:cxn modelId="{1B4BD880-A6A6-4B8A-9D05-5065BD24A32B}" type="presParOf" srcId="{D93E6E2A-D097-423B-88B6-968EF26A1EA3}" destId="{562A2E8E-3718-4EE7-B1E9-8D3391E636B5}" srcOrd="1" destOrd="0" presId="urn:microsoft.com/office/officeart/2005/8/layout/hierarchy4"/>
    <dgm:cxn modelId="{B8F30DD6-48DC-4E6E-98AF-FA17A7563F73}" type="presParOf" srcId="{D93E6E2A-D097-423B-88B6-968EF26A1EA3}" destId="{9140E83A-391E-476C-B3EA-938FC7DEE022}" srcOrd="2" destOrd="0" presId="urn:microsoft.com/office/officeart/2005/8/layout/hierarchy4"/>
    <dgm:cxn modelId="{0A4C21D0-4A33-4984-8A7C-50DB20D24372}" type="presParOf" srcId="{9140E83A-391E-476C-B3EA-938FC7DEE022}" destId="{3BF400F4-E1A2-426A-85E3-067DDC2DD728}" srcOrd="0" destOrd="0" presId="urn:microsoft.com/office/officeart/2005/8/layout/hierarchy4"/>
    <dgm:cxn modelId="{4945BC85-EEA8-47CD-BE97-72345A0687A9}" type="presParOf" srcId="{3BF400F4-E1A2-426A-85E3-067DDC2DD728}" destId="{CB0350C1-B709-4ACF-9975-657FBE3A5712}" srcOrd="0" destOrd="0" presId="urn:microsoft.com/office/officeart/2005/8/layout/hierarchy4"/>
    <dgm:cxn modelId="{CD892570-AA92-4AE2-A1CB-B1965C3170DC}" type="presParOf" srcId="{3BF400F4-E1A2-426A-85E3-067DDC2DD728}" destId="{FB608FD4-38E3-43FE-AFB1-535FCF18FA7B}" srcOrd="1" destOrd="0" presId="urn:microsoft.com/office/officeart/2005/8/layout/hierarchy4"/>
    <dgm:cxn modelId="{71EC00FE-A910-48C3-BB3A-CBD44A24DDA7}" type="presParOf" srcId="{3BF400F4-E1A2-426A-85E3-067DDC2DD728}" destId="{A29723CC-DC06-44B5-A8B8-9E02F331FD90}" srcOrd="2" destOrd="0" presId="urn:microsoft.com/office/officeart/2005/8/layout/hierarchy4"/>
    <dgm:cxn modelId="{508AE141-A72D-43FC-A808-82C6AA80AEEE}" type="presParOf" srcId="{A29723CC-DC06-44B5-A8B8-9E02F331FD90}" destId="{EC10B231-3AA2-42DA-AE62-C2AE34C536CA}" srcOrd="0" destOrd="0" presId="urn:microsoft.com/office/officeart/2005/8/layout/hierarchy4"/>
    <dgm:cxn modelId="{A8D22CE7-690A-4F78-A102-9B19DB8906A0}" type="presParOf" srcId="{EC10B231-3AA2-42DA-AE62-C2AE34C536CA}" destId="{C9CEC065-D1EE-4EFC-B1E0-C22B05613755}" srcOrd="0" destOrd="0" presId="urn:microsoft.com/office/officeart/2005/8/layout/hierarchy4"/>
    <dgm:cxn modelId="{7F231CD3-EB42-43BE-B542-1F6F28B53FEF}" type="presParOf" srcId="{EC10B231-3AA2-42DA-AE62-C2AE34C536CA}" destId="{11DC5DB2-F458-43C2-B179-A71636096C79}" srcOrd="1" destOrd="0" presId="urn:microsoft.com/office/officeart/2005/8/layout/hierarchy4"/>
    <dgm:cxn modelId="{238F105E-75AB-4D63-8558-EE918F52D829}" type="presParOf" srcId="{EC10B231-3AA2-42DA-AE62-C2AE34C536CA}" destId="{C4FFCE16-557C-4ECC-A761-9A4E6513387C}" srcOrd="2" destOrd="0" presId="urn:microsoft.com/office/officeart/2005/8/layout/hierarchy4"/>
    <dgm:cxn modelId="{371E3B30-D136-40A0-B2B8-AFA28B451D27}" type="presParOf" srcId="{C4FFCE16-557C-4ECC-A761-9A4E6513387C}" destId="{3D0C3710-835B-49E8-A844-8ECCE8A5C442}" srcOrd="0" destOrd="0" presId="urn:microsoft.com/office/officeart/2005/8/layout/hierarchy4"/>
    <dgm:cxn modelId="{87B7DC6A-6927-4494-851C-F3E68852C80A}" type="presParOf" srcId="{3D0C3710-835B-49E8-A844-8ECCE8A5C442}" destId="{EB4E3A5A-2B61-4731-9875-C9B160F24DD3}" srcOrd="0" destOrd="0" presId="urn:microsoft.com/office/officeart/2005/8/layout/hierarchy4"/>
    <dgm:cxn modelId="{4624F4D1-ECA8-4DE3-9527-084606F27349}" type="presParOf" srcId="{3D0C3710-835B-49E8-A844-8ECCE8A5C442}" destId="{C957F1D1-8FBE-4B82-9979-1F458F7A9B44}" srcOrd="1" destOrd="0" presId="urn:microsoft.com/office/officeart/2005/8/layout/hierarchy4"/>
    <dgm:cxn modelId="{00B4EB11-AF40-4DD6-9D1B-C4D632DA9806}" type="presParOf" srcId="{C4FFCE16-557C-4ECC-A761-9A4E6513387C}" destId="{681F9597-F41B-41A6-9AD7-B64E42286631}" srcOrd="1" destOrd="0" presId="urn:microsoft.com/office/officeart/2005/8/layout/hierarchy4"/>
    <dgm:cxn modelId="{FC143B4A-4C39-4523-820D-751D243D6077}" type="presParOf" srcId="{C4FFCE16-557C-4ECC-A761-9A4E6513387C}" destId="{E6A14F13-8481-4B0A-909D-A23FFE163891}" srcOrd="2" destOrd="0" presId="urn:microsoft.com/office/officeart/2005/8/layout/hierarchy4"/>
    <dgm:cxn modelId="{7A08DE54-DB10-4631-AA41-9E179BE52E8F}" type="presParOf" srcId="{E6A14F13-8481-4B0A-909D-A23FFE163891}" destId="{297B7A7D-8445-47BF-9360-84DF7397127F}" srcOrd="0" destOrd="0" presId="urn:microsoft.com/office/officeart/2005/8/layout/hierarchy4"/>
    <dgm:cxn modelId="{EC25069B-5C8B-43AB-A63F-4FA7573B30CB}" type="presParOf" srcId="{E6A14F13-8481-4B0A-909D-A23FFE163891}" destId="{6FF9DAAF-0400-4080-8AC8-14F27AD69A79}" srcOrd="1" destOrd="0" presId="urn:microsoft.com/office/officeart/2005/8/layout/hierarchy4"/>
    <dgm:cxn modelId="{C9183FBC-482F-4BCD-A6A0-30E5C91C2909}" type="presParOf" srcId="{C4FFCE16-557C-4ECC-A761-9A4E6513387C}" destId="{226A39F6-ECBD-495F-BD4F-E7637ECE66A1}" srcOrd="3" destOrd="0" presId="urn:microsoft.com/office/officeart/2005/8/layout/hierarchy4"/>
    <dgm:cxn modelId="{9F819C1C-6DD0-4C31-9CDC-015E4E7EB2E3}" type="presParOf" srcId="{C4FFCE16-557C-4ECC-A761-9A4E6513387C}" destId="{65B08224-D929-42F2-BF8C-3C3EB7E1465C}" srcOrd="4" destOrd="0" presId="urn:microsoft.com/office/officeart/2005/8/layout/hierarchy4"/>
    <dgm:cxn modelId="{FE8B1782-A1C5-49D9-9FE8-5D206D633B6B}" type="presParOf" srcId="{65B08224-D929-42F2-BF8C-3C3EB7E1465C}" destId="{13C6086F-E311-4085-BFBC-4C99DABD793D}" srcOrd="0" destOrd="0" presId="urn:microsoft.com/office/officeart/2005/8/layout/hierarchy4"/>
    <dgm:cxn modelId="{143328DC-9D4E-410E-9D6C-D19A48A1D55B}" type="presParOf" srcId="{65B08224-D929-42F2-BF8C-3C3EB7E1465C}" destId="{A77BB245-9874-4A2D-A244-4072B9430B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F65C-EFE0-44BB-88AB-065BB875A0D8}">
      <dsp:nvSpPr>
        <dsp:cNvPr id="0" name=""/>
        <dsp:cNvSpPr/>
      </dsp:nvSpPr>
      <dsp:spPr>
        <a:xfrm>
          <a:off x="5687" y="0"/>
          <a:ext cx="5818471" cy="1058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기존 가계부 기능이 너무 많아 복잡함</a:t>
          </a:r>
        </a:p>
      </dsp:txBody>
      <dsp:txXfrm>
        <a:off x="36697" y="31010"/>
        <a:ext cx="5756451" cy="996727"/>
      </dsp:txXfrm>
    </dsp:sp>
    <dsp:sp modelId="{257F8336-0BC6-49D7-B573-DFEC23844EB1}">
      <dsp:nvSpPr>
        <dsp:cNvPr id="0" name=""/>
        <dsp:cNvSpPr/>
      </dsp:nvSpPr>
      <dsp:spPr>
        <a:xfrm>
          <a:off x="2843" y="1161979"/>
          <a:ext cx="5818471" cy="1058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사진을 기록할 기능이 없음</a:t>
          </a:r>
        </a:p>
      </dsp:txBody>
      <dsp:txXfrm>
        <a:off x="33853" y="1192989"/>
        <a:ext cx="5756451" cy="996727"/>
      </dsp:txXfrm>
    </dsp:sp>
    <dsp:sp modelId="{EAC406E7-24EC-4623-AE0F-F502B3C76923}">
      <dsp:nvSpPr>
        <dsp:cNvPr id="0" name=""/>
        <dsp:cNvSpPr/>
      </dsp:nvSpPr>
      <dsp:spPr>
        <a:xfrm>
          <a:off x="2843" y="2322808"/>
          <a:ext cx="5818471" cy="1058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반응형으로 구현하기에 적합</a:t>
          </a:r>
        </a:p>
      </dsp:txBody>
      <dsp:txXfrm>
        <a:off x="33853" y="2353818"/>
        <a:ext cx="5756451" cy="996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F65C-EFE0-44BB-88AB-065BB875A0D8}">
      <dsp:nvSpPr>
        <dsp:cNvPr id="0" name=""/>
        <dsp:cNvSpPr/>
      </dsp:nvSpPr>
      <dsp:spPr>
        <a:xfrm>
          <a:off x="5687" y="0"/>
          <a:ext cx="5818471" cy="7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기본 회원관리</a:t>
          </a:r>
        </a:p>
      </dsp:txBody>
      <dsp:txXfrm>
        <a:off x="28763" y="23076"/>
        <a:ext cx="5772319" cy="741714"/>
      </dsp:txXfrm>
    </dsp:sp>
    <dsp:sp modelId="{257F8336-0BC6-49D7-B573-DFEC23844EB1}">
      <dsp:nvSpPr>
        <dsp:cNvPr id="0" name=""/>
        <dsp:cNvSpPr/>
      </dsp:nvSpPr>
      <dsp:spPr>
        <a:xfrm>
          <a:off x="2843" y="865504"/>
          <a:ext cx="5818471" cy="7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예산 설정</a:t>
          </a:r>
          <a:r>
            <a:rPr lang="en-US" altLang="ko-KR" sz="2600" kern="1200" dirty="0"/>
            <a:t>, </a:t>
          </a:r>
          <a:r>
            <a:rPr lang="ko-KR" altLang="en-US" sz="2600" kern="1200" dirty="0"/>
            <a:t>지출</a:t>
          </a:r>
          <a:r>
            <a:rPr lang="en-US" altLang="ko-KR" sz="2600" kern="1200" dirty="0"/>
            <a:t>, </a:t>
          </a:r>
          <a:r>
            <a:rPr lang="ko-KR" altLang="en-US" sz="2600" kern="1200" dirty="0"/>
            <a:t>수입 등록</a:t>
          </a:r>
        </a:p>
      </dsp:txBody>
      <dsp:txXfrm>
        <a:off x="25919" y="888580"/>
        <a:ext cx="5772319" cy="741714"/>
      </dsp:txXfrm>
    </dsp:sp>
    <dsp:sp modelId="{530C7C92-0DF4-4D3B-A2D0-1183B86922D8}">
      <dsp:nvSpPr>
        <dsp:cNvPr id="0" name=""/>
        <dsp:cNvSpPr/>
      </dsp:nvSpPr>
      <dsp:spPr>
        <a:xfrm>
          <a:off x="2843" y="1729335"/>
          <a:ext cx="5818471" cy="7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예산 대비 지출 비율 </a:t>
          </a:r>
          <a:r>
            <a:rPr lang="en-US" altLang="ko-KR" sz="2500" kern="1200" dirty="0"/>
            <a:t>/ </a:t>
          </a:r>
          <a:r>
            <a:rPr lang="ko-KR" altLang="en-US" sz="2500" kern="1200" dirty="0"/>
            <a:t>과소비 방지 예측</a:t>
          </a:r>
        </a:p>
      </dsp:txBody>
      <dsp:txXfrm>
        <a:off x="25919" y="1752411"/>
        <a:ext cx="5772319" cy="741714"/>
      </dsp:txXfrm>
    </dsp:sp>
    <dsp:sp modelId="{744A84DE-94AA-4A3F-8BD2-F501BB125ADE}">
      <dsp:nvSpPr>
        <dsp:cNvPr id="0" name=""/>
        <dsp:cNvSpPr/>
      </dsp:nvSpPr>
      <dsp:spPr>
        <a:xfrm>
          <a:off x="2843" y="2593166"/>
          <a:ext cx="5818471" cy="7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지출 등록 시 사진 첨부 </a:t>
          </a:r>
        </a:p>
      </dsp:txBody>
      <dsp:txXfrm>
        <a:off x="25919" y="2616242"/>
        <a:ext cx="5772319" cy="741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9663-F49E-4F79-9AB5-B5B2594E357F}">
      <dsp:nvSpPr>
        <dsp:cNvPr id="0" name=""/>
        <dsp:cNvSpPr/>
      </dsp:nvSpPr>
      <dsp:spPr>
        <a:xfrm>
          <a:off x="0" y="173"/>
          <a:ext cx="3053337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Web browser</a:t>
          </a:r>
          <a:endParaRPr lang="ko-KR" altLang="en-US" sz="3100" kern="1200" dirty="0"/>
        </a:p>
      </dsp:txBody>
      <dsp:txXfrm>
        <a:off x="20993" y="21166"/>
        <a:ext cx="3011351" cy="674762"/>
      </dsp:txXfrm>
    </dsp:sp>
    <dsp:sp modelId="{3D6039D4-AA9B-4944-889B-1CC7C4F23A18}">
      <dsp:nvSpPr>
        <dsp:cNvPr id="0" name=""/>
        <dsp:cNvSpPr/>
      </dsp:nvSpPr>
      <dsp:spPr>
        <a:xfrm>
          <a:off x="2991" y="772519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HTML</a:t>
          </a:r>
          <a:endParaRPr lang="ko-KR" altLang="en-US" sz="2300" kern="1200" dirty="0"/>
        </a:p>
      </dsp:txBody>
      <dsp:txXfrm>
        <a:off x="23984" y="793512"/>
        <a:ext cx="901398" cy="674762"/>
      </dsp:txXfrm>
    </dsp:sp>
    <dsp:sp modelId="{4BF2EFB1-E937-4491-A3C3-697BF38E51D5}">
      <dsp:nvSpPr>
        <dsp:cNvPr id="0" name=""/>
        <dsp:cNvSpPr/>
      </dsp:nvSpPr>
      <dsp:spPr>
        <a:xfrm>
          <a:off x="1025620" y="772519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CSS</a:t>
          </a:r>
          <a:endParaRPr lang="ko-KR" altLang="en-US" sz="2300" kern="1200" dirty="0"/>
        </a:p>
      </dsp:txBody>
      <dsp:txXfrm>
        <a:off x="1046613" y="793512"/>
        <a:ext cx="901398" cy="674762"/>
      </dsp:txXfrm>
    </dsp:sp>
    <dsp:sp modelId="{05413B72-0446-4727-82B5-B8BD800AFB0F}">
      <dsp:nvSpPr>
        <dsp:cNvPr id="0" name=""/>
        <dsp:cNvSpPr/>
      </dsp:nvSpPr>
      <dsp:spPr>
        <a:xfrm>
          <a:off x="1025620" y="1543453"/>
          <a:ext cx="94338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Bootstrap</a:t>
          </a:r>
          <a:endParaRPr lang="ko-KR" altLang="en-US" sz="1000" kern="1200" dirty="0"/>
        </a:p>
      </dsp:txBody>
      <dsp:txXfrm>
        <a:off x="1046613" y="1564446"/>
        <a:ext cx="901398" cy="674762"/>
      </dsp:txXfrm>
    </dsp:sp>
    <dsp:sp modelId="{284934C3-790A-4A86-A32F-28A7DC81BCDA}">
      <dsp:nvSpPr>
        <dsp:cNvPr id="0" name=""/>
        <dsp:cNvSpPr/>
      </dsp:nvSpPr>
      <dsp:spPr>
        <a:xfrm>
          <a:off x="2048248" y="772519"/>
          <a:ext cx="1002119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JS</a:t>
          </a:r>
          <a:endParaRPr lang="ko-KR" altLang="en-US" sz="2300" kern="1200" dirty="0"/>
        </a:p>
      </dsp:txBody>
      <dsp:txXfrm>
        <a:off x="2069241" y="793512"/>
        <a:ext cx="960133" cy="674762"/>
      </dsp:txXfrm>
    </dsp:sp>
    <dsp:sp modelId="{7D6F17B5-E3FE-4A2B-A389-D2AF9527F51F}">
      <dsp:nvSpPr>
        <dsp:cNvPr id="0" name=""/>
        <dsp:cNvSpPr/>
      </dsp:nvSpPr>
      <dsp:spPr>
        <a:xfrm>
          <a:off x="2048248" y="1543453"/>
          <a:ext cx="479173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jQuery</a:t>
          </a:r>
          <a:endParaRPr lang="ko-KR" altLang="en-US" sz="1000" kern="1200" dirty="0"/>
        </a:p>
      </dsp:txBody>
      <dsp:txXfrm>
        <a:off x="2062282" y="1557487"/>
        <a:ext cx="451105" cy="688680"/>
      </dsp:txXfrm>
    </dsp:sp>
    <dsp:sp modelId="{FA859FF1-A272-4CB7-9096-BB4A030E1A6C}">
      <dsp:nvSpPr>
        <dsp:cNvPr id="0" name=""/>
        <dsp:cNvSpPr/>
      </dsp:nvSpPr>
      <dsp:spPr>
        <a:xfrm>
          <a:off x="2567044" y="1543453"/>
          <a:ext cx="483324" cy="716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Ajax</a:t>
          </a:r>
          <a:endParaRPr lang="ko-KR" altLang="en-US" sz="1000" kern="1200" dirty="0"/>
        </a:p>
      </dsp:txBody>
      <dsp:txXfrm>
        <a:off x="2581200" y="1557609"/>
        <a:ext cx="455012" cy="6884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9D3D-E9C7-4A0E-BD81-7CEE0060B2BB}">
      <dsp:nvSpPr>
        <dsp:cNvPr id="0" name=""/>
        <dsp:cNvSpPr/>
      </dsp:nvSpPr>
      <dsp:spPr>
        <a:xfrm>
          <a:off x="0" y="0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Tomcat Server</a:t>
          </a:r>
          <a:endParaRPr lang="ko-KR" altLang="en-US" sz="2300" kern="1200" dirty="0"/>
        </a:p>
      </dsp:txBody>
      <dsp:txXfrm>
        <a:off x="15607" y="15607"/>
        <a:ext cx="3228225" cy="501653"/>
      </dsp:txXfrm>
    </dsp:sp>
    <dsp:sp modelId="{CB0350C1-B709-4ACF-9975-657FBE3A5712}">
      <dsp:nvSpPr>
        <dsp:cNvPr id="0" name=""/>
        <dsp:cNvSpPr/>
      </dsp:nvSpPr>
      <dsp:spPr>
        <a:xfrm>
          <a:off x="584" y="576517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Servlet</a:t>
          </a:r>
          <a:endParaRPr lang="ko-KR" altLang="en-US" sz="2300" kern="1200" dirty="0"/>
        </a:p>
      </dsp:txBody>
      <dsp:txXfrm>
        <a:off x="16191" y="592124"/>
        <a:ext cx="3228225" cy="501653"/>
      </dsp:txXfrm>
    </dsp:sp>
    <dsp:sp modelId="{C9CEC065-D1EE-4EFC-B1E0-C22B05613755}">
      <dsp:nvSpPr>
        <dsp:cNvPr id="0" name=""/>
        <dsp:cNvSpPr/>
      </dsp:nvSpPr>
      <dsp:spPr>
        <a:xfrm>
          <a:off x="584" y="1152403"/>
          <a:ext cx="325943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Spring Web MVC</a:t>
          </a:r>
          <a:endParaRPr lang="ko-KR" altLang="en-US" sz="2300" kern="1200" dirty="0"/>
        </a:p>
      </dsp:txBody>
      <dsp:txXfrm>
        <a:off x="16191" y="1168010"/>
        <a:ext cx="3228225" cy="501653"/>
      </dsp:txXfrm>
    </dsp:sp>
    <dsp:sp modelId="{EB4E3A5A-2B61-4731-9875-C9B160F24DD3}">
      <dsp:nvSpPr>
        <dsp:cNvPr id="0" name=""/>
        <dsp:cNvSpPr/>
      </dsp:nvSpPr>
      <dsp:spPr>
        <a:xfrm>
          <a:off x="58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Page Controller</a:t>
          </a:r>
          <a:endParaRPr lang="ko-KR" altLang="en-US" sz="1400" kern="1200" dirty="0"/>
        </a:p>
      </dsp:txBody>
      <dsp:txXfrm>
        <a:off x="16191" y="1743896"/>
        <a:ext cx="1040265" cy="501653"/>
      </dsp:txXfrm>
    </dsp:sp>
    <dsp:sp modelId="{297B7A7D-8445-47BF-9360-84DF7397127F}">
      <dsp:nvSpPr>
        <dsp:cNvPr id="0" name=""/>
        <dsp:cNvSpPr/>
      </dsp:nvSpPr>
      <dsp:spPr>
        <a:xfrm>
          <a:off x="109456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Interceptor</a:t>
          </a:r>
          <a:endParaRPr lang="ko-KR" altLang="en-US" sz="1400" kern="1200" dirty="0"/>
        </a:p>
      </dsp:txBody>
      <dsp:txXfrm>
        <a:off x="1110171" y="1743896"/>
        <a:ext cx="1040265" cy="501653"/>
      </dsp:txXfrm>
    </dsp:sp>
    <dsp:sp modelId="{13C6086F-E311-4085-BFBC-4C99DABD793D}">
      <dsp:nvSpPr>
        <dsp:cNvPr id="0" name=""/>
        <dsp:cNvSpPr/>
      </dsp:nvSpPr>
      <dsp:spPr>
        <a:xfrm>
          <a:off x="2188544" y="1728289"/>
          <a:ext cx="1071479" cy="532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My </a:t>
          </a:r>
          <a:r>
            <a:rPr lang="en-US" altLang="ko-KR" sz="1400" kern="1200" dirty="0" err="1"/>
            <a:t>Batis</a:t>
          </a:r>
          <a:endParaRPr lang="ko-KR" altLang="en-US" sz="1400" kern="1200" dirty="0"/>
        </a:p>
      </dsp:txBody>
      <dsp:txXfrm>
        <a:off x="2204151" y="1743896"/>
        <a:ext cx="1040265" cy="50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56866-B855-4D74-A7D5-08E12191DBDC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47C0-6187-4800-B73F-ADC8CE5B9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3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3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7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7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7C0-6187-4800-B73F-ADC8CE5B99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000E2A"/>
            </a:gs>
            <a:gs pos="100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-Point Star 21"/>
          <p:cNvSpPr/>
          <p:nvPr userDrawn="1"/>
        </p:nvSpPr>
        <p:spPr>
          <a:xfrm rot="18900000">
            <a:off x="5883623" y="328016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848" y="5219699"/>
            <a:ext cx="9333748" cy="508363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739283"/>
            <a:ext cx="2590800" cy="547848"/>
          </a:xfrm>
        </p:spPr>
        <p:txBody>
          <a:bodyPr anchor="ctr">
            <a:normAutofit/>
          </a:bodyPr>
          <a:lstStyle>
            <a:lvl1pPr algn="dist">
              <a:defRPr sz="280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652" y="1433529"/>
            <a:ext cx="2602748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ADSTORE FREE PPT TEMPLATE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3851920" y="3035300"/>
            <a:ext cx="1160308" cy="2304256"/>
          </a:xfrm>
          <a:custGeom>
            <a:avLst/>
            <a:gdLst>
              <a:gd name="connsiteX0" fmla="*/ 0 w 856034"/>
              <a:gd name="connsiteY0" fmla="*/ 0 h 2062264"/>
              <a:gd name="connsiteX1" fmla="*/ 856034 w 856034"/>
              <a:gd name="connsiteY1" fmla="*/ 223737 h 2062264"/>
              <a:gd name="connsiteX2" fmla="*/ 856034 w 856034"/>
              <a:gd name="connsiteY2" fmla="*/ 2062264 h 2062264"/>
              <a:gd name="connsiteX3" fmla="*/ 29183 w 856034"/>
              <a:gd name="connsiteY3" fmla="*/ 1682885 h 2062264"/>
              <a:gd name="connsiteX4" fmla="*/ 0 w 856034"/>
              <a:gd name="connsiteY4" fmla="*/ 0 h 2062264"/>
              <a:gd name="connsiteX0" fmla="*/ 313231 w 1169265"/>
              <a:gd name="connsiteY0" fmla="*/ 0 h 2062264"/>
              <a:gd name="connsiteX1" fmla="*/ 1169265 w 1169265"/>
              <a:gd name="connsiteY1" fmla="*/ 223737 h 2062264"/>
              <a:gd name="connsiteX2" fmla="*/ 1169265 w 1169265"/>
              <a:gd name="connsiteY2" fmla="*/ 2062264 h 2062264"/>
              <a:gd name="connsiteX3" fmla="*/ 0 w 1169265"/>
              <a:gd name="connsiteY3" fmla="*/ 2039907 h 2062264"/>
              <a:gd name="connsiteX4" fmla="*/ 313231 w 1169265"/>
              <a:gd name="connsiteY4" fmla="*/ 0 h 2062264"/>
              <a:gd name="connsiteX0" fmla="*/ 313231 w 1640084"/>
              <a:gd name="connsiteY0" fmla="*/ 0 h 2105107"/>
              <a:gd name="connsiteX1" fmla="*/ 1169265 w 1640084"/>
              <a:gd name="connsiteY1" fmla="*/ 223737 h 2105107"/>
              <a:gd name="connsiteX2" fmla="*/ 1640084 w 1640084"/>
              <a:gd name="connsiteY2" fmla="*/ 2105107 h 2105107"/>
              <a:gd name="connsiteX3" fmla="*/ 0 w 1640084"/>
              <a:gd name="connsiteY3" fmla="*/ 2039907 h 2105107"/>
              <a:gd name="connsiteX4" fmla="*/ 313231 w 1640084"/>
              <a:gd name="connsiteY4" fmla="*/ 0 h 2105107"/>
              <a:gd name="connsiteX0" fmla="*/ 313231 w 1661486"/>
              <a:gd name="connsiteY0" fmla="*/ 0 h 2039907"/>
              <a:gd name="connsiteX1" fmla="*/ 1169265 w 1661486"/>
              <a:gd name="connsiteY1" fmla="*/ 223737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313231 w 1661486"/>
              <a:gd name="connsiteY0" fmla="*/ 0 h 2039907"/>
              <a:gd name="connsiteX1" fmla="*/ 998059 w 1661486"/>
              <a:gd name="connsiteY1" fmla="*/ 238019 h 2039907"/>
              <a:gd name="connsiteX2" fmla="*/ 1661486 w 1661486"/>
              <a:gd name="connsiteY2" fmla="*/ 2019421 h 2039907"/>
              <a:gd name="connsiteX3" fmla="*/ 0 w 1661486"/>
              <a:gd name="connsiteY3" fmla="*/ 2039907 h 2039907"/>
              <a:gd name="connsiteX4" fmla="*/ 313231 w 1661486"/>
              <a:gd name="connsiteY4" fmla="*/ 0 h 2039907"/>
              <a:gd name="connsiteX0" fmla="*/ 291830 w 1661486"/>
              <a:gd name="connsiteY0" fmla="*/ 0 h 1854254"/>
              <a:gd name="connsiteX1" fmla="*/ 998059 w 1661486"/>
              <a:gd name="connsiteY1" fmla="*/ 52366 h 1854254"/>
              <a:gd name="connsiteX2" fmla="*/ 1661486 w 1661486"/>
              <a:gd name="connsiteY2" fmla="*/ 1833768 h 1854254"/>
              <a:gd name="connsiteX3" fmla="*/ 0 w 1661486"/>
              <a:gd name="connsiteY3" fmla="*/ 1854254 h 1854254"/>
              <a:gd name="connsiteX4" fmla="*/ 291830 w 1661486"/>
              <a:gd name="connsiteY4" fmla="*/ 0 h 1854254"/>
              <a:gd name="connsiteX0" fmla="*/ 184826 w 1661486"/>
              <a:gd name="connsiteY0" fmla="*/ 19038 h 1801888"/>
              <a:gd name="connsiteX1" fmla="*/ 998059 w 1661486"/>
              <a:gd name="connsiteY1" fmla="*/ 0 h 1801888"/>
              <a:gd name="connsiteX2" fmla="*/ 1661486 w 1661486"/>
              <a:gd name="connsiteY2" fmla="*/ 1781402 h 1801888"/>
              <a:gd name="connsiteX3" fmla="*/ 0 w 1661486"/>
              <a:gd name="connsiteY3" fmla="*/ 1801888 h 1801888"/>
              <a:gd name="connsiteX4" fmla="*/ 184826 w 1661486"/>
              <a:gd name="connsiteY4" fmla="*/ 19038 h 1801888"/>
              <a:gd name="connsiteX0" fmla="*/ 184826 w 1661486"/>
              <a:gd name="connsiteY0" fmla="*/ 0 h 1782850"/>
              <a:gd name="connsiteX1" fmla="*/ 1297670 w 1661486"/>
              <a:gd name="connsiteY1" fmla="*/ 23805 h 1782850"/>
              <a:gd name="connsiteX2" fmla="*/ 1661486 w 1661486"/>
              <a:gd name="connsiteY2" fmla="*/ 1762364 h 1782850"/>
              <a:gd name="connsiteX3" fmla="*/ 0 w 1661486"/>
              <a:gd name="connsiteY3" fmla="*/ 1782850 h 1782850"/>
              <a:gd name="connsiteX4" fmla="*/ 184826 w 1661486"/>
              <a:gd name="connsiteY4" fmla="*/ 0 h 1782850"/>
              <a:gd name="connsiteX0" fmla="*/ 184826 w 1829670"/>
              <a:gd name="connsiteY0" fmla="*/ 0 h 3633164"/>
              <a:gd name="connsiteX1" fmla="*/ 1297670 w 1829670"/>
              <a:gd name="connsiteY1" fmla="*/ 23805 h 3633164"/>
              <a:gd name="connsiteX2" fmla="*/ 1829670 w 1829670"/>
              <a:gd name="connsiteY2" fmla="*/ 3633164 h 3633164"/>
              <a:gd name="connsiteX3" fmla="*/ 0 w 1829670"/>
              <a:gd name="connsiteY3" fmla="*/ 1782850 h 3633164"/>
              <a:gd name="connsiteX4" fmla="*/ 184826 w 1829670"/>
              <a:gd name="connsiteY4" fmla="*/ 0 h 3633164"/>
              <a:gd name="connsiteX0" fmla="*/ -3 w 1644841"/>
              <a:gd name="connsiteY0" fmla="*/ 0 h 3767898"/>
              <a:gd name="connsiteX1" fmla="*/ 1112841 w 1644841"/>
              <a:gd name="connsiteY1" fmla="*/ 23805 h 3767898"/>
              <a:gd name="connsiteX2" fmla="*/ 1644841 w 1644841"/>
              <a:gd name="connsiteY2" fmla="*/ 3633164 h 3767898"/>
              <a:gd name="connsiteX3" fmla="*/ 263681 w 1644841"/>
              <a:gd name="connsiteY3" fmla="*/ 3767898 h 3767898"/>
              <a:gd name="connsiteX4" fmla="*/ -3 w 1644841"/>
              <a:gd name="connsiteY4" fmla="*/ 0 h 3767898"/>
              <a:gd name="connsiteX0" fmla="*/ 3 w 1813037"/>
              <a:gd name="connsiteY0" fmla="*/ 0 h 3775972"/>
              <a:gd name="connsiteX1" fmla="*/ 1112847 w 1813037"/>
              <a:gd name="connsiteY1" fmla="*/ 23805 h 3775972"/>
              <a:gd name="connsiteX2" fmla="*/ 1813037 w 1813037"/>
              <a:gd name="connsiteY2" fmla="*/ 3775972 h 3775972"/>
              <a:gd name="connsiteX3" fmla="*/ 263687 w 1813037"/>
              <a:gd name="connsiteY3" fmla="*/ 3767898 h 3775972"/>
              <a:gd name="connsiteX4" fmla="*/ 3 w 1813037"/>
              <a:gd name="connsiteY4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292465 w 1813034"/>
              <a:gd name="connsiteY2" fmla="*/ 1297833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943610 w 1813034"/>
              <a:gd name="connsiteY2" fmla="*/ 1717429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4654163"/>
              <a:gd name="connsiteY0" fmla="*/ 0 h 3775972"/>
              <a:gd name="connsiteX1" fmla="*/ 1112844 w 4654163"/>
              <a:gd name="connsiteY1" fmla="*/ 23805 h 3775972"/>
              <a:gd name="connsiteX2" fmla="*/ 4654163 w 4654163"/>
              <a:gd name="connsiteY2" fmla="*/ 2117044 h 3775972"/>
              <a:gd name="connsiteX3" fmla="*/ 1813034 w 4654163"/>
              <a:gd name="connsiteY3" fmla="*/ 3775972 h 3775972"/>
              <a:gd name="connsiteX4" fmla="*/ 263684 w 4654163"/>
              <a:gd name="connsiteY4" fmla="*/ 3767898 h 3775972"/>
              <a:gd name="connsiteX5" fmla="*/ 0 w 4654163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451034 w 1813034"/>
              <a:gd name="connsiteY2" fmla="*/ 2137024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1813034"/>
              <a:gd name="connsiteY0" fmla="*/ 0 h 3775972"/>
              <a:gd name="connsiteX1" fmla="*/ 1112844 w 1813034"/>
              <a:gd name="connsiteY1" fmla="*/ 23805 h 3775972"/>
              <a:gd name="connsiteX2" fmla="*/ 1070464 w 1813034"/>
              <a:gd name="connsiteY2" fmla="*/ 2166995 h 3775972"/>
              <a:gd name="connsiteX3" fmla="*/ 1813034 w 1813034"/>
              <a:gd name="connsiteY3" fmla="*/ 3775972 h 3775972"/>
              <a:gd name="connsiteX4" fmla="*/ 263684 w 1813034"/>
              <a:gd name="connsiteY4" fmla="*/ 3767898 h 3775972"/>
              <a:gd name="connsiteX5" fmla="*/ 0 w 1813034"/>
              <a:gd name="connsiteY5" fmla="*/ 0 h 3775972"/>
              <a:gd name="connsiteX0" fmla="*/ 0 w 2395492"/>
              <a:gd name="connsiteY0" fmla="*/ 0 h 3775972"/>
              <a:gd name="connsiteX1" fmla="*/ 1112844 w 2395492"/>
              <a:gd name="connsiteY1" fmla="*/ 23805 h 3775972"/>
              <a:gd name="connsiteX2" fmla="*/ 1070464 w 2395492"/>
              <a:gd name="connsiteY2" fmla="*/ 2166995 h 3775972"/>
              <a:gd name="connsiteX3" fmla="*/ 1813034 w 2395492"/>
              <a:gd name="connsiteY3" fmla="*/ 3775972 h 3775972"/>
              <a:gd name="connsiteX4" fmla="*/ 263684 w 2395492"/>
              <a:gd name="connsiteY4" fmla="*/ 3767898 h 3775972"/>
              <a:gd name="connsiteX5" fmla="*/ 0 w 2395492"/>
              <a:gd name="connsiteY5" fmla="*/ 0 h 3775972"/>
              <a:gd name="connsiteX0" fmla="*/ 7818 w 2403310"/>
              <a:gd name="connsiteY0" fmla="*/ 0 h 3775972"/>
              <a:gd name="connsiteX1" fmla="*/ 1120662 w 2403310"/>
              <a:gd name="connsiteY1" fmla="*/ 23805 h 3775972"/>
              <a:gd name="connsiteX2" fmla="*/ 1078282 w 2403310"/>
              <a:gd name="connsiteY2" fmla="*/ 2166995 h 3775972"/>
              <a:gd name="connsiteX3" fmla="*/ 1820852 w 2403310"/>
              <a:gd name="connsiteY3" fmla="*/ 3775972 h 3775972"/>
              <a:gd name="connsiteX4" fmla="*/ 271502 w 2403310"/>
              <a:gd name="connsiteY4" fmla="*/ 3767898 h 3775972"/>
              <a:gd name="connsiteX5" fmla="*/ 0 w 2403310"/>
              <a:gd name="connsiteY5" fmla="*/ 1147978 h 3775972"/>
              <a:gd name="connsiteX6" fmla="*/ 7818 w 2403310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830444"/>
              <a:gd name="connsiteY0" fmla="*/ 0 h 3775972"/>
              <a:gd name="connsiteX1" fmla="*/ 2547796 w 3830444"/>
              <a:gd name="connsiteY1" fmla="*/ 23805 h 3775972"/>
              <a:gd name="connsiteX2" fmla="*/ 2505416 w 3830444"/>
              <a:gd name="connsiteY2" fmla="*/ 2166995 h 3775972"/>
              <a:gd name="connsiteX3" fmla="*/ 3247986 w 3830444"/>
              <a:gd name="connsiteY3" fmla="*/ 3775972 h 3775972"/>
              <a:gd name="connsiteX4" fmla="*/ 1698636 w 3830444"/>
              <a:gd name="connsiteY4" fmla="*/ 3767898 h 3775972"/>
              <a:gd name="connsiteX5" fmla="*/ 0 w 3830444"/>
              <a:gd name="connsiteY5" fmla="*/ 1147978 h 3775972"/>
              <a:gd name="connsiteX6" fmla="*/ 1434952 w 3830444"/>
              <a:gd name="connsiteY6" fmla="*/ 0 h 3775972"/>
              <a:gd name="connsiteX0" fmla="*/ 1434952 w 3449297"/>
              <a:gd name="connsiteY0" fmla="*/ 0 h 3775972"/>
              <a:gd name="connsiteX1" fmla="*/ 2547796 w 3449297"/>
              <a:gd name="connsiteY1" fmla="*/ 23805 h 3775972"/>
              <a:gd name="connsiteX2" fmla="*/ 1966277 w 3449297"/>
              <a:gd name="connsiteY2" fmla="*/ 1327806 h 3775972"/>
              <a:gd name="connsiteX3" fmla="*/ 3247986 w 3449297"/>
              <a:gd name="connsiteY3" fmla="*/ 3775972 h 3775972"/>
              <a:gd name="connsiteX4" fmla="*/ 1698636 w 3449297"/>
              <a:gd name="connsiteY4" fmla="*/ 3767898 h 3775972"/>
              <a:gd name="connsiteX5" fmla="*/ 0 w 3449297"/>
              <a:gd name="connsiteY5" fmla="*/ 1147978 h 3775972"/>
              <a:gd name="connsiteX6" fmla="*/ 1434952 w 3449297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547796 w 3247986"/>
              <a:gd name="connsiteY1" fmla="*/ 23805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2198941 w 3247986"/>
              <a:gd name="connsiteY1" fmla="*/ 273564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966277 w 3247986"/>
              <a:gd name="connsiteY2" fmla="*/ 1327806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680849 w 3247986"/>
              <a:gd name="connsiteY2" fmla="*/ 142770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976941 w 3247986"/>
              <a:gd name="connsiteY1" fmla="*/ 343496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1363707 w 3247986"/>
              <a:gd name="connsiteY2" fmla="*/ 1387749 h 3775972"/>
              <a:gd name="connsiteX3" fmla="*/ 3247986 w 3247986"/>
              <a:gd name="connsiteY3" fmla="*/ 3775972 h 3775972"/>
              <a:gd name="connsiteX4" fmla="*/ 1698636 w 3247986"/>
              <a:gd name="connsiteY4" fmla="*/ 3767898 h 3775972"/>
              <a:gd name="connsiteX5" fmla="*/ 0 w 3247986"/>
              <a:gd name="connsiteY5" fmla="*/ 1147978 h 3775972"/>
              <a:gd name="connsiteX6" fmla="*/ 1434952 w 3247986"/>
              <a:gd name="connsiteY6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1434952 w 3247986"/>
              <a:gd name="connsiteY0" fmla="*/ 0 h 3775972"/>
              <a:gd name="connsiteX1" fmla="*/ 1596371 w 3247986"/>
              <a:gd name="connsiteY1" fmla="*/ 583265 h 3775972"/>
              <a:gd name="connsiteX2" fmla="*/ 2949417 w 3247986"/>
              <a:gd name="connsiteY2" fmla="*/ 838277 h 3775972"/>
              <a:gd name="connsiteX3" fmla="*/ 1363707 w 3247986"/>
              <a:gd name="connsiteY3" fmla="*/ 1387749 h 3775972"/>
              <a:gd name="connsiteX4" fmla="*/ 3247986 w 3247986"/>
              <a:gd name="connsiteY4" fmla="*/ 3775972 h 3775972"/>
              <a:gd name="connsiteX5" fmla="*/ 1698636 w 3247986"/>
              <a:gd name="connsiteY5" fmla="*/ 3767898 h 3775972"/>
              <a:gd name="connsiteX6" fmla="*/ 0 w 3247986"/>
              <a:gd name="connsiteY6" fmla="*/ 1147978 h 3775972"/>
              <a:gd name="connsiteX7" fmla="*/ 1434952 w 3247986"/>
              <a:gd name="connsiteY7" fmla="*/ 0 h 3775972"/>
              <a:gd name="connsiteX0" fmla="*/ 673812 w 3247986"/>
              <a:gd name="connsiteY0" fmla="*/ 0 h 3696048"/>
              <a:gd name="connsiteX1" fmla="*/ 1596371 w 3247986"/>
              <a:gd name="connsiteY1" fmla="*/ 50334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673812 w 3247986"/>
              <a:gd name="connsiteY0" fmla="*/ 0 h 3696048"/>
              <a:gd name="connsiteX1" fmla="*/ 1279228 w 3247986"/>
              <a:gd name="connsiteY1" fmla="*/ 773081 h 3696048"/>
              <a:gd name="connsiteX2" fmla="*/ 2949417 w 3247986"/>
              <a:gd name="connsiteY2" fmla="*/ 758353 h 3696048"/>
              <a:gd name="connsiteX3" fmla="*/ 1363707 w 3247986"/>
              <a:gd name="connsiteY3" fmla="*/ 1307825 h 3696048"/>
              <a:gd name="connsiteX4" fmla="*/ 3247986 w 3247986"/>
              <a:gd name="connsiteY4" fmla="*/ 3696048 h 3696048"/>
              <a:gd name="connsiteX5" fmla="*/ 1698636 w 3247986"/>
              <a:gd name="connsiteY5" fmla="*/ 3687974 h 3696048"/>
              <a:gd name="connsiteX6" fmla="*/ 0 w 3247986"/>
              <a:gd name="connsiteY6" fmla="*/ 1068054 h 3696048"/>
              <a:gd name="connsiteX7" fmla="*/ 673812 w 3247986"/>
              <a:gd name="connsiteY7" fmla="*/ 0 h 3696048"/>
              <a:gd name="connsiteX0" fmla="*/ 1339809 w 3913983"/>
              <a:gd name="connsiteY0" fmla="*/ 0 h 3696048"/>
              <a:gd name="connsiteX1" fmla="*/ 1945225 w 3913983"/>
              <a:gd name="connsiteY1" fmla="*/ 773081 h 3696048"/>
              <a:gd name="connsiteX2" fmla="*/ 3615414 w 3913983"/>
              <a:gd name="connsiteY2" fmla="*/ 758353 h 3696048"/>
              <a:gd name="connsiteX3" fmla="*/ 2029704 w 3913983"/>
              <a:gd name="connsiteY3" fmla="*/ 1307825 h 3696048"/>
              <a:gd name="connsiteX4" fmla="*/ 3913983 w 3913983"/>
              <a:gd name="connsiteY4" fmla="*/ 3696048 h 3696048"/>
              <a:gd name="connsiteX5" fmla="*/ 2364633 w 3913983"/>
              <a:gd name="connsiteY5" fmla="*/ 3687974 h 3696048"/>
              <a:gd name="connsiteX6" fmla="*/ 0 w 3913983"/>
              <a:gd name="connsiteY6" fmla="*/ 928190 h 3696048"/>
              <a:gd name="connsiteX7" fmla="*/ 1339809 w 3913983"/>
              <a:gd name="connsiteY7" fmla="*/ 0 h 3696048"/>
              <a:gd name="connsiteX0" fmla="*/ 1349273 w 3923447"/>
              <a:gd name="connsiteY0" fmla="*/ 0 h 3696048"/>
              <a:gd name="connsiteX1" fmla="*/ 1954689 w 3923447"/>
              <a:gd name="connsiteY1" fmla="*/ 773081 h 3696048"/>
              <a:gd name="connsiteX2" fmla="*/ 3624878 w 3923447"/>
              <a:gd name="connsiteY2" fmla="*/ 758353 h 3696048"/>
              <a:gd name="connsiteX3" fmla="*/ 2039168 w 3923447"/>
              <a:gd name="connsiteY3" fmla="*/ 1307825 h 3696048"/>
              <a:gd name="connsiteX4" fmla="*/ 3923447 w 3923447"/>
              <a:gd name="connsiteY4" fmla="*/ 3696048 h 3696048"/>
              <a:gd name="connsiteX5" fmla="*/ 2374097 w 3923447"/>
              <a:gd name="connsiteY5" fmla="*/ 3687974 h 3696048"/>
              <a:gd name="connsiteX6" fmla="*/ 834034 w 3923447"/>
              <a:gd name="connsiteY6" fmla="*/ 1477659 h 3696048"/>
              <a:gd name="connsiteX7" fmla="*/ 9464 w 3923447"/>
              <a:gd name="connsiteY7" fmla="*/ 928190 h 3696048"/>
              <a:gd name="connsiteX8" fmla="*/ 1349273 w 3923447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033740 w 3918019"/>
              <a:gd name="connsiteY3" fmla="*/ 1307825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3918019"/>
              <a:gd name="connsiteY0" fmla="*/ 0 h 3696048"/>
              <a:gd name="connsiteX1" fmla="*/ 1949261 w 3918019"/>
              <a:gd name="connsiteY1" fmla="*/ 773081 h 3696048"/>
              <a:gd name="connsiteX2" fmla="*/ 3619450 w 3918019"/>
              <a:gd name="connsiteY2" fmla="*/ 758353 h 3696048"/>
              <a:gd name="connsiteX3" fmla="*/ 2160598 w 3918019"/>
              <a:gd name="connsiteY3" fmla="*/ 1697449 h 3696048"/>
              <a:gd name="connsiteX4" fmla="*/ 3918019 w 3918019"/>
              <a:gd name="connsiteY4" fmla="*/ 3696048 h 3696048"/>
              <a:gd name="connsiteX5" fmla="*/ 2368669 w 3918019"/>
              <a:gd name="connsiteY5" fmla="*/ 3687974 h 3696048"/>
              <a:gd name="connsiteX6" fmla="*/ 1621458 w 3918019"/>
              <a:gd name="connsiteY6" fmla="*/ 1177948 h 3696048"/>
              <a:gd name="connsiteX7" fmla="*/ 4036 w 3918019"/>
              <a:gd name="connsiteY7" fmla="*/ 928190 h 3696048"/>
              <a:gd name="connsiteX8" fmla="*/ 1343845 w 3918019"/>
              <a:gd name="connsiteY8" fmla="*/ 0 h 3696048"/>
              <a:gd name="connsiteX0" fmla="*/ 1343845 w 5141729"/>
              <a:gd name="connsiteY0" fmla="*/ 0 h 3696048"/>
              <a:gd name="connsiteX1" fmla="*/ 1949261 w 5141729"/>
              <a:gd name="connsiteY1" fmla="*/ 773081 h 3696048"/>
              <a:gd name="connsiteX2" fmla="*/ 5141729 w 5141729"/>
              <a:gd name="connsiteY2" fmla="*/ 748362 h 3696048"/>
              <a:gd name="connsiteX3" fmla="*/ 2160598 w 5141729"/>
              <a:gd name="connsiteY3" fmla="*/ 1697449 h 3696048"/>
              <a:gd name="connsiteX4" fmla="*/ 3918019 w 5141729"/>
              <a:gd name="connsiteY4" fmla="*/ 3696048 h 3696048"/>
              <a:gd name="connsiteX5" fmla="*/ 2368669 w 5141729"/>
              <a:gd name="connsiteY5" fmla="*/ 3687974 h 3696048"/>
              <a:gd name="connsiteX6" fmla="*/ 1621458 w 5141729"/>
              <a:gd name="connsiteY6" fmla="*/ 1177948 h 3696048"/>
              <a:gd name="connsiteX7" fmla="*/ 4036 w 5141729"/>
              <a:gd name="connsiteY7" fmla="*/ 928190 h 3696048"/>
              <a:gd name="connsiteX8" fmla="*/ 1343845 w 5141729"/>
              <a:gd name="connsiteY8" fmla="*/ 0 h 3696048"/>
              <a:gd name="connsiteX0" fmla="*/ 1343845 w 5152380"/>
              <a:gd name="connsiteY0" fmla="*/ 0 h 3696048"/>
              <a:gd name="connsiteX1" fmla="*/ 1949261 w 5152380"/>
              <a:gd name="connsiteY1" fmla="*/ 773081 h 3696048"/>
              <a:gd name="connsiteX2" fmla="*/ 3112025 w 5152380"/>
              <a:gd name="connsiteY2" fmla="*/ 808305 h 3696048"/>
              <a:gd name="connsiteX3" fmla="*/ 5141729 w 5152380"/>
              <a:gd name="connsiteY3" fmla="*/ 748362 h 3696048"/>
              <a:gd name="connsiteX4" fmla="*/ 2160598 w 5152380"/>
              <a:gd name="connsiteY4" fmla="*/ 1697449 h 3696048"/>
              <a:gd name="connsiteX5" fmla="*/ 3918019 w 5152380"/>
              <a:gd name="connsiteY5" fmla="*/ 3696048 h 3696048"/>
              <a:gd name="connsiteX6" fmla="*/ 2368669 w 5152380"/>
              <a:gd name="connsiteY6" fmla="*/ 3687974 h 3696048"/>
              <a:gd name="connsiteX7" fmla="*/ 1621458 w 5152380"/>
              <a:gd name="connsiteY7" fmla="*/ 1177948 h 3696048"/>
              <a:gd name="connsiteX8" fmla="*/ 4036 w 5152380"/>
              <a:gd name="connsiteY8" fmla="*/ 928190 h 3696048"/>
              <a:gd name="connsiteX9" fmla="*/ 1343845 w 5152380"/>
              <a:gd name="connsiteY9" fmla="*/ 0 h 3696048"/>
              <a:gd name="connsiteX0" fmla="*/ 1343845 w 5151050"/>
              <a:gd name="connsiteY0" fmla="*/ 0 h 3696048"/>
              <a:gd name="connsiteX1" fmla="*/ 1949261 w 5151050"/>
              <a:gd name="connsiteY1" fmla="*/ 773081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822404 w 5151050"/>
              <a:gd name="connsiteY1" fmla="*/ 862994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160598 w 5151050"/>
              <a:gd name="connsiteY4" fmla="*/ 1697449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51050"/>
              <a:gd name="connsiteY0" fmla="*/ 0 h 3696048"/>
              <a:gd name="connsiteX1" fmla="*/ 1695549 w 5151050"/>
              <a:gd name="connsiteY1" fmla="*/ 932927 h 3696048"/>
              <a:gd name="connsiteX2" fmla="*/ 2858313 w 5151050"/>
              <a:gd name="connsiteY2" fmla="*/ 1018103 h 3696048"/>
              <a:gd name="connsiteX3" fmla="*/ 5141729 w 5151050"/>
              <a:gd name="connsiteY3" fmla="*/ 748362 h 3696048"/>
              <a:gd name="connsiteX4" fmla="*/ 2319170 w 5151050"/>
              <a:gd name="connsiteY4" fmla="*/ 1447691 h 3696048"/>
              <a:gd name="connsiteX5" fmla="*/ 3918019 w 5151050"/>
              <a:gd name="connsiteY5" fmla="*/ 3696048 h 3696048"/>
              <a:gd name="connsiteX6" fmla="*/ 2368669 w 5151050"/>
              <a:gd name="connsiteY6" fmla="*/ 3687974 h 3696048"/>
              <a:gd name="connsiteX7" fmla="*/ 1621458 w 5151050"/>
              <a:gd name="connsiteY7" fmla="*/ 1177948 h 3696048"/>
              <a:gd name="connsiteX8" fmla="*/ 4036 w 5151050"/>
              <a:gd name="connsiteY8" fmla="*/ 928190 h 3696048"/>
              <a:gd name="connsiteX9" fmla="*/ 1343845 w 5151050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748362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319170 w 5141729"/>
              <a:gd name="connsiteY4" fmla="*/ 1447691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858313 w 5141729"/>
              <a:gd name="connsiteY2" fmla="*/ 1018103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43845 w 5141729"/>
              <a:gd name="connsiteY0" fmla="*/ 0 h 3696048"/>
              <a:gd name="connsiteX1" fmla="*/ 1695549 w 5141729"/>
              <a:gd name="connsiteY1" fmla="*/ 932927 h 3696048"/>
              <a:gd name="connsiteX2" fmla="*/ 2319170 w 5141729"/>
              <a:gd name="connsiteY2" fmla="*/ 1127996 h 3696048"/>
              <a:gd name="connsiteX3" fmla="*/ 5141729 w 5141729"/>
              <a:gd name="connsiteY3" fmla="*/ 838275 h 3696048"/>
              <a:gd name="connsiteX4" fmla="*/ 2224028 w 5141729"/>
              <a:gd name="connsiteY4" fmla="*/ 1537604 h 3696048"/>
              <a:gd name="connsiteX5" fmla="*/ 3918019 w 5141729"/>
              <a:gd name="connsiteY5" fmla="*/ 3696048 h 3696048"/>
              <a:gd name="connsiteX6" fmla="*/ 2368669 w 5141729"/>
              <a:gd name="connsiteY6" fmla="*/ 3687974 h 3696048"/>
              <a:gd name="connsiteX7" fmla="*/ 1621458 w 5141729"/>
              <a:gd name="connsiteY7" fmla="*/ 1177948 h 3696048"/>
              <a:gd name="connsiteX8" fmla="*/ 4036 w 5141729"/>
              <a:gd name="connsiteY8" fmla="*/ 928190 h 3696048"/>
              <a:gd name="connsiteX9" fmla="*/ 1343845 w 5141729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691513 w 5137693"/>
              <a:gd name="connsiteY1" fmla="*/ 932927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315134 w 5137693"/>
              <a:gd name="connsiteY2" fmla="*/ 1127996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37693"/>
              <a:gd name="connsiteY0" fmla="*/ 0 h 3696048"/>
              <a:gd name="connsiteX1" fmla="*/ 1532944 w 5137693"/>
              <a:gd name="connsiteY1" fmla="*/ 733120 h 3696048"/>
              <a:gd name="connsiteX2" fmla="*/ 2439348 w 5137693"/>
              <a:gd name="connsiteY2" fmla="*/ 1131909 h 3696048"/>
              <a:gd name="connsiteX3" fmla="*/ 5137693 w 5137693"/>
              <a:gd name="connsiteY3" fmla="*/ 838275 h 3696048"/>
              <a:gd name="connsiteX4" fmla="*/ 2219992 w 5137693"/>
              <a:gd name="connsiteY4" fmla="*/ 1537604 h 3696048"/>
              <a:gd name="connsiteX5" fmla="*/ 3913983 w 5137693"/>
              <a:gd name="connsiteY5" fmla="*/ 3696048 h 3696048"/>
              <a:gd name="connsiteX6" fmla="*/ 2364633 w 5137693"/>
              <a:gd name="connsiteY6" fmla="*/ 3687974 h 3696048"/>
              <a:gd name="connsiteX7" fmla="*/ 1617422 w 5137693"/>
              <a:gd name="connsiteY7" fmla="*/ 1177948 h 3696048"/>
              <a:gd name="connsiteX8" fmla="*/ 0 w 5137693"/>
              <a:gd name="connsiteY8" fmla="*/ 928190 h 3696048"/>
              <a:gd name="connsiteX9" fmla="*/ 1339809 w 5137693"/>
              <a:gd name="connsiteY9" fmla="*/ 0 h 3696048"/>
              <a:gd name="connsiteX0" fmla="*/ 1339809 w 5163393"/>
              <a:gd name="connsiteY0" fmla="*/ 0 h 3696048"/>
              <a:gd name="connsiteX1" fmla="*/ 1532944 w 5163393"/>
              <a:gd name="connsiteY1" fmla="*/ 733120 h 3696048"/>
              <a:gd name="connsiteX2" fmla="*/ 2439348 w 5163393"/>
              <a:gd name="connsiteY2" fmla="*/ 1131909 h 3696048"/>
              <a:gd name="connsiteX3" fmla="*/ 5137693 w 5163393"/>
              <a:gd name="connsiteY3" fmla="*/ 838275 h 3696048"/>
              <a:gd name="connsiteX4" fmla="*/ 3710292 w 5163393"/>
              <a:gd name="connsiteY4" fmla="*/ 1079543 h 3696048"/>
              <a:gd name="connsiteX5" fmla="*/ 2219992 w 5163393"/>
              <a:gd name="connsiteY5" fmla="*/ 1537604 h 3696048"/>
              <a:gd name="connsiteX6" fmla="*/ 3913983 w 5163393"/>
              <a:gd name="connsiteY6" fmla="*/ 3696048 h 3696048"/>
              <a:gd name="connsiteX7" fmla="*/ 2364633 w 5163393"/>
              <a:gd name="connsiteY7" fmla="*/ 3687974 h 3696048"/>
              <a:gd name="connsiteX8" fmla="*/ 1617422 w 5163393"/>
              <a:gd name="connsiteY8" fmla="*/ 1177948 h 3696048"/>
              <a:gd name="connsiteX9" fmla="*/ 0 w 5163393"/>
              <a:gd name="connsiteY9" fmla="*/ 928190 h 3696048"/>
              <a:gd name="connsiteX10" fmla="*/ 1339809 w 5163393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439348 w 5157032"/>
              <a:gd name="connsiteY2" fmla="*/ 1131909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5157032"/>
              <a:gd name="connsiteY0" fmla="*/ 0 h 3696048"/>
              <a:gd name="connsiteX1" fmla="*/ 1532944 w 5157032"/>
              <a:gd name="connsiteY1" fmla="*/ 733120 h 3696048"/>
              <a:gd name="connsiteX2" fmla="*/ 2265449 w 5157032"/>
              <a:gd name="connsiteY2" fmla="*/ 1127996 h 3696048"/>
              <a:gd name="connsiteX3" fmla="*/ 5137693 w 5157032"/>
              <a:gd name="connsiteY3" fmla="*/ 838275 h 3696048"/>
              <a:gd name="connsiteX4" fmla="*/ 3275544 w 5157032"/>
              <a:gd name="connsiteY4" fmla="*/ 1149975 h 3696048"/>
              <a:gd name="connsiteX5" fmla="*/ 2219992 w 5157032"/>
              <a:gd name="connsiteY5" fmla="*/ 1537604 h 3696048"/>
              <a:gd name="connsiteX6" fmla="*/ 3913983 w 5157032"/>
              <a:gd name="connsiteY6" fmla="*/ 3696048 h 3696048"/>
              <a:gd name="connsiteX7" fmla="*/ 2364633 w 5157032"/>
              <a:gd name="connsiteY7" fmla="*/ 3687974 h 3696048"/>
              <a:gd name="connsiteX8" fmla="*/ 1617422 w 5157032"/>
              <a:gd name="connsiteY8" fmla="*/ 1177948 h 3696048"/>
              <a:gd name="connsiteX9" fmla="*/ 0 w 5157032"/>
              <a:gd name="connsiteY9" fmla="*/ 928190 h 3696048"/>
              <a:gd name="connsiteX10" fmla="*/ 1339809 w 5157032"/>
              <a:gd name="connsiteY10" fmla="*/ 0 h 3696048"/>
              <a:gd name="connsiteX0" fmla="*/ 1339809 w 4306312"/>
              <a:gd name="connsiteY0" fmla="*/ 0 h 3696048"/>
              <a:gd name="connsiteX1" fmla="*/ 1532944 w 4306312"/>
              <a:gd name="connsiteY1" fmla="*/ 733120 h 3696048"/>
              <a:gd name="connsiteX2" fmla="*/ 2265449 w 4306312"/>
              <a:gd name="connsiteY2" fmla="*/ 1127996 h 3696048"/>
              <a:gd name="connsiteX3" fmla="*/ 4268197 w 4306312"/>
              <a:gd name="connsiteY3" fmla="*/ 771756 h 3696048"/>
              <a:gd name="connsiteX4" fmla="*/ 3275544 w 4306312"/>
              <a:gd name="connsiteY4" fmla="*/ 1149975 h 3696048"/>
              <a:gd name="connsiteX5" fmla="*/ 2219992 w 4306312"/>
              <a:gd name="connsiteY5" fmla="*/ 1537604 h 3696048"/>
              <a:gd name="connsiteX6" fmla="*/ 3913983 w 4306312"/>
              <a:gd name="connsiteY6" fmla="*/ 3696048 h 3696048"/>
              <a:gd name="connsiteX7" fmla="*/ 2364633 w 4306312"/>
              <a:gd name="connsiteY7" fmla="*/ 3687974 h 3696048"/>
              <a:gd name="connsiteX8" fmla="*/ 1617422 w 4306312"/>
              <a:gd name="connsiteY8" fmla="*/ 1177948 h 3696048"/>
              <a:gd name="connsiteX9" fmla="*/ 0 w 4306312"/>
              <a:gd name="connsiteY9" fmla="*/ 928190 h 3696048"/>
              <a:gd name="connsiteX10" fmla="*/ 1339809 w 4306312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275544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68197"/>
              <a:gd name="connsiteY0" fmla="*/ 0 h 3696048"/>
              <a:gd name="connsiteX1" fmla="*/ 1532944 w 4268197"/>
              <a:gd name="connsiteY1" fmla="*/ 733120 h 3696048"/>
              <a:gd name="connsiteX2" fmla="*/ 2265449 w 4268197"/>
              <a:gd name="connsiteY2" fmla="*/ 1127996 h 3696048"/>
              <a:gd name="connsiteX3" fmla="*/ 4268197 w 4268197"/>
              <a:gd name="connsiteY3" fmla="*/ 771756 h 3696048"/>
              <a:gd name="connsiteX4" fmla="*/ 3051959 w 4268197"/>
              <a:gd name="connsiteY4" fmla="*/ 1149975 h 3696048"/>
              <a:gd name="connsiteX5" fmla="*/ 2219992 w 4268197"/>
              <a:gd name="connsiteY5" fmla="*/ 1537604 h 3696048"/>
              <a:gd name="connsiteX6" fmla="*/ 3913983 w 4268197"/>
              <a:gd name="connsiteY6" fmla="*/ 3696048 h 3696048"/>
              <a:gd name="connsiteX7" fmla="*/ 2364633 w 4268197"/>
              <a:gd name="connsiteY7" fmla="*/ 3687974 h 3696048"/>
              <a:gd name="connsiteX8" fmla="*/ 1617422 w 4268197"/>
              <a:gd name="connsiteY8" fmla="*/ 1177948 h 3696048"/>
              <a:gd name="connsiteX9" fmla="*/ 0 w 4268197"/>
              <a:gd name="connsiteY9" fmla="*/ 928190 h 3696048"/>
              <a:gd name="connsiteX10" fmla="*/ 1339809 w 4268197"/>
              <a:gd name="connsiteY10" fmla="*/ 0 h 3696048"/>
              <a:gd name="connsiteX0" fmla="*/ 1339809 w 4271519"/>
              <a:gd name="connsiteY0" fmla="*/ 0 h 3696048"/>
              <a:gd name="connsiteX1" fmla="*/ 1532944 w 4271519"/>
              <a:gd name="connsiteY1" fmla="*/ 733120 h 3696048"/>
              <a:gd name="connsiteX2" fmla="*/ 2265449 w 4271519"/>
              <a:gd name="connsiteY2" fmla="*/ 1127996 h 3696048"/>
              <a:gd name="connsiteX3" fmla="*/ 3374918 w 4271519"/>
              <a:gd name="connsiteY3" fmla="*/ 895638 h 3696048"/>
              <a:gd name="connsiteX4" fmla="*/ 4268197 w 4271519"/>
              <a:gd name="connsiteY4" fmla="*/ 771756 h 3696048"/>
              <a:gd name="connsiteX5" fmla="*/ 3051959 w 4271519"/>
              <a:gd name="connsiteY5" fmla="*/ 1149975 h 3696048"/>
              <a:gd name="connsiteX6" fmla="*/ 2219992 w 4271519"/>
              <a:gd name="connsiteY6" fmla="*/ 1537604 h 3696048"/>
              <a:gd name="connsiteX7" fmla="*/ 3913983 w 4271519"/>
              <a:gd name="connsiteY7" fmla="*/ 3696048 h 3696048"/>
              <a:gd name="connsiteX8" fmla="*/ 2364633 w 4271519"/>
              <a:gd name="connsiteY8" fmla="*/ 3687974 h 3696048"/>
              <a:gd name="connsiteX9" fmla="*/ 1617422 w 4271519"/>
              <a:gd name="connsiteY9" fmla="*/ 1177948 h 3696048"/>
              <a:gd name="connsiteX10" fmla="*/ 0 w 4271519"/>
              <a:gd name="connsiteY10" fmla="*/ 928190 h 3696048"/>
              <a:gd name="connsiteX11" fmla="*/ 1339809 w 4271519"/>
              <a:gd name="connsiteY11" fmla="*/ 0 h 3696048"/>
              <a:gd name="connsiteX0" fmla="*/ 1339809 w 4269726"/>
              <a:gd name="connsiteY0" fmla="*/ 0 h 3696048"/>
              <a:gd name="connsiteX1" fmla="*/ 1532944 w 4269726"/>
              <a:gd name="connsiteY1" fmla="*/ 733120 h 3696048"/>
              <a:gd name="connsiteX2" fmla="*/ 2265449 w 4269726"/>
              <a:gd name="connsiteY2" fmla="*/ 1127996 h 3696048"/>
              <a:gd name="connsiteX3" fmla="*/ 2604793 w 4269726"/>
              <a:gd name="connsiteY3" fmla="*/ 766512 h 3696048"/>
              <a:gd name="connsiteX4" fmla="*/ 4268197 w 4269726"/>
              <a:gd name="connsiteY4" fmla="*/ 771756 h 3696048"/>
              <a:gd name="connsiteX5" fmla="*/ 3051959 w 4269726"/>
              <a:gd name="connsiteY5" fmla="*/ 1149975 h 3696048"/>
              <a:gd name="connsiteX6" fmla="*/ 2219992 w 4269726"/>
              <a:gd name="connsiteY6" fmla="*/ 1537604 h 3696048"/>
              <a:gd name="connsiteX7" fmla="*/ 3913983 w 4269726"/>
              <a:gd name="connsiteY7" fmla="*/ 3696048 h 3696048"/>
              <a:gd name="connsiteX8" fmla="*/ 2364633 w 4269726"/>
              <a:gd name="connsiteY8" fmla="*/ 3687974 h 3696048"/>
              <a:gd name="connsiteX9" fmla="*/ 1617422 w 4269726"/>
              <a:gd name="connsiteY9" fmla="*/ 1177948 h 3696048"/>
              <a:gd name="connsiteX10" fmla="*/ 0 w 4269726"/>
              <a:gd name="connsiteY10" fmla="*/ 928190 h 3696048"/>
              <a:gd name="connsiteX11" fmla="*/ 1339809 w 4269726"/>
              <a:gd name="connsiteY11" fmla="*/ 0 h 3696048"/>
              <a:gd name="connsiteX0" fmla="*/ 1339809 w 4276951"/>
              <a:gd name="connsiteY0" fmla="*/ 0 h 3696048"/>
              <a:gd name="connsiteX1" fmla="*/ 1532944 w 4276951"/>
              <a:gd name="connsiteY1" fmla="*/ 733120 h 3696048"/>
              <a:gd name="connsiteX2" fmla="*/ 2265449 w 4276951"/>
              <a:gd name="connsiteY2" fmla="*/ 1127996 h 3696048"/>
              <a:gd name="connsiteX3" fmla="*/ 2604793 w 4276951"/>
              <a:gd name="connsiteY3" fmla="*/ 766512 h 3696048"/>
              <a:gd name="connsiteX4" fmla="*/ 3548817 w 4276951"/>
              <a:gd name="connsiteY4" fmla="*/ 723471 h 3696048"/>
              <a:gd name="connsiteX5" fmla="*/ 4268197 w 4276951"/>
              <a:gd name="connsiteY5" fmla="*/ 771756 h 3696048"/>
              <a:gd name="connsiteX6" fmla="*/ 3051959 w 4276951"/>
              <a:gd name="connsiteY6" fmla="*/ 1149975 h 3696048"/>
              <a:gd name="connsiteX7" fmla="*/ 2219992 w 4276951"/>
              <a:gd name="connsiteY7" fmla="*/ 1537604 h 3696048"/>
              <a:gd name="connsiteX8" fmla="*/ 3913983 w 4276951"/>
              <a:gd name="connsiteY8" fmla="*/ 3696048 h 3696048"/>
              <a:gd name="connsiteX9" fmla="*/ 2364633 w 4276951"/>
              <a:gd name="connsiteY9" fmla="*/ 3687974 h 3696048"/>
              <a:gd name="connsiteX10" fmla="*/ 1617422 w 4276951"/>
              <a:gd name="connsiteY10" fmla="*/ 1177948 h 3696048"/>
              <a:gd name="connsiteX11" fmla="*/ 0 w 4276951"/>
              <a:gd name="connsiteY11" fmla="*/ 928190 h 3696048"/>
              <a:gd name="connsiteX12" fmla="*/ 1339809 w 4276951"/>
              <a:gd name="connsiteY12" fmla="*/ 0 h 3696048"/>
              <a:gd name="connsiteX0" fmla="*/ 1339809 w 4272798"/>
              <a:gd name="connsiteY0" fmla="*/ 0 h 3696048"/>
              <a:gd name="connsiteX1" fmla="*/ 1532944 w 4272798"/>
              <a:gd name="connsiteY1" fmla="*/ 733120 h 3696048"/>
              <a:gd name="connsiteX2" fmla="*/ 2265449 w 4272798"/>
              <a:gd name="connsiteY2" fmla="*/ 1127996 h 3696048"/>
              <a:gd name="connsiteX3" fmla="*/ 2604793 w 4272798"/>
              <a:gd name="connsiteY3" fmla="*/ 766512 h 3696048"/>
              <a:gd name="connsiteX4" fmla="*/ 3014699 w 4272798"/>
              <a:gd name="connsiteY4" fmla="*/ 942592 h 3696048"/>
              <a:gd name="connsiteX5" fmla="*/ 4268197 w 4272798"/>
              <a:gd name="connsiteY5" fmla="*/ 771756 h 3696048"/>
              <a:gd name="connsiteX6" fmla="*/ 3051959 w 4272798"/>
              <a:gd name="connsiteY6" fmla="*/ 1149975 h 3696048"/>
              <a:gd name="connsiteX7" fmla="*/ 2219992 w 4272798"/>
              <a:gd name="connsiteY7" fmla="*/ 1537604 h 3696048"/>
              <a:gd name="connsiteX8" fmla="*/ 3913983 w 4272798"/>
              <a:gd name="connsiteY8" fmla="*/ 3696048 h 3696048"/>
              <a:gd name="connsiteX9" fmla="*/ 2364633 w 4272798"/>
              <a:gd name="connsiteY9" fmla="*/ 3687974 h 3696048"/>
              <a:gd name="connsiteX10" fmla="*/ 1617422 w 4272798"/>
              <a:gd name="connsiteY10" fmla="*/ 1177948 h 3696048"/>
              <a:gd name="connsiteX11" fmla="*/ 0 w 4272798"/>
              <a:gd name="connsiteY11" fmla="*/ 928190 h 3696048"/>
              <a:gd name="connsiteX12" fmla="*/ 1339809 w 4272798"/>
              <a:gd name="connsiteY12" fmla="*/ 0 h 3696048"/>
              <a:gd name="connsiteX0" fmla="*/ 1339809 w 4272139"/>
              <a:gd name="connsiteY0" fmla="*/ 0 h 3696048"/>
              <a:gd name="connsiteX1" fmla="*/ 1532944 w 4272139"/>
              <a:gd name="connsiteY1" fmla="*/ 733120 h 3696048"/>
              <a:gd name="connsiteX2" fmla="*/ 2265449 w 4272139"/>
              <a:gd name="connsiteY2" fmla="*/ 1127996 h 3696048"/>
              <a:gd name="connsiteX3" fmla="*/ 2604793 w 4272139"/>
              <a:gd name="connsiteY3" fmla="*/ 766512 h 3696048"/>
              <a:gd name="connsiteX4" fmla="*/ 2828379 w 4272139"/>
              <a:gd name="connsiteY4" fmla="*/ 989547 h 3696048"/>
              <a:gd name="connsiteX5" fmla="*/ 4268197 w 4272139"/>
              <a:gd name="connsiteY5" fmla="*/ 771756 h 3696048"/>
              <a:gd name="connsiteX6" fmla="*/ 3051959 w 4272139"/>
              <a:gd name="connsiteY6" fmla="*/ 1149975 h 3696048"/>
              <a:gd name="connsiteX7" fmla="*/ 2219992 w 4272139"/>
              <a:gd name="connsiteY7" fmla="*/ 1537604 h 3696048"/>
              <a:gd name="connsiteX8" fmla="*/ 3913983 w 4272139"/>
              <a:gd name="connsiteY8" fmla="*/ 3696048 h 3696048"/>
              <a:gd name="connsiteX9" fmla="*/ 2364633 w 4272139"/>
              <a:gd name="connsiteY9" fmla="*/ 3687974 h 3696048"/>
              <a:gd name="connsiteX10" fmla="*/ 1617422 w 4272139"/>
              <a:gd name="connsiteY10" fmla="*/ 1177948 h 3696048"/>
              <a:gd name="connsiteX11" fmla="*/ 0 w 4272139"/>
              <a:gd name="connsiteY11" fmla="*/ 928190 h 3696048"/>
              <a:gd name="connsiteX12" fmla="*/ 1339809 w 4272139"/>
              <a:gd name="connsiteY12" fmla="*/ 0 h 3696048"/>
              <a:gd name="connsiteX0" fmla="*/ 1339809 w 4086477"/>
              <a:gd name="connsiteY0" fmla="*/ 0 h 3696048"/>
              <a:gd name="connsiteX1" fmla="*/ 1532944 w 4086477"/>
              <a:gd name="connsiteY1" fmla="*/ 733120 h 3696048"/>
              <a:gd name="connsiteX2" fmla="*/ 2265449 w 4086477"/>
              <a:gd name="connsiteY2" fmla="*/ 1127996 h 3696048"/>
              <a:gd name="connsiteX3" fmla="*/ 2604793 w 4086477"/>
              <a:gd name="connsiteY3" fmla="*/ 766512 h 3696048"/>
              <a:gd name="connsiteX4" fmla="*/ 2828379 w 4086477"/>
              <a:gd name="connsiteY4" fmla="*/ 989547 h 3696048"/>
              <a:gd name="connsiteX5" fmla="*/ 4081877 w 4086477"/>
              <a:gd name="connsiteY5" fmla="*/ 822624 h 3696048"/>
              <a:gd name="connsiteX6" fmla="*/ 3051959 w 4086477"/>
              <a:gd name="connsiteY6" fmla="*/ 1149975 h 3696048"/>
              <a:gd name="connsiteX7" fmla="*/ 2219992 w 4086477"/>
              <a:gd name="connsiteY7" fmla="*/ 1537604 h 3696048"/>
              <a:gd name="connsiteX8" fmla="*/ 3913983 w 4086477"/>
              <a:gd name="connsiteY8" fmla="*/ 3696048 h 3696048"/>
              <a:gd name="connsiteX9" fmla="*/ 2364633 w 4086477"/>
              <a:gd name="connsiteY9" fmla="*/ 3687974 h 3696048"/>
              <a:gd name="connsiteX10" fmla="*/ 1617422 w 4086477"/>
              <a:gd name="connsiteY10" fmla="*/ 1177948 h 3696048"/>
              <a:gd name="connsiteX11" fmla="*/ 0 w 4086477"/>
              <a:gd name="connsiteY11" fmla="*/ 928190 h 3696048"/>
              <a:gd name="connsiteX12" fmla="*/ 1339809 w 40864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3051959 w 4081877"/>
              <a:gd name="connsiteY6" fmla="*/ 1149975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219992 w 4081877"/>
              <a:gd name="connsiteY7" fmla="*/ 1537604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716583 w 4081877"/>
              <a:gd name="connsiteY6" fmla="*/ 1114759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430891 w 4081877"/>
              <a:gd name="connsiteY6" fmla="*/ 1279101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493262 w 4081877"/>
              <a:gd name="connsiteY7" fmla="*/ 1866287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555369 w 4081877"/>
              <a:gd name="connsiteY7" fmla="*/ 2192361 h 3696048"/>
              <a:gd name="connsiteX8" fmla="*/ 3913983 w 4081877"/>
              <a:gd name="connsiteY8" fmla="*/ 3696048 h 3696048"/>
              <a:gd name="connsiteX9" fmla="*/ 2364633 w 4081877"/>
              <a:gd name="connsiteY9" fmla="*/ 3687974 h 3696048"/>
              <a:gd name="connsiteX10" fmla="*/ 1617422 w 4081877"/>
              <a:gd name="connsiteY10" fmla="*/ 1177948 h 3696048"/>
              <a:gd name="connsiteX11" fmla="*/ 0 w 4081877"/>
              <a:gd name="connsiteY11" fmla="*/ 928190 h 3696048"/>
              <a:gd name="connsiteX12" fmla="*/ 1339809 w 4081877"/>
              <a:gd name="connsiteY12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2319102 w 4081877"/>
              <a:gd name="connsiteY7" fmla="*/ 1774733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617422 w 4081877"/>
              <a:gd name="connsiteY11" fmla="*/ 1177948 h 3696048"/>
              <a:gd name="connsiteX12" fmla="*/ 0 w 4081877"/>
              <a:gd name="connsiteY12" fmla="*/ 928190 h 3696048"/>
              <a:gd name="connsiteX13" fmla="*/ 1339809 w 4081877"/>
              <a:gd name="connsiteY13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39809 w 4081877"/>
              <a:gd name="connsiteY0" fmla="*/ 0 h 3696048"/>
              <a:gd name="connsiteX1" fmla="*/ 1532944 w 4081877"/>
              <a:gd name="connsiteY1" fmla="*/ 733120 h 3696048"/>
              <a:gd name="connsiteX2" fmla="*/ 2265449 w 4081877"/>
              <a:gd name="connsiteY2" fmla="*/ 1127996 h 3696048"/>
              <a:gd name="connsiteX3" fmla="*/ 2604793 w 4081877"/>
              <a:gd name="connsiteY3" fmla="*/ 766512 h 3696048"/>
              <a:gd name="connsiteX4" fmla="*/ 2828379 w 4081877"/>
              <a:gd name="connsiteY4" fmla="*/ 989547 h 3696048"/>
              <a:gd name="connsiteX5" fmla="*/ 4081877 w 4081877"/>
              <a:gd name="connsiteY5" fmla="*/ 822624 h 3696048"/>
              <a:gd name="connsiteX6" fmla="*/ 2285975 w 4081877"/>
              <a:gd name="connsiteY6" fmla="*/ 1259536 h 3696048"/>
              <a:gd name="connsiteX7" fmla="*/ 3540537 w 4081877"/>
              <a:gd name="connsiteY7" fmla="*/ 1696476 h 3696048"/>
              <a:gd name="connsiteX8" fmla="*/ 2555369 w 4081877"/>
              <a:gd name="connsiteY8" fmla="*/ 2192361 h 3696048"/>
              <a:gd name="connsiteX9" fmla="*/ 3913983 w 4081877"/>
              <a:gd name="connsiteY9" fmla="*/ 3696048 h 3696048"/>
              <a:gd name="connsiteX10" fmla="*/ 2364633 w 4081877"/>
              <a:gd name="connsiteY10" fmla="*/ 3687974 h 3696048"/>
              <a:gd name="connsiteX11" fmla="*/ 1925759 w 4081877"/>
              <a:gd name="connsiteY11" fmla="*/ 2074721 h 3696048"/>
              <a:gd name="connsiteX12" fmla="*/ 1617422 w 4081877"/>
              <a:gd name="connsiteY12" fmla="*/ 1177948 h 3696048"/>
              <a:gd name="connsiteX13" fmla="*/ 0 w 4081877"/>
              <a:gd name="connsiteY13" fmla="*/ 928190 h 3696048"/>
              <a:gd name="connsiteX14" fmla="*/ 1339809 w 4081877"/>
              <a:gd name="connsiteY14" fmla="*/ 0 h 3696048"/>
              <a:gd name="connsiteX0" fmla="*/ 1340927 w 4082995"/>
              <a:gd name="connsiteY0" fmla="*/ 0 h 3696048"/>
              <a:gd name="connsiteX1" fmla="*/ 1534062 w 4082995"/>
              <a:gd name="connsiteY1" fmla="*/ 733120 h 3696048"/>
              <a:gd name="connsiteX2" fmla="*/ 2266567 w 4082995"/>
              <a:gd name="connsiteY2" fmla="*/ 1127996 h 3696048"/>
              <a:gd name="connsiteX3" fmla="*/ 2605911 w 4082995"/>
              <a:gd name="connsiteY3" fmla="*/ 766512 h 3696048"/>
              <a:gd name="connsiteX4" fmla="*/ 2829497 w 4082995"/>
              <a:gd name="connsiteY4" fmla="*/ 989547 h 3696048"/>
              <a:gd name="connsiteX5" fmla="*/ 4082995 w 4082995"/>
              <a:gd name="connsiteY5" fmla="*/ 822624 h 3696048"/>
              <a:gd name="connsiteX6" fmla="*/ 2287093 w 4082995"/>
              <a:gd name="connsiteY6" fmla="*/ 1259536 h 3696048"/>
              <a:gd name="connsiteX7" fmla="*/ 3541655 w 4082995"/>
              <a:gd name="connsiteY7" fmla="*/ 1696476 h 3696048"/>
              <a:gd name="connsiteX8" fmla="*/ 2556487 w 4082995"/>
              <a:gd name="connsiteY8" fmla="*/ 2192361 h 3696048"/>
              <a:gd name="connsiteX9" fmla="*/ 3915101 w 4082995"/>
              <a:gd name="connsiteY9" fmla="*/ 3696048 h 3696048"/>
              <a:gd name="connsiteX10" fmla="*/ 2365751 w 4082995"/>
              <a:gd name="connsiteY10" fmla="*/ 3687974 h 3696048"/>
              <a:gd name="connsiteX11" fmla="*/ 1926877 w 4082995"/>
              <a:gd name="connsiteY11" fmla="*/ 2074721 h 3696048"/>
              <a:gd name="connsiteX12" fmla="*/ 1618540 w 4082995"/>
              <a:gd name="connsiteY12" fmla="*/ 1177948 h 3696048"/>
              <a:gd name="connsiteX13" fmla="*/ 1119488 w 4082995"/>
              <a:gd name="connsiteY13" fmla="*/ 1044327 h 3696048"/>
              <a:gd name="connsiteX14" fmla="*/ 1118 w 4082995"/>
              <a:gd name="connsiteY14" fmla="*/ 928190 h 3696048"/>
              <a:gd name="connsiteX15" fmla="*/ 1340927 w 4082995"/>
              <a:gd name="connsiteY15" fmla="*/ 0 h 3696048"/>
              <a:gd name="connsiteX0" fmla="*/ 1340904 w 4082972"/>
              <a:gd name="connsiteY0" fmla="*/ 0 h 3696048"/>
              <a:gd name="connsiteX1" fmla="*/ 1534039 w 4082972"/>
              <a:gd name="connsiteY1" fmla="*/ 733120 h 3696048"/>
              <a:gd name="connsiteX2" fmla="*/ 2266544 w 4082972"/>
              <a:gd name="connsiteY2" fmla="*/ 1127996 h 3696048"/>
              <a:gd name="connsiteX3" fmla="*/ 2605888 w 4082972"/>
              <a:gd name="connsiteY3" fmla="*/ 766512 h 3696048"/>
              <a:gd name="connsiteX4" fmla="*/ 2829474 w 4082972"/>
              <a:gd name="connsiteY4" fmla="*/ 989547 h 3696048"/>
              <a:gd name="connsiteX5" fmla="*/ 4082972 w 4082972"/>
              <a:gd name="connsiteY5" fmla="*/ 822624 h 3696048"/>
              <a:gd name="connsiteX6" fmla="*/ 2287070 w 4082972"/>
              <a:gd name="connsiteY6" fmla="*/ 1259536 h 3696048"/>
              <a:gd name="connsiteX7" fmla="*/ 3541632 w 4082972"/>
              <a:gd name="connsiteY7" fmla="*/ 1696476 h 3696048"/>
              <a:gd name="connsiteX8" fmla="*/ 2556464 w 4082972"/>
              <a:gd name="connsiteY8" fmla="*/ 2192361 h 3696048"/>
              <a:gd name="connsiteX9" fmla="*/ 3915078 w 4082972"/>
              <a:gd name="connsiteY9" fmla="*/ 3696048 h 3696048"/>
              <a:gd name="connsiteX10" fmla="*/ 2365728 w 4082972"/>
              <a:gd name="connsiteY10" fmla="*/ 3687974 h 3696048"/>
              <a:gd name="connsiteX11" fmla="*/ 1926854 w 4082972"/>
              <a:gd name="connsiteY11" fmla="*/ 2074721 h 3696048"/>
              <a:gd name="connsiteX12" fmla="*/ 1618517 w 4082972"/>
              <a:gd name="connsiteY12" fmla="*/ 1177948 h 3696048"/>
              <a:gd name="connsiteX13" fmla="*/ 1140167 w 4082972"/>
              <a:gd name="connsiteY13" fmla="*/ 926941 h 3696048"/>
              <a:gd name="connsiteX14" fmla="*/ 1095 w 4082972"/>
              <a:gd name="connsiteY14" fmla="*/ 928190 h 3696048"/>
              <a:gd name="connsiteX15" fmla="*/ 1340904 w 4082972"/>
              <a:gd name="connsiteY15" fmla="*/ 0 h 3696048"/>
              <a:gd name="connsiteX0" fmla="*/ 1630475 w 4372543"/>
              <a:gd name="connsiteY0" fmla="*/ 0 h 3696048"/>
              <a:gd name="connsiteX1" fmla="*/ 1823610 w 4372543"/>
              <a:gd name="connsiteY1" fmla="*/ 733120 h 3696048"/>
              <a:gd name="connsiteX2" fmla="*/ 2556115 w 4372543"/>
              <a:gd name="connsiteY2" fmla="*/ 1127996 h 3696048"/>
              <a:gd name="connsiteX3" fmla="*/ 2895459 w 4372543"/>
              <a:gd name="connsiteY3" fmla="*/ 766512 h 3696048"/>
              <a:gd name="connsiteX4" fmla="*/ 3119045 w 4372543"/>
              <a:gd name="connsiteY4" fmla="*/ 989547 h 3696048"/>
              <a:gd name="connsiteX5" fmla="*/ 4372543 w 4372543"/>
              <a:gd name="connsiteY5" fmla="*/ 822624 h 3696048"/>
              <a:gd name="connsiteX6" fmla="*/ 2576641 w 4372543"/>
              <a:gd name="connsiteY6" fmla="*/ 1259536 h 3696048"/>
              <a:gd name="connsiteX7" fmla="*/ 3831203 w 4372543"/>
              <a:gd name="connsiteY7" fmla="*/ 1696476 h 3696048"/>
              <a:gd name="connsiteX8" fmla="*/ 2846035 w 4372543"/>
              <a:gd name="connsiteY8" fmla="*/ 2192361 h 3696048"/>
              <a:gd name="connsiteX9" fmla="*/ 4204649 w 4372543"/>
              <a:gd name="connsiteY9" fmla="*/ 3696048 h 3696048"/>
              <a:gd name="connsiteX10" fmla="*/ 2655299 w 4372543"/>
              <a:gd name="connsiteY10" fmla="*/ 3687974 h 3696048"/>
              <a:gd name="connsiteX11" fmla="*/ 2216425 w 4372543"/>
              <a:gd name="connsiteY11" fmla="*/ 2074721 h 3696048"/>
              <a:gd name="connsiteX12" fmla="*/ 1908088 w 4372543"/>
              <a:gd name="connsiteY12" fmla="*/ 1177948 h 3696048"/>
              <a:gd name="connsiteX13" fmla="*/ 1429738 w 4372543"/>
              <a:gd name="connsiteY13" fmla="*/ 926941 h 3696048"/>
              <a:gd name="connsiteX14" fmla="*/ 835 w 4372543"/>
              <a:gd name="connsiteY14" fmla="*/ 954276 h 3696048"/>
              <a:gd name="connsiteX15" fmla="*/ 1630475 w 4372543"/>
              <a:gd name="connsiteY15" fmla="*/ 0 h 3696048"/>
              <a:gd name="connsiteX0" fmla="*/ 1629640 w 4371708"/>
              <a:gd name="connsiteY0" fmla="*/ 0 h 3696048"/>
              <a:gd name="connsiteX1" fmla="*/ 1822775 w 4371708"/>
              <a:gd name="connsiteY1" fmla="*/ 733120 h 3696048"/>
              <a:gd name="connsiteX2" fmla="*/ 2555280 w 4371708"/>
              <a:gd name="connsiteY2" fmla="*/ 1127996 h 3696048"/>
              <a:gd name="connsiteX3" fmla="*/ 2894624 w 4371708"/>
              <a:gd name="connsiteY3" fmla="*/ 766512 h 3696048"/>
              <a:gd name="connsiteX4" fmla="*/ 3118210 w 4371708"/>
              <a:gd name="connsiteY4" fmla="*/ 989547 h 3696048"/>
              <a:gd name="connsiteX5" fmla="*/ 4371708 w 4371708"/>
              <a:gd name="connsiteY5" fmla="*/ 822624 h 3696048"/>
              <a:gd name="connsiteX6" fmla="*/ 2575806 w 4371708"/>
              <a:gd name="connsiteY6" fmla="*/ 1259536 h 3696048"/>
              <a:gd name="connsiteX7" fmla="*/ 3830368 w 4371708"/>
              <a:gd name="connsiteY7" fmla="*/ 1696476 h 3696048"/>
              <a:gd name="connsiteX8" fmla="*/ 2845200 w 4371708"/>
              <a:gd name="connsiteY8" fmla="*/ 2192361 h 3696048"/>
              <a:gd name="connsiteX9" fmla="*/ 4203814 w 4371708"/>
              <a:gd name="connsiteY9" fmla="*/ 3696048 h 3696048"/>
              <a:gd name="connsiteX10" fmla="*/ 2654464 w 4371708"/>
              <a:gd name="connsiteY10" fmla="*/ 3687974 h 3696048"/>
              <a:gd name="connsiteX11" fmla="*/ 2215590 w 4371708"/>
              <a:gd name="connsiteY11" fmla="*/ 2074721 h 3696048"/>
              <a:gd name="connsiteX12" fmla="*/ 1907253 w 4371708"/>
              <a:gd name="connsiteY12" fmla="*/ 1177948 h 3696048"/>
              <a:gd name="connsiteX13" fmla="*/ 1428903 w 4371708"/>
              <a:gd name="connsiteY13" fmla="*/ 926941 h 3696048"/>
              <a:gd name="connsiteX14" fmla="*/ 0 w 4371708"/>
              <a:gd name="connsiteY14" fmla="*/ 954276 h 3696048"/>
              <a:gd name="connsiteX15" fmla="*/ 1629640 w 4371708"/>
              <a:gd name="connsiteY15" fmla="*/ 0 h 3696048"/>
              <a:gd name="connsiteX0" fmla="*/ 1630191 w 4372259"/>
              <a:gd name="connsiteY0" fmla="*/ 305 h 3696353"/>
              <a:gd name="connsiteX1" fmla="*/ 1823326 w 4372259"/>
              <a:gd name="connsiteY1" fmla="*/ 733425 h 3696353"/>
              <a:gd name="connsiteX2" fmla="*/ 2555831 w 4372259"/>
              <a:gd name="connsiteY2" fmla="*/ 1128301 h 3696353"/>
              <a:gd name="connsiteX3" fmla="*/ 2895175 w 4372259"/>
              <a:gd name="connsiteY3" fmla="*/ 766817 h 3696353"/>
              <a:gd name="connsiteX4" fmla="*/ 3118761 w 4372259"/>
              <a:gd name="connsiteY4" fmla="*/ 989852 h 3696353"/>
              <a:gd name="connsiteX5" fmla="*/ 4372259 w 4372259"/>
              <a:gd name="connsiteY5" fmla="*/ 822929 h 3696353"/>
              <a:gd name="connsiteX6" fmla="*/ 2576357 w 4372259"/>
              <a:gd name="connsiteY6" fmla="*/ 1259841 h 3696353"/>
              <a:gd name="connsiteX7" fmla="*/ 3830919 w 4372259"/>
              <a:gd name="connsiteY7" fmla="*/ 1696781 h 3696353"/>
              <a:gd name="connsiteX8" fmla="*/ 2845751 w 4372259"/>
              <a:gd name="connsiteY8" fmla="*/ 2192666 h 3696353"/>
              <a:gd name="connsiteX9" fmla="*/ 4204365 w 4372259"/>
              <a:gd name="connsiteY9" fmla="*/ 3696353 h 3696353"/>
              <a:gd name="connsiteX10" fmla="*/ 2655015 w 4372259"/>
              <a:gd name="connsiteY10" fmla="*/ 3688279 h 3696353"/>
              <a:gd name="connsiteX11" fmla="*/ 2216141 w 4372259"/>
              <a:gd name="connsiteY11" fmla="*/ 2075026 h 3696353"/>
              <a:gd name="connsiteX12" fmla="*/ 1907804 w 4372259"/>
              <a:gd name="connsiteY12" fmla="*/ 1178253 h 3696353"/>
              <a:gd name="connsiteX13" fmla="*/ 1429454 w 4372259"/>
              <a:gd name="connsiteY13" fmla="*/ 927246 h 3696353"/>
              <a:gd name="connsiteX14" fmla="*/ 551 w 4372259"/>
              <a:gd name="connsiteY14" fmla="*/ 954581 h 3696353"/>
              <a:gd name="connsiteX15" fmla="*/ 1263837 w 4372259"/>
              <a:gd name="connsiteY15" fmla="*/ 646822 h 3696353"/>
              <a:gd name="connsiteX16" fmla="*/ 1630191 w 4372259"/>
              <a:gd name="connsiteY16" fmla="*/ 305 h 3696353"/>
              <a:gd name="connsiteX0" fmla="*/ 1630250 w 4372318"/>
              <a:gd name="connsiteY0" fmla="*/ 251 h 3696299"/>
              <a:gd name="connsiteX1" fmla="*/ 1823385 w 4372318"/>
              <a:gd name="connsiteY1" fmla="*/ 733371 h 3696299"/>
              <a:gd name="connsiteX2" fmla="*/ 2555890 w 4372318"/>
              <a:gd name="connsiteY2" fmla="*/ 1128247 h 3696299"/>
              <a:gd name="connsiteX3" fmla="*/ 2895234 w 4372318"/>
              <a:gd name="connsiteY3" fmla="*/ 766763 h 3696299"/>
              <a:gd name="connsiteX4" fmla="*/ 3118820 w 4372318"/>
              <a:gd name="connsiteY4" fmla="*/ 989798 h 3696299"/>
              <a:gd name="connsiteX5" fmla="*/ 4372318 w 4372318"/>
              <a:gd name="connsiteY5" fmla="*/ 822875 h 3696299"/>
              <a:gd name="connsiteX6" fmla="*/ 2576416 w 4372318"/>
              <a:gd name="connsiteY6" fmla="*/ 1259787 h 3696299"/>
              <a:gd name="connsiteX7" fmla="*/ 3830978 w 4372318"/>
              <a:gd name="connsiteY7" fmla="*/ 1696727 h 3696299"/>
              <a:gd name="connsiteX8" fmla="*/ 2845810 w 4372318"/>
              <a:gd name="connsiteY8" fmla="*/ 2192612 h 3696299"/>
              <a:gd name="connsiteX9" fmla="*/ 4204424 w 4372318"/>
              <a:gd name="connsiteY9" fmla="*/ 3696299 h 3696299"/>
              <a:gd name="connsiteX10" fmla="*/ 2655074 w 4372318"/>
              <a:gd name="connsiteY10" fmla="*/ 3688225 h 3696299"/>
              <a:gd name="connsiteX11" fmla="*/ 2216200 w 4372318"/>
              <a:gd name="connsiteY11" fmla="*/ 2074972 h 3696299"/>
              <a:gd name="connsiteX12" fmla="*/ 1907863 w 4372318"/>
              <a:gd name="connsiteY12" fmla="*/ 1178199 h 3696299"/>
              <a:gd name="connsiteX13" fmla="*/ 1429513 w 4372318"/>
              <a:gd name="connsiteY13" fmla="*/ 927192 h 3696299"/>
              <a:gd name="connsiteX14" fmla="*/ 610 w 4372318"/>
              <a:gd name="connsiteY14" fmla="*/ 954527 h 3696299"/>
              <a:gd name="connsiteX15" fmla="*/ 1160384 w 4372318"/>
              <a:gd name="connsiteY15" fmla="*/ 757633 h 3696299"/>
              <a:gd name="connsiteX16" fmla="*/ 1630250 w 4372318"/>
              <a:gd name="connsiteY16" fmla="*/ 251 h 3696299"/>
              <a:gd name="connsiteX0" fmla="*/ 2147808 w 4372318"/>
              <a:gd name="connsiteY0" fmla="*/ 431 h 3435620"/>
              <a:gd name="connsiteX1" fmla="*/ 1823385 w 4372318"/>
              <a:gd name="connsiteY1" fmla="*/ 472692 h 3435620"/>
              <a:gd name="connsiteX2" fmla="*/ 2555890 w 4372318"/>
              <a:gd name="connsiteY2" fmla="*/ 867568 h 3435620"/>
              <a:gd name="connsiteX3" fmla="*/ 2895234 w 4372318"/>
              <a:gd name="connsiteY3" fmla="*/ 506084 h 3435620"/>
              <a:gd name="connsiteX4" fmla="*/ 3118820 w 4372318"/>
              <a:gd name="connsiteY4" fmla="*/ 729119 h 3435620"/>
              <a:gd name="connsiteX5" fmla="*/ 4372318 w 4372318"/>
              <a:gd name="connsiteY5" fmla="*/ 562196 h 3435620"/>
              <a:gd name="connsiteX6" fmla="*/ 2576416 w 4372318"/>
              <a:gd name="connsiteY6" fmla="*/ 999108 h 3435620"/>
              <a:gd name="connsiteX7" fmla="*/ 3830978 w 4372318"/>
              <a:gd name="connsiteY7" fmla="*/ 1436048 h 3435620"/>
              <a:gd name="connsiteX8" fmla="*/ 2845810 w 4372318"/>
              <a:gd name="connsiteY8" fmla="*/ 1931933 h 3435620"/>
              <a:gd name="connsiteX9" fmla="*/ 4204424 w 4372318"/>
              <a:gd name="connsiteY9" fmla="*/ 3435620 h 3435620"/>
              <a:gd name="connsiteX10" fmla="*/ 2655074 w 4372318"/>
              <a:gd name="connsiteY10" fmla="*/ 3427546 h 3435620"/>
              <a:gd name="connsiteX11" fmla="*/ 2216200 w 4372318"/>
              <a:gd name="connsiteY11" fmla="*/ 1814293 h 3435620"/>
              <a:gd name="connsiteX12" fmla="*/ 1907863 w 4372318"/>
              <a:gd name="connsiteY12" fmla="*/ 917520 h 3435620"/>
              <a:gd name="connsiteX13" fmla="*/ 1429513 w 4372318"/>
              <a:gd name="connsiteY13" fmla="*/ 666513 h 3435620"/>
              <a:gd name="connsiteX14" fmla="*/ 610 w 4372318"/>
              <a:gd name="connsiteY14" fmla="*/ 693848 h 3435620"/>
              <a:gd name="connsiteX15" fmla="*/ 1160384 w 4372318"/>
              <a:gd name="connsiteY15" fmla="*/ 496954 h 3435620"/>
              <a:gd name="connsiteX16" fmla="*/ 2147808 w 4372318"/>
              <a:gd name="connsiteY16" fmla="*/ 431 h 3435620"/>
              <a:gd name="connsiteX0" fmla="*/ 2147681 w 4372191"/>
              <a:gd name="connsiteY0" fmla="*/ 734 h 3435923"/>
              <a:gd name="connsiteX1" fmla="*/ 1823258 w 4372191"/>
              <a:gd name="connsiteY1" fmla="*/ 472995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429386 w 4372191"/>
              <a:gd name="connsiteY13" fmla="*/ 666816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13014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47681 w 4372191"/>
              <a:gd name="connsiteY0" fmla="*/ 734 h 3435923"/>
              <a:gd name="connsiteX1" fmla="*/ 1442851 w 4372191"/>
              <a:gd name="connsiteY1" fmla="*/ 492560 h 3435923"/>
              <a:gd name="connsiteX2" fmla="*/ 2555763 w 4372191"/>
              <a:gd name="connsiteY2" fmla="*/ 867871 h 3435923"/>
              <a:gd name="connsiteX3" fmla="*/ 2895107 w 4372191"/>
              <a:gd name="connsiteY3" fmla="*/ 506387 h 3435923"/>
              <a:gd name="connsiteX4" fmla="*/ 3118693 w 4372191"/>
              <a:gd name="connsiteY4" fmla="*/ 729422 h 3435923"/>
              <a:gd name="connsiteX5" fmla="*/ 4372191 w 4372191"/>
              <a:gd name="connsiteY5" fmla="*/ 562499 h 3435923"/>
              <a:gd name="connsiteX6" fmla="*/ 2576289 w 4372191"/>
              <a:gd name="connsiteY6" fmla="*/ 999411 h 3435923"/>
              <a:gd name="connsiteX7" fmla="*/ 3830851 w 4372191"/>
              <a:gd name="connsiteY7" fmla="*/ 1436351 h 3435923"/>
              <a:gd name="connsiteX8" fmla="*/ 2845683 w 4372191"/>
              <a:gd name="connsiteY8" fmla="*/ 1932236 h 3435923"/>
              <a:gd name="connsiteX9" fmla="*/ 4204297 w 4372191"/>
              <a:gd name="connsiteY9" fmla="*/ 3435923 h 3435923"/>
              <a:gd name="connsiteX10" fmla="*/ 2654947 w 4372191"/>
              <a:gd name="connsiteY10" fmla="*/ 3427849 h 3435923"/>
              <a:gd name="connsiteX11" fmla="*/ 2216073 w 4372191"/>
              <a:gd name="connsiteY11" fmla="*/ 1814596 h 3435923"/>
              <a:gd name="connsiteX12" fmla="*/ 1907736 w 4372191"/>
              <a:gd name="connsiteY12" fmla="*/ 917823 h 3435923"/>
              <a:gd name="connsiteX13" fmla="*/ 1312935 w 4372191"/>
              <a:gd name="connsiteY13" fmla="*/ 642361 h 3435923"/>
              <a:gd name="connsiteX14" fmla="*/ 483 w 4372191"/>
              <a:gd name="connsiteY14" fmla="*/ 694151 h 3435923"/>
              <a:gd name="connsiteX15" fmla="*/ 1160257 w 4372191"/>
              <a:gd name="connsiteY15" fmla="*/ 497257 h 3435923"/>
              <a:gd name="connsiteX16" fmla="*/ 2147681 w 4372191"/>
              <a:gd name="connsiteY16" fmla="*/ 734 h 3435923"/>
              <a:gd name="connsiteX0" fmla="*/ 2180322 w 4404832"/>
              <a:gd name="connsiteY0" fmla="*/ 734 h 3435923"/>
              <a:gd name="connsiteX1" fmla="*/ 1475492 w 4404832"/>
              <a:gd name="connsiteY1" fmla="*/ 492560 h 3435923"/>
              <a:gd name="connsiteX2" fmla="*/ 2588404 w 4404832"/>
              <a:gd name="connsiteY2" fmla="*/ 867871 h 3435923"/>
              <a:gd name="connsiteX3" fmla="*/ 2927748 w 4404832"/>
              <a:gd name="connsiteY3" fmla="*/ 506387 h 3435923"/>
              <a:gd name="connsiteX4" fmla="*/ 3151334 w 4404832"/>
              <a:gd name="connsiteY4" fmla="*/ 729422 h 3435923"/>
              <a:gd name="connsiteX5" fmla="*/ 4404832 w 4404832"/>
              <a:gd name="connsiteY5" fmla="*/ 562499 h 3435923"/>
              <a:gd name="connsiteX6" fmla="*/ 2608930 w 4404832"/>
              <a:gd name="connsiteY6" fmla="*/ 999411 h 3435923"/>
              <a:gd name="connsiteX7" fmla="*/ 3863492 w 4404832"/>
              <a:gd name="connsiteY7" fmla="*/ 1436351 h 3435923"/>
              <a:gd name="connsiteX8" fmla="*/ 2878324 w 4404832"/>
              <a:gd name="connsiteY8" fmla="*/ 1932236 h 3435923"/>
              <a:gd name="connsiteX9" fmla="*/ 4236938 w 4404832"/>
              <a:gd name="connsiteY9" fmla="*/ 3435923 h 3435923"/>
              <a:gd name="connsiteX10" fmla="*/ 2687588 w 4404832"/>
              <a:gd name="connsiteY10" fmla="*/ 3427849 h 3435923"/>
              <a:gd name="connsiteX11" fmla="*/ 2248714 w 4404832"/>
              <a:gd name="connsiteY11" fmla="*/ 1814596 h 3435923"/>
              <a:gd name="connsiteX12" fmla="*/ 1940377 w 4404832"/>
              <a:gd name="connsiteY12" fmla="*/ 917823 h 3435923"/>
              <a:gd name="connsiteX13" fmla="*/ 1345576 w 4404832"/>
              <a:gd name="connsiteY13" fmla="*/ 642361 h 3435923"/>
              <a:gd name="connsiteX14" fmla="*/ 33124 w 4404832"/>
              <a:gd name="connsiteY14" fmla="*/ 694151 h 3435923"/>
              <a:gd name="connsiteX15" fmla="*/ 460555 w 4404832"/>
              <a:gd name="connsiteY15" fmla="*/ 644806 h 3435923"/>
              <a:gd name="connsiteX16" fmla="*/ 1192898 w 4404832"/>
              <a:gd name="connsiteY16" fmla="*/ 497257 h 3435923"/>
              <a:gd name="connsiteX17" fmla="*/ 2180322 w 4404832"/>
              <a:gd name="connsiteY17" fmla="*/ 734 h 3435923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362 h 3435551"/>
              <a:gd name="connsiteX1" fmla="*/ 1474507 w 4403847"/>
              <a:gd name="connsiteY1" fmla="*/ 492188 h 3435551"/>
              <a:gd name="connsiteX2" fmla="*/ 2587419 w 4403847"/>
              <a:gd name="connsiteY2" fmla="*/ 867499 h 3435551"/>
              <a:gd name="connsiteX3" fmla="*/ 2926763 w 4403847"/>
              <a:gd name="connsiteY3" fmla="*/ 506015 h 3435551"/>
              <a:gd name="connsiteX4" fmla="*/ 3150349 w 4403847"/>
              <a:gd name="connsiteY4" fmla="*/ 729050 h 3435551"/>
              <a:gd name="connsiteX5" fmla="*/ 4403847 w 4403847"/>
              <a:gd name="connsiteY5" fmla="*/ 562127 h 3435551"/>
              <a:gd name="connsiteX6" fmla="*/ 2607945 w 4403847"/>
              <a:gd name="connsiteY6" fmla="*/ 999039 h 3435551"/>
              <a:gd name="connsiteX7" fmla="*/ 3862507 w 4403847"/>
              <a:gd name="connsiteY7" fmla="*/ 1435979 h 3435551"/>
              <a:gd name="connsiteX8" fmla="*/ 2877339 w 4403847"/>
              <a:gd name="connsiteY8" fmla="*/ 1931864 h 3435551"/>
              <a:gd name="connsiteX9" fmla="*/ 4235953 w 4403847"/>
              <a:gd name="connsiteY9" fmla="*/ 3435551 h 3435551"/>
              <a:gd name="connsiteX10" fmla="*/ 2686603 w 4403847"/>
              <a:gd name="connsiteY10" fmla="*/ 3427477 h 3435551"/>
              <a:gd name="connsiteX11" fmla="*/ 2247729 w 4403847"/>
              <a:gd name="connsiteY11" fmla="*/ 1814224 h 3435551"/>
              <a:gd name="connsiteX12" fmla="*/ 1939392 w 4403847"/>
              <a:gd name="connsiteY12" fmla="*/ 917451 h 3435551"/>
              <a:gd name="connsiteX13" fmla="*/ 1344591 w 4403847"/>
              <a:gd name="connsiteY13" fmla="*/ 641989 h 3435551"/>
              <a:gd name="connsiteX14" fmla="*/ 32139 w 4403847"/>
              <a:gd name="connsiteY14" fmla="*/ 693779 h 3435551"/>
              <a:gd name="connsiteX15" fmla="*/ 475099 w 4403847"/>
              <a:gd name="connsiteY15" fmla="*/ 534384 h 3435551"/>
              <a:gd name="connsiteX16" fmla="*/ 1191913 w 4403847"/>
              <a:gd name="connsiteY16" fmla="*/ 496885 h 3435551"/>
              <a:gd name="connsiteX17" fmla="*/ 2179337 w 4403847"/>
              <a:gd name="connsiteY17" fmla="*/ 362 h 3435551"/>
              <a:gd name="connsiteX0" fmla="*/ 2179337 w 4403847"/>
              <a:gd name="connsiteY0" fmla="*/ 0 h 3435189"/>
              <a:gd name="connsiteX1" fmla="*/ 1474507 w 4403847"/>
              <a:gd name="connsiteY1" fmla="*/ 491826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344591 w 4403847"/>
              <a:gd name="connsiteY13" fmla="*/ 641627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9337 w 4403847"/>
              <a:gd name="connsiteY0" fmla="*/ 0 h 3435189"/>
              <a:gd name="connsiteX1" fmla="*/ 1528848 w 4403847"/>
              <a:gd name="connsiteY1" fmla="*/ 557857 h 3435189"/>
              <a:gd name="connsiteX2" fmla="*/ 2587419 w 4403847"/>
              <a:gd name="connsiteY2" fmla="*/ 867137 h 3435189"/>
              <a:gd name="connsiteX3" fmla="*/ 2926763 w 4403847"/>
              <a:gd name="connsiteY3" fmla="*/ 505653 h 3435189"/>
              <a:gd name="connsiteX4" fmla="*/ 3150349 w 4403847"/>
              <a:gd name="connsiteY4" fmla="*/ 728688 h 3435189"/>
              <a:gd name="connsiteX5" fmla="*/ 4403847 w 4403847"/>
              <a:gd name="connsiteY5" fmla="*/ 561765 h 3435189"/>
              <a:gd name="connsiteX6" fmla="*/ 2607945 w 4403847"/>
              <a:gd name="connsiteY6" fmla="*/ 998677 h 3435189"/>
              <a:gd name="connsiteX7" fmla="*/ 3862507 w 4403847"/>
              <a:gd name="connsiteY7" fmla="*/ 1435617 h 3435189"/>
              <a:gd name="connsiteX8" fmla="*/ 2877339 w 4403847"/>
              <a:gd name="connsiteY8" fmla="*/ 1931502 h 3435189"/>
              <a:gd name="connsiteX9" fmla="*/ 4235953 w 4403847"/>
              <a:gd name="connsiteY9" fmla="*/ 3435189 h 3435189"/>
              <a:gd name="connsiteX10" fmla="*/ 2686603 w 4403847"/>
              <a:gd name="connsiteY10" fmla="*/ 3427115 h 3435189"/>
              <a:gd name="connsiteX11" fmla="*/ 2247729 w 4403847"/>
              <a:gd name="connsiteY11" fmla="*/ 1813862 h 3435189"/>
              <a:gd name="connsiteX12" fmla="*/ 1939392 w 4403847"/>
              <a:gd name="connsiteY12" fmla="*/ 917089 h 3435189"/>
              <a:gd name="connsiteX13" fmla="*/ 1228141 w 4403847"/>
              <a:gd name="connsiteY13" fmla="*/ 612281 h 3435189"/>
              <a:gd name="connsiteX14" fmla="*/ 32139 w 4403847"/>
              <a:gd name="connsiteY14" fmla="*/ 693417 h 3435189"/>
              <a:gd name="connsiteX15" fmla="*/ 475099 w 4403847"/>
              <a:gd name="connsiteY15" fmla="*/ 534022 h 3435189"/>
              <a:gd name="connsiteX16" fmla="*/ 1191913 w 4403847"/>
              <a:gd name="connsiteY16" fmla="*/ 496523 h 3435189"/>
              <a:gd name="connsiteX17" fmla="*/ 2179337 w 4403847"/>
              <a:gd name="connsiteY17" fmla="*/ 0 h 3435189"/>
              <a:gd name="connsiteX0" fmla="*/ 2178962 w 4403472"/>
              <a:gd name="connsiteY0" fmla="*/ 0 h 3435189"/>
              <a:gd name="connsiteX1" fmla="*/ 1528473 w 4403472"/>
              <a:gd name="connsiteY1" fmla="*/ 557857 h 3435189"/>
              <a:gd name="connsiteX2" fmla="*/ 2587044 w 4403472"/>
              <a:gd name="connsiteY2" fmla="*/ 867137 h 3435189"/>
              <a:gd name="connsiteX3" fmla="*/ 2926388 w 4403472"/>
              <a:gd name="connsiteY3" fmla="*/ 505653 h 3435189"/>
              <a:gd name="connsiteX4" fmla="*/ 3149974 w 4403472"/>
              <a:gd name="connsiteY4" fmla="*/ 728688 h 3435189"/>
              <a:gd name="connsiteX5" fmla="*/ 4403472 w 4403472"/>
              <a:gd name="connsiteY5" fmla="*/ 561765 h 3435189"/>
              <a:gd name="connsiteX6" fmla="*/ 2607570 w 4403472"/>
              <a:gd name="connsiteY6" fmla="*/ 998677 h 3435189"/>
              <a:gd name="connsiteX7" fmla="*/ 3862132 w 4403472"/>
              <a:gd name="connsiteY7" fmla="*/ 1435617 h 3435189"/>
              <a:gd name="connsiteX8" fmla="*/ 2876964 w 4403472"/>
              <a:gd name="connsiteY8" fmla="*/ 1931502 h 3435189"/>
              <a:gd name="connsiteX9" fmla="*/ 4235578 w 4403472"/>
              <a:gd name="connsiteY9" fmla="*/ 3435189 h 3435189"/>
              <a:gd name="connsiteX10" fmla="*/ 2686228 w 4403472"/>
              <a:gd name="connsiteY10" fmla="*/ 3427115 h 3435189"/>
              <a:gd name="connsiteX11" fmla="*/ 2247354 w 4403472"/>
              <a:gd name="connsiteY11" fmla="*/ 1813862 h 3435189"/>
              <a:gd name="connsiteX12" fmla="*/ 1939017 w 4403472"/>
              <a:gd name="connsiteY12" fmla="*/ 917089 h 3435189"/>
              <a:gd name="connsiteX13" fmla="*/ 1227766 w 4403472"/>
              <a:gd name="connsiteY13" fmla="*/ 612281 h 3435189"/>
              <a:gd name="connsiteX14" fmla="*/ 31764 w 4403472"/>
              <a:gd name="connsiteY14" fmla="*/ 693417 h 3435189"/>
              <a:gd name="connsiteX15" fmla="*/ 474724 w 4403472"/>
              <a:gd name="connsiteY15" fmla="*/ 534022 h 3435189"/>
              <a:gd name="connsiteX16" fmla="*/ 1191538 w 4403472"/>
              <a:gd name="connsiteY16" fmla="*/ 496523 h 3435189"/>
              <a:gd name="connsiteX17" fmla="*/ 2178962 w 4403472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74867 w 4399377"/>
              <a:gd name="connsiteY0" fmla="*/ 0 h 3435189"/>
              <a:gd name="connsiteX1" fmla="*/ 1524378 w 4399377"/>
              <a:gd name="connsiteY1" fmla="*/ 557857 h 3435189"/>
              <a:gd name="connsiteX2" fmla="*/ 2582949 w 4399377"/>
              <a:gd name="connsiteY2" fmla="*/ 867137 h 3435189"/>
              <a:gd name="connsiteX3" fmla="*/ 2922293 w 4399377"/>
              <a:gd name="connsiteY3" fmla="*/ 505653 h 3435189"/>
              <a:gd name="connsiteX4" fmla="*/ 3145879 w 4399377"/>
              <a:gd name="connsiteY4" fmla="*/ 728688 h 3435189"/>
              <a:gd name="connsiteX5" fmla="*/ 4399377 w 4399377"/>
              <a:gd name="connsiteY5" fmla="*/ 561765 h 3435189"/>
              <a:gd name="connsiteX6" fmla="*/ 2603475 w 4399377"/>
              <a:gd name="connsiteY6" fmla="*/ 998677 h 3435189"/>
              <a:gd name="connsiteX7" fmla="*/ 3858037 w 4399377"/>
              <a:gd name="connsiteY7" fmla="*/ 1435617 h 3435189"/>
              <a:gd name="connsiteX8" fmla="*/ 2872869 w 4399377"/>
              <a:gd name="connsiteY8" fmla="*/ 1931502 h 3435189"/>
              <a:gd name="connsiteX9" fmla="*/ 4231483 w 4399377"/>
              <a:gd name="connsiteY9" fmla="*/ 3435189 h 3435189"/>
              <a:gd name="connsiteX10" fmla="*/ 2682133 w 4399377"/>
              <a:gd name="connsiteY10" fmla="*/ 3427115 h 3435189"/>
              <a:gd name="connsiteX11" fmla="*/ 2243259 w 4399377"/>
              <a:gd name="connsiteY11" fmla="*/ 1813862 h 3435189"/>
              <a:gd name="connsiteX12" fmla="*/ 1934922 w 4399377"/>
              <a:gd name="connsiteY12" fmla="*/ 917089 h 3435189"/>
              <a:gd name="connsiteX13" fmla="*/ 1223671 w 4399377"/>
              <a:gd name="connsiteY13" fmla="*/ 612281 h 3435189"/>
              <a:gd name="connsiteX14" fmla="*/ 27669 w 4399377"/>
              <a:gd name="connsiteY14" fmla="*/ 693417 h 3435189"/>
              <a:gd name="connsiteX15" fmla="*/ 447342 w 4399377"/>
              <a:gd name="connsiteY15" fmla="*/ 512012 h 3435189"/>
              <a:gd name="connsiteX16" fmla="*/ 1187443 w 4399377"/>
              <a:gd name="connsiteY16" fmla="*/ 496523 h 3435189"/>
              <a:gd name="connsiteX17" fmla="*/ 2174867 w 4399377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419673 w 4371708"/>
              <a:gd name="connsiteY15" fmla="*/ 512012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71708"/>
              <a:gd name="connsiteY0" fmla="*/ 0 h 3435189"/>
              <a:gd name="connsiteX1" fmla="*/ 1496709 w 4371708"/>
              <a:gd name="connsiteY1" fmla="*/ 557857 h 3435189"/>
              <a:gd name="connsiteX2" fmla="*/ 2555280 w 4371708"/>
              <a:gd name="connsiteY2" fmla="*/ 867137 h 3435189"/>
              <a:gd name="connsiteX3" fmla="*/ 2894624 w 4371708"/>
              <a:gd name="connsiteY3" fmla="*/ 505653 h 3435189"/>
              <a:gd name="connsiteX4" fmla="*/ 3118210 w 4371708"/>
              <a:gd name="connsiteY4" fmla="*/ 728688 h 3435189"/>
              <a:gd name="connsiteX5" fmla="*/ 4371708 w 4371708"/>
              <a:gd name="connsiteY5" fmla="*/ 561765 h 3435189"/>
              <a:gd name="connsiteX6" fmla="*/ 2575806 w 4371708"/>
              <a:gd name="connsiteY6" fmla="*/ 998677 h 3435189"/>
              <a:gd name="connsiteX7" fmla="*/ 3830368 w 4371708"/>
              <a:gd name="connsiteY7" fmla="*/ 1435617 h 3435189"/>
              <a:gd name="connsiteX8" fmla="*/ 2845200 w 4371708"/>
              <a:gd name="connsiteY8" fmla="*/ 1931502 h 3435189"/>
              <a:gd name="connsiteX9" fmla="*/ 4203814 w 4371708"/>
              <a:gd name="connsiteY9" fmla="*/ 3435189 h 3435189"/>
              <a:gd name="connsiteX10" fmla="*/ 2654464 w 4371708"/>
              <a:gd name="connsiteY10" fmla="*/ 3427115 h 3435189"/>
              <a:gd name="connsiteX11" fmla="*/ 2215590 w 4371708"/>
              <a:gd name="connsiteY11" fmla="*/ 1813862 h 3435189"/>
              <a:gd name="connsiteX12" fmla="*/ 1907253 w 4371708"/>
              <a:gd name="connsiteY12" fmla="*/ 917089 h 3435189"/>
              <a:gd name="connsiteX13" fmla="*/ 1196002 w 4371708"/>
              <a:gd name="connsiteY13" fmla="*/ 612281 h 3435189"/>
              <a:gd name="connsiteX14" fmla="*/ 0 w 4371708"/>
              <a:gd name="connsiteY14" fmla="*/ 693417 h 3435189"/>
              <a:gd name="connsiteX15" fmla="*/ 357566 w 4371708"/>
              <a:gd name="connsiteY15" fmla="*/ 492448 h 3435189"/>
              <a:gd name="connsiteX16" fmla="*/ 1159774 w 4371708"/>
              <a:gd name="connsiteY16" fmla="*/ 496523 h 3435189"/>
              <a:gd name="connsiteX17" fmla="*/ 2147198 w 4371708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118210 w 4360587"/>
              <a:gd name="connsiteY4" fmla="*/ 728688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75806 w 4360587"/>
              <a:gd name="connsiteY6" fmla="*/ 998677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0587"/>
              <a:gd name="connsiteY0" fmla="*/ 0 h 3435189"/>
              <a:gd name="connsiteX1" fmla="*/ 1496709 w 4360587"/>
              <a:gd name="connsiteY1" fmla="*/ 557857 h 3435189"/>
              <a:gd name="connsiteX2" fmla="*/ 2555280 w 4360587"/>
              <a:gd name="connsiteY2" fmla="*/ 867137 h 3435189"/>
              <a:gd name="connsiteX3" fmla="*/ 2894624 w 4360587"/>
              <a:gd name="connsiteY3" fmla="*/ 505653 h 3435189"/>
              <a:gd name="connsiteX4" fmla="*/ 3073717 w 4360587"/>
              <a:gd name="connsiteY4" fmla="*/ 760224 h 3435189"/>
              <a:gd name="connsiteX5" fmla="*/ 4360587 w 4360587"/>
              <a:gd name="connsiteY5" fmla="*/ 628343 h 3435189"/>
              <a:gd name="connsiteX6" fmla="*/ 2553559 w 4360587"/>
              <a:gd name="connsiteY6" fmla="*/ 967141 h 3435189"/>
              <a:gd name="connsiteX7" fmla="*/ 3830368 w 4360587"/>
              <a:gd name="connsiteY7" fmla="*/ 1435617 h 3435189"/>
              <a:gd name="connsiteX8" fmla="*/ 2845200 w 4360587"/>
              <a:gd name="connsiteY8" fmla="*/ 1931502 h 3435189"/>
              <a:gd name="connsiteX9" fmla="*/ 4203814 w 4360587"/>
              <a:gd name="connsiteY9" fmla="*/ 3435189 h 3435189"/>
              <a:gd name="connsiteX10" fmla="*/ 2654464 w 4360587"/>
              <a:gd name="connsiteY10" fmla="*/ 3427115 h 3435189"/>
              <a:gd name="connsiteX11" fmla="*/ 2215590 w 4360587"/>
              <a:gd name="connsiteY11" fmla="*/ 1813862 h 3435189"/>
              <a:gd name="connsiteX12" fmla="*/ 1907253 w 4360587"/>
              <a:gd name="connsiteY12" fmla="*/ 917089 h 3435189"/>
              <a:gd name="connsiteX13" fmla="*/ 1196002 w 4360587"/>
              <a:gd name="connsiteY13" fmla="*/ 612281 h 3435189"/>
              <a:gd name="connsiteX14" fmla="*/ 0 w 4360587"/>
              <a:gd name="connsiteY14" fmla="*/ 693417 h 3435189"/>
              <a:gd name="connsiteX15" fmla="*/ 357566 w 4360587"/>
              <a:gd name="connsiteY15" fmla="*/ 492448 h 3435189"/>
              <a:gd name="connsiteX16" fmla="*/ 1159774 w 4360587"/>
              <a:gd name="connsiteY16" fmla="*/ 496523 h 3435189"/>
              <a:gd name="connsiteX17" fmla="*/ 2147198 w 4360587"/>
              <a:gd name="connsiteY17" fmla="*/ 0 h 3435189"/>
              <a:gd name="connsiteX0" fmla="*/ 2147198 w 4368770"/>
              <a:gd name="connsiteY0" fmla="*/ 0 h 3435189"/>
              <a:gd name="connsiteX1" fmla="*/ 1496709 w 4368770"/>
              <a:gd name="connsiteY1" fmla="*/ 557857 h 3435189"/>
              <a:gd name="connsiteX2" fmla="*/ 2555280 w 4368770"/>
              <a:gd name="connsiteY2" fmla="*/ 867137 h 3435189"/>
              <a:gd name="connsiteX3" fmla="*/ 2894624 w 4368770"/>
              <a:gd name="connsiteY3" fmla="*/ 505653 h 3435189"/>
              <a:gd name="connsiteX4" fmla="*/ 3073717 w 4368770"/>
              <a:gd name="connsiteY4" fmla="*/ 760224 h 3435189"/>
              <a:gd name="connsiteX5" fmla="*/ 4360587 w 4368770"/>
              <a:gd name="connsiteY5" fmla="*/ 628343 h 3435189"/>
              <a:gd name="connsiteX6" fmla="*/ 2553559 w 4368770"/>
              <a:gd name="connsiteY6" fmla="*/ 967141 h 3435189"/>
              <a:gd name="connsiteX7" fmla="*/ 3830368 w 4368770"/>
              <a:gd name="connsiteY7" fmla="*/ 1435617 h 3435189"/>
              <a:gd name="connsiteX8" fmla="*/ 2845200 w 4368770"/>
              <a:gd name="connsiteY8" fmla="*/ 1931502 h 3435189"/>
              <a:gd name="connsiteX9" fmla="*/ 4203814 w 4368770"/>
              <a:gd name="connsiteY9" fmla="*/ 3435189 h 3435189"/>
              <a:gd name="connsiteX10" fmla="*/ 2654464 w 4368770"/>
              <a:gd name="connsiteY10" fmla="*/ 3427115 h 3435189"/>
              <a:gd name="connsiteX11" fmla="*/ 2215590 w 4368770"/>
              <a:gd name="connsiteY11" fmla="*/ 1813862 h 3435189"/>
              <a:gd name="connsiteX12" fmla="*/ 1907253 w 4368770"/>
              <a:gd name="connsiteY12" fmla="*/ 917089 h 3435189"/>
              <a:gd name="connsiteX13" fmla="*/ 1196002 w 4368770"/>
              <a:gd name="connsiteY13" fmla="*/ 612281 h 3435189"/>
              <a:gd name="connsiteX14" fmla="*/ 0 w 4368770"/>
              <a:gd name="connsiteY14" fmla="*/ 693417 h 3435189"/>
              <a:gd name="connsiteX15" fmla="*/ 357566 w 4368770"/>
              <a:gd name="connsiteY15" fmla="*/ 492448 h 3435189"/>
              <a:gd name="connsiteX16" fmla="*/ 1159774 w 4368770"/>
              <a:gd name="connsiteY16" fmla="*/ 496523 h 3435189"/>
              <a:gd name="connsiteX17" fmla="*/ 2147198 w 4368770"/>
              <a:gd name="connsiteY17" fmla="*/ 0 h 3435189"/>
              <a:gd name="connsiteX0" fmla="*/ 2147198 w 4373184"/>
              <a:gd name="connsiteY0" fmla="*/ 0 h 3435189"/>
              <a:gd name="connsiteX1" fmla="*/ 1496709 w 4373184"/>
              <a:gd name="connsiteY1" fmla="*/ 557857 h 3435189"/>
              <a:gd name="connsiteX2" fmla="*/ 2555280 w 4373184"/>
              <a:gd name="connsiteY2" fmla="*/ 867137 h 3435189"/>
              <a:gd name="connsiteX3" fmla="*/ 2894624 w 4373184"/>
              <a:gd name="connsiteY3" fmla="*/ 505653 h 3435189"/>
              <a:gd name="connsiteX4" fmla="*/ 3073717 w 4373184"/>
              <a:gd name="connsiteY4" fmla="*/ 760224 h 3435189"/>
              <a:gd name="connsiteX5" fmla="*/ 4360587 w 4373184"/>
              <a:gd name="connsiteY5" fmla="*/ 628343 h 3435189"/>
              <a:gd name="connsiteX6" fmla="*/ 2553559 w 4373184"/>
              <a:gd name="connsiteY6" fmla="*/ 967141 h 3435189"/>
              <a:gd name="connsiteX7" fmla="*/ 3830368 w 4373184"/>
              <a:gd name="connsiteY7" fmla="*/ 1435617 h 3435189"/>
              <a:gd name="connsiteX8" fmla="*/ 2845200 w 4373184"/>
              <a:gd name="connsiteY8" fmla="*/ 1931502 h 3435189"/>
              <a:gd name="connsiteX9" fmla="*/ 4203814 w 4373184"/>
              <a:gd name="connsiteY9" fmla="*/ 3435189 h 3435189"/>
              <a:gd name="connsiteX10" fmla="*/ 2654464 w 4373184"/>
              <a:gd name="connsiteY10" fmla="*/ 3427115 h 3435189"/>
              <a:gd name="connsiteX11" fmla="*/ 2215590 w 4373184"/>
              <a:gd name="connsiteY11" fmla="*/ 1813862 h 3435189"/>
              <a:gd name="connsiteX12" fmla="*/ 1907253 w 4373184"/>
              <a:gd name="connsiteY12" fmla="*/ 917089 h 3435189"/>
              <a:gd name="connsiteX13" fmla="*/ 1196002 w 4373184"/>
              <a:gd name="connsiteY13" fmla="*/ 612281 h 3435189"/>
              <a:gd name="connsiteX14" fmla="*/ 0 w 4373184"/>
              <a:gd name="connsiteY14" fmla="*/ 693417 h 3435189"/>
              <a:gd name="connsiteX15" fmla="*/ 357566 w 4373184"/>
              <a:gd name="connsiteY15" fmla="*/ 492448 h 3435189"/>
              <a:gd name="connsiteX16" fmla="*/ 1159774 w 4373184"/>
              <a:gd name="connsiteY16" fmla="*/ 496523 h 3435189"/>
              <a:gd name="connsiteX17" fmla="*/ 2147198 w 4373184"/>
              <a:gd name="connsiteY17" fmla="*/ 0 h 3435189"/>
              <a:gd name="connsiteX0" fmla="*/ 2147198 w 4373210"/>
              <a:gd name="connsiteY0" fmla="*/ 0 h 3435189"/>
              <a:gd name="connsiteX1" fmla="*/ 1496709 w 4373210"/>
              <a:gd name="connsiteY1" fmla="*/ 557857 h 3435189"/>
              <a:gd name="connsiteX2" fmla="*/ 2555280 w 4373210"/>
              <a:gd name="connsiteY2" fmla="*/ 867137 h 3435189"/>
              <a:gd name="connsiteX3" fmla="*/ 2894624 w 4373210"/>
              <a:gd name="connsiteY3" fmla="*/ 505653 h 3435189"/>
              <a:gd name="connsiteX4" fmla="*/ 3073717 w 4373210"/>
              <a:gd name="connsiteY4" fmla="*/ 760224 h 3435189"/>
              <a:gd name="connsiteX5" fmla="*/ 4360587 w 4373210"/>
              <a:gd name="connsiteY5" fmla="*/ 628343 h 3435189"/>
              <a:gd name="connsiteX6" fmla="*/ 2553559 w 4373210"/>
              <a:gd name="connsiteY6" fmla="*/ 967141 h 3435189"/>
              <a:gd name="connsiteX7" fmla="*/ 3830368 w 4373210"/>
              <a:gd name="connsiteY7" fmla="*/ 1435617 h 3435189"/>
              <a:gd name="connsiteX8" fmla="*/ 2845200 w 4373210"/>
              <a:gd name="connsiteY8" fmla="*/ 1931502 h 3435189"/>
              <a:gd name="connsiteX9" fmla="*/ 4203814 w 4373210"/>
              <a:gd name="connsiteY9" fmla="*/ 3435189 h 3435189"/>
              <a:gd name="connsiteX10" fmla="*/ 2654464 w 4373210"/>
              <a:gd name="connsiteY10" fmla="*/ 3427115 h 3435189"/>
              <a:gd name="connsiteX11" fmla="*/ 2215590 w 4373210"/>
              <a:gd name="connsiteY11" fmla="*/ 1813862 h 3435189"/>
              <a:gd name="connsiteX12" fmla="*/ 1907253 w 4373210"/>
              <a:gd name="connsiteY12" fmla="*/ 917089 h 3435189"/>
              <a:gd name="connsiteX13" fmla="*/ 1196002 w 4373210"/>
              <a:gd name="connsiteY13" fmla="*/ 612281 h 3435189"/>
              <a:gd name="connsiteX14" fmla="*/ 0 w 4373210"/>
              <a:gd name="connsiteY14" fmla="*/ 693417 h 3435189"/>
              <a:gd name="connsiteX15" fmla="*/ 357566 w 4373210"/>
              <a:gd name="connsiteY15" fmla="*/ 492448 h 3435189"/>
              <a:gd name="connsiteX16" fmla="*/ 1159774 w 4373210"/>
              <a:gd name="connsiteY16" fmla="*/ 496523 h 3435189"/>
              <a:gd name="connsiteX17" fmla="*/ 2147198 w 4373210"/>
              <a:gd name="connsiteY17" fmla="*/ 0 h 3435189"/>
              <a:gd name="connsiteX0" fmla="*/ 2147198 w 4367120"/>
              <a:gd name="connsiteY0" fmla="*/ 0 h 3435189"/>
              <a:gd name="connsiteX1" fmla="*/ 1496709 w 4367120"/>
              <a:gd name="connsiteY1" fmla="*/ 557857 h 3435189"/>
              <a:gd name="connsiteX2" fmla="*/ 2555280 w 4367120"/>
              <a:gd name="connsiteY2" fmla="*/ 867137 h 3435189"/>
              <a:gd name="connsiteX3" fmla="*/ 2894624 w 4367120"/>
              <a:gd name="connsiteY3" fmla="*/ 505653 h 3435189"/>
              <a:gd name="connsiteX4" fmla="*/ 3073717 w 4367120"/>
              <a:gd name="connsiteY4" fmla="*/ 760224 h 3435189"/>
              <a:gd name="connsiteX5" fmla="*/ 4360587 w 4367120"/>
              <a:gd name="connsiteY5" fmla="*/ 628343 h 3435189"/>
              <a:gd name="connsiteX6" fmla="*/ 2464571 w 4367120"/>
              <a:gd name="connsiteY6" fmla="*/ 963636 h 3435189"/>
              <a:gd name="connsiteX7" fmla="*/ 3830368 w 4367120"/>
              <a:gd name="connsiteY7" fmla="*/ 1435617 h 3435189"/>
              <a:gd name="connsiteX8" fmla="*/ 2845200 w 4367120"/>
              <a:gd name="connsiteY8" fmla="*/ 1931502 h 3435189"/>
              <a:gd name="connsiteX9" fmla="*/ 4203814 w 4367120"/>
              <a:gd name="connsiteY9" fmla="*/ 3435189 h 3435189"/>
              <a:gd name="connsiteX10" fmla="*/ 2654464 w 4367120"/>
              <a:gd name="connsiteY10" fmla="*/ 3427115 h 3435189"/>
              <a:gd name="connsiteX11" fmla="*/ 2215590 w 4367120"/>
              <a:gd name="connsiteY11" fmla="*/ 1813862 h 3435189"/>
              <a:gd name="connsiteX12" fmla="*/ 1907253 w 4367120"/>
              <a:gd name="connsiteY12" fmla="*/ 917089 h 3435189"/>
              <a:gd name="connsiteX13" fmla="*/ 1196002 w 4367120"/>
              <a:gd name="connsiteY13" fmla="*/ 612281 h 3435189"/>
              <a:gd name="connsiteX14" fmla="*/ 0 w 4367120"/>
              <a:gd name="connsiteY14" fmla="*/ 693417 h 3435189"/>
              <a:gd name="connsiteX15" fmla="*/ 357566 w 4367120"/>
              <a:gd name="connsiteY15" fmla="*/ 492448 h 3435189"/>
              <a:gd name="connsiteX16" fmla="*/ 1159774 w 4367120"/>
              <a:gd name="connsiteY16" fmla="*/ 496523 h 3435189"/>
              <a:gd name="connsiteX17" fmla="*/ 2147198 w 4367120"/>
              <a:gd name="connsiteY17" fmla="*/ 0 h 3435189"/>
              <a:gd name="connsiteX0" fmla="*/ 2147198 w 4365454"/>
              <a:gd name="connsiteY0" fmla="*/ 0 h 3435189"/>
              <a:gd name="connsiteX1" fmla="*/ 1496709 w 4365454"/>
              <a:gd name="connsiteY1" fmla="*/ 557857 h 3435189"/>
              <a:gd name="connsiteX2" fmla="*/ 2555280 w 4365454"/>
              <a:gd name="connsiteY2" fmla="*/ 867137 h 3435189"/>
              <a:gd name="connsiteX3" fmla="*/ 2894624 w 4365454"/>
              <a:gd name="connsiteY3" fmla="*/ 505653 h 3435189"/>
              <a:gd name="connsiteX4" fmla="*/ 3073717 w 4365454"/>
              <a:gd name="connsiteY4" fmla="*/ 760224 h 3435189"/>
              <a:gd name="connsiteX5" fmla="*/ 4360587 w 4365454"/>
              <a:gd name="connsiteY5" fmla="*/ 628343 h 3435189"/>
              <a:gd name="connsiteX6" fmla="*/ 2553559 w 4365454"/>
              <a:gd name="connsiteY6" fmla="*/ 970645 h 3435189"/>
              <a:gd name="connsiteX7" fmla="*/ 3830368 w 4365454"/>
              <a:gd name="connsiteY7" fmla="*/ 1435617 h 3435189"/>
              <a:gd name="connsiteX8" fmla="*/ 2845200 w 4365454"/>
              <a:gd name="connsiteY8" fmla="*/ 1931502 h 3435189"/>
              <a:gd name="connsiteX9" fmla="*/ 4203814 w 4365454"/>
              <a:gd name="connsiteY9" fmla="*/ 3435189 h 3435189"/>
              <a:gd name="connsiteX10" fmla="*/ 2654464 w 4365454"/>
              <a:gd name="connsiteY10" fmla="*/ 3427115 h 3435189"/>
              <a:gd name="connsiteX11" fmla="*/ 2215590 w 4365454"/>
              <a:gd name="connsiteY11" fmla="*/ 1813862 h 3435189"/>
              <a:gd name="connsiteX12" fmla="*/ 1907253 w 4365454"/>
              <a:gd name="connsiteY12" fmla="*/ 917089 h 3435189"/>
              <a:gd name="connsiteX13" fmla="*/ 1196002 w 4365454"/>
              <a:gd name="connsiteY13" fmla="*/ 612281 h 3435189"/>
              <a:gd name="connsiteX14" fmla="*/ 0 w 4365454"/>
              <a:gd name="connsiteY14" fmla="*/ 693417 h 3435189"/>
              <a:gd name="connsiteX15" fmla="*/ 357566 w 4365454"/>
              <a:gd name="connsiteY15" fmla="*/ 492448 h 3435189"/>
              <a:gd name="connsiteX16" fmla="*/ 1159774 w 4365454"/>
              <a:gd name="connsiteY16" fmla="*/ 496523 h 3435189"/>
              <a:gd name="connsiteX17" fmla="*/ 2147198 w 4365454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555280 w 4276871"/>
              <a:gd name="connsiteY2" fmla="*/ 867137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432921 w 4276871"/>
              <a:gd name="connsiteY2" fmla="*/ 870641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845200 w 4276871"/>
              <a:gd name="connsiteY8" fmla="*/ 1931502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654464 w 4276871"/>
              <a:gd name="connsiteY10" fmla="*/ 3427115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435189"/>
              <a:gd name="connsiteX1" fmla="*/ 1496709 w 4276871"/>
              <a:gd name="connsiteY1" fmla="*/ 557857 h 3435189"/>
              <a:gd name="connsiteX2" fmla="*/ 2366178 w 4276871"/>
              <a:gd name="connsiteY2" fmla="*/ 877649 h 3435189"/>
              <a:gd name="connsiteX3" fmla="*/ 2894624 w 4276871"/>
              <a:gd name="connsiteY3" fmla="*/ 505653 h 3435189"/>
              <a:gd name="connsiteX4" fmla="*/ 3073717 w 4276871"/>
              <a:gd name="connsiteY4" fmla="*/ 760224 h 3435189"/>
              <a:gd name="connsiteX5" fmla="*/ 4271599 w 4276871"/>
              <a:gd name="connsiteY5" fmla="*/ 638854 h 3435189"/>
              <a:gd name="connsiteX6" fmla="*/ 2553559 w 4276871"/>
              <a:gd name="connsiteY6" fmla="*/ 970645 h 3435189"/>
              <a:gd name="connsiteX7" fmla="*/ 3830368 w 4276871"/>
              <a:gd name="connsiteY7" fmla="*/ 1435617 h 3435189"/>
              <a:gd name="connsiteX8" fmla="*/ 2678346 w 4276871"/>
              <a:gd name="connsiteY8" fmla="*/ 1896461 h 3435189"/>
              <a:gd name="connsiteX9" fmla="*/ 4203814 w 4276871"/>
              <a:gd name="connsiteY9" fmla="*/ 3435189 h 3435189"/>
              <a:gd name="connsiteX10" fmla="*/ 2281824 w 4276871"/>
              <a:gd name="connsiteY10" fmla="*/ 3200167 h 3435189"/>
              <a:gd name="connsiteX11" fmla="*/ 2215590 w 4276871"/>
              <a:gd name="connsiteY11" fmla="*/ 1813862 h 3435189"/>
              <a:gd name="connsiteX12" fmla="*/ 1907253 w 4276871"/>
              <a:gd name="connsiteY12" fmla="*/ 917089 h 3435189"/>
              <a:gd name="connsiteX13" fmla="*/ 1196002 w 4276871"/>
              <a:gd name="connsiteY13" fmla="*/ 612281 h 3435189"/>
              <a:gd name="connsiteX14" fmla="*/ 0 w 4276871"/>
              <a:gd name="connsiteY14" fmla="*/ 693417 h 3435189"/>
              <a:gd name="connsiteX15" fmla="*/ 357566 w 4276871"/>
              <a:gd name="connsiteY15" fmla="*/ 492448 h 3435189"/>
              <a:gd name="connsiteX16" fmla="*/ 1159774 w 4276871"/>
              <a:gd name="connsiteY16" fmla="*/ 496523 h 3435189"/>
              <a:gd name="connsiteX17" fmla="*/ 2147198 w 4276871"/>
              <a:gd name="connsiteY17" fmla="*/ 0 h 3435189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196002 w 4276871"/>
              <a:gd name="connsiteY13" fmla="*/ 612281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07253 w 4276871"/>
              <a:gd name="connsiteY12" fmla="*/ 917089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71788 w 4276871"/>
              <a:gd name="connsiteY13" fmla="*/ 607389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96709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341442 w 4276871"/>
              <a:gd name="connsiteY1" fmla="*/ 557857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59774 w 4276871"/>
              <a:gd name="connsiteY16" fmla="*/ 496523 h 3239545"/>
              <a:gd name="connsiteX17" fmla="*/ 2147198 w 4276871"/>
              <a:gd name="connsiteY17" fmla="*/ 0 h 3239545"/>
              <a:gd name="connsiteX0" fmla="*/ 2147198 w 4276871"/>
              <a:gd name="connsiteY0" fmla="*/ 0 h 3239545"/>
              <a:gd name="connsiteX1" fmla="*/ 1481184 w 4276871"/>
              <a:gd name="connsiteY1" fmla="*/ 592095 h 3239545"/>
              <a:gd name="connsiteX2" fmla="*/ 2366178 w 4276871"/>
              <a:gd name="connsiteY2" fmla="*/ 877649 h 3239545"/>
              <a:gd name="connsiteX3" fmla="*/ 2894624 w 4276871"/>
              <a:gd name="connsiteY3" fmla="*/ 505653 h 3239545"/>
              <a:gd name="connsiteX4" fmla="*/ 3073717 w 4276871"/>
              <a:gd name="connsiteY4" fmla="*/ 760224 h 3239545"/>
              <a:gd name="connsiteX5" fmla="*/ 4271599 w 4276871"/>
              <a:gd name="connsiteY5" fmla="*/ 638854 h 3239545"/>
              <a:gd name="connsiteX6" fmla="*/ 2553559 w 4276871"/>
              <a:gd name="connsiteY6" fmla="*/ 970645 h 3239545"/>
              <a:gd name="connsiteX7" fmla="*/ 3830368 w 4276871"/>
              <a:gd name="connsiteY7" fmla="*/ 1435617 h 3239545"/>
              <a:gd name="connsiteX8" fmla="*/ 2678346 w 4276871"/>
              <a:gd name="connsiteY8" fmla="*/ 1896461 h 3239545"/>
              <a:gd name="connsiteX9" fmla="*/ 4029914 w 4276871"/>
              <a:gd name="connsiteY9" fmla="*/ 3239545 h 3239545"/>
              <a:gd name="connsiteX10" fmla="*/ 2281824 w 4276871"/>
              <a:gd name="connsiteY10" fmla="*/ 3200167 h 3239545"/>
              <a:gd name="connsiteX11" fmla="*/ 2215590 w 4276871"/>
              <a:gd name="connsiteY11" fmla="*/ 1813862 h 3239545"/>
              <a:gd name="connsiteX12" fmla="*/ 1969360 w 4276871"/>
              <a:gd name="connsiteY12" fmla="*/ 1054040 h 3239545"/>
              <a:gd name="connsiteX13" fmla="*/ 1040734 w 4276871"/>
              <a:gd name="connsiteY13" fmla="*/ 622063 h 3239545"/>
              <a:gd name="connsiteX14" fmla="*/ 0 w 4276871"/>
              <a:gd name="connsiteY14" fmla="*/ 693417 h 3239545"/>
              <a:gd name="connsiteX15" fmla="*/ 357566 w 4276871"/>
              <a:gd name="connsiteY15" fmla="*/ 492448 h 3239545"/>
              <a:gd name="connsiteX16" fmla="*/ 1144246 w 4276871"/>
              <a:gd name="connsiteY16" fmla="*/ 525870 h 3239545"/>
              <a:gd name="connsiteX17" fmla="*/ 2147198 w 4276871"/>
              <a:gd name="connsiteY17" fmla="*/ 0 h 3239545"/>
              <a:gd name="connsiteX0" fmla="*/ 2147198 w 4277442"/>
              <a:gd name="connsiteY0" fmla="*/ 0 h 3239545"/>
              <a:gd name="connsiteX1" fmla="*/ 1481184 w 4277442"/>
              <a:gd name="connsiteY1" fmla="*/ 592095 h 3239545"/>
              <a:gd name="connsiteX2" fmla="*/ 2366178 w 4277442"/>
              <a:gd name="connsiteY2" fmla="*/ 877649 h 3239545"/>
              <a:gd name="connsiteX3" fmla="*/ 2894624 w 4277442"/>
              <a:gd name="connsiteY3" fmla="*/ 505653 h 3239545"/>
              <a:gd name="connsiteX4" fmla="*/ 3073717 w 4277442"/>
              <a:gd name="connsiteY4" fmla="*/ 760224 h 3239545"/>
              <a:gd name="connsiteX5" fmla="*/ 4271599 w 4277442"/>
              <a:gd name="connsiteY5" fmla="*/ 638854 h 3239545"/>
              <a:gd name="connsiteX6" fmla="*/ 2553559 w 4277442"/>
              <a:gd name="connsiteY6" fmla="*/ 970645 h 3239545"/>
              <a:gd name="connsiteX7" fmla="*/ 3830368 w 4277442"/>
              <a:gd name="connsiteY7" fmla="*/ 1435617 h 3239545"/>
              <a:gd name="connsiteX8" fmla="*/ 2678346 w 4277442"/>
              <a:gd name="connsiteY8" fmla="*/ 1896461 h 3239545"/>
              <a:gd name="connsiteX9" fmla="*/ 4029914 w 4277442"/>
              <a:gd name="connsiteY9" fmla="*/ 3239545 h 3239545"/>
              <a:gd name="connsiteX10" fmla="*/ 2281824 w 4277442"/>
              <a:gd name="connsiteY10" fmla="*/ 3200167 h 3239545"/>
              <a:gd name="connsiteX11" fmla="*/ 2215590 w 4277442"/>
              <a:gd name="connsiteY11" fmla="*/ 1813862 h 3239545"/>
              <a:gd name="connsiteX12" fmla="*/ 1969360 w 4277442"/>
              <a:gd name="connsiteY12" fmla="*/ 1054040 h 3239545"/>
              <a:gd name="connsiteX13" fmla="*/ 1040734 w 4277442"/>
              <a:gd name="connsiteY13" fmla="*/ 622063 h 3239545"/>
              <a:gd name="connsiteX14" fmla="*/ 0 w 4277442"/>
              <a:gd name="connsiteY14" fmla="*/ 693417 h 3239545"/>
              <a:gd name="connsiteX15" fmla="*/ 357566 w 4277442"/>
              <a:gd name="connsiteY15" fmla="*/ 492448 h 3239545"/>
              <a:gd name="connsiteX16" fmla="*/ 1144246 w 4277442"/>
              <a:gd name="connsiteY16" fmla="*/ 525870 h 3239545"/>
              <a:gd name="connsiteX17" fmla="*/ 2147198 w 4277442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678346 w 4278749"/>
              <a:gd name="connsiteY8" fmla="*/ 1896461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69360 w 4278749"/>
              <a:gd name="connsiteY12" fmla="*/ 1054040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1040734 w 4278749"/>
              <a:gd name="connsiteY13" fmla="*/ 622063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147198 w 4278749"/>
              <a:gd name="connsiteY0" fmla="*/ 0 h 3239545"/>
              <a:gd name="connsiteX1" fmla="*/ 1481184 w 4278749"/>
              <a:gd name="connsiteY1" fmla="*/ 592095 h 3239545"/>
              <a:gd name="connsiteX2" fmla="*/ 2366178 w 4278749"/>
              <a:gd name="connsiteY2" fmla="*/ 877649 h 3239545"/>
              <a:gd name="connsiteX3" fmla="*/ 2894624 w 4278749"/>
              <a:gd name="connsiteY3" fmla="*/ 505653 h 3239545"/>
              <a:gd name="connsiteX4" fmla="*/ 3073717 w 4278749"/>
              <a:gd name="connsiteY4" fmla="*/ 760224 h 3239545"/>
              <a:gd name="connsiteX5" fmla="*/ 4271599 w 4278749"/>
              <a:gd name="connsiteY5" fmla="*/ 638854 h 3239545"/>
              <a:gd name="connsiteX6" fmla="*/ 2460398 w 4278749"/>
              <a:gd name="connsiteY6" fmla="*/ 975535 h 3239545"/>
              <a:gd name="connsiteX7" fmla="*/ 3830368 w 4278749"/>
              <a:gd name="connsiteY7" fmla="*/ 1435617 h 3239545"/>
              <a:gd name="connsiteX8" fmla="*/ 2554132 w 4278749"/>
              <a:gd name="connsiteY8" fmla="*/ 1881788 h 3239545"/>
              <a:gd name="connsiteX9" fmla="*/ 4029914 w 4278749"/>
              <a:gd name="connsiteY9" fmla="*/ 3239545 h 3239545"/>
              <a:gd name="connsiteX10" fmla="*/ 2281824 w 4278749"/>
              <a:gd name="connsiteY10" fmla="*/ 3200167 h 3239545"/>
              <a:gd name="connsiteX11" fmla="*/ 2215590 w 4278749"/>
              <a:gd name="connsiteY11" fmla="*/ 1813862 h 3239545"/>
              <a:gd name="connsiteX12" fmla="*/ 1953835 w 4278749"/>
              <a:gd name="connsiteY12" fmla="*/ 1024693 h 3239545"/>
              <a:gd name="connsiteX13" fmla="*/ 963102 w 4278749"/>
              <a:gd name="connsiteY13" fmla="*/ 636736 h 3239545"/>
              <a:gd name="connsiteX14" fmla="*/ 0 w 4278749"/>
              <a:gd name="connsiteY14" fmla="*/ 693417 h 3239545"/>
              <a:gd name="connsiteX15" fmla="*/ 357566 w 4278749"/>
              <a:gd name="connsiteY15" fmla="*/ 492448 h 3239545"/>
              <a:gd name="connsiteX16" fmla="*/ 1144246 w 4278749"/>
              <a:gd name="connsiteY16" fmla="*/ 525870 h 3239545"/>
              <a:gd name="connsiteX17" fmla="*/ 2147198 w 4278749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1002 w 4822185"/>
              <a:gd name="connsiteY15" fmla="*/ 492448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792313 w 4822185"/>
              <a:gd name="connsiteY15" fmla="*/ 384843 h 3239545"/>
              <a:gd name="connsiteX16" fmla="*/ 1687682 w 4822185"/>
              <a:gd name="connsiteY16" fmla="*/ 525870 h 3239545"/>
              <a:gd name="connsiteX17" fmla="*/ 2690634 w 4822185"/>
              <a:gd name="connsiteY17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711307 w 4842858"/>
              <a:gd name="connsiteY0" fmla="*/ 0 h 3239545"/>
              <a:gd name="connsiteX1" fmla="*/ 2045293 w 4842858"/>
              <a:gd name="connsiteY1" fmla="*/ 592095 h 3239545"/>
              <a:gd name="connsiteX2" fmla="*/ 2930287 w 4842858"/>
              <a:gd name="connsiteY2" fmla="*/ 877649 h 3239545"/>
              <a:gd name="connsiteX3" fmla="*/ 3458733 w 4842858"/>
              <a:gd name="connsiteY3" fmla="*/ 505653 h 3239545"/>
              <a:gd name="connsiteX4" fmla="*/ 3637826 w 4842858"/>
              <a:gd name="connsiteY4" fmla="*/ 760224 h 3239545"/>
              <a:gd name="connsiteX5" fmla="*/ 4835708 w 4842858"/>
              <a:gd name="connsiteY5" fmla="*/ 638854 h 3239545"/>
              <a:gd name="connsiteX6" fmla="*/ 3024507 w 4842858"/>
              <a:gd name="connsiteY6" fmla="*/ 975535 h 3239545"/>
              <a:gd name="connsiteX7" fmla="*/ 4394477 w 4842858"/>
              <a:gd name="connsiteY7" fmla="*/ 1435617 h 3239545"/>
              <a:gd name="connsiteX8" fmla="*/ 3118241 w 4842858"/>
              <a:gd name="connsiteY8" fmla="*/ 1881788 h 3239545"/>
              <a:gd name="connsiteX9" fmla="*/ 4594023 w 4842858"/>
              <a:gd name="connsiteY9" fmla="*/ 3239545 h 3239545"/>
              <a:gd name="connsiteX10" fmla="*/ 2845933 w 4842858"/>
              <a:gd name="connsiteY10" fmla="*/ 3200167 h 3239545"/>
              <a:gd name="connsiteX11" fmla="*/ 2779699 w 4842858"/>
              <a:gd name="connsiteY11" fmla="*/ 1813862 h 3239545"/>
              <a:gd name="connsiteX12" fmla="*/ 2517944 w 4842858"/>
              <a:gd name="connsiteY12" fmla="*/ 1024693 h 3239545"/>
              <a:gd name="connsiteX13" fmla="*/ 1527211 w 4842858"/>
              <a:gd name="connsiteY13" fmla="*/ 636736 h 3239545"/>
              <a:gd name="connsiteX14" fmla="*/ 20673 w 4842858"/>
              <a:gd name="connsiteY14" fmla="*/ 757002 h 3239545"/>
              <a:gd name="connsiteX15" fmla="*/ 921672 w 4842858"/>
              <a:gd name="connsiteY15" fmla="*/ 582934 h 3239545"/>
              <a:gd name="connsiteX16" fmla="*/ 812986 w 4842858"/>
              <a:gd name="connsiteY16" fmla="*/ 384843 h 3239545"/>
              <a:gd name="connsiteX17" fmla="*/ 1708355 w 4842858"/>
              <a:gd name="connsiteY17" fmla="*/ 525870 h 3239545"/>
              <a:gd name="connsiteX18" fmla="*/ 2711307 w 4842858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900999 w 4822185"/>
              <a:gd name="connsiteY15" fmla="*/ 582934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0 w 4822185"/>
              <a:gd name="connsiteY14" fmla="*/ 757002 h 3239545"/>
              <a:gd name="connsiteX15" fmla="*/ 831129 w 4822185"/>
              <a:gd name="connsiteY15" fmla="*/ 570706 h 3239545"/>
              <a:gd name="connsiteX16" fmla="*/ 792313 w 4822185"/>
              <a:gd name="connsiteY16" fmla="*/ 384843 h 3239545"/>
              <a:gd name="connsiteX17" fmla="*/ 1687682 w 4822185"/>
              <a:gd name="connsiteY17" fmla="*/ 525870 h 3239545"/>
              <a:gd name="connsiteX18" fmla="*/ 2690634 w 4822185"/>
              <a:gd name="connsiteY18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908761 w 4822185"/>
              <a:gd name="connsiteY14" fmla="*/ 639181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8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77708 w 4822185"/>
              <a:gd name="connsiteY14" fmla="*/ 829934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06539 w 4822185"/>
              <a:gd name="connsiteY13" fmla="*/ 636736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838892 w 4822185"/>
              <a:gd name="connsiteY14" fmla="*/ 790805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687682 w 4822185"/>
              <a:gd name="connsiteY18" fmla="*/ 525870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0 h 3239545"/>
              <a:gd name="connsiteX1" fmla="*/ 2024620 w 4822185"/>
              <a:gd name="connsiteY1" fmla="*/ 592095 h 3239545"/>
              <a:gd name="connsiteX2" fmla="*/ 2909614 w 4822185"/>
              <a:gd name="connsiteY2" fmla="*/ 877649 h 3239545"/>
              <a:gd name="connsiteX3" fmla="*/ 3438060 w 4822185"/>
              <a:gd name="connsiteY3" fmla="*/ 505653 h 3239545"/>
              <a:gd name="connsiteX4" fmla="*/ 3617153 w 4822185"/>
              <a:gd name="connsiteY4" fmla="*/ 760224 h 3239545"/>
              <a:gd name="connsiteX5" fmla="*/ 4815035 w 4822185"/>
              <a:gd name="connsiteY5" fmla="*/ 638854 h 3239545"/>
              <a:gd name="connsiteX6" fmla="*/ 3003834 w 4822185"/>
              <a:gd name="connsiteY6" fmla="*/ 975535 h 3239545"/>
              <a:gd name="connsiteX7" fmla="*/ 4373804 w 4822185"/>
              <a:gd name="connsiteY7" fmla="*/ 1435617 h 3239545"/>
              <a:gd name="connsiteX8" fmla="*/ 3097568 w 4822185"/>
              <a:gd name="connsiteY8" fmla="*/ 1881788 h 3239545"/>
              <a:gd name="connsiteX9" fmla="*/ 4573350 w 4822185"/>
              <a:gd name="connsiteY9" fmla="*/ 3239545 h 3239545"/>
              <a:gd name="connsiteX10" fmla="*/ 2825260 w 4822185"/>
              <a:gd name="connsiteY10" fmla="*/ 3200167 h 3239545"/>
              <a:gd name="connsiteX11" fmla="*/ 2759026 w 4822185"/>
              <a:gd name="connsiteY11" fmla="*/ 1813862 h 3239545"/>
              <a:gd name="connsiteX12" fmla="*/ 2497271 w 4822185"/>
              <a:gd name="connsiteY12" fmla="*/ 1024693 h 3239545"/>
              <a:gd name="connsiteX13" fmla="*/ 1568645 w 4822185"/>
              <a:gd name="connsiteY13" fmla="*/ 609834 h 3239545"/>
              <a:gd name="connsiteX14" fmla="*/ 1118373 w 4822185"/>
              <a:gd name="connsiteY14" fmla="*/ 734557 h 3239545"/>
              <a:gd name="connsiteX15" fmla="*/ 0 w 4822185"/>
              <a:gd name="connsiteY15" fmla="*/ 757002 h 3239545"/>
              <a:gd name="connsiteX16" fmla="*/ 831129 w 4822185"/>
              <a:gd name="connsiteY16" fmla="*/ 570706 h 3239545"/>
              <a:gd name="connsiteX17" fmla="*/ 792313 w 4822185"/>
              <a:gd name="connsiteY17" fmla="*/ 384843 h 3239545"/>
              <a:gd name="connsiteX18" fmla="*/ 1765317 w 4822185"/>
              <a:gd name="connsiteY18" fmla="*/ 538097 h 3239545"/>
              <a:gd name="connsiteX19" fmla="*/ 2690634 w 4822185"/>
              <a:gd name="connsiteY19" fmla="*/ 0 h 3239545"/>
              <a:gd name="connsiteX0" fmla="*/ 2690634 w 4822185"/>
              <a:gd name="connsiteY0" fmla="*/ 1322 h 3240867"/>
              <a:gd name="connsiteX1" fmla="*/ 2057737 w 4822185"/>
              <a:gd name="connsiteY1" fmla="*/ 393502 h 3240867"/>
              <a:gd name="connsiteX2" fmla="*/ 2024620 w 4822185"/>
              <a:gd name="connsiteY2" fmla="*/ 593417 h 3240867"/>
              <a:gd name="connsiteX3" fmla="*/ 2909614 w 4822185"/>
              <a:gd name="connsiteY3" fmla="*/ 878971 h 3240867"/>
              <a:gd name="connsiteX4" fmla="*/ 3438060 w 4822185"/>
              <a:gd name="connsiteY4" fmla="*/ 506975 h 3240867"/>
              <a:gd name="connsiteX5" fmla="*/ 3617153 w 4822185"/>
              <a:gd name="connsiteY5" fmla="*/ 761546 h 3240867"/>
              <a:gd name="connsiteX6" fmla="*/ 4815035 w 4822185"/>
              <a:gd name="connsiteY6" fmla="*/ 640176 h 3240867"/>
              <a:gd name="connsiteX7" fmla="*/ 3003834 w 4822185"/>
              <a:gd name="connsiteY7" fmla="*/ 976857 h 3240867"/>
              <a:gd name="connsiteX8" fmla="*/ 4373804 w 4822185"/>
              <a:gd name="connsiteY8" fmla="*/ 1436939 h 3240867"/>
              <a:gd name="connsiteX9" fmla="*/ 3097568 w 4822185"/>
              <a:gd name="connsiteY9" fmla="*/ 1883110 h 3240867"/>
              <a:gd name="connsiteX10" fmla="*/ 4573350 w 4822185"/>
              <a:gd name="connsiteY10" fmla="*/ 3240867 h 3240867"/>
              <a:gd name="connsiteX11" fmla="*/ 2825260 w 4822185"/>
              <a:gd name="connsiteY11" fmla="*/ 3201489 h 3240867"/>
              <a:gd name="connsiteX12" fmla="*/ 2759026 w 4822185"/>
              <a:gd name="connsiteY12" fmla="*/ 1815184 h 3240867"/>
              <a:gd name="connsiteX13" fmla="*/ 2497271 w 4822185"/>
              <a:gd name="connsiteY13" fmla="*/ 1026015 h 3240867"/>
              <a:gd name="connsiteX14" fmla="*/ 1568645 w 4822185"/>
              <a:gd name="connsiteY14" fmla="*/ 611156 h 3240867"/>
              <a:gd name="connsiteX15" fmla="*/ 1118373 w 4822185"/>
              <a:gd name="connsiteY15" fmla="*/ 735879 h 3240867"/>
              <a:gd name="connsiteX16" fmla="*/ 0 w 4822185"/>
              <a:gd name="connsiteY16" fmla="*/ 758324 h 3240867"/>
              <a:gd name="connsiteX17" fmla="*/ 831129 w 4822185"/>
              <a:gd name="connsiteY17" fmla="*/ 572028 h 3240867"/>
              <a:gd name="connsiteX18" fmla="*/ 792313 w 4822185"/>
              <a:gd name="connsiteY18" fmla="*/ 386165 h 3240867"/>
              <a:gd name="connsiteX19" fmla="*/ 1765317 w 4822185"/>
              <a:gd name="connsiteY19" fmla="*/ 539419 h 3240867"/>
              <a:gd name="connsiteX20" fmla="*/ 2690634 w 4822185"/>
              <a:gd name="connsiteY20" fmla="*/ 1322 h 32408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1722 h 3241267"/>
              <a:gd name="connsiteX1" fmla="*/ 3152369 w 4822185"/>
              <a:gd name="connsiteY1" fmla="*/ 315644 h 3241267"/>
              <a:gd name="connsiteX2" fmla="*/ 2024620 w 4822185"/>
              <a:gd name="connsiteY2" fmla="*/ 593817 h 3241267"/>
              <a:gd name="connsiteX3" fmla="*/ 2909614 w 4822185"/>
              <a:gd name="connsiteY3" fmla="*/ 879371 h 3241267"/>
              <a:gd name="connsiteX4" fmla="*/ 3438060 w 4822185"/>
              <a:gd name="connsiteY4" fmla="*/ 507375 h 3241267"/>
              <a:gd name="connsiteX5" fmla="*/ 3617153 w 4822185"/>
              <a:gd name="connsiteY5" fmla="*/ 761946 h 3241267"/>
              <a:gd name="connsiteX6" fmla="*/ 4815035 w 4822185"/>
              <a:gd name="connsiteY6" fmla="*/ 640576 h 3241267"/>
              <a:gd name="connsiteX7" fmla="*/ 3003834 w 4822185"/>
              <a:gd name="connsiteY7" fmla="*/ 977257 h 3241267"/>
              <a:gd name="connsiteX8" fmla="*/ 4373804 w 4822185"/>
              <a:gd name="connsiteY8" fmla="*/ 1437339 h 3241267"/>
              <a:gd name="connsiteX9" fmla="*/ 3097568 w 4822185"/>
              <a:gd name="connsiteY9" fmla="*/ 1883510 h 3241267"/>
              <a:gd name="connsiteX10" fmla="*/ 4573350 w 4822185"/>
              <a:gd name="connsiteY10" fmla="*/ 3241267 h 3241267"/>
              <a:gd name="connsiteX11" fmla="*/ 2825260 w 4822185"/>
              <a:gd name="connsiteY11" fmla="*/ 3201889 h 3241267"/>
              <a:gd name="connsiteX12" fmla="*/ 2759026 w 4822185"/>
              <a:gd name="connsiteY12" fmla="*/ 1815584 h 3241267"/>
              <a:gd name="connsiteX13" fmla="*/ 2497271 w 4822185"/>
              <a:gd name="connsiteY13" fmla="*/ 1026415 h 3241267"/>
              <a:gd name="connsiteX14" fmla="*/ 1568645 w 4822185"/>
              <a:gd name="connsiteY14" fmla="*/ 611556 h 3241267"/>
              <a:gd name="connsiteX15" fmla="*/ 1118373 w 4822185"/>
              <a:gd name="connsiteY15" fmla="*/ 736279 h 3241267"/>
              <a:gd name="connsiteX16" fmla="*/ 0 w 4822185"/>
              <a:gd name="connsiteY16" fmla="*/ 758724 h 3241267"/>
              <a:gd name="connsiteX17" fmla="*/ 831129 w 4822185"/>
              <a:gd name="connsiteY17" fmla="*/ 572428 h 3241267"/>
              <a:gd name="connsiteX18" fmla="*/ 792313 w 4822185"/>
              <a:gd name="connsiteY18" fmla="*/ 386565 h 3241267"/>
              <a:gd name="connsiteX19" fmla="*/ 1765317 w 4822185"/>
              <a:gd name="connsiteY19" fmla="*/ 539819 h 3241267"/>
              <a:gd name="connsiteX20" fmla="*/ 2690634 w 4822185"/>
              <a:gd name="connsiteY20" fmla="*/ 1722 h 3241267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2641 h 3242186"/>
              <a:gd name="connsiteX1" fmla="*/ 3152369 w 4822185"/>
              <a:gd name="connsiteY1" fmla="*/ 316563 h 3242186"/>
              <a:gd name="connsiteX2" fmla="*/ 2024620 w 4822185"/>
              <a:gd name="connsiteY2" fmla="*/ 594736 h 3242186"/>
              <a:gd name="connsiteX3" fmla="*/ 2909614 w 4822185"/>
              <a:gd name="connsiteY3" fmla="*/ 880290 h 3242186"/>
              <a:gd name="connsiteX4" fmla="*/ 3438060 w 4822185"/>
              <a:gd name="connsiteY4" fmla="*/ 508294 h 3242186"/>
              <a:gd name="connsiteX5" fmla="*/ 3617153 w 4822185"/>
              <a:gd name="connsiteY5" fmla="*/ 762865 h 3242186"/>
              <a:gd name="connsiteX6" fmla="*/ 4815035 w 4822185"/>
              <a:gd name="connsiteY6" fmla="*/ 641495 h 3242186"/>
              <a:gd name="connsiteX7" fmla="*/ 3003834 w 4822185"/>
              <a:gd name="connsiteY7" fmla="*/ 978176 h 3242186"/>
              <a:gd name="connsiteX8" fmla="*/ 4373804 w 4822185"/>
              <a:gd name="connsiteY8" fmla="*/ 1438258 h 3242186"/>
              <a:gd name="connsiteX9" fmla="*/ 3097568 w 4822185"/>
              <a:gd name="connsiteY9" fmla="*/ 1884429 h 3242186"/>
              <a:gd name="connsiteX10" fmla="*/ 4573350 w 4822185"/>
              <a:gd name="connsiteY10" fmla="*/ 3242186 h 3242186"/>
              <a:gd name="connsiteX11" fmla="*/ 2825260 w 4822185"/>
              <a:gd name="connsiteY11" fmla="*/ 3202808 h 3242186"/>
              <a:gd name="connsiteX12" fmla="*/ 2759026 w 4822185"/>
              <a:gd name="connsiteY12" fmla="*/ 1816503 h 3242186"/>
              <a:gd name="connsiteX13" fmla="*/ 2497271 w 4822185"/>
              <a:gd name="connsiteY13" fmla="*/ 1027334 h 3242186"/>
              <a:gd name="connsiteX14" fmla="*/ 1568645 w 4822185"/>
              <a:gd name="connsiteY14" fmla="*/ 612475 h 3242186"/>
              <a:gd name="connsiteX15" fmla="*/ 1118373 w 4822185"/>
              <a:gd name="connsiteY15" fmla="*/ 737198 h 3242186"/>
              <a:gd name="connsiteX16" fmla="*/ 0 w 4822185"/>
              <a:gd name="connsiteY16" fmla="*/ 759643 h 3242186"/>
              <a:gd name="connsiteX17" fmla="*/ 831129 w 4822185"/>
              <a:gd name="connsiteY17" fmla="*/ 573347 h 3242186"/>
              <a:gd name="connsiteX18" fmla="*/ 792313 w 4822185"/>
              <a:gd name="connsiteY18" fmla="*/ 387484 h 3242186"/>
              <a:gd name="connsiteX19" fmla="*/ 1765317 w 4822185"/>
              <a:gd name="connsiteY19" fmla="*/ 540738 h 3242186"/>
              <a:gd name="connsiteX20" fmla="*/ 2690634 w 4822185"/>
              <a:gd name="connsiteY20" fmla="*/ 2641 h 3242186"/>
              <a:gd name="connsiteX0" fmla="*/ 2690634 w 4822185"/>
              <a:gd name="connsiteY0" fmla="*/ 16615 h 3256160"/>
              <a:gd name="connsiteX1" fmla="*/ 2764203 w 4822185"/>
              <a:gd name="connsiteY1" fmla="*/ 154459 h 3256160"/>
              <a:gd name="connsiteX2" fmla="*/ 3152369 w 4822185"/>
              <a:gd name="connsiteY2" fmla="*/ 330537 h 3256160"/>
              <a:gd name="connsiteX3" fmla="*/ 2024620 w 4822185"/>
              <a:gd name="connsiteY3" fmla="*/ 608710 h 3256160"/>
              <a:gd name="connsiteX4" fmla="*/ 2909614 w 4822185"/>
              <a:gd name="connsiteY4" fmla="*/ 894264 h 3256160"/>
              <a:gd name="connsiteX5" fmla="*/ 3438060 w 4822185"/>
              <a:gd name="connsiteY5" fmla="*/ 522268 h 3256160"/>
              <a:gd name="connsiteX6" fmla="*/ 3617153 w 4822185"/>
              <a:gd name="connsiteY6" fmla="*/ 776839 h 3256160"/>
              <a:gd name="connsiteX7" fmla="*/ 4815035 w 4822185"/>
              <a:gd name="connsiteY7" fmla="*/ 655469 h 3256160"/>
              <a:gd name="connsiteX8" fmla="*/ 3003834 w 4822185"/>
              <a:gd name="connsiteY8" fmla="*/ 992150 h 3256160"/>
              <a:gd name="connsiteX9" fmla="*/ 4373804 w 4822185"/>
              <a:gd name="connsiteY9" fmla="*/ 1452232 h 3256160"/>
              <a:gd name="connsiteX10" fmla="*/ 3097568 w 4822185"/>
              <a:gd name="connsiteY10" fmla="*/ 1898403 h 3256160"/>
              <a:gd name="connsiteX11" fmla="*/ 4573350 w 4822185"/>
              <a:gd name="connsiteY11" fmla="*/ 3256160 h 3256160"/>
              <a:gd name="connsiteX12" fmla="*/ 2825260 w 4822185"/>
              <a:gd name="connsiteY12" fmla="*/ 3216782 h 3256160"/>
              <a:gd name="connsiteX13" fmla="*/ 2759026 w 4822185"/>
              <a:gd name="connsiteY13" fmla="*/ 1830477 h 3256160"/>
              <a:gd name="connsiteX14" fmla="*/ 2497271 w 4822185"/>
              <a:gd name="connsiteY14" fmla="*/ 1041308 h 3256160"/>
              <a:gd name="connsiteX15" fmla="*/ 1568645 w 4822185"/>
              <a:gd name="connsiteY15" fmla="*/ 626449 h 3256160"/>
              <a:gd name="connsiteX16" fmla="*/ 1118373 w 4822185"/>
              <a:gd name="connsiteY16" fmla="*/ 751172 h 3256160"/>
              <a:gd name="connsiteX17" fmla="*/ 0 w 4822185"/>
              <a:gd name="connsiteY17" fmla="*/ 773617 h 3256160"/>
              <a:gd name="connsiteX18" fmla="*/ 831129 w 4822185"/>
              <a:gd name="connsiteY18" fmla="*/ 587321 h 3256160"/>
              <a:gd name="connsiteX19" fmla="*/ 792313 w 4822185"/>
              <a:gd name="connsiteY19" fmla="*/ 401458 h 3256160"/>
              <a:gd name="connsiteX20" fmla="*/ 1765317 w 4822185"/>
              <a:gd name="connsiteY20" fmla="*/ 554712 h 3256160"/>
              <a:gd name="connsiteX21" fmla="*/ 2690634 w 4822185"/>
              <a:gd name="connsiteY21" fmla="*/ 16615 h 3256160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024620 w 4822185"/>
              <a:gd name="connsiteY3" fmla="*/ 606785 h 3254235"/>
              <a:gd name="connsiteX4" fmla="*/ 2909614 w 4822185"/>
              <a:gd name="connsiteY4" fmla="*/ 892339 h 3254235"/>
              <a:gd name="connsiteX5" fmla="*/ 3438060 w 4822185"/>
              <a:gd name="connsiteY5" fmla="*/ 520343 h 3254235"/>
              <a:gd name="connsiteX6" fmla="*/ 3617153 w 4822185"/>
              <a:gd name="connsiteY6" fmla="*/ 774914 h 3254235"/>
              <a:gd name="connsiteX7" fmla="*/ 4815035 w 4822185"/>
              <a:gd name="connsiteY7" fmla="*/ 653544 h 3254235"/>
              <a:gd name="connsiteX8" fmla="*/ 3003834 w 4822185"/>
              <a:gd name="connsiteY8" fmla="*/ 990225 h 3254235"/>
              <a:gd name="connsiteX9" fmla="*/ 4373804 w 4822185"/>
              <a:gd name="connsiteY9" fmla="*/ 1450307 h 3254235"/>
              <a:gd name="connsiteX10" fmla="*/ 3097568 w 4822185"/>
              <a:gd name="connsiteY10" fmla="*/ 1896478 h 3254235"/>
              <a:gd name="connsiteX11" fmla="*/ 4573350 w 4822185"/>
              <a:gd name="connsiteY11" fmla="*/ 3254235 h 3254235"/>
              <a:gd name="connsiteX12" fmla="*/ 2825260 w 4822185"/>
              <a:gd name="connsiteY12" fmla="*/ 3214857 h 3254235"/>
              <a:gd name="connsiteX13" fmla="*/ 2759026 w 4822185"/>
              <a:gd name="connsiteY13" fmla="*/ 1828552 h 3254235"/>
              <a:gd name="connsiteX14" fmla="*/ 2497271 w 4822185"/>
              <a:gd name="connsiteY14" fmla="*/ 1039383 h 3254235"/>
              <a:gd name="connsiteX15" fmla="*/ 1568645 w 4822185"/>
              <a:gd name="connsiteY15" fmla="*/ 624524 h 3254235"/>
              <a:gd name="connsiteX16" fmla="*/ 1118373 w 4822185"/>
              <a:gd name="connsiteY16" fmla="*/ 749247 h 3254235"/>
              <a:gd name="connsiteX17" fmla="*/ 0 w 4822185"/>
              <a:gd name="connsiteY17" fmla="*/ 771692 h 3254235"/>
              <a:gd name="connsiteX18" fmla="*/ 831129 w 4822185"/>
              <a:gd name="connsiteY18" fmla="*/ 585396 h 3254235"/>
              <a:gd name="connsiteX19" fmla="*/ 792313 w 4822185"/>
              <a:gd name="connsiteY19" fmla="*/ 399533 h 3254235"/>
              <a:gd name="connsiteX20" fmla="*/ 1765317 w 4822185"/>
              <a:gd name="connsiteY20" fmla="*/ 552787 h 3254235"/>
              <a:gd name="connsiteX21" fmla="*/ 2690634 w 4822185"/>
              <a:gd name="connsiteY21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321690 w 4822185"/>
              <a:gd name="connsiteY3" fmla="*/ 37508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152369 w 4822185"/>
              <a:gd name="connsiteY2" fmla="*/ 328612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4690 h 3254235"/>
              <a:gd name="connsiteX1" fmla="*/ 2500251 w 4822185"/>
              <a:gd name="connsiteY1" fmla="*/ 179435 h 3254235"/>
              <a:gd name="connsiteX2" fmla="*/ 3074737 w 4822185"/>
              <a:gd name="connsiteY2" fmla="*/ 377523 h 3254235"/>
              <a:gd name="connsiteX3" fmla="*/ 2290636 w 4822185"/>
              <a:gd name="connsiteY3" fmla="*/ 269921 h 3254235"/>
              <a:gd name="connsiteX4" fmla="*/ 2024620 w 4822185"/>
              <a:gd name="connsiteY4" fmla="*/ 606785 h 3254235"/>
              <a:gd name="connsiteX5" fmla="*/ 2909614 w 4822185"/>
              <a:gd name="connsiteY5" fmla="*/ 892339 h 3254235"/>
              <a:gd name="connsiteX6" fmla="*/ 3438060 w 4822185"/>
              <a:gd name="connsiteY6" fmla="*/ 520343 h 3254235"/>
              <a:gd name="connsiteX7" fmla="*/ 3617153 w 4822185"/>
              <a:gd name="connsiteY7" fmla="*/ 774914 h 3254235"/>
              <a:gd name="connsiteX8" fmla="*/ 4815035 w 4822185"/>
              <a:gd name="connsiteY8" fmla="*/ 653544 h 3254235"/>
              <a:gd name="connsiteX9" fmla="*/ 3003834 w 4822185"/>
              <a:gd name="connsiteY9" fmla="*/ 990225 h 3254235"/>
              <a:gd name="connsiteX10" fmla="*/ 4373804 w 4822185"/>
              <a:gd name="connsiteY10" fmla="*/ 1450307 h 3254235"/>
              <a:gd name="connsiteX11" fmla="*/ 3097568 w 4822185"/>
              <a:gd name="connsiteY11" fmla="*/ 1896478 h 3254235"/>
              <a:gd name="connsiteX12" fmla="*/ 4573350 w 4822185"/>
              <a:gd name="connsiteY12" fmla="*/ 3254235 h 3254235"/>
              <a:gd name="connsiteX13" fmla="*/ 2825260 w 4822185"/>
              <a:gd name="connsiteY13" fmla="*/ 3214857 h 3254235"/>
              <a:gd name="connsiteX14" fmla="*/ 2759026 w 4822185"/>
              <a:gd name="connsiteY14" fmla="*/ 1828552 h 3254235"/>
              <a:gd name="connsiteX15" fmla="*/ 2497271 w 4822185"/>
              <a:gd name="connsiteY15" fmla="*/ 1039383 h 3254235"/>
              <a:gd name="connsiteX16" fmla="*/ 1568645 w 4822185"/>
              <a:gd name="connsiteY16" fmla="*/ 624524 h 3254235"/>
              <a:gd name="connsiteX17" fmla="*/ 1118373 w 4822185"/>
              <a:gd name="connsiteY17" fmla="*/ 749247 h 3254235"/>
              <a:gd name="connsiteX18" fmla="*/ 0 w 4822185"/>
              <a:gd name="connsiteY18" fmla="*/ 771692 h 3254235"/>
              <a:gd name="connsiteX19" fmla="*/ 831129 w 4822185"/>
              <a:gd name="connsiteY19" fmla="*/ 585396 h 3254235"/>
              <a:gd name="connsiteX20" fmla="*/ 792313 w 4822185"/>
              <a:gd name="connsiteY20" fmla="*/ 399533 h 3254235"/>
              <a:gd name="connsiteX21" fmla="*/ 1765317 w 4822185"/>
              <a:gd name="connsiteY21" fmla="*/ 552787 h 3254235"/>
              <a:gd name="connsiteX22" fmla="*/ 2690634 w 4822185"/>
              <a:gd name="connsiteY22" fmla="*/ 14690 h 3254235"/>
              <a:gd name="connsiteX0" fmla="*/ 2690634 w 4822185"/>
              <a:gd name="connsiteY0" fmla="*/ 16177 h 3255722"/>
              <a:gd name="connsiteX1" fmla="*/ 2500251 w 4822185"/>
              <a:gd name="connsiteY1" fmla="*/ 180922 h 3255722"/>
              <a:gd name="connsiteX2" fmla="*/ 3074737 w 4822185"/>
              <a:gd name="connsiteY2" fmla="*/ 379010 h 3255722"/>
              <a:gd name="connsiteX3" fmla="*/ 2290636 w 4822185"/>
              <a:gd name="connsiteY3" fmla="*/ 271408 h 3255722"/>
              <a:gd name="connsiteX4" fmla="*/ 2024620 w 4822185"/>
              <a:gd name="connsiteY4" fmla="*/ 608272 h 3255722"/>
              <a:gd name="connsiteX5" fmla="*/ 2909614 w 4822185"/>
              <a:gd name="connsiteY5" fmla="*/ 893826 h 3255722"/>
              <a:gd name="connsiteX6" fmla="*/ 3438060 w 4822185"/>
              <a:gd name="connsiteY6" fmla="*/ 521830 h 3255722"/>
              <a:gd name="connsiteX7" fmla="*/ 3617153 w 4822185"/>
              <a:gd name="connsiteY7" fmla="*/ 776401 h 3255722"/>
              <a:gd name="connsiteX8" fmla="*/ 4815035 w 4822185"/>
              <a:gd name="connsiteY8" fmla="*/ 655031 h 3255722"/>
              <a:gd name="connsiteX9" fmla="*/ 3003834 w 4822185"/>
              <a:gd name="connsiteY9" fmla="*/ 991712 h 3255722"/>
              <a:gd name="connsiteX10" fmla="*/ 4373804 w 4822185"/>
              <a:gd name="connsiteY10" fmla="*/ 1451794 h 3255722"/>
              <a:gd name="connsiteX11" fmla="*/ 3097568 w 4822185"/>
              <a:gd name="connsiteY11" fmla="*/ 1897965 h 3255722"/>
              <a:gd name="connsiteX12" fmla="*/ 4573350 w 4822185"/>
              <a:gd name="connsiteY12" fmla="*/ 3255722 h 3255722"/>
              <a:gd name="connsiteX13" fmla="*/ 2825260 w 4822185"/>
              <a:gd name="connsiteY13" fmla="*/ 3216344 h 3255722"/>
              <a:gd name="connsiteX14" fmla="*/ 2759026 w 4822185"/>
              <a:gd name="connsiteY14" fmla="*/ 1830039 h 3255722"/>
              <a:gd name="connsiteX15" fmla="*/ 2497271 w 4822185"/>
              <a:gd name="connsiteY15" fmla="*/ 1040870 h 3255722"/>
              <a:gd name="connsiteX16" fmla="*/ 1568645 w 4822185"/>
              <a:gd name="connsiteY16" fmla="*/ 626011 h 3255722"/>
              <a:gd name="connsiteX17" fmla="*/ 1118373 w 4822185"/>
              <a:gd name="connsiteY17" fmla="*/ 750734 h 3255722"/>
              <a:gd name="connsiteX18" fmla="*/ 0 w 4822185"/>
              <a:gd name="connsiteY18" fmla="*/ 773179 h 3255722"/>
              <a:gd name="connsiteX19" fmla="*/ 831129 w 4822185"/>
              <a:gd name="connsiteY19" fmla="*/ 586883 h 3255722"/>
              <a:gd name="connsiteX20" fmla="*/ 792313 w 4822185"/>
              <a:gd name="connsiteY20" fmla="*/ 401020 h 3255722"/>
              <a:gd name="connsiteX21" fmla="*/ 1765317 w 4822185"/>
              <a:gd name="connsiteY21" fmla="*/ 554274 h 3255722"/>
              <a:gd name="connsiteX22" fmla="*/ 2690634 w 4822185"/>
              <a:gd name="connsiteY22" fmla="*/ 16177 h 3255722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90636 w 4822185"/>
              <a:gd name="connsiteY3" fmla="*/ 270347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5116 h 3254661"/>
              <a:gd name="connsiteX1" fmla="*/ 2500251 w 4822185"/>
              <a:gd name="connsiteY1" fmla="*/ 179861 h 3254661"/>
              <a:gd name="connsiteX2" fmla="*/ 3284349 w 4822185"/>
              <a:gd name="connsiteY2" fmla="*/ 370613 h 3254661"/>
              <a:gd name="connsiteX3" fmla="*/ 2228529 w 4822185"/>
              <a:gd name="connsiteY3" fmla="*/ 285019 h 3254661"/>
              <a:gd name="connsiteX4" fmla="*/ 2024620 w 4822185"/>
              <a:gd name="connsiteY4" fmla="*/ 607211 h 3254661"/>
              <a:gd name="connsiteX5" fmla="*/ 2909614 w 4822185"/>
              <a:gd name="connsiteY5" fmla="*/ 892765 h 3254661"/>
              <a:gd name="connsiteX6" fmla="*/ 3438060 w 4822185"/>
              <a:gd name="connsiteY6" fmla="*/ 520769 h 3254661"/>
              <a:gd name="connsiteX7" fmla="*/ 3617153 w 4822185"/>
              <a:gd name="connsiteY7" fmla="*/ 775340 h 3254661"/>
              <a:gd name="connsiteX8" fmla="*/ 4815035 w 4822185"/>
              <a:gd name="connsiteY8" fmla="*/ 653970 h 3254661"/>
              <a:gd name="connsiteX9" fmla="*/ 3003834 w 4822185"/>
              <a:gd name="connsiteY9" fmla="*/ 990651 h 3254661"/>
              <a:gd name="connsiteX10" fmla="*/ 4373804 w 4822185"/>
              <a:gd name="connsiteY10" fmla="*/ 1450733 h 3254661"/>
              <a:gd name="connsiteX11" fmla="*/ 3097568 w 4822185"/>
              <a:gd name="connsiteY11" fmla="*/ 1896904 h 3254661"/>
              <a:gd name="connsiteX12" fmla="*/ 4573350 w 4822185"/>
              <a:gd name="connsiteY12" fmla="*/ 3254661 h 3254661"/>
              <a:gd name="connsiteX13" fmla="*/ 2825260 w 4822185"/>
              <a:gd name="connsiteY13" fmla="*/ 3215283 h 3254661"/>
              <a:gd name="connsiteX14" fmla="*/ 2759026 w 4822185"/>
              <a:gd name="connsiteY14" fmla="*/ 1828978 h 3254661"/>
              <a:gd name="connsiteX15" fmla="*/ 2497271 w 4822185"/>
              <a:gd name="connsiteY15" fmla="*/ 1039809 h 3254661"/>
              <a:gd name="connsiteX16" fmla="*/ 1568645 w 4822185"/>
              <a:gd name="connsiteY16" fmla="*/ 624950 h 3254661"/>
              <a:gd name="connsiteX17" fmla="*/ 1118373 w 4822185"/>
              <a:gd name="connsiteY17" fmla="*/ 749673 h 3254661"/>
              <a:gd name="connsiteX18" fmla="*/ 0 w 4822185"/>
              <a:gd name="connsiteY18" fmla="*/ 772118 h 3254661"/>
              <a:gd name="connsiteX19" fmla="*/ 831129 w 4822185"/>
              <a:gd name="connsiteY19" fmla="*/ 585822 h 3254661"/>
              <a:gd name="connsiteX20" fmla="*/ 792313 w 4822185"/>
              <a:gd name="connsiteY20" fmla="*/ 399959 h 3254661"/>
              <a:gd name="connsiteX21" fmla="*/ 1765317 w 4822185"/>
              <a:gd name="connsiteY21" fmla="*/ 553213 h 3254661"/>
              <a:gd name="connsiteX22" fmla="*/ 2690634 w 4822185"/>
              <a:gd name="connsiteY22" fmla="*/ 15116 h 3254661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28529 w 4822185"/>
              <a:gd name="connsiteY3" fmla="*/ 282543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2640 h 3252185"/>
              <a:gd name="connsiteX1" fmla="*/ 2344984 w 4822185"/>
              <a:gd name="connsiteY1" fmla="*/ 221406 h 3252185"/>
              <a:gd name="connsiteX2" fmla="*/ 3284349 w 4822185"/>
              <a:gd name="connsiteY2" fmla="*/ 368137 h 3252185"/>
              <a:gd name="connsiteX3" fmla="*/ 2282874 w 4822185"/>
              <a:gd name="connsiteY3" fmla="*/ 297217 h 3252185"/>
              <a:gd name="connsiteX4" fmla="*/ 2024620 w 4822185"/>
              <a:gd name="connsiteY4" fmla="*/ 604735 h 3252185"/>
              <a:gd name="connsiteX5" fmla="*/ 2909614 w 4822185"/>
              <a:gd name="connsiteY5" fmla="*/ 890289 h 3252185"/>
              <a:gd name="connsiteX6" fmla="*/ 3438060 w 4822185"/>
              <a:gd name="connsiteY6" fmla="*/ 518293 h 3252185"/>
              <a:gd name="connsiteX7" fmla="*/ 3617153 w 4822185"/>
              <a:gd name="connsiteY7" fmla="*/ 772864 h 3252185"/>
              <a:gd name="connsiteX8" fmla="*/ 4815035 w 4822185"/>
              <a:gd name="connsiteY8" fmla="*/ 651494 h 3252185"/>
              <a:gd name="connsiteX9" fmla="*/ 3003834 w 4822185"/>
              <a:gd name="connsiteY9" fmla="*/ 988175 h 3252185"/>
              <a:gd name="connsiteX10" fmla="*/ 4373804 w 4822185"/>
              <a:gd name="connsiteY10" fmla="*/ 1448257 h 3252185"/>
              <a:gd name="connsiteX11" fmla="*/ 3097568 w 4822185"/>
              <a:gd name="connsiteY11" fmla="*/ 1894428 h 3252185"/>
              <a:gd name="connsiteX12" fmla="*/ 4573350 w 4822185"/>
              <a:gd name="connsiteY12" fmla="*/ 3252185 h 3252185"/>
              <a:gd name="connsiteX13" fmla="*/ 2825260 w 4822185"/>
              <a:gd name="connsiteY13" fmla="*/ 3212807 h 3252185"/>
              <a:gd name="connsiteX14" fmla="*/ 2759026 w 4822185"/>
              <a:gd name="connsiteY14" fmla="*/ 1826502 h 3252185"/>
              <a:gd name="connsiteX15" fmla="*/ 2497271 w 4822185"/>
              <a:gd name="connsiteY15" fmla="*/ 1037333 h 3252185"/>
              <a:gd name="connsiteX16" fmla="*/ 1568645 w 4822185"/>
              <a:gd name="connsiteY16" fmla="*/ 622474 h 3252185"/>
              <a:gd name="connsiteX17" fmla="*/ 1118373 w 4822185"/>
              <a:gd name="connsiteY17" fmla="*/ 747197 h 3252185"/>
              <a:gd name="connsiteX18" fmla="*/ 0 w 4822185"/>
              <a:gd name="connsiteY18" fmla="*/ 769642 h 3252185"/>
              <a:gd name="connsiteX19" fmla="*/ 831129 w 4822185"/>
              <a:gd name="connsiteY19" fmla="*/ 583346 h 3252185"/>
              <a:gd name="connsiteX20" fmla="*/ 792313 w 4822185"/>
              <a:gd name="connsiteY20" fmla="*/ 397483 h 3252185"/>
              <a:gd name="connsiteX21" fmla="*/ 1765317 w 4822185"/>
              <a:gd name="connsiteY21" fmla="*/ 550737 h 3252185"/>
              <a:gd name="connsiteX22" fmla="*/ 2690634 w 4822185"/>
              <a:gd name="connsiteY22" fmla="*/ 12640 h 3252185"/>
              <a:gd name="connsiteX0" fmla="*/ 2690634 w 4822185"/>
              <a:gd name="connsiteY0" fmla="*/ 13271 h 3252816"/>
              <a:gd name="connsiteX1" fmla="*/ 2344984 w 4822185"/>
              <a:gd name="connsiteY1" fmla="*/ 222037 h 3252816"/>
              <a:gd name="connsiteX2" fmla="*/ 2903945 w 4822185"/>
              <a:gd name="connsiteY2" fmla="*/ 449471 h 3252816"/>
              <a:gd name="connsiteX3" fmla="*/ 2282874 w 4822185"/>
              <a:gd name="connsiteY3" fmla="*/ 297848 h 3252816"/>
              <a:gd name="connsiteX4" fmla="*/ 2024620 w 4822185"/>
              <a:gd name="connsiteY4" fmla="*/ 605366 h 3252816"/>
              <a:gd name="connsiteX5" fmla="*/ 2909614 w 4822185"/>
              <a:gd name="connsiteY5" fmla="*/ 890920 h 3252816"/>
              <a:gd name="connsiteX6" fmla="*/ 3438060 w 4822185"/>
              <a:gd name="connsiteY6" fmla="*/ 518924 h 3252816"/>
              <a:gd name="connsiteX7" fmla="*/ 3617153 w 4822185"/>
              <a:gd name="connsiteY7" fmla="*/ 773495 h 3252816"/>
              <a:gd name="connsiteX8" fmla="*/ 4815035 w 4822185"/>
              <a:gd name="connsiteY8" fmla="*/ 652125 h 3252816"/>
              <a:gd name="connsiteX9" fmla="*/ 3003834 w 4822185"/>
              <a:gd name="connsiteY9" fmla="*/ 988806 h 3252816"/>
              <a:gd name="connsiteX10" fmla="*/ 4373804 w 4822185"/>
              <a:gd name="connsiteY10" fmla="*/ 1448888 h 3252816"/>
              <a:gd name="connsiteX11" fmla="*/ 3097568 w 4822185"/>
              <a:gd name="connsiteY11" fmla="*/ 1895059 h 3252816"/>
              <a:gd name="connsiteX12" fmla="*/ 4573350 w 4822185"/>
              <a:gd name="connsiteY12" fmla="*/ 3252816 h 3252816"/>
              <a:gd name="connsiteX13" fmla="*/ 2825260 w 4822185"/>
              <a:gd name="connsiteY13" fmla="*/ 3213438 h 3252816"/>
              <a:gd name="connsiteX14" fmla="*/ 2759026 w 4822185"/>
              <a:gd name="connsiteY14" fmla="*/ 1827133 h 3252816"/>
              <a:gd name="connsiteX15" fmla="*/ 2497271 w 4822185"/>
              <a:gd name="connsiteY15" fmla="*/ 1037964 h 3252816"/>
              <a:gd name="connsiteX16" fmla="*/ 1568645 w 4822185"/>
              <a:gd name="connsiteY16" fmla="*/ 623105 h 3252816"/>
              <a:gd name="connsiteX17" fmla="*/ 1118373 w 4822185"/>
              <a:gd name="connsiteY17" fmla="*/ 747828 h 3252816"/>
              <a:gd name="connsiteX18" fmla="*/ 0 w 4822185"/>
              <a:gd name="connsiteY18" fmla="*/ 770273 h 3252816"/>
              <a:gd name="connsiteX19" fmla="*/ 831129 w 4822185"/>
              <a:gd name="connsiteY19" fmla="*/ 583977 h 3252816"/>
              <a:gd name="connsiteX20" fmla="*/ 792313 w 4822185"/>
              <a:gd name="connsiteY20" fmla="*/ 398114 h 3252816"/>
              <a:gd name="connsiteX21" fmla="*/ 1765317 w 4822185"/>
              <a:gd name="connsiteY21" fmla="*/ 551368 h 3252816"/>
              <a:gd name="connsiteX22" fmla="*/ 2690634 w 4822185"/>
              <a:gd name="connsiteY22" fmla="*/ 13271 h 3252816"/>
              <a:gd name="connsiteX0" fmla="*/ 2690634 w 4822185"/>
              <a:gd name="connsiteY0" fmla="*/ 13392 h 3252937"/>
              <a:gd name="connsiteX1" fmla="*/ 2344984 w 4822185"/>
              <a:gd name="connsiteY1" fmla="*/ 222158 h 3252937"/>
              <a:gd name="connsiteX2" fmla="*/ 2903945 w 4822185"/>
              <a:gd name="connsiteY2" fmla="*/ 449592 h 3252937"/>
              <a:gd name="connsiteX3" fmla="*/ 2282874 w 4822185"/>
              <a:gd name="connsiteY3" fmla="*/ 297969 h 3252937"/>
              <a:gd name="connsiteX4" fmla="*/ 2024620 w 4822185"/>
              <a:gd name="connsiteY4" fmla="*/ 605487 h 3252937"/>
              <a:gd name="connsiteX5" fmla="*/ 2909614 w 4822185"/>
              <a:gd name="connsiteY5" fmla="*/ 891041 h 3252937"/>
              <a:gd name="connsiteX6" fmla="*/ 3438060 w 4822185"/>
              <a:gd name="connsiteY6" fmla="*/ 519045 h 3252937"/>
              <a:gd name="connsiteX7" fmla="*/ 3617153 w 4822185"/>
              <a:gd name="connsiteY7" fmla="*/ 773616 h 3252937"/>
              <a:gd name="connsiteX8" fmla="*/ 4815035 w 4822185"/>
              <a:gd name="connsiteY8" fmla="*/ 652246 h 3252937"/>
              <a:gd name="connsiteX9" fmla="*/ 3003834 w 4822185"/>
              <a:gd name="connsiteY9" fmla="*/ 988927 h 3252937"/>
              <a:gd name="connsiteX10" fmla="*/ 4373804 w 4822185"/>
              <a:gd name="connsiteY10" fmla="*/ 1449009 h 3252937"/>
              <a:gd name="connsiteX11" fmla="*/ 3097568 w 4822185"/>
              <a:gd name="connsiteY11" fmla="*/ 1895180 h 3252937"/>
              <a:gd name="connsiteX12" fmla="*/ 4573350 w 4822185"/>
              <a:gd name="connsiteY12" fmla="*/ 3252937 h 3252937"/>
              <a:gd name="connsiteX13" fmla="*/ 2825260 w 4822185"/>
              <a:gd name="connsiteY13" fmla="*/ 3213559 h 3252937"/>
              <a:gd name="connsiteX14" fmla="*/ 2759026 w 4822185"/>
              <a:gd name="connsiteY14" fmla="*/ 1827254 h 3252937"/>
              <a:gd name="connsiteX15" fmla="*/ 2497271 w 4822185"/>
              <a:gd name="connsiteY15" fmla="*/ 1038085 h 3252937"/>
              <a:gd name="connsiteX16" fmla="*/ 1568645 w 4822185"/>
              <a:gd name="connsiteY16" fmla="*/ 623226 h 3252937"/>
              <a:gd name="connsiteX17" fmla="*/ 1118373 w 4822185"/>
              <a:gd name="connsiteY17" fmla="*/ 747949 h 3252937"/>
              <a:gd name="connsiteX18" fmla="*/ 0 w 4822185"/>
              <a:gd name="connsiteY18" fmla="*/ 770394 h 3252937"/>
              <a:gd name="connsiteX19" fmla="*/ 831129 w 4822185"/>
              <a:gd name="connsiteY19" fmla="*/ 584098 h 3252937"/>
              <a:gd name="connsiteX20" fmla="*/ 792313 w 4822185"/>
              <a:gd name="connsiteY20" fmla="*/ 398235 h 3252937"/>
              <a:gd name="connsiteX21" fmla="*/ 1765317 w 4822185"/>
              <a:gd name="connsiteY21" fmla="*/ 551489 h 3252937"/>
              <a:gd name="connsiteX22" fmla="*/ 2690634 w 4822185"/>
              <a:gd name="connsiteY22" fmla="*/ 13392 h 3252937"/>
              <a:gd name="connsiteX0" fmla="*/ 2690634 w 4822185"/>
              <a:gd name="connsiteY0" fmla="*/ 13790 h 3253335"/>
              <a:gd name="connsiteX1" fmla="*/ 2414856 w 4822185"/>
              <a:gd name="connsiteY1" fmla="*/ 215219 h 3253335"/>
              <a:gd name="connsiteX2" fmla="*/ 2903945 w 4822185"/>
              <a:gd name="connsiteY2" fmla="*/ 449990 h 3253335"/>
              <a:gd name="connsiteX3" fmla="*/ 2282874 w 4822185"/>
              <a:gd name="connsiteY3" fmla="*/ 298367 h 3253335"/>
              <a:gd name="connsiteX4" fmla="*/ 2024620 w 4822185"/>
              <a:gd name="connsiteY4" fmla="*/ 605885 h 3253335"/>
              <a:gd name="connsiteX5" fmla="*/ 2909614 w 4822185"/>
              <a:gd name="connsiteY5" fmla="*/ 891439 h 3253335"/>
              <a:gd name="connsiteX6" fmla="*/ 3438060 w 4822185"/>
              <a:gd name="connsiteY6" fmla="*/ 519443 h 3253335"/>
              <a:gd name="connsiteX7" fmla="*/ 3617153 w 4822185"/>
              <a:gd name="connsiteY7" fmla="*/ 774014 h 3253335"/>
              <a:gd name="connsiteX8" fmla="*/ 4815035 w 4822185"/>
              <a:gd name="connsiteY8" fmla="*/ 652644 h 3253335"/>
              <a:gd name="connsiteX9" fmla="*/ 3003834 w 4822185"/>
              <a:gd name="connsiteY9" fmla="*/ 989325 h 3253335"/>
              <a:gd name="connsiteX10" fmla="*/ 4373804 w 4822185"/>
              <a:gd name="connsiteY10" fmla="*/ 1449407 h 3253335"/>
              <a:gd name="connsiteX11" fmla="*/ 3097568 w 4822185"/>
              <a:gd name="connsiteY11" fmla="*/ 1895578 h 3253335"/>
              <a:gd name="connsiteX12" fmla="*/ 4573350 w 4822185"/>
              <a:gd name="connsiteY12" fmla="*/ 3253335 h 3253335"/>
              <a:gd name="connsiteX13" fmla="*/ 2825260 w 4822185"/>
              <a:gd name="connsiteY13" fmla="*/ 3213957 h 3253335"/>
              <a:gd name="connsiteX14" fmla="*/ 2759026 w 4822185"/>
              <a:gd name="connsiteY14" fmla="*/ 1827652 h 3253335"/>
              <a:gd name="connsiteX15" fmla="*/ 2497271 w 4822185"/>
              <a:gd name="connsiteY15" fmla="*/ 1038483 h 3253335"/>
              <a:gd name="connsiteX16" fmla="*/ 1568645 w 4822185"/>
              <a:gd name="connsiteY16" fmla="*/ 623624 h 3253335"/>
              <a:gd name="connsiteX17" fmla="*/ 1118373 w 4822185"/>
              <a:gd name="connsiteY17" fmla="*/ 748347 h 3253335"/>
              <a:gd name="connsiteX18" fmla="*/ 0 w 4822185"/>
              <a:gd name="connsiteY18" fmla="*/ 770792 h 3253335"/>
              <a:gd name="connsiteX19" fmla="*/ 831129 w 4822185"/>
              <a:gd name="connsiteY19" fmla="*/ 584496 h 3253335"/>
              <a:gd name="connsiteX20" fmla="*/ 792313 w 4822185"/>
              <a:gd name="connsiteY20" fmla="*/ 398633 h 3253335"/>
              <a:gd name="connsiteX21" fmla="*/ 1765317 w 4822185"/>
              <a:gd name="connsiteY21" fmla="*/ 551887 h 3253335"/>
              <a:gd name="connsiteX22" fmla="*/ 2690634 w 4822185"/>
              <a:gd name="connsiteY22" fmla="*/ 13790 h 3253335"/>
              <a:gd name="connsiteX0" fmla="*/ 2690634 w 4822185"/>
              <a:gd name="connsiteY0" fmla="*/ 42067 h 3281612"/>
              <a:gd name="connsiteX1" fmla="*/ 2414856 w 4822185"/>
              <a:gd name="connsiteY1" fmla="*/ 243496 h 3281612"/>
              <a:gd name="connsiteX2" fmla="*/ 2903945 w 4822185"/>
              <a:gd name="connsiteY2" fmla="*/ 478267 h 3281612"/>
              <a:gd name="connsiteX3" fmla="*/ 2282874 w 4822185"/>
              <a:gd name="connsiteY3" fmla="*/ 326644 h 3281612"/>
              <a:gd name="connsiteX4" fmla="*/ 2024620 w 4822185"/>
              <a:gd name="connsiteY4" fmla="*/ 634162 h 3281612"/>
              <a:gd name="connsiteX5" fmla="*/ 2909614 w 4822185"/>
              <a:gd name="connsiteY5" fmla="*/ 919716 h 3281612"/>
              <a:gd name="connsiteX6" fmla="*/ 3438060 w 4822185"/>
              <a:gd name="connsiteY6" fmla="*/ 547720 h 3281612"/>
              <a:gd name="connsiteX7" fmla="*/ 3617153 w 4822185"/>
              <a:gd name="connsiteY7" fmla="*/ 802291 h 3281612"/>
              <a:gd name="connsiteX8" fmla="*/ 4815035 w 4822185"/>
              <a:gd name="connsiteY8" fmla="*/ 680921 h 3281612"/>
              <a:gd name="connsiteX9" fmla="*/ 3003834 w 4822185"/>
              <a:gd name="connsiteY9" fmla="*/ 1017602 h 3281612"/>
              <a:gd name="connsiteX10" fmla="*/ 4373804 w 4822185"/>
              <a:gd name="connsiteY10" fmla="*/ 1477684 h 3281612"/>
              <a:gd name="connsiteX11" fmla="*/ 3097568 w 4822185"/>
              <a:gd name="connsiteY11" fmla="*/ 1923855 h 3281612"/>
              <a:gd name="connsiteX12" fmla="*/ 4573350 w 4822185"/>
              <a:gd name="connsiteY12" fmla="*/ 3281612 h 3281612"/>
              <a:gd name="connsiteX13" fmla="*/ 2825260 w 4822185"/>
              <a:gd name="connsiteY13" fmla="*/ 3242234 h 3281612"/>
              <a:gd name="connsiteX14" fmla="*/ 2759026 w 4822185"/>
              <a:gd name="connsiteY14" fmla="*/ 1855929 h 3281612"/>
              <a:gd name="connsiteX15" fmla="*/ 2497271 w 4822185"/>
              <a:gd name="connsiteY15" fmla="*/ 1066760 h 3281612"/>
              <a:gd name="connsiteX16" fmla="*/ 1568645 w 4822185"/>
              <a:gd name="connsiteY16" fmla="*/ 651901 h 3281612"/>
              <a:gd name="connsiteX17" fmla="*/ 1118373 w 4822185"/>
              <a:gd name="connsiteY17" fmla="*/ 776624 h 3281612"/>
              <a:gd name="connsiteX18" fmla="*/ 0 w 4822185"/>
              <a:gd name="connsiteY18" fmla="*/ 799069 h 3281612"/>
              <a:gd name="connsiteX19" fmla="*/ 831129 w 4822185"/>
              <a:gd name="connsiteY19" fmla="*/ 612773 h 3281612"/>
              <a:gd name="connsiteX20" fmla="*/ 792313 w 4822185"/>
              <a:gd name="connsiteY20" fmla="*/ 426910 h 3281612"/>
              <a:gd name="connsiteX21" fmla="*/ 1765317 w 4822185"/>
              <a:gd name="connsiteY21" fmla="*/ 580164 h 3281612"/>
              <a:gd name="connsiteX22" fmla="*/ 2690634 w 4822185"/>
              <a:gd name="connsiteY22" fmla="*/ 42067 h 3281612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690634 w 4822185"/>
              <a:gd name="connsiteY0" fmla="*/ 4440 h 3243985"/>
              <a:gd name="connsiteX1" fmla="*/ 2414856 w 4822185"/>
              <a:gd name="connsiteY1" fmla="*/ 205869 h 3243985"/>
              <a:gd name="connsiteX2" fmla="*/ 2903945 w 4822185"/>
              <a:gd name="connsiteY2" fmla="*/ 440640 h 3243985"/>
              <a:gd name="connsiteX3" fmla="*/ 2282874 w 4822185"/>
              <a:gd name="connsiteY3" fmla="*/ 289017 h 3243985"/>
              <a:gd name="connsiteX4" fmla="*/ 2024620 w 4822185"/>
              <a:gd name="connsiteY4" fmla="*/ 596535 h 3243985"/>
              <a:gd name="connsiteX5" fmla="*/ 2909614 w 4822185"/>
              <a:gd name="connsiteY5" fmla="*/ 882089 h 3243985"/>
              <a:gd name="connsiteX6" fmla="*/ 3438060 w 4822185"/>
              <a:gd name="connsiteY6" fmla="*/ 510093 h 3243985"/>
              <a:gd name="connsiteX7" fmla="*/ 3617153 w 4822185"/>
              <a:gd name="connsiteY7" fmla="*/ 764664 h 3243985"/>
              <a:gd name="connsiteX8" fmla="*/ 4815035 w 4822185"/>
              <a:gd name="connsiteY8" fmla="*/ 643294 h 3243985"/>
              <a:gd name="connsiteX9" fmla="*/ 3003834 w 4822185"/>
              <a:gd name="connsiteY9" fmla="*/ 979975 h 3243985"/>
              <a:gd name="connsiteX10" fmla="*/ 4373804 w 4822185"/>
              <a:gd name="connsiteY10" fmla="*/ 1440057 h 3243985"/>
              <a:gd name="connsiteX11" fmla="*/ 3097568 w 4822185"/>
              <a:gd name="connsiteY11" fmla="*/ 1886228 h 3243985"/>
              <a:gd name="connsiteX12" fmla="*/ 4573350 w 4822185"/>
              <a:gd name="connsiteY12" fmla="*/ 3243985 h 3243985"/>
              <a:gd name="connsiteX13" fmla="*/ 2825260 w 4822185"/>
              <a:gd name="connsiteY13" fmla="*/ 3204607 h 3243985"/>
              <a:gd name="connsiteX14" fmla="*/ 2759026 w 4822185"/>
              <a:gd name="connsiteY14" fmla="*/ 1818302 h 3243985"/>
              <a:gd name="connsiteX15" fmla="*/ 2497271 w 4822185"/>
              <a:gd name="connsiteY15" fmla="*/ 1029133 h 3243985"/>
              <a:gd name="connsiteX16" fmla="*/ 1568645 w 4822185"/>
              <a:gd name="connsiteY16" fmla="*/ 614274 h 3243985"/>
              <a:gd name="connsiteX17" fmla="*/ 1118373 w 4822185"/>
              <a:gd name="connsiteY17" fmla="*/ 738997 h 3243985"/>
              <a:gd name="connsiteX18" fmla="*/ 0 w 4822185"/>
              <a:gd name="connsiteY18" fmla="*/ 761442 h 3243985"/>
              <a:gd name="connsiteX19" fmla="*/ 831129 w 4822185"/>
              <a:gd name="connsiteY19" fmla="*/ 575146 h 3243985"/>
              <a:gd name="connsiteX20" fmla="*/ 792313 w 4822185"/>
              <a:gd name="connsiteY20" fmla="*/ 389283 h 3243985"/>
              <a:gd name="connsiteX21" fmla="*/ 1765317 w 4822185"/>
              <a:gd name="connsiteY21" fmla="*/ 542537 h 3243985"/>
              <a:gd name="connsiteX22" fmla="*/ 2690634 w 4822185"/>
              <a:gd name="connsiteY22" fmla="*/ 4440 h 3243985"/>
              <a:gd name="connsiteX0" fmla="*/ 2597473 w 4822185"/>
              <a:gd name="connsiteY0" fmla="*/ 4553 h 3226979"/>
              <a:gd name="connsiteX1" fmla="*/ 2414856 w 4822185"/>
              <a:gd name="connsiteY1" fmla="*/ 188863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82874 w 4822185"/>
              <a:gd name="connsiteY3" fmla="*/ 272011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4553 h 3226979"/>
              <a:gd name="connsiteX1" fmla="*/ 2500254 w 4822185"/>
              <a:gd name="connsiteY1" fmla="*/ 240221 h 3226979"/>
              <a:gd name="connsiteX2" fmla="*/ 2903945 w 4822185"/>
              <a:gd name="connsiteY2" fmla="*/ 423634 h 3226979"/>
              <a:gd name="connsiteX3" fmla="*/ 2298399 w 4822185"/>
              <a:gd name="connsiteY3" fmla="*/ 257338 h 3226979"/>
              <a:gd name="connsiteX4" fmla="*/ 2024620 w 4822185"/>
              <a:gd name="connsiteY4" fmla="*/ 579529 h 3226979"/>
              <a:gd name="connsiteX5" fmla="*/ 2909614 w 4822185"/>
              <a:gd name="connsiteY5" fmla="*/ 865083 h 3226979"/>
              <a:gd name="connsiteX6" fmla="*/ 3438060 w 4822185"/>
              <a:gd name="connsiteY6" fmla="*/ 493087 h 3226979"/>
              <a:gd name="connsiteX7" fmla="*/ 3617153 w 4822185"/>
              <a:gd name="connsiteY7" fmla="*/ 747658 h 3226979"/>
              <a:gd name="connsiteX8" fmla="*/ 4815035 w 4822185"/>
              <a:gd name="connsiteY8" fmla="*/ 626288 h 3226979"/>
              <a:gd name="connsiteX9" fmla="*/ 3003834 w 4822185"/>
              <a:gd name="connsiteY9" fmla="*/ 962969 h 3226979"/>
              <a:gd name="connsiteX10" fmla="*/ 4373804 w 4822185"/>
              <a:gd name="connsiteY10" fmla="*/ 1423051 h 3226979"/>
              <a:gd name="connsiteX11" fmla="*/ 3097568 w 4822185"/>
              <a:gd name="connsiteY11" fmla="*/ 1869222 h 3226979"/>
              <a:gd name="connsiteX12" fmla="*/ 4573350 w 4822185"/>
              <a:gd name="connsiteY12" fmla="*/ 3226979 h 3226979"/>
              <a:gd name="connsiteX13" fmla="*/ 2825260 w 4822185"/>
              <a:gd name="connsiteY13" fmla="*/ 3187601 h 3226979"/>
              <a:gd name="connsiteX14" fmla="*/ 2759026 w 4822185"/>
              <a:gd name="connsiteY14" fmla="*/ 1801296 h 3226979"/>
              <a:gd name="connsiteX15" fmla="*/ 2497271 w 4822185"/>
              <a:gd name="connsiteY15" fmla="*/ 1012127 h 3226979"/>
              <a:gd name="connsiteX16" fmla="*/ 1568645 w 4822185"/>
              <a:gd name="connsiteY16" fmla="*/ 597268 h 3226979"/>
              <a:gd name="connsiteX17" fmla="*/ 1118373 w 4822185"/>
              <a:gd name="connsiteY17" fmla="*/ 721991 h 3226979"/>
              <a:gd name="connsiteX18" fmla="*/ 0 w 4822185"/>
              <a:gd name="connsiteY18" fmla="*/ 744436 h 3226979"/>
              <a:gd name="connsiteX19" fmla="*/ 831129 w 4822185"/>
              <a:gd name="connsiteY19" fmla="*/ 558140 h 3226979"/>
              <a:gd name="connsiteX20" fmla="*/ 792313 w 4822185"/>
              <a:gd name="connsiteY20" fmla="*/ 372277 h 3226979"/>
              <a:gd name="connsiteX21" fmla="*/ 1765317 w 4822185"/>
              <a:gd name="connsiteY21" fmla="*/ 525531 h 3226979"/>
              <a:gd name="connsiteX22" fmla="*/ 2597473 w 4822185"/>
              <a:gd name="connsiteY22" fmla="*/ 4553 h 3226979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500254 w 4822185"/>
              <a:gd name="connsiteY1" fmla="*/ 235668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97473 w 4822185"/>
              <a:gd name="connsiteY0" fmla="*/ 0 h 3222426"/>
              <a:gd name="connsiteX1" fmla="*/ 2399331 w 4822185"/>
              <a:gd name="connsiteY1" fmla="*/ 186757 h 3222426"/>
              <a:gd name="connsiteX2" fmla="*/ 2903945 w 4822185"/>
              <a:gd name="connsiteY2" fmla="*/ 419081 h 3222426"/>
              <a:gd name="connsiteX3" fmla="*/ 2298399 w 4822185"/>
              <a:gd name="connsiteY3" fmla="*/ 252785 h 3222426"/>
              <a:gd name="connsiteX4" fmla="*/ 2024620 w 4822185"/>
              <a:gd name="connsiteY4" fmla="*/ 574976 h 3222426"/>
              <a:gd name="connsiteX5" fmla="*/ 2909614 w 4822185"/>
              <a:gd name="connsiteY5" fmla="*/ 860530 h 3222426"/>
              <a:gd name="connsiteX6" fmla="*/ 3438060 w 4822185"/>
              <a:gd name="connsiteY6" fmla="*/ 488534 h 3222426"/>
              <a:gd name="connsiteX7" fmla="*/ 3617153 w 4822185"/>
              <a:gd name="connsiteY7" fmla="*/ 743105 h 3222426"/>
              <a:gd name="connsiteX8" fmla="*/ 4815035 w 4822185"/>
              <a:gd name="connsiteY8" fmla="*/ 621735 h 3222426"/>
              <a:gd name="connsiteX9" fmla="*/ 3003834 w 4822185"/>
              <a:gd name="connsiteY9" fmla="*/ 958416 h 3222426"/>
              <a:gd name="connsiteX10" fmla="*/ 4373804 w 4822185"/>
              <a:gd name="connsiteY10" fmla="*/ 1418498 h 3222426"/>
              <a:gd name="connsiteX11" fmla="*/ 3097568 w 4822185"/>
              <a:gd name="connsiteY11" fmla="*/ 1864669 h 3222426"/>
              <a:gd name="connsiteX12" fmla="*/ 4573350 w 4822185"/>
              <a:gd name="connsiteY12" fmla="*/ 3222426 h 3222426"/>
              <a:gd name="connsiteX13" fmla="*/ 2825260 w 4822185"/>
              <a:gd name="connsiteY13" fmla="*/ 3183048 h 3222426"/>
              <a:gd name="connsiteX14" fmla="*/ 2759026 w 4822185"/>
              <a:gd name="connsiteY14" fmla="*/ 1796743 h 3222426"/>
              <a:gd name="connsiteX15" fmla="*/ 2497271 w 4822185"/>
              <a:gd name="connsiteY15" fmla="*/ 1007574 h 3222426"/>
              <a:gd name="connsiteX16" fmla="*/ 1568645 w 4822185"/>
              <a:gd name="connsiteY16" fmla="*/ 592715 h 3222426"/>
              <a:gd name="connsiteX17" fmla="*/ 1118373 w 4822185"/>
              <a:gd name="connsiteY17" fmla="*/ 717438 h 3222426"/>
              <a:gd name="connsiteX18" fmla="*/ 0 w 4822185"/>
              <a:gd name="connsiteY18" fmla="*/ 739883 h 3222426"/>
              <a:gd name="connsiteX19" fmla="*/ 831129 w 4822185"/>
              <a:gd name="connsiteY19" fmla="*/ 553587 h 3222426"/>
              <a:gd name="connsiteX20" fmla="*/ 792313 w 4822185"/>
              <a:gd name="connsiteY20" fmla="*/ 367724 h 3222426"/>
              <a:gd name="connsiteX21" fmla="*/ 1765317 w 4822185"/>
              <a:gd name="connsiteY21" fmla="*/ 520978 h 3222426"/>
              <a:gd name="connsiteX22" fmla="*/ 2597473 w 4822185"/>
              <a:gd name="connsiteY22" fmla="*/ 0 h 3222426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298399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99331 w 4822185"/>
              <a:gd name="connsiteY1" fmla="*/ 140292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35400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581948 w 4822185"/>
              <a:gd name="connsiteY0" fmla="*/ 0 h 3175961"/>
              <a:gd name="connsiteX1" fmla="*/ 2344987 w 4822185"/>
              <a:gd name="connsiteY1" fmla="*/ 154965 h 3175961"/>
              <a:gd name="connsiteX2" fmla="*/ 2903945 w 4822185"/>
              <a:gd name="connsiteY2" fmla="*/ 372616 h 3175961"/>
              <a:gd name="connsiteX3" fmla="*/ 2189710 w 4822185"/>
              <a:gd name="connsiteY3" fmla="*/ 206320 h 3175961"/>
              <a:gd name="connsiteX4" fmla="*/ 2024620 w 4822185"/>
              <a:gd name="connsiteY4" fmla="*/ 528511 h 3175961"/>
              <a:gd name="connsiteX5" fmla="*/ 2909614 w 4822185"/>
              <a:gd name="connsiteY5" fmla="*/ 814065 h 3175961"/>
              <a:gd name="connsiteX6" fmla="*/ 3438060 w 4822185"/>
              <a:gd name="connsiteY6" fmla="*/ 442069 h 3175961"/>
              <a:gd name="connsiteX7" fmla="*/ 3617153 w 4822185"/>
              <a:gd name="connsiteY7" fmla="*/ 696640 h 3175961"/>
              <a:gd name="connsiteX8" fmla="*/ 4815035 w 4822185"/>
              <a:gd name="connsiteY8" fmla="*/ 575270 h 3175961"/>
              <a:gd name="connsiteX9" fmla="*/ 3003834 w 4822185"/>
              <a:gd name="connsiteY9" fmla="*/ 911951 h 3175961"/>
              <a:gd name="connsiteX10" fmla="*/ 4373804 w 4822185"/>
              <a:gd name="connsiteY10" fmla="*/ 1372033 h 3175961"/>
              <a:gd name="connsiteX11" fmla="*/ 3097568 w 4822185"/>
              <a:gd name="connsiteY11" fmla="*/ 1818204 h 3175961"/>
              <a:gd name="connsiteX12" fmla="*/ 4573350 w 4822185"/>
              <a:gd name="connsiteY12" fmla="*/ 3175961 h 3175961"/>
              <a:gd name="connsiteX13" fmla="*/ 2825260 w 4822185"/>
              <a:gd name="connsiteY13" fmla="*/ 3136583 h 3175961"/>
              <a:gd name="connsiteX14" fmla="*/ 2759026 w 4822185"/>
              <a:gd name="connsiteY14" fmla="*/ 1750278 h 3175961"/>
              <a:gd name="connsiteX15" fmla="*/ 2497271 w 4822185"/>
              <a:gd name="connsiteY15" fmla="*/ 961109 h 3175961"/>
              <a:gd name="connsiteX16" fmla="*/ 1568645 w 4822185"/>
              <a:gd name="connsiteY16" fmla="*/ 546250 h 3175961"/>
              <a:gd name="connsiteX17" fmla="*/ 1118373 w 4822185"/>
              <a:gd name="connsiteY17" fmla="*/ 670973 h 3175961"/>
              <a:gd name="connsiteX18" fmla="*/ 0 w 4822185"/>
              <a:gd name="connsiteY18" fmla="*/ 693418 h 3175961"/>
              <a:gd name="connsiteX19" fmla="*/ 831129 w 4822185"/>
              <a:gd name="connsiteY19" fmla="*/ 507122 h 3175961"/>
              <a:gd name="connsiteX20" fmla="*/ 792313 w 4822185"/>
              <a:gd name="connsiteY20" fmla="*/ 321259 h 3175961"/>
              <a:gd name="connsiteX21" fmla="*/ 1765317 w 4822185"/>
              <a:gd name="connsiteY21" fmla="*/ 474513 h 3175961"/>
              <a:gd name="connsiteX22" fmla="*/ 2581948 w 4822185"/>
              <a:gd name="connsiteY22" fmla="*/ 0 h 3175961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44987 w 4822185"/>
              <a:gd name="connsiteY1" fmla="*/ 140292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89710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352750 w 4822185"/>
              <a:gd name="connsiteY1" fmla="*/ 172084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903945 w 4822185"/>
              <a:gd name="connsiteY2" fmla="*/ 357943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825260 w 4822185"/>
              <a:gd name="connsiteY13" fmla="*/ 3121910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97568 w 4822185"/>
              <a:gd name="connsiteY11" fmla="*/ 180353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973355 w 4822185"/>
              <a:gd name="connsiteY11" fmla="*/ 1875268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497271 w 4822185"/>
              <a:gd name="connsiteY15" fmla="*/ 946436 h 3161288"/>
              <a:gd name="connsiteX16" fmla="*/ 1568645 w 4822185"/>
              <a:gd name="connsiteY16" fmla="*/ 531577 h 3161288"/>
              <a:gd name="connsiteX17" fmla="*/ 1118373 w 4822185"/>
              <a:gd name="connsiteY17" fmla="*/ 656300 h 3161288"/>
              <a:gd name="connsiteX18" fmla="*/ 0 w 4822185"/>
              <a:gd name="connsiteY18" fmla="*/ 678745 h 3161288"/>
              <a:gd name="connsiteX19" fmla="*/ 831129 w 4822185"/>
              <a:gd name="connsiteY19" fmla="*/ 492449 h 3161288"/>
              <a:gd name="connsiteX20" fmla="*/ 792313 w 4822185"/>
              <a:gd name="connsiteY20" fmla="*/ 306586 h 3161288"/>
              <a:gd name="connsiteX21" fmla="*/ 1765317 w 4822185"/>
              <a:gd name="connsiteY21" fmla="*/ 459840 h 3161288"/>
              <a:gd name="connsiteX22" fmla="*/ 2488788 w 4822185"/>
              <a:gd name="connsiteY22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2738324 w 4822185"/>
              <a:gd name="connsiteY15" fmla="*/ 1416054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497271 w 4822185"/>
              <a:gd name="connsiteY16" fmla="*/ 946436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0540 w 4822185"/>
              <a:gd name="connsiteY15" fmla="*/ 131171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59026 w 4822185"/>
              <a:gd name="connsiteY14" fmla="*/ 1735605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599699 w 4822185"/>
              <a:gd name="connsiteY15" fmla="*/ 1357360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28324 w 4822185"/>
              <a:gd name="connsiteY16" fmla="*/ 838832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3035462 w 4822185"/>
              <a:gd name="connsiteY11" fmla="*/ 1849183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779728 w 4822185"/>
              <a:gd name="connsiteY14" fmla="*/ 2459489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890546 w 4822185"/>
              <a:gd name="connsiteY11" fmla="*/ 1858965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91175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617276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556144 w 4822185"/>
              <a:gd name="connsiteY14" fmla="*/ 250644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829414 w 4822185"/>
              <a:gd name="connsiteY14" fmla="*/ 2725566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0431 w 4822185"/>
              <a:gd name="connsiteY16" fmla="*/ 861657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2185"/>
              <a:gd name="connsiteY0" fmla="*/ 0 h 3161288"/>
              <a:gd name="connsiteX1" fmla="*/ 2407091 w 4822185"/>
              <a:gd name="connsiteY1" fmla="*/ 225887 h 3161288"/>
              <a:gd name="connsiteX2" fmla="*/ 2880654 w 4822185"/>
              <a:gd name="connsiteY2" fmla="*/ 377507 h 3161288"/>
              <a:gd name="connsiteX3" fmla="*/ 2143128 w 4822185"/>
              <a:gd name="connsiteY3" fmla="*/ 191647 h 3161288"/>
              <a:gd name="connsiteX4" fmla="*/ 2024620 w 4822185"/>
              <a:gd name="connsiteY4" fmla="*/ 513838 h 3161288"/>
              <a:gd name="connsiteX5" fmla="*/ 2909614 w 4822185"/>
              <a:gd name="connsiteY5" fmla="*/ 799392 h 3161288"/>
              <a:gd name="connsiteX6" fmla="*/ 3438060 w 4822185"/>
              <a:gd name="connsiteY6" fmla="*/ 427396 h 3161288"/>
              <a:gd name="connsiteX7" fmla="*/ 3617153 w 4822185"/>
              <a:gd name="connsiteY7" fmla="*/ 681967 h 3161288"/>
              <a:gd name="connsiteX8" fmla="*/ 4815035 w 4822185"/>
              <a:gd name="connsiteY8" fmla="*/ 560597 h 3161288"/>
              <a:gd name="connsiteX9" fmla="*/ 3003834 w 4822185"/>
              <a:gd name="connsiteY9" fmla="*/ 897278 h 3161288"/>
              <a:gd name="connsiteX10" fmla="*/ 4373804 w 4822185"/>
              <a:gd name="connsiteY10" fmla="*/ 1357360 h 3161288"/>
              <a:gd name="connsiteX11" fmla="*/ 2766332 w 4822185"/>
              <a:gd name="connsiteY11" fmla="*/ 1921571 h 3161288"/>
              <a:gd name="connsiteX12" fmla="*/ 4573350 w 4822185"/>
              <a:gd name="connsiteY12" fmla="*/ 3161288 h 3161288"/>
              <a:gd name="connsiteX13" fmla="*/ 2278720 w 4822185"/>
              <a:gd name="connsiteY13" fmla="*/ 3145388 h 3161288"/>
              <a:gd name="connsiteX14" fmla="*/ 2978470 w 4822185"/>
              <a:gd name="connsiteY14" fmla="*/ 2858604 h 3161288"/>
              <a:gd name="connsiteX15" fmla="*/ 1910233 w 4822185"/>
              <a:gd name="connsiteY15" fmla="*/ 1794299 h 3161288"/>
              <a:gd name="connsiteX16" fmla="*/ 2599840 w 4822185"/>
              <a:gd name="connsiteY16" fmla="*/ 917979 h 3161288"/>
              <a:gd name="connsiteX17" fmla="*/ 1568645 w 4822185"/>
              <a:gd name="connsiteY17" fmla="*/ 531577 h 3161288"/>
              <a:gd name="connsiteX18" fmla="*/ 1118373 w 4822185"/>
              <a:gd name="connsiteY18" fmla="*/ 656300 h 3161288"/>
              <a:gd name="connsiteX19" fmla="*/ 0 w 4822185"/>
              <a:gd name="connsiteY19" fmla="*/ 678745 h 3161288"/>
              <a:gd name="connsiteX20" fmla="*/ 831129 w 4822185"/>
              <a:gd name="connsiteY20" fmla="*/ 492449 h 3161288"/>
              <a:gd name="connsiteX21" fmla="*/ 792313 w 4822185"/>
              <a:gd name="connsiteY21" fmla="*/ 306586 h 3161288"/>
              <a:gd name="connsiteX22" fmla="*/ 1765317 w 4822185"/>
              <a:gd name="connsiteY22" fmla="*/ 459840 h 3161288"/>
              <a:gd name="connsiteX23" fmla="*/ 2488788 w 4822185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73804 w 4821207"/>
              <a:gd name="connsiteY10" fmla="*/ 1357360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766332 w 4821207"/>
              <a:gd name="connsiteY11" fmla="*/ 1921571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78470 w 4821207"/>
              <a:gd name="connsiteY14" fmla="*/ 2858604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846729 w 4821207"/>
              <a:gd name="connsiteY14" fmla="*/ 2923819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733808 w 4821207"/>
              <a:gd name="connsiteY14" fmla="*/ 2900105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831129 w 4821207"/>
              <a:gd name="connsiteY20" fmla="*/ 492449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488788 w 4821207"/>
              <a:gd name="connsiteY0" fmla="*/ 0 h 3161288"/>
              <a:gd name="connsiteX1" fmla="*/ 2407091 w 4821207"/>
              <a:gd name="connsiteY1" fmla="*/ 225887 h 3161288"/>
              <a:gd name="connsiteX2" fmla="*/ 2880654 w 4821207"/>
              <a:gd name="connsiteY2" fmla="*/ 377507 h 3161288"/>
              <a:gd name="connsiteX3" fmla="*/ 2143128 w 4821207"/>
              <a:gd name="connsiteY3" fmla="*/ 191647 h 3161288"/>
              <a:gd name="connsiteX4" fmla="*/ 2024620 w 4821207"/>
              <a:gd name="connsiteY4" fmla="*/ 513838 h 3161288"/>
              <a:gd name="connsiteX5" fmla="*/ 2909614 w 4821207"/>
              <a:gd name="connsiteY5" fmla="*/ 799392 h 3161288"/>
              <a:gd name="connsiteX6" fmla="*/ 3438060 w 4821207"/>
              <a:gd name="connsiteY6" fmla="*/ 427396 h 3161288"/>
              <a:gd name="connsiteX7" fmla="*/ 3617153 w 4821207"/>
              <a:gd name="connsiteY7" fmla="*/ 681967 h 3161288"/>
              <a:gd name="connsiteX8" fmla="*/ 4815035 w 4821207"/>
              <a:gd name="connsiteY8" fmla="*/ 560597 h 3161288"/>
              <a:gd name="connsiteX9" fmla="*/ 3050886 w 4821207"/>
              <a:gd name="connsiteY9" fmla="*/ 873564 h 3161288"/>
              <a:gd name="connsiteX10" fmla="*/ 4307933 w 4821207"/>
              <a:gd name="connsiteY10" fmla="*/ 1324752 h 3161288"/>
              <a:gd name="connsiteX11" fmla="*/ 2851024 w 4821207"/>
              <a:gd name="connsiteY11" fmla="*/ 1930464 h 3161288"/>
              <a:gd name="connsiteX12" fmla="*/ 4573350 w 4821207"/>
              <a:gd name="connsiteY12" fmla="*/ 3161288 h 3161288"/>
              <a:gd name="connsiteX13" fmla="*/ 2278720 w 4821207"/>
              <a:gd name="connsiteY13" fmla="*/ 3145388 h 3161288"/>
              <a:gd name="connsiteX14" fmla="*/ 2959651 w 4821207"/>
              <a:gd name="connsiteY14" fmla="*/ 2911962 h 3161288"/>
              <a:gd name="connsiteX15" fmla="*/ 1910233 w 4821207"/>
              <a:gd name="connsiteY15" fmla="*/ 1794299 h 3161288"/>
              <a:gd name="connsiteX16" fmla="*/ 2599840 w 4821207"/>
              <a:gd name="connsiteY16" fmla="*/ 917979 h 3161288"/>
              <a:gd name="connsiteX17" fmla="*/ 1568645 w 4821207"/>
              <a:gd name="connsiteY17" fmla="*/ 531577 h 3161288"/>
              <a:gd name="connsiteX18" fmla="*/ 1118373 w 4821207"/>
              <a:gd name="connsiteY18" fmla="*/ 656300 h 3161288"/>
              <a:gd name="connsiteX19" fmla="*/ 0 w 4821207"/>
              <a:gd name="connsiteY19" fmla="*/ 678745 h 3161288"/>
              <a:gd name="connsiteX20" fmla="*/ 1155779 w 4821207"/>
              <a:gd name="connsiteY20" fmla="*/ 514682 h 3161288"/>
              <a:gd name="connsiteX21" fmla="*/ 792313 w 4821207"/>
              <a:gd name="connsiteY21" fmla="*/ 306586 h 3161288"/>
              <a:gd name="connsiteX22" fmla="*/ 1765317 w 4821207"/>
              <a:gd name="connsiteY22" fmla="*/ 459840 h 3161288"/>
              <a:gd name="connsiteX23" fmla="*/ 2488788 w 4821207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174834 w 4877668"/>
              <a:gd name="connsiteY18" fmla="*/ 656300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848774 w 4877668"/>
              <a:gd name="connsiteY21" fmla="*/ 306586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79393 w 4877668"/>
              <a:gd name="connsiteY21" fmla="*/ 28435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312398 w 4877668"/>
              <a:gd name="connsiteY21" fmla="*/ 306587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77668"/>
              <a:gd name="connsiteY0" fmla="*/ 0 h 3161288"/>
              <a:gd name="connsiteX1" fmla="*/ 2463552 w 4877668"/>
              <a:gd name="connsiteY1" fmla="*/ 225887 h 3161288"/>
              <a:gd name="connsiteX2" fmla="*/ 2937115 w 4877668"/>
              <a:gd name="connsiteY2" fmla="*/ 377507 h 3161288"/>
              <a:gd name="connsiteX3" fmla="*/ 2199589 w 4877668"/>
              <a:gd name="connsiteY3" fmla="*/ 191647 h 3161288"/>
              <a:gd name="connsiteX4" fmla="*/ 2081081 w 4877668"/>
              <a:gd name="connsiteY4" fmla="*/ 513838 h 3161288"/>
              <a:gd name="connsiteX5" fmla="*/ 2966075 w 4877668"/>
              <a:gd name="connsiteY5" fmla="*/ 799392 h 3161288"/>
              <a:gd name="connsiteX6" fmla="*/ 3494521 w 4877668"/>
              <a:gd name="connsiteY6" fmla="*/ 427396 h 3161288"/>
              <a:gd name="connsiteX7" fmla="*/ 3673614 w 4877668"/>
              <a:gd name="connsiteY7" fmla="*/ 681967 h 3161288"/>
              <a:gd name="connsiteX8" fmla="*/ 4871496 w 4877668"/>
              <a:gd name="connsiteY8" fmla="*/ 560597 h 3161288"/>
              <a:gd name="connsiteX9" fmla="*/ 3107347 w 4877668"/>
              <a:gd name="connsiteY9" fmla="*/ 873564 h 3161288"/>
              <a:gd name="connsiteX10" fmla="*/ 4364394 w 4877668"/>
              <a:gd name="connsiteY10" fmla="*/ 1324752 h 3161288"/>
              <a:gd name="connsiteX11" fmla="*/ 2907485 w 4877668"/>
              <a:gd name="connsiteY11" fmla="*/ 1930464 h 3161288"/>
              <a:gd name="connsiteX12" fmla="*/ 4629811 w 4877668"/>
              <a:gd name="connsiteY12" fmla="*/ 3161288 h 3161288"/>
              <a:gd name="connsiteX13" fmla="*/ 2335181 w 4877668"/>
              <a:gd name="connsiteY13" fmla="*/ 3145388 h 3161288"/>
              <a:gd name="connsiteX14" fmla="*/ 3016112 w 4877668"/>
              <a:gd name="connsiteY14" fmla="*/ 2911962 h 3161288"/>
              <a:gd name="connsiteX15" fmla="*/ 1966694 w 4877668"/>
              <a:gd name="connsiteY15" fmla="*/ 1794299 h 3161288"/>
              <a:gd name="connsiteX16" fmla="*/ 2656301 w 4877668"/>
              <a:gd name="connsiteY16" fmla="*/ 917979 h 3161288"/>
              <a:gd name="connsiteX17" fmla="*/ 1625106 w 4877668"/>
              <a:gd name="connsiteY17" fmla="*/ 531577 h 3161288"/>
              <a:gd name="connsiteX18" fmla="*/ 1315986 w 4877668"/>
              <a:gd name="connsiteY18" fmla="*/ 740783 h 3161288"/>
              <a:gd name="connsiteX19" fmla="*/ 0 w 4877668"/>
              <a:gd name="connsiteY19" fmla="*/ 652066 h 3161288"/>
              <a:gd name="connsiteX20" fmla="*/ 1212240 w 4877668"/>
              <a:gd name="connsiteY20" fmla="*/ 514682 h 3161288"/>
              <a:gd name="connsiteX21" fmla="*/ 637046 w 4877668"/>
              <a:gd name="connsiteY21" fmla="*/ 248784 h 3161288"/>
              <a:gd name="connsiteX22" fmla="*/ 1821778 w 4877668"/>
              <a:gd name="connsiteY22" fmla="*/ 459840 h 3161288"/>
              <a:gd name="connsiteX23" fmla="*/ 2545249 w 4877668"/>
              <a:gd name="connsiteY23" fmla="*/ 0 h 3161288"/>
              <a:gd name="connsiteX0" fmla="*/ 2545249 w 4886948"/>
              <a:gd name="connsiteY0" fmla="*/ 0 h 3161288"/>
              <a:gd name="connsiteX1" fmla="*/ 2463552 w 4886948"/>
              <a:gd name="connsiteY1" fmla="*/ 225887 h 3161288"/>
              <a:gd name="connsiteX2" fmla="*/ 2937115 w 4886948"/>
              <a:gd name="connsiteY2" fmla="*/ 377507 h 3161288"/>
              <a:gd name="connsiteX3" fmla="*/ 2199589 w 4886948"/>
              <a:gd name="connsiteY3" fmla="*/ 191647 h 3161288"/>
              <a:gd name="connsiteX4" fmla="*/ 2081081 w 4886948"/>
              <a:gd name="connsiteY4" fmla="*/ 513838 h 3161288"/>
              <a:gd name="connsiteX5" fmla="*/ 2966075 w 4886948"/>
              <a:gd name="connsiteY5" fmla="*/ 799392 h 3161288"/>
              <a:gd name="connsiteX6" fmla="*/ 3494521 w 4886948"/>
              <a:gd name="connsiteY6" fmla="*/ 427396 h 3161288"/>
              <a:gd name="connsiteX7" fmla="*/ 3673614 w 4886948"/>
              <a:gd name="connsiteY7" fmla="*/ 681967 h 3161288"/>
              <a:gd name="connsiteX8" fmla="*/ 4871496 w 4886948"/>
              <a:gd name="connsiteY8" fmla="*/ 560597 h 3161288"/>
              <a:gd name="connsiteX9" fmla="*/ 4272344 w 4886948"/>
              <a:gd name="connsiteY9" fmla="*/ 648466 h 3161288"/>
              <a:gd name="connsiteX10" fmla="*/ 3107347 w 4886948"/>
              <a:gd name="connsiteY10" fmla="*/ 873564 h 3161288"/>
              <a:gd name="connsiteX11" fmla="*/ 4364394 w 4886948"/>
              <a:gd name="connsiteY11" fmla="*/ 1324752 h 3161288"/>
              <a:gd name="connsiteX12" fmla="*/ 2907485 w 4886948"/>
              <a:gd name="connsiteY12" fmla="*/ 1930464 h 3161288"/>
              <a:gd name="connsiteX13" fmla="*/ 4629811 w 4886948"/>
              <a:gd name="connsiteY13" fmla="*/ 3161288 h 3161288"/>
              <a:gd name="connsiteX14" fmla="*/ 2335181 w 4886948"/>
              <a:gd name="connsiteY14" fmla="*/ 3145388 h 3161288"/>
              <a:gd name="connsiteX15" fmla="*/ 3016112 w 4886948"/>
              <a:gd name="connsiteY15" fmla="*/ 2911962 h 3161288"/>
              <a:gd name="connsiteX16" fmla="*/ 1966694 w 4886948"/>
              <a:gd name="connsiteY16" fmla="*/ 1794299 h 3161288"/>
              <a:gd name="connsiteX17" fmla="*/ 2656301 w 4886948"/>
              <a:gd name="connsiteY17" fmla="*/ 917979 h 3161288"/>
              <a:gd name="connsiteX18" fmla="*/ 1625106 w 4886948"/>
              <a:gd name="connsiteY18" fmla="*/ 531577 h 3161288"/>
              <a:gd name="connsiteX19" fmla="*/ 1315986 w 4886948"/>
              <a:gd name="connsiteY19" fmla="*/ 740783 h 3161288"/>
              <a:gd name="connsiteX20" fmla="*/ 0 w 4886948"/>
              <a:gd name="connsiteY20" fmla="*/ 652066 h 3161288"/>
              <a:gd name="connsiteX21" fmla="*/ 1212240 w 4886948"/>
              <a:gd name="connsiteY21" fmla="*/ 514682 h 3161288"/>
              <a:gd name="connsiteX22" fmla="*/ 637046 w 4886948"/>
              <a:gd name="connsiteY22" fmla="*/ 248784 h 3161288"/>
              <a:gd name="connsiteX23" fmla="*/ 1821778 w 4886948"/>
              <a:gd name="connsiteY23" fmla="*/ 459840 h 3161288"/>
              <a:gd name="connsiteX24" fmla="*/ 2545249 w 4886948"/>
              <a:gd name="connsiteY24" fmla="*/ 0 h 3161288"/>
              <a:gd name="connsiteX0" fmla="*/ 2545249 w 5300021"/>
              <a:gd name="connsiteY0" fmla="*/ 0 h 3161288"/>
              <a:gd name="connsiteX1" fmla="*/ 2463552 w 5300021"/>
              <a:gd name="connsiteY1" fmla="*/ 225887 h 3161288"/>
              <a:gd name="connsiteX2" fmla="*/ 2937115 w 5300021"/>
              <a:gd name="connsiteY2" fmla="*/ 377507 h 3161288"/>
              <a:gd name="connsiteX3" fmla="*/ 2199589 w 5300021"/>
              <a:gd name="connsiteY3" fmla="*/ 191647 h 3161288"/>
              <a:gd name="connsiteX4" fmla="*/ 2081081 w 5300021"/>
              <a:gd name="connsiteY4" fmla="*/ 513838 h 3161288"/>
              <a:gd name="connsiteX5" fmla="*/ 2966075 w 5300021"/>
              <a:gd name="connsiteY5" fmla="*/ 799392 h 3161288"/>
              <a:gd name="connsiteX6" fmla="*/ 3494521 w 5300021"/>
              <a:gd name="connsiteY6" fmla="*/ 427396 h 3161288"/>
              <a:gd name="connsiteX7" fmla="*/ 3673614 w 5300021"/>
              <a:gd name="connsiteY7" fmla="*/ 681967 h 3161288"/>
              <a:gd name="connsiteX8" fmla="*/ 4871496 w 5300021"/>
              <a:gd name="connsiteY8" fmla="*/ 560597 h 3161288"/>
              <a:gd name="connsiteX9" fmla="*/ 5189829 w 5300021"/>
              <a:gd name="connsiteY9" fmla="*/ 941932 h 3161288"/>
              <a:gd name="connsiteX10" fmla="*/ 3107347 w 5300021"/>
              <a:gd name="connsiteY10" fmla="*/ 873564 h 3161288"/>
              <a:gd name="connsiteX11" fmla="*/ 4364394 w 5300021"/>
              <a:gd name="connsiteY11" fmla="*/ 1324752 h 3161288"/>
              <a:gd name="connsiteX12" fmla="*/ 2907485 w 5300021"/>
              <a:gd name="connsiteY12" fmla="*/ 1930464 h 3161288"/>
              <a:gd name="connsiteX13" fmla="*/ 4629811 w 5300021"/>
              <a:gd name="connsiteY13" fmla="*/ 3161288 h 3161288"/>
              <a:gd name="connsiteX14" fmla="*/ 2335181 w 5300021"/>
              <a:gd name="connsiteY14" fmla="*/ 3145388 h 3161288"/>
              <a:gd name="connsiteX15" fmla="*/ 3016112 w 5300021"/>
              <a:gd name="connsiteY15" fmla="*/ 2911962 h 3161288"/>
              <a:gd name="connsiteX16" fmla="*/ 1966694 w 5300021"/>
              <a:gd name="connsiteY16" fmla="*/ 1794299 h 3161288"/>
              <a:gd name="connsiteX17" fmla="*/ 2656301 w 5300021"/>
              <a:gd name="connsiteY17" fmla="*/ 917979 h 3161288"/>
              <a:gd name="connsiteX18" fmla="*/ 1625106 w 5300021"/>
              <a:gd name="connsiteY18" fmla="*/ 531577 h 3161288"/>
              <a:gd name="connsiteX19" fmla="*/ 1315986 w 5300021"/>
              <a:gd name="connsiteY19" fmla="*/ 740783 h 3161288"/>
              <a:gd name="connsiteX20" fmla="*/ 0 w 5300021"/>
              <a:gd name="connsiteY20" fmla="*/ 652066 h 3161288"/>
              <a:gd name="connsiteX21" fmla="*/ 1212240 w 5300021"/>
              <a:gd name="connsiteY21" fmla="*/ 514682 h 3161288"/>
              <a:gd name="connsiteX22" fmla="*/ 637046 w 5300021"/>
              <a:gd name="connsiteY22" fmla="*/ 248784 h 3161288"/>
              <a:gd name="connsiteX23" fmla="*/ 1821778 w 5300021"/>
              <a:gd name="connsiteY23" fmla="*/ 459840 h 3161288"/>
              <a:gd name="connsiteX24" fmla="*/ 2545249 w 5300021"/>
              <a:gd name="connsiteY24" fmla="*/ 0 h 3161288"/>
              <a:gd name="connsiteX0" fmla="*/ 2545249 w 5341763"/>
              <a:gd name="connsiteY0" fmla="*/ 0 h 3161288"/>
              <a:gd name="connsiteX1" fmla="*/ 2463552 w 5341763"/>
              <a:gd name="connsiteY1" fmla="*/ 225887 h 3161288"/>
              <a:gd name="connsiteX2" fmla="*/ 2937115 w 5341763"/>
              <a:gd name="connsiteY2" fmla="*/ 377507 h 3161288"/>
              <a:gd name="connsiteX3" fmla="*/ 2199589 w 5341763"/>
              <a:gd name="connsiteY3" fmla="*/ 191647 h 3161288"/>
              <a:gd name="connsiteX4" fmla="*/ 2081081 w 5341763"/>
              <a:gd name="connsiteY4" fmla="*/ 513838 h 3161288"/>
              <a:gd name="connsiteX5" fmla="*/ 2966075 w 5341763"/>
              <a:gd name="connsiteY5" fmla="*/ 799392 h 3161288"/>
              <a:gd name="connsiteX6" fmla="*/ 3494521 w 5341763"/>
              <a:gd name="connsiteY6" fmla="*/ 427396 h 3161288"/>
              <a:gd name="connsiteX7" fmla="*/ 3673614 w 5341763"/>
              <a:gd name="connsiteY7" fmla="*/ 681967 h 3161288"/>
              <a:gd name="connsiteX8" fmla="*/ 4871496 w 5341763"/>
              <a:gd name="connsiteY8" fmla="*/ 560597 h 3161288"/>
              <a:gd name="connsiteX9" fmla="*/ 5147485 w 5341763"/>
              <a:gd name="connsiteY9" fmla="*/ 697377 h 3161288"/>
              <a:gd name="connsiteX10" fmla="*/ 5189829 w 5341763"/>
              <a:gd name="connsiteY10" fmla="*/ 941932 h 3161288"/>
              <a:gd name="connsiteX11" fmla="*/ 3107347 w 5341763"/>
              <a:gd name="connsiteY11" fmla="*/ 873564 h 3161288"/>
              <a:gd name="connsiteX12" fmla="*/ 4364394 w 5341763"/>
              <a:gd name="connsiteY12" fmla="*/ 1324752 h 3161288"/>
              <a:gd name="connsiteX13" fmla="*/ 2907485 w 5341763"/>
              <a:gd name="connsiteY13" fmla="*/ 1930464 h 3161288"/>
              <a:gd name="connsiteX14" fmla="*/ 4629811 w 5341763"/>
              <a:gd name="connsiteY14" fmla="*/ 3161288 h 3161288"/>
              <a:gd name="connsiteX15" fmla="*/ 2335181 w 5341763"/>
              <a:gd name="connsiteY15" fmla="*/ 3145388 h 3161288"/>
              <a:gd name="connsiteX16" fmla="*/ 3016112 w 5341763"/>
              <a:gd name="connsiteY16" fmla="*/ 2911962 h 3161288"/>
              <a:gd name="connsiteX17" fmla="*/ 1966694 w 5341763"/>
              <a:gd name="connsiteY17" fmla="*/ 1794299 h 3161288"/>
              <a:gd name="connsiteX18" fmla="*/ 2656301 w 5341763"/>
              <a:gd name="connsiteY18" fmla="*/ 917979 h 3161288"/>
              <a:gd name="connsiteX19" fmla="*/ 1625106 w 5341763"/>
              <a:gd name="connsiteY19" fmla="*/ 531577 h 3161288"/>
              <a:gd name="connsiteX20" fmla="*/ 1315986 w 5341763"/>
              <a:gd name="connsiteY20" fmla="*/ 740783 h 3161288"/>
              <a:gd name="connsiteX21" fmla="*/ 0 w 5341763"/>
              <a:gd name="connsiteY21" fmla="*/ 652066 h 3161288"/>
              <a:gd name="connsiteX22" fmla="*/ 1212240 w 5341763"/>
              <a:gd name="connsiteY22" fmla="*/ 514682 h 3161288"/>
              <a:gd name="connsiteX23" fmla="*/ 637046 w 5341763"/>
              <a:gd name="connsiteY23" fmla="*/ 248784 h 3161288"/>
              <a:gd name="connsiteX24" fmla="*/ 1821778 w 5341763"/>
              <a:gd name="connsiteY24" fmla="*/ 459840 h 3161288"/>
              <a:gd name="connsiteX25" fmla="*/ 2545249 w 5341763"/>
              <a:gd name="connsiteY25" fmla="*/ 0 h 3161288"/>
              <a:gd name="connsiteX0" fmla="*/ 2545249 w 5256049"/>
              <a:gd name="connsiteY0" fmla="*/ 0 h 3161288"/>
              <a:gd name="connsiteX1" fmla="*/ 2463552 w 5256049"/>
              <a:gd name="connsiteY1" fmla="*/ 225887 h 3161288"/>
              <a:gd name="connsiteX2" fmla="*/ 2937115 w 5256049"/>
              <a:gd name="connsiteY2" fmla="*/ 377507 h 3161288"/>
              <a:gd name="connsiteX3" fmla="*/ 2199589 w 5256049"/>
              <a:gd name="connsiteY3" fmla="*/ 191647 h 3161288"/>
              <a:gd name="connsiteX4" fmla="*/ 2081081 w 5256049"/>
              <a:gd name="connsiteY4" fmla="*/ 513838 h 3161288"/>
              <a:gd name="connsiteX5" fmla="*/ 2966075 w 5256049"/>
              <a:gd name="connsiteY5" fmla="*/ 799392 h 3161288"/>
              <a:gd name="connsiteX6" fmla="*/ 3494521 w 5256049"/>
              <a:gd name="connsiteY6" fmla="*/ 427396 h 3161288"/>
              <a:gd name="connsiteX7" fmla="*/ 3673614 w 5256049"/>
              <a:gd name="connsiteY7" fmla="*/ 681967 h 3161288"/>
              <a:gd name="connsiteX8" fmla="*/ 4871496 w 5256049"/>
              <a:gd name="connsiteY8" fmla="*/ 560597 h 3161288"/>
              <a:gd name="connsiteX9" fmla="*/ 4399379 w 5256049"/>
              <a:gd name="connsiteY9" fmla="*/ 750735 h 3161288"/>
              <a:gd name="connsiteX10" fmla="*/ 5189829 w 5256049"/>
              <a:gd name="connsiteY10" fmla="*/ 941932 h 3161288"/>
              <a:gd name="connsiteX11" fmla="*/ 3107347 w 5256049"/>
              <a:gd name="connsiteY11" fmla="*/ 873564 h 3161288"/>
              <a:gd name="connsiteX12" fmla="*/ 4364394 w 5256049"/>
              <a:gd name="connsiteY12" fmla="*/ 1324752 h 3161288"/>
              <a:gd name="connsiteX13" fmla="*/ 2907485 w 5256049"/>
              <a:gd name="connsiteY13" fmla="*/ 1930464 h 3161288"/>
              <a:gd name="connsiteX14" fmla="*/ 4629811 w 5256049"/>
              <a:gd name="connsiteY14" fmla="*/ 3161288 h 3161288"/>
              <a:gd name="connsiteX15" fmla="*/ 2335181 w 5256049"/>
              <a:gd name="connsiteY15" fmla="*/ 3145388 h 3161288"/>
              <a:gd name="connsiteX16" fmla="*/ 3016112 w 5256049"/>
              <a:gd name="connsiteY16" fmla="*/ 2911962 h 3161288"/>
              <a:gd name="connsiteX17" fmla="*/ 1966694 w 5256049"/>
              <a:gd name="connsiteY17" fmla="*/ 1794299 h 3161288"/>
              <a:gd name="connsiteX18" fmla="*/ 2656301 w 5256049"/>
              <a:gd name="connsiteY18" fmla="*/ 917979 h 3161288"/>
              <a:gd name="connsiteX19" fmla="*/ 1625106 w 5256049"/>
              <a:gd name="connsiteY19" fmla="*/ 531577 h 3161288"/>
              <a:gd name="connsiteX20" fmla="*/ 1315986 w 5256049"/>
              <a:gd name="connsiteY20" fmla="*/ 740783 h 3161288"/>
              <a:gd name="connsiteX21" fmla="*/ 0 w 5256049"/>
              <a:gd name="connsiteY21" fmla="*/ 652066 h 3161288"/>
              <a:gd name="connsiteX22" fmla="*/ 1212240 w 5256049"/>
              <a:gd name="connsiteY22" fmla="*/ 514682 h 3161288"/>
              <a:gd name="connsiteX23" fmla="*/ 637046 w 5256049"/>
              <a:gd name="connsiteY23" fmla="*/ 248784 h 3161288"/>
              <a:gd name="connsiteX24" fmla="*/ 1821778 w 5256049"/>
              <a:gd name="connsiteY24" fmla="*/ 459840 h 3161288"/>
              <a:gd name="connsiteX25" fmla="*/ 2545249 w 5256049"/>
              <a:gd name="connsiteY25" fmla="*/ 0 h 3161288"/>
              <a:gd name="connsiteX0" fmla="*/ 2545249 w 6091057"/>
              <a:gd name="connsiteY0" fmla="*/ 0 h 3161288"/>
              <a:gd name="connsiteX1" fmla="*/ 2463552 w 6091057"/>
              <a:gd name="connsiteY1" fmla="*/ 225887 h 3161288"/>
              <a:gd name="connsiteX2" fmla="*/ 2937115 w 6091057"/>
              <a:gd name="connsiteY2" fmla="*/ 377507 h 3161288"/>
              <a:gd name="connsiteX3" fmla="*/ 2199589 w 6091057"/>
              <a:gd name="connsiteY3" fmla="*/ 191647 h 3161288"/>
              <a:gd name="connsiteX4" fmla="*/ 2081081 w 6091057"/>
              <a:gd name="connsiteY4" fmla="*/ 513838 h 3161288"/>
              <a:gd name="connsiteX5" fmla="*/ 2966075 w 6091057"/>
              <a:gd name="connsiteY5" fmla="*/ 799392 h 3161288"/>
              <a:gd name="connsiteX6" fmla="*/ 3494521 w 6091057"/>
              <a:gd name="connsiteY6" fmla="*/ 427396 h 3161288"/>
              <a:gd name="connsiteX7" fmla="*/ 3673614 w 6091057"/>
              <a:gd name="connsiteY7" fmla="*/ 681967 h 3161288"/>
              <a:gd name="connsiteX8" fmla="*/ 6085402 w 6091057"/>
              <a:gd name="connsiteY8" fmla="*/ 458328 h 3161288"/>
              <a:gd name="connsiteX9" fmla="*/ 4399379 w 6091057"/>
              <a:gd name="connsiteY9" fmla="*/ 750735 h 3161288"/>
              <a:gd name="connsiteX10" fmla="*/ 5189829 w 6091057"/>
              <a:gd name="connsiteY10" fmla="*/ 941932 h 3161288"/>
              <a:gd name="connsiteX11" fmla="*/ 3107347 w 6091057"/>
              <a:gd name="connsiteY11" fmla="*/ 873564 h 3161288"/>
              <a:gd name="connsiteX12" fmla="*/ 4364394 w 6091057"/>
              <a:gd name="connsiteY12" fmla="*/ 1324752 h 3161288"/>
              <a:gd name="connsiteX13" fmla="*/ 2907485 w 6091057"/>
              <a:gd name="connsiteY13" fmla="*/ 1930464 h 3161288"/>
              <a:gd name="connsiteX14" fmla="*/ 4629811 w 6091057"/>
              <a:gd name="connsiteY14" fmla="*/ 3161288 h 3161288"/>
              <a:gd name="connsiteX15" fmla="*/ 2335181 w 6091057"/>
              <a:gd name="connsiteY15" fmla="*/ 3145388 h 3161288"/>
              <a:gd name="connsiteX16" fmla="*/ 3016112 w 6091057"/>
              <a:gd name="connsiteY16" fmla="*/ 2911962 h 3161288"/>
              <a:gd name="connsiteX17" fmla="*/ 1966694 w 6091057"/>
              <a:gd name="connsiteY17" fmla="*/ 1794299 h 3161288"/>
              <a:gd name="connsiteX18" fmla="*/ 2656301 w 6091057"/>
              <a:gd name="connsiteY18" fmla="*/ 917979 h 3161288"/>
              <a:gd name="connsiteX19" fmla="*/ 1625106 w 6091057"/>
              <a:gd name="connsiteY19" fmla="*/ 531577 h 3161288"/>
              <a:gd name="connsiteX20" fmla="*/ 1315986 w 6091057"/>
              <a:gd name="connsiteY20" fmla="*/ 740783 h 3161288"/>
              <a:gd name="connsiteX21" fmla="*/ 0 w 6091057"/>
              <a:gd name="connsiteY21" fmla="*/ 652066 h 3161288"/>
              <a:gd name="connsiteX22" fmla="*/ 1212240 w 6091057"/>
              <a:gd name="connsiteY22" fmla="*/ 514682 h 3161288"/>
              <a:gd name="connsiteX23" fmla="*/ 637046 w 6091057"/>
              <a:gd name="connsiteY23" fmla="*/ 248784 h 3161288"/>
              <a:gd name="connsiteX24" fmla="*/ 1821778 w 6091057"/>
              <a:gd name="connsiteY24" fmla="*/ 459840 h 3161288"/>
              <a:gd name="connsiteX25" fmla="*/ 2545249 w 6091057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91839"/>
              <a:gd name="connsiteY0" fmla="*/ 0 h 3161288"/>
              <a:gd name="connsiteX1" fmla="*/ 2463552 w 6091839"/>
              <a:gd name="connsiteY1" fmla="*/ 225887 h 3161288"/>
              <a:gd name="connsiteX2" fmla="*/ 2937115 w 6091839"/>
              <a:gd name="connsiteY2" fmla="*/ 377507 h 3161288"/>
              <a:gd name="connsiteX3" fmla="*/ 2199589 w 6091839"/>
              <a:gd name="connsiteY3" fmla="*/ 191647 h 3161288"/>
              <a:gd name="connsiteX4" fmla="*/ 2081081 w 6091839"/>
              <a:gd name="connsiteY4" fmla="*/ 513838 h 3161288"/>
              <a:gd name="connsiteX5" fmla="*/ 2966075 w 6091839"/>
              <a:gd name="connsiteY5" fmla="*/ 799392 h 3161288"/>
              <a:gd name="connsiteX6" fmla="*/ 3494521 w 6091839"/>
              <a:gd name="connsiteY6" fmla="*/ 427396 h 3161288"/>
              <a:gd name="connsiteX7" fmla="*/ 3673614 w 6091839"/>
              <a:gd name="connsiteY7" fmla="*/ 681967 h 3161288"/>
              <a:gd name="connsiteX8" fmla="*/ 6085402 w 6091839"/>
              <a:gd name="connsiteY8" fmla="*/ 458328 h 3161288"/>
              <a:gd name="connsiteX9" fmla="*/ 4441722 w 6091839"/>
              <a:gd name="connsiteY9" fmla="*/ 710717 h 3161288"/>
              <a:gd name="connsiteX10" fmla="*/ 5189829 w 6091839"/>
              <a:gd name="connsiteY10" fmla="*/ 941932 h 3161288"/>
              <a:gd name="connsiteX11" fmla="*/ 3107347 w 6091839"/>
              <a:gd name="connsiteY11" fmla="*/ 873564 h 3161288"/>
              <a:gd name="connsiteX12" fmla="*/ 4364394 w 6091839"/>
              <a:gd name="connsiteY12" fmla="*/ 1324752 h 3161288"/>
              <a:gd name="connsiteX13" fmla="*/ 2907485 w 6091839"/>
              <a:gd name="connsiteY13" fmla="*/ 1930464 h 3161288"/>
              <a:gd name="connsiteX14" fmla="*/ 4629811 w 6091839"/>
              <a:gd name="connsiteY14" fmla="*/ 3161288 h 3161288"/>
              <a:gd name="connsiteX15" fmla="*/ 2335181 w 6091839"/>
              <a:gd name="connsiteY15" fmla="*/ 3145388 h 3161288"/>
              <a:gd name="connsiteX16" fmla="*/ 3016112 w 6091839"/>
              <a:gd name="connsiteY16" fmla="*/ 2911962 h 3161288"/>
              <a:gd name="connsiteX17" fmla="*/ 1966694 w 6091839"/>
              <a:gd name="connsiteY17" fmla="*/ 1794299 h 3161288"/>
              <a:gd name="connsiteX18" fmla="*/ 2656301 w 6091839"/>
              <a:gd name="connsiteY18" fmla="*/ 917979 h 3161288"/>
              <a:gd name="connsiteX19" fmla="*/ 1625106 w 6091839"/>
              <a:gd name="connsiteY19" fmla="*/ 531577 h 3161288"/>
              <a:gd name="connsiteX20" fmla="*/ 1315986 w 6091839"/>
              <a:gd name="connsiteY20" fmla="*/ 740783 h 3161288"/>
              <a:gd name="connsiteX21" fmla="*/ 0 w 6091839"/>
              <a:gd name="connsiteY21" fmla="*/ 652066 h 3161288"/>
              <a:gd name="connsiteX22" fmla="*/ 1212240 w 6091839"/>
              <a:gd name="connsiteY22" fmla="*/ 514682 h 3161288"/>
              <a:gd name="connsiteX23" fmla="*/ 637046 w 6091839"/>
              <a:gd name="connsiteY23" fmla="*/ 248784 h 3161288"/>
              <a:gd name="connsiteX24" fmla="*/ 1821778 w 6091839"/>
              <a:gd name="connsiteY24" fmla="*/ 459840 h 3161288"/>
              <a:gd name="connsiteX25" fmla="*/ 2545249 w 6091839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5189829 w 6086617"/>
              <a:gd name="connsiteY10" fmla="*/ 94193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86617"/>
              <a:gd name="connsiteY0" fmla="*/ 0 h 3161288"/>
              <a:gd name="connsiteX1" fmla="*/ 2463552 w 6086617"/>
              <a:gd name="connsiteY1" fmla="*/ 225887 h 3161288"/>
              <a:gd name="connsiteX2" fmla="*/ 2937115 w 6086617"/>
              <a:gd name="connsiteY2" fmla="*/ 377507 h 3161288"/>
              <a:gd name="connsiteX3" fmla="*/ 2199589 w 6086617"/>
              <a:gd name="connsiteY3" fmla="*/ 191647 h 3161288"/>
              <a:gd name="connsiteX4" fmla="*/ 2081081 w 6086617"/>
              <a:gd name="connsiteY4" fmla="*/ 513838 h 3161288"/>
              <a:gd name="connsiteX5" fmla="*/ 2966075 w 6086617"/>
              <a:gd name="connsiteY5" fmla="*/ 799392 h 3161288"/>
              <a:gd name="connsiteX6" fmla="*/ 3494521 w 6086617"/>
              <a:gd name="connsiteY6" fmla="*/ 427396 h 3161288"/>
              <a:gd name="connsiteX7" fmla="*/ 3673614 w 6086617"/>
              <a:gd name="connsiteY7" fmla="*/ 681967 h 3161288"/>
              <a:gd name="connsiteX8" fmla="*/ 6085402 w 6086617"/>
              <a:gd name="connsiteY8" fmla="*/ 458328 h 3161288"/>
              <a:gd name="connsiteX9" fmla="*/ 4032383 w 6086617"/>
              <a:gd name="connsiteY9" fmla="*/ 741842 h 3161288"/>
              <a:gd name="connsiteX10" fmla="*/ 4526416 w 6086617"/>
              <a:gd name="connsiteY10" fmla="*/ 1017522 h 3161288"/>
              <a:gd name="connsiteX11" fmla="*/ 3107347 w 6086617"/>
              <a:gd name="connsiteY11" fmla="*/ 873564 h 3161288"/>
              <a:gd name="connsiteX12" fmla="*/ 4364394 w 6086617"/>
              <a:gd name="connsiteY12" fmla="*/ 1324752 h 3161288"/>
              <a:gd name="connsiteX13" fmla="*/ 2907485 w 6086617"/>
              <a:gd name="connsiteY13" fmla="*/ 1930464 h 3161288"/>
              <a:gd name="connsiteX14" fmla="*/ 4629811 w 6086617"/>
              <a:gd name="connsiteY14" fmla="*/ 3161288 h 3161288"/>
              <a:gd name="connsiteX15" fmla="*/ 2335181 w 6086617"/>
              <a:gd name="connsiteY15" fmla="*/ 3145388 h 3161288"/>
              <a:gd name="connsiteX16" fmla="*/ 3016112 w 6086617"/>
              <a:gd name="connsiteY16" fmla="*/ 2911962 h 3161288"/>
              <a:gd name="connsiteX17" fmla="*/ 1966694 w 6086617"/>
              <a:gd name="connsiteY17" fmla="*/ 1794299 h 3161288"/>
              <a:gd name="connsiteX18" fmla="*/ 2656301 w 6086617"/>
              <a:gd name="connsiteY18" fmla="*/ 917979 h 3161288"/>
              <a:gd name="connsiteX19" fmla="*/ 1625106 w 6086617"/>
              <a:gd name="connsiteY19" fmla="*/ 531577 h 3161288"/>
              <a:gd name="connsiteX20" fmla="*/ 1315986 w 6086617"/>
              <a:gd name="connsiteY20" fmla="*/ 740783 h 3161288"/>
              <a:gd name="connsiteX21" fmla="*/ 0 w 6086617"/>
              <a:gd name="connsiteY21" fmla="*/ 652066 h 3161288"/>
              <a:gd name="connsiteX22" fmla="*/ 1212240 w 6086617"/>
              <a:gd name="connsiteY22" fmla="*/ 514682 h 3161288"/>
              <a:gd name="connsiteX23" fmla="*/ 637046 w 6086617"/>
              <a:gd name="connsiteY23" fmla="*/ 248784 h 3161288"/>
              <a:gd name="connsiteX24" fmla="*/ 1821778 w 6086617"/>
              <a:gd name="connsiteY24" fmla="*/ 459840 h 3161288"/>
              <a:gd name="connsiteX25" fmla="*/ 2545249 w 6086617"/>
              <a:gd name="connsiteY25" fmla="*/ 0 h 3161288"/>
              <a:gd name="connsiteX0" fmla="*/ 2545249 w 6090571"/>
              <a:gd name="connsiteY0" fmla="*/ 0 h 3161288"/>
              <a:gd name="connsiteX1" fmla="*/ 2463552 w 6090571"/>
              <a:gd name="connsiteY1" fmla="*/ 225887 h 3161288"/>
              <a:gd name="connsiteX2" fmla="*/ 2937115 w 6090571"/>
              <a:gd name="connsiteY2" fmla="*/ 377507 h 3161288"/>
              <a:gd name="connsiteX3" fmla="*/ 2199589 w 6090571"/>
              <a:gd name="connsiteY3" fmla="*/ 191647 h 3161288"/>
              <a:gd name="connsiteX4" fmla="*/ 2081081 w 6090571"/>
              <a:gd name="connsiteY4" fmla="*/ 513838 h 3161288"/>
              <a:gd name="connsiteX5" fmla="*/ 2966075 w 6090571"/>
              <a:gd name="connsiteY5" fmla="*/ 799392 h 3161288"/>
              <a:gd name="connsiteX6" fmla="*/ 3494521 w 6090571"/>
              <a:gd name="connsiteY6" fmla="*/ 427396 h 3161288"/>
              <a:gd name="connsiteX7" fmla="*/ 3673614 w 6090571"/>
              <a:gd name="connsiteY7" fmla="*/ 681967 h 3161288"/>
              <a:gd name="connsiteX8" fmla="*/ 6085402 w 6090571"/>
              <a:gd name="connsiteY8" fmla="*/ 458328 h 3161288"/>
              <a:gd name="connsiteX9" fmla="*/ 4371148 w 6090571"/>
              <a:gd name="connsiteY9" fmla="*/ 728503 h 3161288"/>
              <a:gd name="connsiteX10" fmla="*/ 4526416 w 6090571"/>
              <a:gd name="connsiteY10" fmla="*/ 1017522 h 3161288"/>
              <a:gd name="connsiteX11" fmla="*/ 3107347 w 6090571"/>
              <a:gd name="connsiteY11" fmla="*/ 873564 h 3161288"/>
              <a:gd name="connsiteX12" fmla="*/ 4364394 w 6090571"/>
              <a:gd name="connsiteY12" fmla="*/ 1324752 h 3161288"/>
              <a:gd name="connsiteX13" fmla="*/ 2907485 w 6090571"/>
              <a:gd name="connsiteY13" fmla="*/ 1930464 h 3161288"/>
              <a:gd name="connsiteX14" fmla="*/ 4629811 w 6090571"/>
              <a:gd name="connsiteY14" fmla="*/ 3161288 h 3161288"/>
              <a:gd name="connsiteX15" fmla="*/ 2335181 w 6090571"/>
              <a:gd name="connsiteY15" fmla="*/ 3145388 h 3161288"/>
              <a:gd name="connsiteX16" fmla="*/ 3016112 w 6090571"/>
              <a:gd name="connsiteY16" fmla="*/ 2911962 h 3161288"/>
              <a:gd name="connsiteX17" fmla="*/ 1966694 w 6090571"/>
              <a:gd name="connsiteY17" fmla="*/ 1794299 h 3161288"/>
              <a:gd name="connsiteX18" fmla="*/ 2656301 w 6090571"/>
              <a:gd name="connsiteY18" fmla="*/ 917979 h 3161288"/>
              <a:gd name="connsiteX19" fmla="*/ 1625106 w 6090571"/>
              <a:gd name="connsiteY19" fmla="*/ 531577 h 3161288"/>
              <a:gd name="connsiteX20" fmla="*/ 1315986 w 6090571"/>
              <a:gd name="connsiteY20" fmla="*/ 740783 h 3161288"/>
              <a:gd name="connsiteX21" fmla="*/ 0 w 6090571"/>
              <a:gd name="connsiteY21" fmla="*/ 652066 h 3161288"/>
              <a:gd name="connsiteX22" fmla="*/ 1212240 w 6090571"/>
              <a:gd name="connsiteY22" fmla="*/ 514682 h 3161288"/>
              <a:gd name="connsiteX23" fmla="*/ 637046 w 6090571"/>
              <a:gd name="connsiteY23" fmla="*/ 248784 h 3161288"/>
              <a:gd name="connsiteX24" fmla="*/ 1821778 w 6090571"/>
              <a:gd name="connsiteY24" fmla="*/ 459840 h 3161288"/>
              <a:gd name="connsiteX25" fmla="*/ 2545249 w 6090571"/>
              <a:gd name="connsiteY25" fmla="*/ 0 h 3161288"/>
              <a:gd name="connsiteX0" fmla="*/ 2545249 w 6088247"/>
              <a:gd name="connsiteY0" fmla="*/ 0 h 3161288"/>
              <a:gd name="connsiteX1" fmla="*/ 2463552 w 6088247"/>
              <a:gd name="connsiteY1" fmla="*/ 225887 h 3161288"/>
              <a:gd name="connsiteX2" fmla="*/ 2937115 w 6088247"/>
              <a:gd name="connsiteY2" fmla="*/ 377507 h 3161288"/>
              <a:gd name="connsiteX3" fmla="*/ 2199589 w 6088247"/>
              <a:gd name="connsiteY3" fmla="*/ 191647 h 3161288"/>
              <a:gd name="connsiteX4" fmla="*/ 2081081 w 6088247"/>
              <a:gd name="connsiteY4" fmla="*/ 513838 h 3161288"/>
              <a:gd name="connsiteX5" fmla="*/ 2966075 w 6088247"/>
              <a:gd name="connsiteY5" fmla="*/ 799392 h 3161288"/>
              <a:gd name="connsiteX6" fmla="*/ 3494521 w 6088247"/>
              <a:gd name="connsiteY6" fmla="*/ 427396 h 3161288"/>
              <a:gd name="connsiteX7" fmla="*/ 3673614 w 6088247"/>
              <a:gd name="connsiteY7" fmla="*/ 681967 h 3161288"/>
              <a:gd name="connsiteX8" fmla="*/ 6085402 w 6088247"/>
              <a:gd name="connsiteY8" fmla="*/ 458328 h 3161288"/>
              <a:gd name="connsiteX9" fmla="*/ 4371148 w 6088247"/>
              <a:gd name="connsiteY9" fmla="*/ 728503 h 3161288"/>
              <a:gd name="connsiteX10" fmla="*/ 4526416 w 6088247"/>
              <a:gd name="connsiteY10" fmla="*/ 1017522 h 3161288"/>
              <a:gd name="connsiteX11" fmla="*/ 3107347 w 6088247"/>
              <a:gd name="connsiteY11" fmla="*/ 873564 h 3161288"/>
              <a:gd name="connsiteX12" fmla="*/ 4364394 w 6088247"/>
              <a:gd name="connsiteY12" fmla="*/ 1324752 h 3161288"/>
              <a:gd name="connsiteX13" fmla="*/ 2907485 w 6088247"/>
              <a:gd name="connsiteY13" fmla="*/ 1930464 h 3161288"/>
              <a:gd name="connsiteX14" fmla="*/ 4629811 w 6088247"/>
              <a:gd name="connsiteY14" fmla="*/ 3161288 h 3161288"/>
              <a:gd name="connsiteX15" fmla="*/ 2335181 w 6088247"/>
              <a:gd name="connsiteY15" fmla="*/ 3145388 h 3161288"/>
              <a:gd name="connsiteX16" fmla="*/ 3016112 w 6088247"/>
              <a:gd name="connsiteY16" fmla="*/ 2911962 h 3161288"/>
              <a:gd name="connsiteX17" fmla="*/ 1966694 w 6088247"/>
              <a:gd name="connsiteY17" fmla="*/ 1794299 h 3161288"/>
              <a:gd name="connsiteX18" fmla="*/ 2656301 w 6088247"/>
              <a:gd name="connsiteY18" fmla="*/ 917979 h 3161288"/>
              <a:gd name="connsiteX19" fmla="*/ 1625106 w 6088247"/>
              <a:gd name="connsiteY19" fmla="*/ 531577 h 3161288"/>
              <a:gd name="connsiteX20" fmla="*/ 1315986 w 6088247"/>
              <a:gd name="connsiteY20" fmla="*/ 740783 h 3161288"/>
              <a:gd name="connsiteX21" fmla="*/ 0 w 6088247"/>
              <a:gd name="connsiteY21" fmla="*/ 652066 h 3161288"/>
              <a:gd name="connsiteX22" fmla="*/ 1212240 w 6088247"/>
              <a:gd name="connsiteY22" fmla="*/ 514682 h 3161288"/>
              <a:gd name="connsiteX23" fmla="*/ 637046 w 6088247"/>
              <a:gd name="connsiteY23" fmla="*/ 248784 h 3161288"/>
              <a:gd name="connsiteX24" fmla="*/ 1821778 w 6088247"/>
              <a:gd name="connsiteY24" fmla="*/ 459840 h 3161288"/>
              <a:gd name="connsiteX25" fmla="*/ 2545249 w 6088247"/>
              <a:gd name="connsiteY25" fmla="*/ 0 h 3161288"/>
              <a:gd name="connsiteX0" fmla="*/ 2545249 w 6089957"/>
              <a:gd name="connsiteY0" fmla="*/ 0 h 3161288"/>
              <a:gd name="connsiteX1" fmla="*/ 2463552 w 6089957"/>
              <a:gd name="connsiteY1" fmla="*/ 225887 h 3161288"/>
              <a:gd name="connsiteX2" fmla="*/ 2937115 w 6089957"/>
              <a:gd name="connsiteY2" fmla="*/ 377507 h 3161288"/>
              <a:gd name="connsiteX3" fmla="*/ 2199589 w 6089957"/>
              <a:gd name="connsiteY3" fmla="*/ 191647 h 3161288"/>
              <a:gd name="connsiteX4" fmla="*/ 2081081 w 6089957"/>
              <a:gd name="connsiteY4" fmla="*/ 513838 h 3161288"/>
              <a:gd name="connsiteX5" fmla="*/ 2966075 w 6089957"/>
              <a:gd name="connsiteY5" fmla="*/ 799392 h 3161288"/>
              <a:gd name="connsiteX6" fmla="*/ 3494521 w 6089957"/>
              <a:gd name="connsiteY6" fmla="*/ 427396 h 3161288"/>
              <a:gd name="connsiteX7" fmla="*/ 3673614 w 6089957"/>
              <a:gd name="connsiteY7" fmla="*/ 681967 h 3161288"/>
              <a:gd name="connsiteX8" fmla="*/ 6085402 w 6089957"/>
              <a:gd name="connsiteY8" fmla="*/ 458328 h 3161288"/>
              <a:gd name="connsiteX9" fmla="*/ 4540530 w 6089957"/>
              <a:gd name="connsiteY9" fmla="*/ 768522 h 3161288"/>
              <a:gd name="connsiteX10" fmla="*/ 4526416 w 6089957"/>
              <a:gd name="connsiteY10" fmla="*/ 1017522 h 3161288"/>
              <a:gd name="connsiteX11" fmla="*/ 3107347 w 6089957"/>
              <a:gd name="connsiteY11" fmla="*/ 873564 h 3161288"/>
              <a:gd name="connsiteX12" fmla="*/ 4364394 w 6089957"/>
              <a:gd name="connsiteY12" fmla="*/ 1324752 h 3161288"/>
              <a:gd name="connsiteX13" fmla="*/ 2907485 w 6089957"/>
              <a:gd name="connsiteY13" fmla="*/ 1930464 h 3161288"/>
              <a:gd name="connsiteX14" fmla="*/ 4629811 w 6089957"/>
              <a:gd name="connsiteY14" fmla="*/ 3161288 h 3161288"/>
              <a:gd name="connsiteX15" fmla="*/ 2335181 w 6089957"/>
              <a:gd name="connsiteY15" fmla="*/ 3145388 h 3161288"/>
              <a:gd name="connsiteX16" fmla="*/ 3016112 w 6089957"/>
              <a:gd name="connsiteY16" fmla="*/ 2911962 h 3161288"/>
              <a:gd name="connsiteX17" fmla="*/ 1966694 w 6089957"/>
              <a:gd name="connsiteY17" fmla="*/ 1794299 h 3161288"/>
              <a:gd name="connsiteX18" fmla="*/ 2656301 w 6089957"/>
              <a:gd name="connsiteY18" fmla="*/ 917979 h 3161288"/>
              <a:gd name="connsiteX19" fmla="*/ 1625106 w 6089957"/>
              <a:gd name="connsiteY19" fmla="*/ 531577 h 3161288"/>
              <a:gd name="connsiteX20" fmla="*/ 1315986 w 6089957"/>
              <a:gd name="connsiteY20" fmla="*/ 740783 h 3161288"/>
              <a:gd name="connsiteX21" fmla="*/ 0 w 6089957"/>
              <a:gd name="connsiteY21" fmla="*/ 652066 h 3161288"/>
              <a:gd name="connsiteX22" fmla="*/ 1212240 w 6089957"/>
              <a:gd name="connsiteY22" fmla="*/ 514682 h 3161288"/>
              <a:gd name="connsiteX23" fmla="*/ 637046 w 6089957"/>
              <a:gd name="connsiteY23" fmla="*/ 248784 h 3161288"/>
              <a:gd name="connsiteX24" fmla="*/ 1821778 w 6089957"/>
              <a:gd name="connsiteY24" fmla="*/ 459840 h 3161288"/>
              <a:gd name="connsiteX25" fmla="*/ 2545249 w 6089957"/>
              <a:gd name="connsiteY25" fmla="*/ 0 h 3161288"/>
              <a:gd name="connsiteX0" fmla="*/ 2545249 w 6089696"/>
              <a:gd name="connsiteY0" fmla="*/ 0 h 3161288"/>
              <a:gd name="connsiteX1" fmla="*/ 2463552 w 6089696"/>
              <a:gd name="connsiteY1" fmla="*/ 225887 h 3161288"/>
              <a:gd name="connsiteX2" fmla="*/ 2937115 w 6089696"/>
              <a:gd name="connsiteY2" fmla="*/ 377507 h 3161288"/>
              <a:gd name="connsiteX3" fmla="*/ 2199589 w 6089696"/>
              <a:gd name="connsiteY3" fmla="*/ 191647 h 3161288"/>
              <a:gd name="connsiteX4" fmla="*/ 2081081 w 6089696"/>
              <a:gd name="connsiteY4" fmla="*/ 513838 h 3161288"/>
              <a:gd name="connsiteX5" fmla="*/ 2966075 w 6089696"/>
              <a:gd name="connsiteY5" fmla="*/ 799392 h 3161288"/>
              <a:gd name="connsiteX6" fmla="*/ 3494521 w 6089696"/>
              <a:gd name="connsiteY6" fmla="*/ 427396 h 3161288"/>
              <a:gd name="connsiteX7" fmla="*/ 3673614 w 6089696"/>
              <a:gd name="connsiteY7" fmla="*/ 681967 h 3161288"/>
              <a:gd name="connsiteX8" fmla="*/ 6085402 w 6089696"/>
              <a:gd name="connsiteY8" fmla="*/ 458328 h 3161288"/>
              <a:gd name="connsiteX9" fmla="*/ 4540530 w 6089696"/>
              <a:gd name="connsiteY9" fmla="*/ 768522 h 3161288"/>
              <a:gd name="connsiteX10" fmla="*/ 4526416 w 6089696"/>
              <a:gd name="connsiteY10" fmla="*/ 1017522 h 3161288"/>
              <a:gd name="connsiteX11" fmla="*/ 3107347 w 6089696"/>
              <a:gd name="connsiteY11" fmla="*/ 873564 h 3161288"/>
              <a:gd name="connsiteX12" fmla="*/ 4364394 w 6089696"/>
              <a:gd name="connsiteY12" fmla="*/ 1324752 h 3161288"/>
              <a:gd name="connsiteX13" fmla="*/ 2907485 w 6089696"/>
              <a:gd name="connsiteY13" fmla="*/ 1930464 h 3161288"/>
              <a:gd name="connsiteX14" fmla="*/ 4629811 w 6089696"/>
              <a:gd name="connsiteY14" fmla="*/ 3161288 h 3161288"/>
              <a:gd name="connsiteX15" fmla="*/ 2335181 w 6089696"/>
              <a:gd name="connsiteY15" fmla="*/ 3145388 h 3161288"/>
              <a:gd name="connsiteX16" fmla="*/ 3016112 w 6089696"/>
              <a:gd name="connsiteY16" fmla="*/ 2911962 h 3161288"/>
              <a:gd name="connsiteX17" fmla="*/ 1966694 w 6089696"/>
              <a:gd name="connsiteY17" fmla="*/ 1794299 h 3161288"/>
              <a:gd name="connsiteX18" fmla="*/ 2656301 w 6089696"/>
              <a:gd name="connsiteY18" fmla="*/ 917979 h 3161288"/>
              <a:gd name="connsiteX19" fmla="*/ 1625106 w 6089696"/>
              <a:gd name="connsiteY19" fmla="*/ 531577 h 3161288"/>
              <a:gd name="connsiteX20" fmla="*/ 1315986 w 6089696"/>
              <a:gd name="connsiteY20" fmla="*/ 740783 h 3161288"/>
              <a:gd name="connsiteX21" fmla="*/ 0 w 6089696"/>
              <a:gd name="connsiteY21" fmla="*/ 652066 h 3161288"/>
              <a:gd name="connsiteX22" fmla="*/ 1212240 w 6089696"/>
              <a:gd name="connsiteY22" fmla="*/ 514682 h 3161288"/>
              <a:gd name="connsiteX23" fmla="*/ 637046 w 6089696"/>
              <a:gd name="connsiteY23" fmla="*/ 248784 h 3161288"/>
              <a:gd name="connsiteX24" fmla="*/ 1821778 w 6089696"/>
              <a:gd name="connsiteY24" fmla="*/ 459840 h 3161288"/>
              <a:gd name="connsiteX25" fmla="*/ 2545249 w 6089696"/>
              <a:gd name="connsiteY25" fmla="*/ 0 h 3161288"/>
              <a:gd name="connsiteX0" fmla="*/ 2545249 w 6091957"/>
              <a:gd name="connsiteY0" fmla="*/ 0 h 3161288"/>
              <a:gd name="connsiteX1" fmla="*/ 2463552 w 6091957"/>
              <a:gd name="connsiteY1" fmla="*/ 225887 h 3161288"/>
              <a:gd name="connsiteX2" fmla="*/ 2937115 w 6091957"/>
              <a:gd name="connsiteY2" fmla="*/ 377507 h 3161288"/>
              <a:gd name="connsiteX3" fmla="*/ 2199589 w 6091957"/>
              <a:gd name="connsiteY3" fmla="*/ 191647 h 3161288"/>
              <a:gd name="connsiteX4" fmla="*/ 2081081 w 6091957"/>
              <a:gd name="connsiteY4" fmla="*/ 513838 h 3161288"/>
              <a:gd name="connsiteX5" fmla="*/ 2966075 w 6091957"/>
              <a:gd name="connsiteY5" fmla="*/ 799392 h 3161288"/>
              <a:gd name="connsiteX6" fmla="*/ 3494521 w 6091957"/>
              <a:gd name="connsiteY6" fmla="*/ 427396 h 3161288"/>
              <a:gd name="connsiteX7" fmla="*/ 3673614 w 6091957"/>
              <a:gd name="connsiteY7" fmla="*/ 681967 h 3161288"/>
              <a:gd name="connsiteX8" fmla="*/ 6085402 w 6091957"/>
              <a:gd name="connsiteY8" fmla="*/ 458328 h 3161288"/>
              <a:gd name="connsiteX9" fmla="*/ 4540530 w 6091957"/>
              <a:gd name="connsiteY9" fmla="*/ 768522 h 3161288"/>
              <a:gd name="connsiteX10" fmla="*/ 4526416 w 6091957"/>
              <a:gd name="connsiteY10" fmla="*/ 1017522 h 3161288"/>
              <a:gd name="connsiteX11" fmla="*/ 3107347 w 6091957"/>
              <a:gd name="connsiteY11" fmla="*/ 873564 h 3161288"/>
              <a:gd name="connsiteX12" fmla="*/ 4364394 w 6091957"/>
              <a:gd name="connsiteY12" fmla="*/ 1324752 h 3161288"/>
              <a:gd name="connsiteX13" fmla="*/ 2907485 w 6091957"/>
              <a:gd name="connsiteY13" fmla="*/ 1930464 h 3161288"/>
              <a:gd name="connsiteX14" fmla="*/ 4629811 w 6091957"/>
              <a:gd name="connsiteY14" fmla="*/ 3161288 h 3161288"/>
              <a:gd name="connsiteX15" fmla="*/ 2335181 w 6091957"/>
              <a:gd name="connsiteY15" fmla="*/ 3145388 h 3161288"/>
              <a:gd name="connsiteX16" fmla="*/ 3016112 w 6091957"/>
              <a:gd name="connsiteY16" fmla="*/ 2911962 h 3161288"/>
              <a:gd name="connsiteX17" fmla="*/ 1966694 w 6091957"/>
              <a:gd name="connsiteY17" fmla="*/ 1794299 h 3161288"/>
              <a:gd name="connsiteX18" fmla="*/ 2656301 w 6091957"/>
              <a:gd name="connsiteY18" fmla="*/ 917979 h 3161288"/>
              <a:gd name="connsiteX19" fmla="*/ 1625106 w 6091957"/>
              <a:gd name="connsiteY19" fmla="*/ 531577 h 3161288"/>
              <a:gd name="connsiteX20" fmla="*/ 1315986 w 6091957"/>
              <a:gd name="connsiteY20" fmla="*/ 740783 h 3161288"/>
              <a:gd name="connsiteX21" fmla="*/ 0 w 6091957"/>
              <a:gd name="connsiteY21" fmla="*/ 652066 h 3161288"/>
              <a:gd name="connsiteX22" fmla="*/ 1212240 w 6091957"/>
              <a:gd name="connsiteY22" fmla="*/ 514682 h 3161288"/>
              <a:gd name="connsiteX23" fmla="*/ 637046 w 6091957"/>
              <a:gd name="connsiteY23" fmla="*/ 248784 h 3161288"/>
              <a:gd name="connsiteX24" fmla="*/ 1821778 w 6091957"/>
              <a:gd name="connsiteY24" fmla="*/ 459840 h 3161288"/>
              <a:gd name="connsiteX25" fmla="*/ 2545249 w 6091957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085401"/>
              <a:gd name="connsiteY0" fmla="*/ 0 h 3161288"/>
              <a:gd name="connsiteX1" fmla="*/ 2463552 w 6085401"/>
              <a:gd name="connsiteY1" fmla="*/ 225887 h 3161288"/>
              <a:gd name="connsiteX2" fmla="*/ 2937115 w 6085401"/>
              <a:gd name="connsiteY2" fmla="*/ 377507 h 3161288"/>
              <a:gd name="connsiteX3" fmla="*/ 2199589 w 6085401"/>
              <a:gd name="connsiteY3" fmla="*/ 191647 h 3161288"/>
              <a:gd name="connsiteX4" fmla="*/ 2081081 w 6085401"/>
              <a:gd name="connsiteY4" fmla="*/ 513838 h 3161288"/>
              <a:gd name="connsiteX5" fmla="*/ 2966075 w 6085401"/>
              <a:gd name="connsiteY5" fmla="*/ 799392 h 3161288"/>
              <a:gd name="connsiteX6" fmla="*/ 3494521 w 6085401"/>
              <a:gd name="connsiteY6" fmla="*/ 427396 h 3161288"/>
              <a:gd name="connsiteX7" fmla="*/ 3673614 w 6085401"/>
              <a:gd name="connsiteY7" fmla="*/ 681967 h 3161288"/>
              <a:gd name="connsiteX8" fmla="*/ 6085402 w 6085401"/>
              <a:gd name="connsiteY8" fmla="*/ 458328 h 3161288"/>
              <a:gd name="connsiteX9" fmla="*/ 4540530 w 6085401"/>
              <a:gd name="connsiteY9" fmla="*/ 768522 h 3161288"/>
              <a:gd name="connsiteX10" fmla="*/ 4526416 w 6085401"/>
              <a:gd name="connsiteY10" fmla="*/ 1017522 h 3161288"/>
              <a:gd name="connsiteX11" fmla="*/ 3107347 w 6085401"/>
              <a:gd name="connsiteY11" fmla="*/ 873564 h 3161288"/>
              <a:gd name="connsiteX12" fmla="*/ 4364394 w 6085401"/>
              <a:gd name="connsiteY12" fmla="*/ 1324752 h 3161288"/>
              <a:gd name="connsiteX13" fmla="*/ 2907485 w 6085401"/>
              <a:gd name="connsiteY13" fmla="*/ 1930464 h 3161288"/>
              <a:gd name="connsiteX14" fmla="*/ 4629811 w 6085401"/>
              <a:gd name="connsiteY14" fmla="*/ 3161288 h 3161288"/>
              <a:gd name="connsiteX15" fmla="*/ 2335181 w 6085401"/>
              <a:gd name="connsiteY15" fmla="*/ 3145388 h 3161288"/>
              <a:gd name="connsiteX16" fmla="*/ 3016112 w 6085401"/>
              <a:gd name="connsiteY16" fmla="*/ 2911962 h 3161288"/>
              <a:gd name="connsiteX17" fmla="*/ 1966694 w 6085401"/>
              <a:gd name="connsiteY17" fmla="*/ 1794299 h 3161288"/>
              <a:gd name="connsiteX18" fmla="*/ 2656301 w 6085401"/>
              <a:gd name="connsiteY18" fmla="*/ 917979 h 3161288"/>
              <a:gd name="connsiteX19" fmla="*/ 1625106 w 6085401"/>
              <a:gd name="connsiteY19" fmla="*/ 531577 h 3161288"/>
              <a:gd name="connsiteX20" fmla="*/ 1315986 w 6085401"/>
              <a:gd name="connsiteY20" fmla="*/ 740783 h 3161288"/>
              <a:gd name="connsiteX21" fmla="*/ 0 w 6085401"/>
              <a:gd name="connsiteY21" fmla="*/ 652066 h 3161288"/>
              <a:gd name="connsiteX22" fmla="*/ 1212240 w 6085401"/>
              <a:gd name="connsiteY22" fmla="*/ 514682 h 3161288"/>
              <a:gd name="connsiteX23" fmla="*/ 637046 w 6085401"/>
              <a:gd name="connsiteY23" fmla="*/ 248784 h 3161288"/>
              <a:gd name="connsiteX24" fmla="*/ 1821778 w 6085401"/>
              <a:gd name="connsiteY24" fmla="*/ 459840 h 3161288"/>
              <a:gd name="connsiteX25" fmla="*/ 2545249 w 6085401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540530 w 6438282"/>
              <a:gd name="connsiteY9" fmla="*/ 768522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4907524 w 6438282"/>
              <a:gd name="connsiteY9" fmla="*/ 786308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438282"/>
              <a:gd name="connsiteY0" fmla="*/ 0 h 3161288"/>
              <a:gd name="connsiteX1" fmla="*/ 2463552 w 6438282"/>
              <a:gd name="connsiteY1" fmla="*/ 225887 h 3161288"/>
              <a:gd name="connsiteX2" fmla="*/ 2937115 w 6438282"/>
              <a:gd name="connsiteY2" fmla="*/ 377507 h 3161288"/>
              <a:gd name="connsiteX3" fmla="*/ 2199589 w 6438282"/>
              <a:gd name="connsiteY3" fmla="*/ 191647 h 3161288"/>
              <a:gd name="connsiteX4" fmla="*/ 2081081 w 6438282"/>
              <a:gd name="connsiteY4" fmla="*/ 513838 h 3161288"/>
              <a:gd name="connsiteX5" fmla="*/ 2966075 w 6438282"/>
              <a:gd name="connsiteY5" fmla="*/ 799392 h 3161288"/>
              <a:gd name="connsiteX6" fmla="*/ 3494521 w 6438282"/>
              <a:gd name="connsiteY6" fmla="*/ 427396 h 3161288"/>
              <a:gd name="connsiteX7" fmla="*/ 3673614 w 6438282"/>
              <a:gd name="connsiteY7" fmla="*/ 681967 h 3161288"/>
              <a:gd name="connsiteX8" fmla="*/ 6438282 w 6438282"/>
              <a:gd name="connsiteY8" fmla="*/ 485007 h 3161288"/>
              <a:gd name="connsiteX9" fmla="*/ 5048676 w 6438282"/>
              <a:gd name="connsiteY9" fmla="*/ 732950 h 3161288"/>
              <a:gd name="connsiteX10" fmla="*/ 4526416 w 6438282"/>
              <a:gd name="connsiteY10" fmla="*/ 1017522 h 3161288"/>
              <a:gd name="connsiteX11" fmla="*/ 3107347 w 6438282"/>
              <a:gd name="connsiteY11" fmla="*/ 873564 h 3161288"/>
              <a:gd name="connsiteX12" fmla="*/ 4364394 w 6438282"/>
              <a:gd name="connsiteY12" fmla="*/ 1324752 h 3161288"/>
              <a:gd name="connsiteX13" fmla="*/ 2907485 w 6438282"/>
              <a:gd name="connsiteY13" fmla="*/ 1930464 h 3161288"/>
              <a:gd name="connsiteX14" fmla="*/ 4629811 w 6438282"/>
              <a:gd name="connsiteY14" fmla="*/ 3161288 h 3161288"/>
              <a:gd name="connsiteX15" fmla="*/ 2335181 w 6438282"/>
              <a:gd name="connsiteY15" fmla="*/ 3145388 h 3161288"/>
              <a:gd name="connsiteX16" fmla="*/ 3016112 w 6438282"/>
              <a:gd name="connsiteY16" fmla="*/ 2911962 h 3161288"/>
              <a:gd name="connsiteX17" fmla="*/ 1966694 w 6438282"/>
              <a:gd name="connsiteY17" fmla="*/ 1794299 h 3161288"/>
              <a:gd name="connsiteX18" fmla="*/ 2656301 w 6438282"/>
              <a:gd name="connsiteY18" fmla="*/ 917979 h 3161288"/>
              <a:gd name="connsiteX19" fmla="*/ 1625106 w 6438282"/>
              <a:gd name="connsiteY19" fmla="*/ 531577 h 3161288"/>
              <a:gd name="connsiteX20" fmla="*/ 1315986 w 6438282"/>
              <a:gd name="connsiteY20" fmla="*/ 740783 h 3161288"/>
              <a:gd name="connsiteX21" fmla="*/ 0 w 6438282"/>
              <a:gd name="connsiteY21" fmla="*/ 652066 h 3161288"/>
              <a:gd name="connsiteX22" fmla="*/ 1212240 w 6438282"/>
              <a:gd name="connsiteY22" fmla="*/ 514682 h 3161288"/>
              <a:gd name="connsiteX23" fmla="*/ 637046 w 6438282"/>
              <a:gd name="connsiteY23" fmla="*/ 248784 h 3161288"/>
              <a:gd name="connsiteX24" fmla="*/ 1821778 w 6438282"/>
              <a:gd name="connsiteY24" fmla="*/ 459840 h 3161288"/>
              <a:gd name="connsiteX25" fmla="*/ 2545249 w 6438282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5048676 w 6254783"/>
              <a:gd name="connsiteY9" fmla="*/ 732950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673614 w 6254783"/>
              <a:gd name="connsiteY7" fmla="*/ 681967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921640 w 6254783"/>
              <a:gd name="connsiteY9" fmla="*/ 759629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526416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4173537 w 6254783"/>
              <a:gd name="connsiteY10" fmla="*/ 1017522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794602 w 6254783"/>
              <a:gd name="connsiteY9" fmla="*/ 826326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879293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3927689 w 6254783"/>
              <a:gd name="connsiteY7" fmla="*/ 673074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667567 w 6254783"/>
              <a:gd name="connsiteY9" fmla="*/ 81743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69955 w 6254783"/>
              <a:gd name="connsiteY9" fmla="*/ 804093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05350 w 6254783"/>
              <a:gd name="connsiteY10" fmla="*/ 1039755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107347 w 6254783"/>
              <a:gd name="connsiteY11" fmla="*/ 873564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94521 w 6254783"/>
              <a:gd name="connsiteY6" fmla="*/ 427396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427611 w 6254783"/>
              <a:gd name="connsiteY9" fmla="*/ 772968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308800 w 6254783"/>
              <a:gd name="connsiteY7" fmla="*/ 655288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4102963 w 6254783"/>
              <a:gd name="connsiteY9" fmla="*/ 790754 h 3161288"/>
              <a:gd name="connsiteX10" fmla="*/ 3975928 w 6254783"/>
              <a:gd name="connsiteY10" fmla="*/ 973057 h 3161288"/>
              <a:gd name="connsiteX11" fmla="*/ 3065002 w 6254783"/>
              <a:gd name="connsiteY11" fmla="*/ 900243 h 3161288"/>
              <a:gd name="connsiteX12" fmla="*/ 4364394 w 6254783"/>
              <a:gd name="connsiteY12" fmla="*/ 1324752 h 3161288"/>
              <a:gd name="connsiteX13" fmla="*/ 2907485 w 6254783"/>
              <a:gd name="connsiteY13" fmla="*/ 1930464 h 3161288"/>
              <a:gd name="connsiteX14" fmla="*/ 4629811 w 6254783"/>
              <a:gd name="connsiteY14" fmla="*/ 3161288 h 3161288"/>
              <a:gd name="connsiteX15" fmla="*/ 2335181 w 6254783"/>
              <a:gd name="connsiteY15" fmla="*/ 3145388 h 3161288"/>
              <a:gd name="connsiteX16" fmla="*/ 3016112 w 6254783"/>
              <a:gd name="connsiteY16" fmla="*/ 2911962 h 3161288"/>
              <a:gd name="connsiteX17" fmla="*/ 1966694 w 6254783"/>
              <a:gd name="connsiteY17" fmla="*/ 1794299 h 3161288"/>
              <a:gd name="connsiteX18" fmla="*/ 2656301 w 6254783"/>
              <a:gd name="connsiteY18" fmla="*/ 917979 h 3161288"/>
              <a:gd name="connsiteX19" fmla="*/ 1625106 w 6254783"/>
              <a:gd name="connsiteY19" fmla="*/ 531577 h 3161288"/>
              <a:gd name="connsiteX20" fmla="*/ 1315986 w 6254783"/>
              <a:gd name="connsiteY20" fmla="*/ 740783 h 3161288"/>
              <a:gd name="connsiteX21" fmla="*/ 0 w 6254783"/>
              <a:gd name="connsiteY21" fmla="*/ 652066 h 3161288"/>
              <a:gd name="connsiteX22" fmla="*/ 1212240 w 6254783"/>
              <a:gd name="connsiteY22" fmla="*/ 514682 h 3161288"/>
              <a:gd name="connsiteX23" fmla="*/ 637046 w 6254783"/>
              <a:gd name="connsiteY23" fmla="*/ 248784 h 3161288"/>
              <a:gd name="connsiteX24" fmla="*/ 1821778 w 6254783"/>
              <a:gd name="connsiteY24" fmla="*/ 459840 h 3161288"/>
              <a:gd name="connsiteX25" fmla="*/ 2545249 w 6254783"/>
              <a:gd name="connsiteY25" fmla="*/ 0 h 3161288"/>
              <a:gd name="connsiteX0" fmla="*/ 2545249 w 6269848"/>
              <a:gd name="connsiteY0" fmla="*/ 0 h 3161288"/>
              <a:gd name="connsiteX1" fmla="*/ 2463552 w 6269848"/>
              <a:gd name="connsiteY1" fmla="*/ 225887 h 3161288"/>
              <a:gd name="connsiteX2" fmla="*/ 2937115 w 6269848"/>
              <a:gd name="connsiteY2" fmla="*/ 377507 h 3161288"/>
              <a:gd name="connsiteX3" fmla="*/ 2199589 w 6269848"/>
              <a:gd name="connsiteY3" fmla="*/ 191647 h 3161288"/>
              <a:gd name="connsiteX4" fmla="*/ 2081081 w 6269848"/>
              <a:gd name="connsiteY4" fmla="*/ 513838 h 3161288"/>
              <a:gd name="connsiteX5" fmla="*/ 2966075 w 6269848"/>
              <a:gd name="connsiteY5" fmla="*/ 799392 h 3161288"/>
              <a:gd name="connsiteX6" fmla="*/ 3452174 w 6269848"/>
              <a:gd name="connsiteY6" fmla="*/ 467414 h 3161288"/>
              <a:gd name="connsiteX7" fmla="*/ 4195879 w 6269848"/>
              <a:gd name="connsiteY7" fmla="*/ 646395 h 3161288"/>
              <a:gd name="connsiteX8" fmla="*/ 6254783 w 6269848"/>
              <a:gd name="connsiteY8" fmla="*/ 520578 h 3161288"/>
              <a:gd name="connsiteX9" fmla="*/ 5076903 w 6269848"/>
              <a:gd name="connsiteY9" fmla="*/ 479500 h 3161288"/>
              <a:gd name="connsiteX10" fmla="*/ 4102963 w 6269848"/>
              <a:gd name="connsiteY10" fmla="*/ 790754 h 3161288"/>
              <a:gd name="connsiteX11" fmla="*/ 3975928 w 6269848"/>
              <a:gd name="connsiteY11" fmla="*/ 973057 h 3161288"/>
              <a:gd name="connsiteX12" fmla="*/ 3065002 w 6269848"/>
              <a:gd name="connsiteY12" fmla="*/ 900243 h 3161288"/>
              <a:gd name="connsiteX13" fmla="*/ 4364394 w 6269848"/>
              <a:gd name="connsiteY13" fmla="*/ 1324752 h 3161288"/>
              <a:gd name="connsiteX14" fmla="*/ 2907485 w 6269848"/>
              <a:gd name="connsiteY14" fmla="*/ 1930464 h 3161288"/>
              <a:gd name="connsiteX15" fmla="*/ 4629811 w 6269848"/>
              <a:gd name="connsiteY15" fmla="*/ 3161288 h 3161288"/>
              <a:gd name="connsiteX16" fmla="*/ 2335181 w 6269848"/>
              <a:gd name="connsiteY16" fmla="*/ 3145388 h 3161288"/>
              <a:gd name="connsiteX17" fmla="*/ 3016112 w 6269848"/>
              <a:gd name="connsiteY17" fmla="*/ 2911962 h 3161288"/>
              <a:gd name="connsiteX18" fmla="*/ 1966694 w 6269848"/>
              <a:gd name="connsiteY18" fmla="*/ 1794299 h 3161288"/>
              <a:gd name="connsiteX19" fmla="*/ 2656301 w 6269848"/>
              <a:gd name="connsiteY19" fmla="*/ 917979 h 3161288"/>
              <a:gd name="connsiteX20" fmla="*/ 1625106 w 6269848"/>
              <a:gd name="connsiteY20" fmla="*/ 531577 h 3161288"/>
              <a:gd name="connsiteX21" fmla="*/ 1315986 w 6269848"/>
              <a:gd name="connsiteY21" fmla="*/ 740783 h 3161288"/>
              <a:gd name="connsiteX22" fmla="*/ 0 w 6269848"/>
              <a:gd name="connsiteY22" fmla="*/ 652066 h 3161288"/>
              <a:gd name="connsiteX23" fmla="*/ 1212240 w 6269848"/>
              <a:gd name="connsiteY23" fmla="*/ 514682 h 3161288"/>
              <a:gd name="connsiteX24" fmla="*/ 637046 w 6269848"/>
              <a:gd name="connsiteY24" fmla="*/ 248784 h 3161288"/>
              <a:gd name="connsiteX25" fmla="*/ 1821778 w 6269848"/>
              <a:gd name="connsiteY25" fmla="*/ 459840 h 3161288"/>
              <a:gd name="connsiteX26" fmla="*/ 2545249 w 6269848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72364"/>
              <a:gd name="connsiteY0" fmla="*/ 0 h 3161288"/>
              <a:gd name="connsiteX1" fmla="*/ 2463552 w 6272364"/>
              <a:gd name="connsiteY1" fmla="*/ 225887 h 3161288"/>
              <a:gd name="connsiteX2" fmla="*/ 2937115 w 6272364"/>
              <a:gd name="connsiteY2" fmla="*/ 377507 h 3161288"/>
              <a:gd name="connsiteX3" fmla="*/ 2199589 w 6272364"/>
              <a:gd name="connsiteY3" fmla="*/ 191647 h 3161288"/>
              <a:gd name="connsiteX4" fmla="*/ 2081081 w 6272364"/>
              <a:gd name="connsiteY4" fmla="*/ 513838 h 3161288"/>
              <a:gd name="connsiteX5" fmla="*/ 2966075 w 6272364"/>
              <a:gd name="connsiteY5" fmla="*/ 799392 h 3161288"/>
              <a:gd name="connsiteX6" fmla="*/ 3452174 w 6272364"/>
              <a:gd name="connsiteY6" fmla="*/ 467414 h 3161288"/>
              <a:gd name="connsiteX7" fmla="*/ 4195879 w 6272364"/>
              <a:gd name="connsiteY7" fmla="*/ 646395 h 3161288"/>
              <a:gd name="connsiteX8" fmla="*/ 6254783 w 6272364"/>
              <a:gd name="connsiteY8" fmla="*/ 520578 h 3161288"/>
              <a:gd name="connsiteX9" fmla="*/ 5232168 w 6272364"/>
              <a:gd name="connsiteY9" fmla="*/ 443928 h 3161288"/>
              <a:gd name="connsiteX10" fmla="*/ 4102963 w 6272364"/>
              <a:gd name="connsiteY10" fmla="*/ 790754 h 3161288"/>
              <a:gd name="connsiteX11" fmla="*/ 3975928 w 6272364"/>
              <a:gd name="connsiteY11" fmla="*/ 973057 h 3161288"/>
              <a:gd name="connsiteX12" fmla="*/ 3065002 w 6272364"/>
              <a:gd name="connsiteY12" fmla="*/ 900243 h 3161288"/>
              <a:gd name="connsiteX13" fmla="*/ 4364394 w 6272364"/>
              <a:gd name="connsiteY13" fmla="*/ 1324752 h 3161288"/>
              <a:gd name="connsiteX14" fmla="*/ 2907485 w 6272364"/>
              <a:gd name="connsiteY14" fmla="*/ 1930464 h 3161288"/>
              <a:gd name="connsiteX15" fmla="*/ 4629811 w 6272364"/>
              <a:gd name="connsiteY15" fmla="*/ 3161288 h 3161288"/>
              <a:gd name="connsiteX16" fmla="*/ 2335181 w 6272364"/>
              <a:gd name="connsiteY16" fmla="*/ 3145388 h 3161288"/>
              <a:gd name="connsiteX17" fmla="*/ 3016112 w 6272364"/>
              <a:gd name="connsiteY17" fmla="*/ 2911962 h 3161288"/>
              <a:gd name="connsiteX18" fmla="*/ 1966694 w 6272364"/>
              <a:gd name="connsiteY18" fmla="*/ 1794299 h 3161288"/>
              <a:gd name="connsiteX19" fmla="*/ 2656301 w 6272364"/>
              <a:gd name="connsiteY19" fmla="*/ 917979 h 3161288"/>
              <a:gd name="connsiteX20" fmla="*/ 1625106 w 6272364"/>
              <a:gd name="connsiteY20" fmla="*/ 531577 h 3161288"/>
              <a:gd name="connsiteX21" fmla="*/ 1315986 w 6272364"/>
              <a:gd name="connsiteY21" fmla="*/ 740783 h 3161288"/>
              <a:gd name="connsiteX22" fmla="*/ 0 w 6272364"/>
              <a:gd name="connsiteY22" fmla="*/ 652066 h 3161288"/>
              <a:gd name="connsiteX23" fmla="*/ 1212240 w 6272364"/>
              <a:gd name="connsiteY23" fmla="*/ 514682 h 3161288"/>
              <a:gd name="connsiteX24" fmla="*/ 637046 w 6272364"/>
              <a:gd name="connsiteY24" fmla="*/ 248784 h 3161288"/>
              <a:gd name="connsiteX25" fmla="*/ 1821778 w 6272364"/>
              <a:gd name="connsiteY25" fmla="*/ 459840 h 3161288"/>
              <a:gd name="connsiteX26" fmla="*/ 2545249 w 6272364"/>
              <a:gd name="connsiteY26" fmla="*/ 0 h 3161288"/>
              <a:gd name="connsiteX0" fmla="*/ 2545249 w 6284335"/>
              <a:gd name="connsiteY0" fmla="*/ 0 h 3161288"/>
              <a:gd name="connsiteX1" fmla="*/ 2463552 w 6284335"/>
              <a:gd name="connsiteY1" fmla="*/ 225887 h 3161288"/>
              <a:gd name="connsiteX2" fmla="*/ 2937115 w 6284335"/>
              <a:gd name="connsiteY2" fmla="*/ 377507 h 3161288"/>
              <a:gd name="connsiteX3" fmla="*/ 2199589 w 6284335"/>
              <a:gd name="connsiteY3" fmla="*/ 191647 h 3161288"/>
              <a:gd name="connsiteX4" fmla="*/ 2081081 w 6284335"/>
              <a:gd name="connsiteY4" fmla="*/ 513838 h 3161288"/>
              <a:gd name="connsiteX5" fmla="*/ 2966075 w 6284335"/>
              <a:gd name="connsiteY5" fmla="*/ 799392 h 3161288"/>
              <a:gd name="connsiteX6" fmla="*/ 3452174 w 6284335"/>
              <a:gd name="connsiteY6" fmla="*/ 467414 h 3161288"/>
              <a:gd name="connsiteX7" fmla="*/ 4195879 w 6284335"/>
              <a:gd name="connsiteY7" fmla="*/ 646395 h 3161288"/>
              <a:gd name="connsiteX8" fmla="*/ 6254783 w 6284335"/>
              <a:gd name="connsiteY8" fmla="*/ 520578 h 3161288"/>
              <a:gd name="connsiteX9" fmla="*/ 5613279 w 6284335"/>
              <a:gd name="connsiteY9" fmla="*/ 408357 h 3161288"/>
              <a:gd name="connsiteX10" fmla="*/ 4102963 w 6284335"/>
              <a:gd name="connsiteY10" fmla="*/ 790754 h 3161288"/>
              <a:gd name="connsiteX11" fmla="*/ 3975928 w 6284335"/>
              <a:gd name="connsiteY11" fmla="*/ 973057 h 3161288"/>
              <a:gd name="connsiteX12" fmla="*/ 3065002 w 6284335"/>
              <a:gd name="connsiteY12" fmla="*/ 900243 h 3161288"/>
              <a:gd name="connsiteX13" fmla="*/ 4364394 w 6284335"/>
              <a:gd name="connsiteY13" fmla="*/ 1324752 h 3161288"/>
              <a:gd name="connsiteX14" fmla="*/ 2907485 w 6284335"/>
              <a:gd name="connsiteY14" fmla="*/ 1930464 h 3161288"/>
              <a:gd name="connsiteX15" fmla="*/ 4629811 w 6284335"/>
              <a:gd name="connsiteY15" fmla="*/ 3161288 h 3161288"/>
              <a:gd name="connsiteX16" fmla="*/ 2335181 w 6284335"/>
              <a:gd name="connsiteY16" fmla="*/ 3145388 h 3161288"/>
              <a:gd name="connsiteX17" fmla="*/ 3016112 w 6284335"/>
              <a:gd name="connsiteY17" fmla="*/ 2911962 h 3161288"/>
              <a:gd name="connsiteX18" fmla="*/ 1966694 w 6284335"/>
              <a:gd name="connsiteY18" fmla="*/ 1794299 h 3161288"/>
              <a:gd name="connsiteX19" fmla="*/ 2656301 w 6284335"/>
              <a:gd name="connsiteY19" fmla="*/ 917979 h 3161288"/>
              <a:gd name="connsiteX20" fmla="*/ 1625106 w 6284335"/>
              <a:gd name="connsiteY20" fmla="*/ 531577 h 3161288"/>
              <a:gd name="connsiteX21" fmla="*/ 1315986 w 6284335"/>
              <a:gd name="connsiteY21" fmla="*/ 740783 h 3161288"/>
              <a:gd name="connsiteX22" fmla="*/ 0 w 6284335"/>
              <a:gd name="connsiteY22" fmla="*/ 652066 h 3161288"/>
              <a:gd name="connsiteX23" fmla="*/ 1212240 w 6284335"/>
              <a:gd name="connsiteY23" fmla="*/ 514682 h 3161288"/>
              <a:gd name="connsiteX24" fmla="*/ 637046 w 6284335"/>
              <a:gd name="connsiteY24" fmla="*/ 248784 h 3161288"/>
              <a:gd name="connsiteX25" fmla="*/ 1821778 w 6284335"/>
              <a:gd name="connsiteY25" fmla="*/ 459840 h 3161288"/>
              <a:gd name="connsiteX26" fmla="*/ 2545249 w 6284335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102963 w 6254783"/>
              <a:gd name="connsiteY10" fmla="*/ 790754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195879 w 6254783"/>
              <a:gd name="connsiteY7" fmla="*/ 646395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52174 w 6254783"/>
              <a:gd name="connsiteY6" fmla="*/ 467414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409827 w 6254783"/>
              <a:gd name="connsiteY6" fmla="*/ 498540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966075 w 6254783"/>
              <a:gd name="connsiteY5" fmla="*/ 79939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946204 w 6254783"/>
              <a:gd name="connsiteY6" fmla="*/ 471861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6254783"/>
              <a:gd name="connsiteY0" fmla="*/ 0 h 3161288"/>
              <a:gd name="connsiteX1" fmla="*/ 2463552 w 6254783"/>
              <a:gd name="connsiteY1" fmla="*/ 225887 h 3161288"/>
              <a:gd name="connsiteX2" fmla="*/ 2937115 w 6254783"/>
              <a:gd name="connsiteY2" fmla="*/ 377507 h 3161288"/>
              <a:gd name="connsiteX3" fmla="*/ 2199589 w 6254783"/>
              <a:gd name="connsiteY3" fmla="*/ 191647 h 3161288"/>
              <a:gd name="connsiteX4" fmla="*/ 2081081 w 6254783"/>
              <a:gd name="connsiteY4" fmla="*/ 513838 h 3161288"/>
              <a:gd name="connsiteX5" fmla="*/ 2839040 w 6254783"/>
              <a:gd name="connsiteY5" fmla="*/ 786052 h 3161288"/>
              <a:gd name="connsiteX6" fmla="*/ 3353366 w 6254783"/>
              <a:gd name="connsiteY6" fmla="*/ 507433 h 3161288"/>
              <a:gd name="connsiteX7" fmla="*/ 4280570 w 6254783"/>
              <a:gd name="connsiteY7" fmla="*/ 655288 h 3161288"/>
              <a:gd name="connsiteX8" fmla="*/ 6254783 w 6254783"/>
              <a:gd name="connsiteY8" fmla="*/ 520578 h 3161288"/>
              <a:gd name="connsiteX9" fmla="*/ 5613279 w 6254783"/>
              <a:gd name="connsiteY9" fmla="*/ 408357 h 3161288"/>
              <a:gd name="connsiteX10" fmla="*/ 4328806 w 6254783"/>
              <a:gd name="connsiteY10" fmla="*/ 781861 h 3161288"/>
              <a:gd name="connsiteX11" fmla="*/ 3975928 w 6254783"/>
              <a:gd name="connsiteY11" fmla="*/ 973057 h 3161288"/>
              <a:gd name="connsiteX12" fmla="*/ 3065002 w 6254783"/>
              <a:gd name="connsiteY12" fmla="*/ 900243 h 3161288"/>
              <a:gd name="connsiteX13" fmla="*/ 4364394 w 6254783"/>
              <a:gd name="connsiteY13" fmla="*/ 1324752 h 3161288"/>
              <a:gd name="connsiteX14" fmla="*/ 2907485 w 6254783"/>
              <a:gd name="connsiteY14" fmla="*/ 1930464 h 3161288"/>
              <a:gd name="connsiteX15" fmla="*/ 4629811 w 6254783"/>
              <a:gd name="connsiteY15" fmla="*/ 3161288 h 3161288"/>
              <a:gd name="connsiteX16" fmla="*/ 2335181 w 6254783"/>
              <a:gd name="connsiteY16" fmla="*/ 3145388 h 3161288"/>
              <a:gd name="connsiteX17" fmla="*/ 3016112 w 6254783"/>
              <a:gd name="connsiteY17" fmla="*/ 2911962 h 3161288"/>
              <a:gd name="connsiteX18" fmla="*/ 1966694 w 6254783"/>
              <a:gd name="connsiteY18" fmla="*/ 1794299 h 3161288"/>
              <a:gd name="connsiteX19" fmla="*/ 2656301 w 6254783"/>
              <a:gd name="connsiteY19" fmla="*/ 917979 h 3161288"/>
              <a:gd name="connsiteX20" fmla="*/ 1625106 w 6254783"/>
              <a:gd name="connsiteY20" fmla="*/ 531577 h 3161288"/>
              <a:gd name="connsiteX21" fmla="*/ 1315986 w 6254783"/>
              <a:gd name="connsiteY21" fmla="*/ 740783 h 3161288"/>
              <a:gd name="connsiteX22" fmla="*/ 0 w 6254783"/>
              <a:gd name="connsiteY22" fmla="*/ 652066 h 3161288"/>
              <a:gd name="connsiteX23" fmla="*/ 1212240 w 6254783"/>
              <a:gd name="connsiteY23" fmla="*/ 514682 h 3161288"/>
              <a:gd name="connsiteX24" fmla="*/ 637046 w 6254783"/>
              <a:gd name="connsiteY24" fmla="*/ 248784 h 3161288"/>
              <a:gd name="connsiteX25" fmla="*/ 1821778 w 6254783"/>
              <a:gd name="connsiteY25" fmla="*/ 459840 h 3161288"/>
              <a:gd name="connsiteX26" fmla="*/ 2545249 w 6254783"/>
              <a:gd name="connsiteY26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80570 w 5613280"/>
              <a:gd name="connsiteY7" fmla="*/ 655288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328806 w 5613280"/>
              <a:gd name="connsiteY9" fmla="*/ 781861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613280"/>
              <a:gd name="connsiteY0" fmla="*/ 0 h 3161288"/>
              <a:gd name="connsiteX1" fmla="*/ 2463552 w 5613280"/>
              <a:gd name="connsiteY1" fmla="*/ 225887 h 3161288"/>
              <a:gd name="connsiteX2" fmla="*/ 2937115 w 5613280"/>
              <a:gd name="connsiteY2" fmla="*/ 377507 h 3161288"/>
              <a:gd name="connsiteX3" fmla="*/ 2199589 w 5613280"/>
              <a:gd name="connsiteY3" fmla="*/ 191647 h 3161288"/>
              <a:gd name="connsiteX4" fmla="*/ 2081081 w 5613280"/>
              <a:gd name="connsiteY4" fmla="*/ 513838 h 3161288"/>
              <a:gd name="connsiteX5" fmla="*/ 2839040 w 5613280"/>
              <a:gd name="connsiteY5" fmla="*/ 786052 h 3161288"/>
              <a:gd name="connsiteX6" fmla="*/ 3353366 w 5613280"/>
              <a:gd name="connsiteY6" fmla="*/ 507433 h 3161288"/>
              <a:gd name="connsiteX7" fmla="*/ 4261750 w 5613280"/>
              <a:gd name="connsiteY7" fmla="*/ 708645 h 3161288"/>
              <a:gd name="connsiteX8" fmla="*/ 5613279 w 5613280"/>
              <a:gd name="connsiteY8" fmla="*/ 408357 h 3161288"/>
              <a:gd name="connsiteX9" fmla="*/ 4441728 w 5613280"/>
              <a:gd name="connsiteY9" fmla="*/ 811504 h 3161288"/>
              <a:gd name="connsiteX10" fmla="*/ 3975928 w 5613280"/>
              <a:gd name="connsiteY10" fmla="*/ 973057 h 3161288"/>
              <a:gd name="connsiteX11" fmla="*/ 3065002 w 5613280"/>
              <a:gd name="connsiteY11" fmla="*/ 900243 h 3161288"/>
              <a:gd name="connsiteX12" fmla="*/ 4364394 w 5613280"/>
              <a:gd name="connsiteY12" fmla="*/ 1324752 h 3161288"/>
              <a:gd name="connsiteX13" fmla="*/ 2907485 w 5613280"/>
              <a:gd name="connsiteY13" fmla="*/ 1930464 h 3161288"/>
              <a:gd name="connsiteX14" fmla="*/ 4629811 w 5613280"/>
              <a:gd name="connsiteY14" fmla="*/ 3161288 h 3161288"/>
              <a:gd name="connsiteX15" fmla="*/ 2335181 w 5613280"/>
              <a:gd name="connsiteY15" fmla="*/ 3145388 h 3161288"/>
              <a:gd name="connsiteX16" fmla="*/ 3016112 w 5613280"/>
              <a:gd name="connsiteY16" fmla="*/ 2911962 h 3161288"/>
              <a:gd name="connsiteX17" fmla="*/ 1966694 w 5613280"/>
              <a:gd name="connsiteY17" fmla="*/ 1794299 h 3161288"/>
              <a:gd name="connsiteX18" fmla="*/ 2656301 w 5613280"/>
              <a:gd name="connsiteY18" fmla="*/ 917979 h 3161288"/>
              <a:gd name="connsiteX19" fmla="*/ 1625106 w 5613280"/>
              <a:gd name="connsiteY19" fmla="*/ 531577 h 3161288"/>
              <a:gd name="connsiteX20" fmla="*/ 1315986 w 5613280"/>
              <a:gd name="connsiteY20" fmla="*/ 740783 h 3161288"/>
              <a:gd name="connsiteX21" fmla="*/ 0 w 5613280"/>
              <a:gd name="connsiteY21" fmla="*/ 652066 h 3161288"/>
              <a:gd name="connsiteX22" fmla="*/ 1212240 w 5613280"/>
              <a:gd name="connsiteY22" fmla="*/ 514682 h 3161288"/>
              <a:gd name="connsiteX23" fmla="*/ 637046 w 5613280"/>
              <a:gd name="connsiteY23" fmla="*/ 248784 h 3161288"/>
              <a:gd name="connsiteX24" fmla="*/ 1821778 w 5613280"/>
              <a:gd name="connsiteY24" fmla="*/ 459840 h 3161288"/>
              <a:gd name="connsiteX25" fmla="*/ 2545249 w 5613280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4261750 w 5142774"/>
              <a:gd name="connsiteY7" fmla="*/ 708645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41728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975928 w 5142774"/>
              <a:gd name="connsiteY10" fmla="*/ 973057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3065002 w 5142774"/>
              <a:gd name="connsiteY11" fmla="*/ 900243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187654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825366 w 5142774"/>
              <a:gd name="connsiteY10" fmla="*/ 990843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2942670 w 5142774"/>
              <a:gd name="connsiteY11" fmla="*/ 959530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253525 w 5142774"/>
              <a:gd name="connsiteY9" fmla="*/ 81150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3353366 w 5142774"/>
              <a:gd name="connsiteY6" fmla="*/ 507433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791244 w 5142774"/>
              <a:gd name="connsiteY7" fmla="*/ 696788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88778 w 5142774"/>
              <a:gd name="connsiteY9" fmla="*/ 8322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142774"/>
              <a:gd name="connsiteY0" fmla="*/ 0 h 3161288"/>
              <a:gd name="connsiteX1" fmla="*/ 2463552 w 5142774"/>
              <a:gd name="connsiteY1" fmla="*/ 225887 h 3161288"/>
              <a:gd name="connsiteX2" fmla="*/ 2937115 w 5142774"/>
              <a:gd name="connsiteY2" fmla="*/ 377507 h 3161288"/>
              <a:gd name="connsiteX3" fmla="*/ 2199589 w 5142774"/>
              <a:gd name="connsiteY3" fmla="*/ 191647 h 3161288"/>
              <a:gd name="connsiteX4" fmla="*/ 2081081 w 5142774"/>
              <a:gd name="connsiteY4" fmla="*/ 513838 h 3161288"/>
              <a:gd name="connsiteX5" fmla="*/ 2839040 w 5142774"/>
              <a:gd name="connsiteY5" fmla="*/ 786052 h 3161288"/>
              <a:gd name="connsiteX6" fmla="*/ 2958141 w 5142774"/>
              <a:gd name="connsiteY6" fmla="*/ 540040 h 3161288"/>
              <a:gd name="connsiteX7" fmla="*/ 3330148 w 5142774"/>
              <a:gd name="connsiteY7" fmla="*/ 773860 h 3161288"/>
              <a:gd name="connsiteX8" fmla="*/ 5142774 w 5142774"/>
              <a:gd name="connsiteY8" fmla="*/ 544715 h 3161288"/>
              <a:gd name="connsiteX9" fmla="*/ 4413497 w 5142774"/>
              <a:gd name="connsiteY9" fmla="*/ 873754 h 3161288"/>
              <a:gd name="connsiteX10" fmla="*/ 3627754 w 5142774"/>
              <a:gd name="connsiteY10" fmla="*/ 1014558 h 3161288"/>
              <a:gd name="connsiteX11" fmla="*/ 3046182 w 5142774"/>
              <a:gd name="connsiteY11" fmla="*/ 1178889 h 3161288"/>
              <a:gd name="connsiteX12" fmla="*/ 4364394 w 5142774"/>
              <a:gd name="connsiteY12" fmla="*/ 1324752 h 3161288"/>
              <a:gd name="connsiteX13" fmla="*/ 2907485 w 5142774"/>
              <a:gd name="connsiteY13" fmla="*/ 1930464 h 3161288"/>
              <a:gd name="connsiteX14" fmla="*/ 4629811 w 5142774"/>
              <a:gd name="connsiteY14" fmla="*/ 3161288 h 3161288"/>
              <a:gd name="connsiteX15" fmla="*/ 2335181 w 5142774"/>
              <a:gd name="connsiteY15" fmla="*/ 3145388 h 3161288"/>
              <a:gd name="connsiteX16" fmla="*/ 3016112 w 5142774"/>
              <a:gd name="connsiteY16" fmla="*/ 2911962 h 3161288"/>
              <a:gd name="connsiteX17" fmla="*/ 1966694 w 5142774"/>
              <a:gd name="connsiteY17" fmla="*/ 1794299 h 3161288"/>
              <a:gd name="connsiteX18" fmla="*/ 2656301 w 5142774"/>
              <a:gd name="connsiteY18" fmla="*/ 917979 h 3161288"/>
              <a:gd name="connsiteX19" fmla="*/ 1625106 w 5142774"/>
              <a:gd name="connsiteY19" fmla="*/ 531577 h 3161288"/>
              <a:gd name="connsiteX20" fmla="*/ 1315986 w 5142774"/>
              <a:gd name="connsiteY20" fmla="*/ 740783 h 3161288"/>
              <a:gd name="connsiteX21" fmla="*/ 0 w 5142774"/>
              <a:gd name="connsiteY21" fmla="*/ 652066 h 3161288"/>
              <a:gd name="connsiteX22" fmla="*/ 1212240 w 5142774"/>
              <a:gd name="connsiteY22" fmla="*/ 514682 h 3161288"/>
              <a:gd name="connsiteX23" fmla="*/ 637046 w 5142774"/>
              <a:gd name="connsiteY23" fmla="*/ 248784 h 3161288"/>
              <a:gd name="connsiteX24" fmla="*/ 1821778 w 5142774"/>
              <a:gd name="connsiteY24" fmla="*/ 459840 h 3161288"/>
              <a:gd name="connsiteX25" fmla="*/ 2545249 w 5142774"/>
              <a:gd name="connsiteY25" fmla="*/ 0 h 3161288"/>
              <a:gd name="connsiteX0" fmla="*/ 2545249 w 5236164"/>
              <a:gd name="connsiteY0" fmla="*/ 0 h 3161288"/>
              <a:gd name="connsiteX1" fmla="*/ 2463552 w 5236164"/>
              <a:gd name="connsiteY1" fmla="*/ 225887 h 3161288"/>
              <a:gd name="connsiteX2" fmla="*/ 2937115 w 5236164"/>
              <a:gd name="connsiteY2" fmla="*/ 377507 h 3161288"/>
              <a:gd name="connsiteX3" fmla="*/ 2199589 w 5236164"/>
              <a:gd name="connsiteY3" fmla="*/ 191647 h 3161288"/>
              <a:gd name="connsiteX4" fmla="*/ 2081081 w 5236164"/>
              <a:gd name="connsiteY4" fmla="*/ 513838 h 3161288"/>
              <a:gd name="connsiteX5" fmla="*/ 2839040 w 5236164"/>
              <a:gd name="connsiteY5" fmla="*/ 786052 h 3161288"/>
              <a:gd name="connsiteX6" fmla="*/ 2958141 w 5236164"/>
              <a:gd name="connsiteY6" fmla="*/ 540040 h 3161288"/>
              <a:gd name="connsiteX7" fmla="*/ 3330148 w 5236164"/>
              <a:gd name="connsiteY7" fmla="*/ 773860 h 3161288"/>
              <a:gd name="connsiteX8" fmla="*/ 5142774 w 5236164"/>
              <a:gd name="connsiteY8" fmla="*/ 544715 h 3161288"/>
              <a:gd name="connsiteX9" fmla="*/ 4916928 w 5236164"/>
              <a:gd name="connsiteY9" fmla="*/ 725538 h 3161288"/>
              <a:gd name="connsiteX10" fmla="*/ 4413497 w 5236164"/>
              <a:gd name="connsiteY10" fmla="*/ 873754 h 3161288"/>
              <a:gd name="connsiteX11" fmla="*/ 3627754 w 5236164"/>
              <a:gd name="connsiteY11" fmla="*/ 1014558 h 3161288"/>
              <a:gd name="connsiteX12" fmla="*/ 3046182 w 5236164"/>
              <a:gd name="connsiteY12" fmla="*/ 1178889 h 3161288"/>
              <a:gd name="connsiteX13" fmla="*/ 4364394 w 5236164"/>
              <a:gd name="connsiteY13" fmla="*/ 1324752 h 3161288"/>
              <a:gd name="connsiteX14" fmla="*/ 2907485 w 5236164"/>
              <a:gd name="connsiteY14" fmla="*/ 1930464 h 3161288"/>
              <a:gd name="connsiteX15" fmla="*/ 4629811 w 5236164"/>
              <a:gd name="connsiteY15" fmla="*/ 3161288 h 3161288"/>
              <a:gd name="connsiteX16" fmla="*/ 2335181 w 5236164"/>
              <a:gd name="connsiteY16" fmla="*/ 3145388 h 3161288"/>
              <a:gd name="connsiteX17" fmla="*/ 3016112 w 5236164"/>
              <a:gd name="connsiteY17" fmla="*/ 2911962 h 3161288"/>
              <a:gd name="connsiteX18" fmla="*/ 1966694 w 5236164"/>
              <a:gd name="connsiteY18" fmla="*/ 1794299 h 3161288"/>
              <a:gd name="connsiteX19" fmla="*/ 2656301 w 5236164"/>
              <a:gd name="connsiteY19" fmla="*/ 917979 h 3161288"/>
              <a:gd name="connsiteX20" fmla="*/ 1625106 w 5236164"/>
              <a:gd name="connsiteY20" fmla="*/ 531577 h 3161288"/>
              <a:gd name="connsiteX21" fmla="*/ 1315986 w 5236164"/>
              <a:gd name="connsiteY21" fmla="*/ 740783 h 3161288"/>
              <a:gd name="connsiteX22" fmla="*/ 0 w 5236164"/>
              <a:gd name="connsiteY22" fmla="*/ 652066 h 3161288"/>
              <a:gd name="connsiteX23" fmla="*/ 1212240 w 5236164"/>
              <a:gd name="connsiteY23" fmla="*/ 514682 h 3161288"/>
              <a:gd name="connsiteX24" fmla="*/ 637046 w 5236164"/>
              <a:gd name="connsiteY24" fmla="*/ 248784 h 3161288"/>
              <a:gd name="connsiteX25" fmla="*/ 1821778 w 5236164"/>
              <a:gd name="connsiteY25" fmla="*/ 459840 h 3161288"/>
              <a:gd name="connsiteX26" fmla="*/ 2545249 w 5236164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413497 w 5193553"/>
              <a:gd name="connsiteY10" fmla="*/ 873754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627754 w 5193553"/>
              <a:gd name="connsiteY11" fmla="*/ 1014558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46182 w 5193553"/>
              <a:gd name="connsiteY12" fmla="*/ 1178889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3027361 w 5193553"/>
              <a:gd name="connsiteY12" fmla="*/ 1300426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54860 w 5193553"/>
              <a:gd name="connsiteY11" fmla="*/ 996773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2961490 w 5193553"/>
              <a:gd name="connsiteY12" fmla="*/ 1273747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046182 w 5193553"/>
              <a:gd name="connsiteY12" fmla="*/ 1285605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279579 w 5193553"/>
              <a:gd name="connsiteY11" fmla="*/ 970094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147838 w 5193553"/>
              <a:gd name="connsiteY11" fmla="*/ 93452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30148 w 5193553"/>
              <a:gd name="connsiteY7" fmla="*/ 77386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2958141 w 5193553"/>
              <a:gd name="connsiteY6" fmla="*/ 540040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197064 w 5193553"/>
              <a:gd name="connsiteY10" fmla="*/ 844111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336040 w 5193553"/>
              <a:gd name="connsiteY11" fmla="*/ 955272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02642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93553"/>
              <a:gd name="connsiteY0" fmla="*/ 0 h 3161288"/>
              <a:gd name="connsiteX1" fmla="*/ 2463552 w 5193553"/>
              <a:gd name="connsiteY1" fmla="*/ 225887 h 3161288"/>
              <a:gd name="connsiteX2" fmla="*/ 2937115 w 5193553"/>
              <a:gd name="connsiteY2" fmla="*/ 377507 h 3161288"/>
              <a:gd name="connsiteX3" fmla="*/ 2199589 w 5193553"/>
              <a:gd name="connsiteY3" fmla="*/ 191647 h 3161288"/>
              <a:gd name="connsiteX4" fmla="*/ 2081081 w 5193553"/>
              <a:gd name="connsiteY4" fmla="*/ 513838 h 3161288"/>
              <a:gd name="connsiteX5" fmla="*/ 2839040 w 5193553"/>
              <a:gd name="connsiteY5" fmla="*/ 786052 h 3161288"/>
              <a:gd name="connsiteX6" fmla="*/ 3042832 w 5193553"/>
              <a:gd name="connsiteY6" fmla="*/ 563755 h 3161288"/>
              <a:gd name="connsiteX7" fmla="*/ 3320738 w 5193553"/>
              <a:gd name="connsiteY7" fmla="*/ 753110 h 3161288"/>
              <a:gd name="connsiteX8" fmla="*/ 5142774 w 5193553"/>
              <a:gd name="connsiteY8" fmla="*/ 544715 h 3161288"/>
              <a:gd name="connsiteX9" fmla="*/ 4437012 w 5193553"/>
              <a:gd name="connsiteY9" fmla="*/ 704788 h 3161288"/>
              <a:gd name="connsiteX10" fmla="*/ 4084143 w 5193553"/>
              <a:gd name="connsiteY10" fmla="*/ 867826 h 3161288"/>
              <a:gd name="connsiteX11" fmla="*/ 3204298 w 5193553"/>
              <a:gd name="connsiteY11" fmla="*/ 910808 h 3161288"/>
              <a:gd name="connsiteX12" fmla="*/ 3149693 w 5193553"/>
              <a:gd name="connsiteY12" fmla="*/ 1496071 h 3161288"/>
              <a:gd name="connsiteX13" fmla="*/ 4364394 w 5193553"/>
              <a:gd name="connsiteY13" fmla="*/ 1324752 h 3161288"/>
              <a:gd name="connsiteX14" fmla="*/ 2907485 w 5193553"/>
              <a:gd name="connsiteY14" fmla="*/ 1930464 h 3161288"/>
              <a:gd name="connsiteX15" fmla="*/ 4629811 w 5193553"/>
              <a:gd name="connsiteY15" fmla="*/ 3161288 h 3161288"/>
              <a:gd name="connsiteX16" fmla="*/ 2335181 w 5193553"/>
              <a:gd name="connsiteY16" fmla="*/ 3145388 h 3161288"/>
              <a:gd name="connsiteX17" fmla="*/ 3016112 w 5193553"/>
              <a:gd name="connsiteY17" fmla="*/ 2911962 h 3161288"/>
              <a:gd name="connsiteX18" fmla="*/ 1966694 w 5193553"/>
              <a:gd name="connsiteY18" fmla="*/ 1794299 h 3161288"/>
              <a:gd name="connsiteX19" fmla="*/ 2656301 w 5193553"/>
              <a:gd name="connsiteY19" fmla="*/ 917979 h 3161288"/>
              <a:gd name="connsiteX20" fmla="*/ 1625106 w 5193553"/>
              <a:gd name="connsiteY20" fmla="*/ 531577 h 3161288"/>
              <a:gd name="connsiteX21" fmla="*/ 1315986 w 5193553"/>
              <a:gd name="connsiteY21" fmla="*/ 740783 h 3161288"/>
              <a:gd name="connsiteX22" fmla="*/ 0 w 5193553"/>
              <a:gd name="connsiteY22" fmla="*/ 652066 h 3161288"/>
              <a:gd name="connsiteX23" fmla="*/ 1212240 w 5193553"/>
              <a:gd name="connsiteY23" fmla="*/ 514682 h 3161288"/>
              <a:gd name="connsiteX24" fmla="*/ 637046 w 5193553"/>
              <a:gd name="connsiteY24" fmla="*/ 248784 h 3161288"/>
              <a:gd name="connsiteX25" fmla="*/ 1821778 w 5193553"/>
              <a:gd name="connsiteY25" fmla="*/ 459840 h 3161288"/>
              <a:gd name="connsiteX26" fmla="*/ 2545249 w 5193553"/>
              <a:gd name="connsiteY26" fmla="*/ 0 h 3161288"/>
              <a:gd name="connsiteX0" fmla="*/ 2545249 w 5179087"/>
              <a:gd name="connsiteY0" fmla="*/ 0 h 3161288"/>
              <a:gd name="connsiteX1" fmla="*/ 2463552 w 5179087"/>
              <a:gd name="connsiteY1" fmla="*/ 225887 h 3161288"/>
              <a:gd name="connsiteX2" fmla="*/ 2937115 w 5179087"/>
              <a:gd name="connsiteY2" fmla="*/ 377507 h 3161288"/>
              <a:gd name="connsiteX3" fmla="*/ 2199589 w 5179087"/>
              <a:gd name="connsiteY3" fmla="*/ 191647 h 3161288"/>
              <a:gd name="connsiteX4" fmla="*/ 2081081 w 5179087"/>
              <a:gd name="connsiteY4" fmla="*/ 513838 h 3161288"/>
              <a:gd name="connsiteX5" fmla="*/ 2839040 w 5179087"/>
              <a:gd name="connsiteY5" fmla="*/ 786052 h 3161288"/>
              <a:gd name="connsiteX6" fmla="*/ 3042832 w 5179087"/>
              <a:gd name="connsiteY6" fmla="*/ 563755 h 3161288"/>
              <a:gd name="connsiteX7" fmla="*/ 3320738 w 5179087"/>
              <a:gd name="connsiteY7" fmla="*/ 753110 h 3161288"/>
              <a:gd name="connsiteX8" fmla="*/ 5142774 w 5179087"/>
              <a:gd name="connsiteY8" fmla="*/ 544715 h 3161288"/>
              <a:gd name="connsiteX9" fmla="*/ 4022967 w 5179087"/>
              <a:gd name="connsiteY9" fmla="*/ 719609 h 3161288"/>
              <a:gd name="connsiteX10" fmla="*/ 4084143 w 5179087"/>
              <a:gd name="connsiteY10" fmla="*/ 867826 h 3161288"/>
              <a:gd name="connsiteX11" fmla="*/ 3204298 w 5179087"/>
              <a:gd name="connsiteY11" fmla="*/ 910808 h 3161288"/>
              <a:gd name="connsiteX12" fmla="*/ 3149693 w 5179087"/>
              <a:gd name="connsiteY12" fmla="*/ 1496071 h 3161288"/>
              <a:gd name="connsiteX13" fmla="*/ 4364394 w 5179087"/>
              <a:gd name="connsiteY13" fmla="*/ 1324752 h 3161288"/>
              <a:gd name="connsiteX14" fmla="*/ 2907485 w 5179087"/>
              <a:gd name="connsiteY14" fmla="*/ 1930464 h 3161288"/>
              <a:gd name="connsiteX15" fmla="*/ 4629811 w 5179087"/>
              <a:gd name="connsiteY15" fmla="*/ 3161288 h 3161288"/>
              <a:gd name="connsiteX16" fmla="*/ 2335181 w 5179087"/>
              <a:gd name="connsiteY16" fmla="*/ 3145388 h 3161288"/>
              <a:gd name="connsiteX17" fmla="*/ 3016112 w 5179087"/>
              <a:gd name="connsiteY17" fmla="*/ 2911962 h 3161288"/>
              <a:gd name="connsiteX18" fmla="*/ 1966694 w 5179087"/>
              <a:gd name="connsiteY18" fmla="*/ 1794299 h 3161288"/>
              <a:gd name="connsiteX19" fmla="*/ 2656301 w 5179087"/>
              <a:gd name="connsiteY19" fmla="*/ 917979 h 3161288"/>
              <a:gd name="connsiteX20" fmla="*/ 1625106 w 5179087"/>
              <a:gd name="connsiteY20" fmla="*/ 531577 h 3161288"/>
              <a:gd name="connsiteX21" fmla="*/ 1315986 w 5179087"/>
              <a:gd name="connsiteY21" fmla="*/ 740783 h 3161288"/>
              <a:gd name="connsiteX22" fmla="*/ 0 w 5179087"/>
              <a:gd name="connsiteY22" fmla="*/ 652066 h 3161288"/>
              <a:gd name="connsiteX23" fmla="*/ 1212240 w 5179087"/>
              <a:gd name="connsiteY23" fmla="*/ 514682 h 3161288"/>
              <a:gd name="connsiteX24" fmla="*/ 637046 w 5179087"/>
              <a:gd name="connsiteY24" fmla="*/ 248784 h 3161288"/>
              <a:gd name="connsiteX25" fmla="*/ 1821778 w 5179087"/>
              <a:gd name="connsiteY25" fmla="*/ 459840 h 3161288"/>
              <a:gd name="connsiteX26" fmla="*/ 2545249 w 5179087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204298 w 4629812"/>
              <a:gd name="connsiteY11" fmla="*/ 910808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320738 w 4629812"/>
              <a:gd name="connsiteY7" fmla="*/ 753110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22967 w 4629812"/>
              <a:gd name="connsiteY9" fmla="*/ 719609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42946 w 4629812"/>
              <a:gd name="connsiteY9" fmla="*/ 752957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086485 w 4629812"/>
              <a:gd name="connsiteY9" fmla="*/ 735171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4084143 w 4629812"/>
              <a:gd name="connsiteY10" fmla="*/ 867826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666559 w 4629812"/>
              <a:gd name="connsiteY7" fmla="*/ 757557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35889 w 4629812"/>
              <a:gd name="connsiteY9" fmla="*/ 757403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40778 w 4629812"/>
              <a:gd name="connsiteY11" fmla="*/ 861896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51251 w 4629812"/>
              <a:gd name="connsiteY7" fmla="*/ 728654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57059 w 4629812"/>
              <a:gd name="connsiteY9" fmla="*/ 732947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185290 w 4629812"/>
              <a:gd name="connsiteY9" fmla="*/ 75073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364394 w 4629812"/>
              <a:gd name="connsiteY13" fmla="*/ 1324752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0 h 3161288"/>
              <a:gd name="connsiteX1" fmla="*/ 2463552 w 4629812"/>
              <a:gd name="connsiteY1" fmla="*/ 225887 h 3161288"/>
              <a:gd name="connsiteX2" fmla="*/ 2937115 w 4629812"/>
              <a:gd name="connsiteY2" fmla="*/ 377507 h 3161288"/>
              <a:gd name="connsiteX3" fmla="*/ 2199589 w 4629812"/>
              <a:gd name="connsiteY3" fmla="*/ 191647 h 3161288"/>
              <a:gd name="connsiteX4" fmla="*/ 2081081 w 4629812"/>
              <a:gd name="connsiteY4" fmla="*/ 513838 h 3161288"/>
              <a:gd name="connsiteX5" fmla="*/ 2839040 w 4629812"/>
              <a:gd name="connsiteY5" fmla="*/ 786052 h 3161288"/>
              <a:gd name="connsiteX6" fmla="*/ 3042832 w 4629812"/>
              <a:gd name="connsiteY6" fmla="*/ 563755 h 3161288"/>
              <a:gd name="connsiteX7" fmla="*/ 3793595 w 4629812"/>
              <a:gd name="connsiteY7" fmla="*/ 730877 h 3161288"/>
              <a:gd name="connsiteX8" fmla="*/ 4568757 w 4629812"/>
              <a:gd name="connsiteY8" fmla="*/ 583251 h 3161288"/>
              <a:gd name="connsiteX9" fmla="*/ 4093542 w 4629812"/>
              <a:gd name="connsiteY9" fmla="*/ 764073 h 3161288"/>
              <a:gd name="connsiteX10" fmla="*/ 3957108 w 4629812"/>
              <a:gd name="connsiteY10" fmla="*/ 892281 h 3161288"/>
              <a:gd name="connsiteX11" fmla="*/ 3161952 w 4629812"/>
              <a:gd name="connsiteY11" fmla="*/ 870789 h 3161288"/>
              <a:gd name="connsiteX12" fmla="*/ 3149693 w 4629812"/>
              <a:gd name="connsiteY12" fmla="*/ 1496071 h 3161288"/>
              <a:gd name="connsiteX13" fmla="*/ 4514955 w 4629812"/>
              <a:gd name="connsiteY13" fmla="*/ 1395896 h 3161288"/>
              <a:gd name="connsiteX14" fmla="*/ 2907485 w 4629812"/>
              <a:gd name="connsiteY14" fmla="*/ 1930464 h 3161288"/>
              <a:gd name="connsiteX15" fmla="*/ 4629811 w 4629812"/>
              <a:gd name="connsiteY15" fmla="*/ 3161288 h 3161288"/>
              <a:gd name="connsiteX16" fmla="*/ 2335181 w 4629812"/>
              <a:gd name="connsiteY16" fmla="*/ 3145388 h 3161288"/>
              <a:gd name="connsiteX17" fmla="*/ 3016112 w 4629812"/>
              <a:gd name="connsiteY17" fmla="*/ 2911962 h 3161288"/>
              <a:gd name="connsiteX18" fmla="*/ 1966694 w 4629812"/>
              <a:gd name="connsiteY18" fmla="*/ 1794299 h 3161288"/>
              <a:gd name="connsiteX19" fmla="*/ 2656301 w 4629812"/>
              <a:gd name="connsiteY19" fmla="*/ 917979 h 3161288"/>
              <a:gd name="connsiteX20" fmla="*/ 1625106 w 4629812"/>
              <a:gd name="connsiteY20" fmla="*/ 531577 h 3161288"/>
              <a:gd name="connsiteX21" fmla="*/ 1315986 w 4629812"/>
              <a:gd name="connsiteY21" fmla="*/ 740783 h 3161288"/>
              <a:gd name="connsiteX22" fmla="*/ 0 w 4629812"/>
              <a:gd name="connsiteY22" fmla="*/ 652066 h 3161288"/>
              <a:gd name="connsiteX23" fmla="*/ 1212240 w 4629812"/>
              <a:gd name="connsiteY23" fmla="*/ 514682 h 3161288"/>
              <a:gd name="connsiteX24" fmla="*/ 637046 w 4629812"/>
              <a:gd name="connsiteY24" fmla="*/ 248784 h 3161288"/>
              <a:gd name="connsiteX25" fmla="*/ 1821778 w 4629812"/>
              <a:gd name="connsiteY25" fmla="*/ 459840 h 3161288"/>
              <a:gd name="connsiteX26" fmla="*/ 2545249 w 4629812"/>
              <a:gd name="connsiteY26" fmla="*/ 0 h 3161288"/>
              <a:gd name="connsiteX0" fmla="*/ 2545249 w 4629812"/>
              <a:gd name="connsiteY0" fmla="*/ 383 h 3161671"/>
              <a:gd name="connsiteX1" fmla="*/ 2937115 w 4629812"/>
              <a:gd name="connsiteY1" fmla="*/ 377890 h 3161671"/>
              <a:gd name="connsiteX2" fmla="*/ 2199589 w 4629812"/>
              <a:gd name="connsiteY2" fmla="*/ 192030 h 3161671"/>
              <a:gd name="connsiteX3" fmla="*/ 2081081 w 4629812"/>
              <a:gd name="connsiteY3" fmla="*/ 514221 h 3161671"/>
              <a:gd name="connsiteX4" fmla="*/ 2839040 w 4629812"/>
              <a:gd name="connsiteY4" fmla="*/ 786435 h 3161671"/>
              <a:gd name="connsiteX5" fmla="*/ 3042832 w 4629812"/>
              <a:gd name="connsiteY5" fmla="*/ 564138 h 3161671"/>
              <a:gd name="connsiteX6" fmla="*/ 3793595 w 4629812"/>
              <a:gd name="connsiteY6" fmla="*/ 731260 h 3161671"/>
              <a:gd name="connsiteX7" fmla="*/ 4568757 w 4629812"/>
              <a:gd name="connsiteY7" fmla="*/ 583634 h 3161671"/>
              <a:gd name="connsiteX8" fmla="*/ 4093542 w 4629812"/>
              <a:gd name="connsiteY8" fmla="*/ 764456 h 3161671"/>
              <a:gd name="connsiteX9" fmla="*/ 3957108 w 4629812"/>
              <a:gd name="connsiteY9" fmla="*/ 892664 h 3161671"/>
              <a:gd name="connsiteX10" fmla="*/ 3161952 w 4629812"/>
              <a:gd name="connsiteY10" fmla="*/ 871172 h 3161671"/>
              <a:gd name="connsiteX11" fmla="*/ 3149693 w 4629812"/>
              <a:gd name="connsiteY11" fmla="*/ 1496454 h 3161671"/>
              <a:gd name="connsiteX12" fmla="*/ 4514955 w 4629812"/>
              <a:gd name="connsiteY12" fmla="*/ 1396279 h 3161671"/>
              <a:gd name="connsiteX13" fmla="*/ 2907485 w 4629812"/>
              <a:gd name="connsiteY13" fmla="*/ 1930847 h 3161671"/>
              <a:gd name="connsiteX14" fmla="*/ 4629811 w 4629812"/>
              <a:gd name="connsiteY14" fmla="*/ 3161671 h 3161671"/>
              <a:gd name="connsiteX15" fmla="*/ 2335181 w 4629812"/>
              <a:gd name="connsiteY15" fmla="*/ 3145771 h 3161671"/>
              <a:gd name="connsiteX16" fmla="*/ 3016112 w 4629812"/>
              <a:gd name="connsiteY16" fmla="*/ 2912345 h 3161671"/>
              <a:gd name="connsiteX17" fmla="*/ 1966694 w 4629812"/>
              <a:gd name="connsiteY17" fmla="*/ 1794682 h 3161671"/>
              <a:gd name="connsiteX18" fmla="*/ 2656301 w 4629812"/>
              <a:gd name="connsiteY18" fmla="*/ 918362 h 3161671"/>
              <a:gd name="connsiteX19" fmla="*/ 1625106 w 4629812"/>
              <a:gd name="connsiteY19" fmla="*/ 531960 h 3161671"/>
              <a:gd name="connsiteX20" fmla="*/ 1315986 w 4629812"/>
              <a:gd name="connsiteY20" fmla="*/ 741166 h 3161671"/>
              <a:gd name="connsiteX21" fmla="*/ 0 w 4629812"/>
              <a:gd name="connsiteY21" fmla="*/ 652449 h 3161671"/>
              <a:gd name="connsiteX22" fmla="*/ 1212240 w 4629812"/>
              <a:gd name="connsiteY22" fmla="*/ 515065 h 3161671"/>
              <a:gd name="connsiteX23" fmla="*/ 637046 w 4629812"/>
              <a:gd name="connsiteY23" fmla="*/ 249167 h 3161671"/>
              <a:gd name="connsiteX24" fmla="*/ 1821778 w 4629812"/>
              <a:gd name="connsiteY24" fmla="*/ 460223 h 3161671"/>
              <a:gd name="connsiteX25" fmla="*/ 2545249 w 4629812"/>
              <a:gd name="connsiteY25" fmla="*/ 383 h 3161671"/>
              <a:gd name="connsiteX0" fmla="*/ 2545249 w 4629812"/>
              <a:gd name="connsiteY0" fmla="*/ 447 h 3161735"/>
              <a:gd name="connsiteX1" fmla="*/ 2937115 w 4629812"/>
              <a:gd name="connsiteY1" fmla="*/ 377954 h 3161735"/>
              <a:gd name="connsiteX2" fmla="*/ 2081081 w 4629812"/>
              <a:gd name="connsiteY2" fmla="*/ 514285 h 3161735"/>
              <a:gd name="connsiteX3" fmla="*/ 2839040 w 4629812"/>
              <a:gd name="connsiteY3" fmla="*/ 786499 h 3161735"/>
              <a:gd name="connsiteX4" fmla="*/ 3042832 w 4629812"/>
              <a:gd name="connsiteY4" fmla="*/ 564202 h 3161735"/>
              <a:gd name="connsiteX5" fmla="*/ 3793595 w 4629812"/>
              <a:gd name="connsiteY5" fmla="*/ 731324 h 3161735"/>
              <a:gd name="connsiteX6" fmla="*/ 4568757 w 4629812"/>
              <a:gd name="connsiteY6" fmla="*/ 583698 h 3161735"/>
              <a:gd name="connsiteX7" fmla="*/ 4093542 w 4629812"/>
              <a:gd name="connsiteY7" fmla="*/ 764520 h 3161735"/>
              <a:gd name="connsiteX8" fmla="*/ 3957108 w 4629812"/>
              <a:gd name="connsiteY8" fmla="*/ 892728 h 3161735"/>
              <a:gd name="connsiteX9" fmla="*/ 3161952 w 4629812"/>
              <a:gd name="connsiteY9" fmla="*/ 871236 h 3161735"/>
              <a:gd name="connsiteX10" fmla="*/ 3149693 w 4629812"/>
              <a:gd name="connsiteY10" fmla="*/ 1496518 h 3161735"/>
              <a:gd name="connsiteX11" fmla="*/ 4514955 w 4629812"/>
              <a:gd name="connsiteY11" fmla="*/ 1396343 h 3161735"/>
              <a:gd name="connsiteX12" fmla="*/ 2907485 w 4629812"/>
              <a:gd name="connsiteY12" fmla="*/ 1930911 h 3161735"/>
              <a:gd name="connsiteX13" fmla="*/ 4629811 w 4629812"/>
              <a:gd name="connsiteY13" fmla="*/ 3161735 h 3161735"/>
              <a:gd name="connsiteX14" fmla="*/ 2335181 w 4629812"/>
              <a:gd name="connsiteY14" fmla="*/ 3145835 h 3161735"/>
              <a:gd name="connsiteX15" fmla="*/ 3016112 w 4629812"/>
              <a:gd name="connsiteY15" fmla="*/ 2912409 h 3161735"/>
              <a:gd name="connsiteX16" fmla="*/ 1966694 w 4629812"/>
              <a:gd name="connsiteY16" fmla="*/ 1794746 h 3161735"/>
              <a:gd name="connsiteX17" fmla="*/ 2656301 w 4629812"/>
              <a:gd name="connsiteY17" fmla="*/ 918426 h 3161735"/>
              <a:gd name="connsiteX18" fmla="*/ 1625106 w 4629812"/>
              <a:gd name="connsiteY18" fmla="*/ 532024 h 3161735"/>
              <a:gd name="connsiteX19" fmla="*/ 1315986 w 4629812"/>
              <a:gd name="connsiteY19" fmla="*/ 741230 h 3161735"/>
              <a:gd name="connsiteX20" fmla="*/ 0 w 4629812"/>
              <a:gd name="connsiteY20" fmla="*/ 652513 h 3161735"/>
              <a:gd name="connsiteX21" fmla="*/ 1212240 w 4629812"/>
              <a:gd name="connsiteY21" fmla="*/ 515129 h 3161735"/>
              <a:gd name="connsiteX22" fmla="*/ 637046 w 4629812"/>
              <a:gd name="connsiteY22" fmla="*/ 249231 h 3161735"/>
              <a:gd name="connsiteX23" fmla="*/ 1821778 w 4629812"/>
              <a:gd name="connsiteY23" fmla="*/ 460287 h 3161735"/>
              <a:gd name="connsiteX24" fmla="*/ 2545249 w 4629812"/>
              <a:gd name="connsiteY24" fmla="*/ 447 h 3161735"/>
              <a:gd name="connsiteX0" fmla="*/ 2545249 w 4629812"/>
              <a:gd name="connsiteY0" fmla="*/ 0 h 3161288"/>
              <a:gd name="connsiteX1" fmla="*/ 2081081 w 4629812"/>
              <a:gd name="connsiteY1" fmla="*/ 513838 h 3161288"/>
              <a:gd name="connsiteX2" fmla="*/ 2839040 w 4629812"/>
              <a:gd name="connsiteY2" fmla="*/ 786052 h 3161288"/>
              <a:gd name="connsiteX3" fmla="*/ 3042832 w 4629812"/>
              <a:gd name="connsiteY3" fmla="*/ 563755 h 3161288"/>
              <a:gd name="connsiteX4" fmla="*/ 3793595 w 4629812"/>
              <a:gd name="connsiteY4" fmla="*/ 730877 h 3161288"/>
              <a:gd name="connsiteX5" fmla="*/ 4568757 w 4629812"/>
              <a:gd name="connsiteY5" fmla="*/ 583251 h 3161288"/>
              <a:gd name="connsiteX6" fmla="*/ 4093542 w 4629812"/>
              <a:gd name="connsiteY6" fmla="*/ 764073 h 3161288"/>
              <a:gd name="connsiteX7" fmla="*/ 3957108 w 4629812"/>
              <a:gd name="connsiteY7" fmla="*/ 892281 h 3161288"/>
              <a:gd name="connsiteX8" fmla="*/ 3161952 w 4629812"/>
              <a:gd name="connsiteY8" fmla="*/ 870789 h 3161288"/>
              <a:gd name="connsiteX9" fmla="*/ 3149693 w 4629812"/>
              <a:gd name="connsiteY9" fmla="*/ 1496071 h 3161288"/>
              <a:gd name="connsiteX10" fmla="*/ 4514955 w 4629812"/>
              <a:gd name="connsiteY10" fmla="*/ 1395896 h 3161288"/>
              <a:gd name="connsiteX11" fmla="*/ 2907485 w 4629812"/>
              <a:gd name="connsiteY11" fmla="*/ 1930464 h 3161288"/>
              <a:gd name="connsiteX12" fmla="*/ 4629811 w 4629812"/>
              <a:gd name="connsiteY12" fmla="*/ 3161288 h 3161288"/>
              <a:gd name="connsiteX13" fmla="*/ 2335181 w 4629812"/>
              <a:gd name="connsiteY13" fmla="*/ 3145388 h 3161288"/>
              <a:gd name="connsiteX14" fmla="*/ 3016112 w 4629812"/>
              <a:gd name="connsiteY14" fmla="*/ 2911962 h 3161288"/>
              <a:gd name="connsiteX15" fmla="*/ 1966694 w 4629812"/>
              <a:gd name="connsiteY15" fmla="*/ 1794299 h 3161288"/>
              <a:gd name="connsiteX16" fmla="*/ 2656301 w 4629812"/>
              <a:gd name="connsiteY16" fmla="*/ 917979 h 3161288"/>
              <a:gd name="connsiteX17" fmla="*/ 1625106 w 4629812"/>
              <a:gd name="connsiteY17" fmla="*/ 531577 h 3161288"/>
              <a:gd name="connsiteX18" fmla="*/ 1315986 w 4629812"/>
              <a:gd name="connsiteY18" fmla="*/ 740783 h 3161288"/>
              <a:gd name="connsiteX19" fmla="*/ 0 w 4629812"/>
              <a:gd name="connsiteY19" fmla="*/ 652066 h 3161288"/>
              <a:gd name="connsiteX20" fmla="*/ 1212240 w 4629812"/>
              <a:gd name="connsiteY20" fmla="*/ 514682 h 3161288"/>
              <a:gd name="connsiteX21" fmla="*/ 637046 w 4629812"/>
              <a:gd name="connsiteY21" fmla="*/ 248784 h 3161288"/>
              <a:gd name="connsiteX22" fmla="*/ 1821778 w 4629812"/>
              <a:gd name="connsiteY22" fmla="*/ 459840 h 3161288"/>
              <a:gd name="connsiteX23" fmla="*/ 2545249 w 4629812"/>
              <a:gd name="connsiteY23" fmla="*/ 0 h 3161288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25106 w 4629812"/>
              <a:gd name="connsiteY17" fmla="*/ 286375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8 w 4629812"/>
              <a:gd name="connsiteY0" fmla="*/ 214638 h 2916086"/>
              <a:gd name="connsiteX1" fmla="*/ 2081081 w 4629812"/>
              <a:gd name="connsiteY1" fmla="*/ 268636 h 2916086"/>
              <a:gd name="connsiteX2" fmla="*/ 2839040 w 4629812"/>
              <a:gd name="connsiteY2" fmla="*/ 540850 h 2916086"/>
              <a:gd name="connsiteX3" fmla="*/ 3042832 w 4629812"/>
              <a:gd name="connsiteY3" fmla="*/ 318553 h 2916086"/>
              <a:gd name="connsiteX4" fmla="*/ 3793595 w 4629812"/>
              <a:gd name="connsiteY4" fmla="*/ 485675 h 2916086"/>
              <a:gd name="connsiteX5" fmla="*/ 4568757 w 4629812"/>
              <a:gd name="connsiteY5" fmla="*/ 338049 h 2916086"/>
              <a:gd name="connsiteX6" fmla="*/ 4093542 w 4629812"/>
              <a:gd name="connsiteY6" fmla="*/ 518871 h 2916086"/>
              <a:gd name="connsiteX7" fmla="*/ 3957108 w 4629812"/>
              <a:gd name="connsiteY7" fmla="*/ 647079 h 2916086"/>
              <a:gd name="connsiteX8" fmla="*/ 3161952 w 4629812"/>
              <a:gd name="connsiteY8" fmla="*/ 625587 h 2916086"/>
              <a:gd name="connsiteX9" fmla="*/ 3149693 w 4629812"/>
              <a:gd name="connsiteY9" fmla="*/ 1250869 h 2916086"/>
              <a:gd name="connsiteX10" fmla="*/ 4514955 w 4629812"/>
              <a:gd name="connsiteY10" fmla="*/ 1150694 h 2916086"/>
              <a:gd name="connsiteX11" fmla="*/ 2907485 w 4629812"/>
              <a:gd name="connsiteY11" fmla="*/ 1685262 h 2916086"/>
              <a:gd name="connsiteX12" fmla="*/ 4629811 w 4629812"/>
              <a:gd name="connsiteY12" fmla="*/ 2916086 h 2916086"/>
              <a:gd name="connsiteX13" fmla="*/ 2335181 w 4629812"/>
              <a:gd name="connsiteY13" fmla="*/ 2900186 h 2916086"/>
              <a:gd name="connsiteX14" fmla="*/ 3016112 w 4629812"/>
              <a:gd name="connsiteY14" fmla="*/ 2666760 h 2916086"/>
              <a:gd name="connsiteX15" fmla="*/ 1966694 w 4629812"/>
              <a:gd name="connsiteY15" fmla="*/ 1549097 h 2916086"/>
              <a:gd name="connsiteX16" fmla="*/ 2656301 w 4629812"/>
              <a:gd name="connsiteY16" fmla="*/ 672777 h 2916086"/>
              <a:gd name="connsiteX17" fmla="*/ 1610989 w 4629812"/>
              <a:gd name="connsiteY17" fmla="*/ 215231 h 2916086"/>
              <a:gd name="connsiteX18" fmla="*/ 1315986 w 4629812"/>
              <a:gd name="connsiteY18" fmla="*/ 495581 h 2916086"/>
              <a:gd name="connsiteX19" fmla="*/ 0 w 4629812"/>
              <a:gd name="connsiteY19" fmla="*/ 406864 h 2916086"/>
              <a:gd name="connsiteX20" fmla="*/ 1212240 w 4629812"/>
              <a:gd name="connsiteY20" fmla="*/ 269480 h 2916086"/>
              <a:gd name="connsiteX21" fmla="*/ 637046 w 4629812"/>
              <a:gd name="connsiteY21" fmla="*/ 3582 h 2916086"/>
              <a:gd name="connsiteX22" fmla="*/ 1821778 w 4629812"/>
              <a:gd name="connsiteY22" fmla="*/ 214638 h 2916086"/>
              <a:gd name="connsiteX0" fmla="*/ 1821779 w 4629812"/>
              <a:gd name="connsiteY0" fmla="*/ 149453 h 2917598"/>
              <a:gd name="connsiteX1" fmla="*/ 2081081 w 4629812"/>
              <a:gd name="connsiteY1" fmla="*/ 270148 h 2917598"/>
              <a:gd name="connsiteX2" fmla="*/ 2839040 w 4629812"/>
              <a:gd name="connsiteY2" fmla="*/ 542362 h 2917598"/>
              <a:gd name="connsiteX3" fmla="*/ 3042832 w 4629812"/>
              <a:gd name="connsiteY3" fmla="*/ 320065 h 2917598"/>
              <a:gd name="connsiteX4" fmla="*/ 3793595 w 4629812"/>
              <a:gd name="connsiteY4" fmla="*/ 487187 h 2917598"/>
              <a:gd name="connsiteX5" fmla="*/ 4568757 w 4629812"/>
              <a:gd name="connsiteY5" fmla="*/ 339561 h 2917598"/>
              <a:gd name="connsiteX6" fmla="*/ 4093542 w 4629812"/>
              <a:gd name="connsiteY6" fmla="*/ 520383 h 2917598"/>
              <a:gd name="connsiteX7" fmla="*/ 3957108 w 4629812"/>
              <a:gd name="connsiteY7" fmla="*/ 648591 h 2917598"/>
              <a:gd name="connsiteX8" fmla="*/ 3161952 w 4629812"/>
              <a:gd name="connsiteY8" fmla="*/ 627099 h 2917598"/>
              <a:gd name="connsiteX9" fmla="*/ 3149693 w 4629812"/>
              <a:gd name="connsiteY9" fmla="*/ 1252381 h 2917598"/>
              <a:gd name="connsiteX10" fmla="*/ 4514955 w 4629812"/>
              <a:gd name="connsiteY10" fmla="*/ 1152206 h 2917598"/>
              <a:gd name="connsiteX11" fmla="*/ 2907485 w 4629812"/>
              <a:gd name="connsiteY11" fmla="*/ 1686774 h 2917598"/>
              <a:gd name="connsiteX12" fmla="*/ 4629811 w 4629812"/>
              <a:gd name="connsiteY12" fmla="*/ 2917598 h 2917598"/>
              <a:gd name="connsiteX13" fmla="*/ 2335181 w 4629812"/>
              <a:gd name="connsiteY13" fmla="*/ 2901698 h 2917598"/>
              <a:gd name="connsiteX14" fmla="*/ 3016112 w 4629812"/>
              <a:gd name="connsiteY14" fmla="*/ 2668272 h 2917598"/>
              <a:gd name="connsiteX15" fmla="*/ 1966694 w 4629812"/>
              <a:gd name="connsiteY15" fmla="*/ 1550609 h 2917598"/>
              <a:gd name="connsiteX16" fmla="*/ 2656301 w 4629812"/>
              <a:gd name="connsiteY16" fmla="*/ 674289 h 2917598"/>
              <a:gd name="connsiteX17" fmla="*/ 1610989 w 4629812"/>
              <a:gd name="connsiteY17" fmla="*/ 216743 h 2917598"/>
              <a:gd name="connsiteX18" fmla="*/ 1315986 w 4629812"/>
              <a:gd name="connsiteY18" fmla="*/ 497093 h 2917598"/>
              <a:gd name="connsiteX19" fmla="*/ 0 w 4629812"/>
              <a:gd name="connsiteY19" fmla="*/ 408376 h 2917598"/>
              <a:gd name="connsiteX20" fmla="*/ 1212240 w 4629812"/>
              <a:gd name="connsiteY20" fmla="*/ 270992 h 2917598"/>
              <a:gd name="connsiteX21" fmla="*/ 637046 w 4629812"/>
              <a:gd name="connsiteY21" fmla="*/ 5094 h 2917598"/>
              <a:gd name="connsiteX22" fmla="*/ 1821779 w 4629812"/>
              <a:gd name="connsiteY22" fmla="*/ 149453 h 2917598"/>
              <a:gd name="connsiteX0" fmla="*/ 1821779 w 4629812"/>
              <a:gd name="connsiteY0" fmla="*/ 149499 h 2917644"/>
              <a:gd name="connsiteX1" fmla="*/ 2208118 w 4629812"/>
              <a:gd name="connsiteY1" fmla="*/ 279087 h 2917644"/>
              <a:gd name="connsiteX2" fmla="*/ 2839040 w 4629812"/>
              <a:gd name="connsiteY2" fmla="*/ 542408 h 2917644"/>
              <a:gd name="connsiteX3" fmla="*/ 3042832 w 4629812"/>
              <a:gd name="connsiteY3" fmla="*/ 320111 h 2917644"/>
              <a:gd name="connsiteX4" fmla="*/ 3793595 w 4629812"/>
              <a:gd name="connsiteY4" fmla="*/ 487233 h 2917644"/>
              <a:gd name="connsiteX5" fmla="*/ 4568757 w 4629812"/>
              <a:gd name="connsiteY5" fmla="*/ 339607 h 2917644"/>
              <a:gd name="connsiteX6" fmla="*/ 4093542 w 4629812"/>
              <a:gd name="connsiteY6" fmla="*/ 520429 h 2917644"/>
              <a:gd name="connsiteX7" fmla="*/ 3957108 w 4629812"/>
              <a:gd name="connsiteY7" fmla="*/ 648637 h 2917644"/>
              <a:gd name="connsiteX8" fmla="*/ 3161952 w 4629812"/>
              <a:gd name="connsiteY8" fmla="*/ 627145 h 2917644"/>
              <a:gd name="connsiteX9" fmla="*/ 3149693 w 4629812"/>
              <a:gd name="connsiteY9" fmla="*/ 1252427 h 2917644"/>
              <a:gd name="connsiteX10" fmla="*/ 4514955 w 4629812"/>
              <a:gd name="connsiteY10" fmla="*/ 1152252 h 2917644"/>
              <a:gd name="connsiteX11" fmla="*/ 2907485 w 4629812"/>
              <a:gd name="connsiteY11" fmla="*/ 1686820 h 2917644"/>
              <a:gd name="connsiteX12" fmla="*/ 4629811 w 4629812"/>
              <a:gd name="connsiteY12" fmla="*/ 2917644 h 2917644"/>
              <a:gd name="connsiteX13" fmla="*/ 2335181 w 4629812"/>
              <a:gd name="connsiteY13" fmla="*/ 2901744 h 2917644"/>
              <a:gd name="connsiteX14" fmla="*/ 3016112 w 4629812"/>
              <a:gd name="connsiteY14" fmla="*/ 2668318 h 2917644"/>
              <a:gd name="connsiteX15" fmla="*/ 1966694 w 4629812"/>
              <a:gd name="connsiteY15" fmla="*/ 1550655 h 2917644"/>
              <a:gd name="connsiteX16" fmla="*/ 2656301 w 4629812"/>
              <a:gd name="connsiteY16" fmla="*/ 674335 h 2917644"/>
              <a:gd name="connsiteX17" fmla="*/ 1610989 w 4629812"/>
              <a:gd name="connsiteY17" fmla="*/ 216789 h 2917644"/>
              <a:gd name="connsiteX18" fmla="*/ 1315986 w 4629812"/>
              <a:gd name="connsiteY18" fmla="*/ 497139 h 2917644"/>
              <a:gd name="connsiteX19" fmla="*/ 0 w 4629812"/>
              <a:gd name="connsiteY19" fmla="*/ 408422 h 2917644"/>
              <a:gd name="connsiteX20" fmla="*/ 1212240 w 4629812"/>
              <a:gd name="connsiteY20" fmla="*/ 271038 h 2917644"/>
              <a:gd name="connsiteX21" fmla="*/ 637046 w 4629812"/>
              <a:gd name="connsiteY21" fmla="*/ 5140 h 2917644"/>
              <a:gd name="connsiteX22" fmla="*/ 1821779 w 4629812"/>
              <a:gd name="connsiteY22" fmla="*/ 149499 h 2917644"/>
              <a:gd name="connsiteX0" fmla="*/ 182177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821779 w 4629812"/>
              <a:gd name="connsiteY22" fmla="*/ 271943 h 3040088"/>
              <a:gd name="connsiteX0" fmla="*/ 1581819 w 4629812"/>
              <a:gd name="connsiteY0" fmla="*/ 271943 h 3040088"/>
              <a:gd name="connsiteX1" fmla="*/ 2208118 w 4629812"/>
              <a:gd name="connsiteY1" fmla="*/ 401531 h 3040088"/>
              <a:gd name="connsiteX2" fmla="*/ 2839040 w 4629812"/>
              <a:gd name="connsiteY2" fmla="*/ 664852 h 3040088"/>
              <a:gd name="connsiteX3" fmla="*/ 3042832 w 4629812"/>
              <a:gd name="connsiteY3" fmla="*/ 442555 h 3040088"/>
              <a:gd name="connsiteX4" fmla="*/ 3793595 w 4629812"/>
              <a:gd name="connsiteY4" fmla="*/ 609677 h 3040088"/>
              <a:gd name="connsiteX5" fmla="*/ 4568757 w 4629812"/>
              <a:gd name="connsiteY5" fmla="*/ 462051 h 3040088"/>
              <a:gd name="connsiteX6" fmla="*/ 4093542 w 4629812"/>
              <a:gd name="connsiteY6" fmla="*/ 642873 h 3040088"/>
              <a:gd name="connsiteX7" fmla="*/ 3957108 w 4629812"/>
              <a:gd name="connsiteY7" fmla="*/ 771081 h 3040088"/>
              <a:gd name="connsiteX8" fmla="*/ 3161952 w 4629812"/>
              <a:gd name="connsiteY8" fmla="*/ 749589 h 3040088"/>
              <a:gd name="connsiteX9" fmla="*/ 3149693 w 4629812"/>
              <a:gd name="connsiteY9" fmla="*/ 1374871 h 3040088"/>
              <a:gd name="connsiteX10" fmla="*/ 4514955 w 4629812"/>
              <a:gd name="connsiteY10" fmla="*/ 1274696 h 3040088"/>
              <a:gd name="connsiteX11" fmla="*/ 2907485 w 4629812"/>
              <a:gd name="connsiteY11" fmla="*/ 1809264 h 3040088"/>
              <a:gd name="connsiteX12" fmla="*/ 4629811 w 4629812"/>
              <a:gd name="connsiteY12" fmla="*/ 3040088 h 3040088"/>
              <a:gd name="connsiteX13" fmla="*/ 2335181 w 4629812"/>
              <a:gd name="connsiteY13" fmla="*/ 3024188 h 3040088"/>
              <a:gd name="connsiteX14" fmla="*/ 3016112 w 4629812"/>
              <a:gd name="connsiteY14" fmla="*/ 2790762 h 3040088"/>
              <a:gd name="connsiteX15" fmla="*/ 1966694 w 4629812"/>
              <a:gd name="connsiteY15" fmla="*/ 1673099 h 3040088"/>
              <a:gd name="connsiteX16" fmla="*/ 2656301 w 4629812"/>
              <a:gd name="connsiteY16" fmla="*/ 796779 h 3040088"/>
              <a:gd name="connsiteX17" fmla="*/ 1610989 w 4629812"/>
              <a:gd name="connsiteY17" fmla="*/ 339233 h 3040088"/>
              <a:gd name="connsiteX18" fmla="*/ 1315986 w 4629812"/>
              <a:gd name="connsiteY18" fmla="*/ 619583 h 3040088"/>
              <a:gd name="connsiteX19" fmla="*/ 0 w 4629812"/>
              <a:gd name="connsiteY19" fmla="*/ 530866 h 3040088"/>
              <a:gd name="connsiteX20" fmla="*/ 1212240 w 4629812"/>
              <a:gd name="connsiteY20" fmla="*/ 393482 h 3040088"/>
              <a:gd name="connsiteX21" fmla="*/ 1032271 w 4629812"/>
              <a:gd name="connsiteY21" fmla="*/ 3083 h 3040088"/>
              <a:gd name="connsiteX22" fmla="*/ 1581819 w 4629812"/>
              <a:gd name="connsiteY22" fmla="*/ 271943 h 3040088"/>
              <a:gd name="connsiteX0" fmla="*/ 1793548 w 4629812"/>
              <a:gd name="connsiteY0" fmla="*/ 193272 h 3041453"/>
              <a:gd name="connsiteX1" fmla="*/ 2208118 w 4629812"/>
              <a:gd name="connsiteY1" fmla="*/ 402896 h 3041453"/>
              <a:gd name="connsiteX2" fmla="*/ 2839040 w 4629812"/>
              <a:gd name="connsiteY2" fmla="*/ 666217 h 3041453"/>
              <a:gd name="connsiteX3" fmla="*/ 3042832 w 4629812"/>
              <a:gd name="connsiteY3" fmla="*/ 443920 h 3041453"/>
              <a:gd name="connsiteX4" fmla="*/ 3793595 w 4629812"/>
              <a:gd name="connsiteY4" fmla="*/ 611042 h 3041453"/>
              <a:gd name="connsiteX5" fmla="*/ 4568757 w 4629812"/>
              <a:gd name="connsiteY5" fmla="*/ 463416 h 3041453"/>
              <a:gd name="connsiteX6" fmla="*/ 4093542 w 4629812"/>
              <a:gd name="connsiteY6" fmla="*/ 644238 h 3041453"/>
              <a:gd name="connsiteX7" fmla="*/ 3957108 w 4629812"/>
              <a:gd name="connsiteY7" fmla="*/ 772446 h 3041453"/>
              <a:gd name="connsiteX8" fmla="*/ 3161952 w 4629812"/>
              <a:gd name="connsiteY8" fmla="*/ 750954 h 3041453"/>
              <a:gd name="connsiteX9" fmla="*/ 3149693 w 4629812"/>
              <a:gd name="connsiteY9" fmla="*/ 1376236 h 3041453"/>
              <a:gd name="connsiteX10" fmla="*/ 4514955 w 4629812"/>
              <a:gd name="connsiteY10" fmla="*/ 1276061 h 3041453"/>
              <a:gd name="connsiteX11" fmla="*/ 2907485 w 4629812"/>
              <a:gd name="connsiteY11" fmla="*/ 1810629 h 3041453"/>
              <a:gd name="connsiteX12" fmla="*/ 4629811 w 4629812"/>
              <a:gd name="connsiteY12" fmla="*/ 3041453 h 3041453"/>
              <a:gd name="connsiteX13" fmla="*/ 2335181 w 4629812"/>
              <a:gd name="connsiteY13" fmla="*/ 3025553 h 3041453"/>
              <a:gd name="connsiteX14" fmla="*/ 3016112 w 4629812"/>
              <a:gd name="connsiteY14" fmla="*/ 2792127 h 3041453"/>
              <a:gd name="connsiteX15" fmla="*/ 1966694 w 4629812"/>
              <a:gd name="connsiteY15" fmla="*/ 1674464 h 3041453"/>
              <a:gd name="connsiteX16" fmla="*/ 2656301 w 4629812"/>
              <a:gd name="connsiteY16" fmla="*/ 798144 h 3041453"/>
              <a:gd name="connsiteX17" fmla="*/ 1610989 w 4629812"/>
              <a:gd name="connsiteY17" fmla="*/ 340598 h 3041453"/>
              <a:gd name="connsiteX18" fmla="*/ 1315986 w 4629812"/>
              <a:gd name="connsiteY18" fmla="*/ 620948 h 3041453"/>
              <a:gd name="connsiteX19" fmla="*/ 0 w 4629812"/>
              <a:gd name="connsiteY19" fmla="*/ 532231 h 3041453"/>
              <a:gd name="connsiteX20" fmla="*/ 1212240 w 4629812"/>
              <a:gd name="connsiteY20" fmla="*/ 394847 h 3041453"/>
              <a:gd name="connsiteX21" fmla="*/ 1032271 w 4629812"/>
              <a:gd name="connsiteY21" fmla="*/ 4448 h 3041453"/>
              <a:gd name="connsiteX22" fmla="*/ 1793548 w 4629812"/>
              <a:gd name="connsiteY22" fmla="*/ 193272 h 3041453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10989 w 4629812"/>
              <a:gd name="connsiteY17" fmla="*/ 341326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15986 w 4629812"/>
              <a:gd name="connsiteY18" fmla="*/ 621676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554528 w 4629812"/>
              <a:gd name="connsiteY17" fmla="*/ 310201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395575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793548 w 4629812"/>
              <a:gd name="connsiteY0" fmla="*/ 194000 h 3042181"/>
              <a:gd name="connsiteX1" fmla="*/ 2208118 w 4629812"/>
              <a:gd name="connsiteY1" fmla="*/ 403624 h 3042181"/>
              <a:gd name="connsiteX2" fmla="*/ 2839040 w 4629812"/>
              <a:gd name="connsiteY2" fmla="*/ 666945 h 3042181"/>
              <a:gd name="connsiteX3" fmla="*/ 3042832 w 4629812"/>
              <a:gd name="connsiteY3" fmla="*/ 444648 h 3042181"/>
              <a:gd name="connsiteX4" fmla="*/ 3793595 w 4629812"/>
              <a:gd name="connsiteY4" fmla="*/ 611770 h 3042181"/>
              <a:gd name="connsiteX5" fmla="*/ 4568757 w 4629812"/>
              <a:gd name="connsiteY5" fmla="*/ 464144 h 3042181"/>
              <a:gd name="connsiteX6" fmla="*/ 4093542 w 4629812"/>
              <a:gd name="connsiteY6" fmla="*/ 644966 h 3042181"/>
              <a:gd name="connsiteX7" fmla="*/ 3957108 w 4629812"/>
              <a:gd name="connsiteY7" fmla="*/ 773174 h 3042181"/>
              <a:gd name="connsiteX8" fmla="*/ 3161952 w 4629812"/>
              <a:gd name="connsiteY8" fmla="*/ 751682 h 3042181"/>
              <a:gd name="connsiteX9" fmla="*/ 3149693 w 4629812"/>
              <a:gd name="connsiteY9" fmla="*/ 1376964 h 3042181"/>
              <a:gd name="connsiteX10" fmla="*/ 4514955 w 4629812"/>
              <a:gd name="connsiteY10" fmla="*/ 1276789 h 3042181"/>
              <a:gd name="connsiteX11" fmla="*/ 2907485 w 4629812"/>
              <a:gd name="connsiteY11" fmla="*/ 1811357 h 3042181"/>
              <a:gd name="connsiteX12" fmla="*/ 4629811 w 4629812"/>
              <a:gd name="connsiteY12" fmla="*/ 3042181 h 3042181"/>
              <a:gd name="connsiteX13" fmla="*/ 2335181 w 4629812"/>
              <a:gd name="connsiteY13" fmla="*/ 3026281 h 3042181"/>
              <a:gd name="connsiteX14" fmla="*/ 3016112 w 4629812"/>
              <a:gd name="connsiteY14" fmla="*/ 2792855 h 3042181"/>
              <a:gd name="connsiteX15" fmla="*/ 1966694 w 4629812"/>
              <a:gd name="connsiteY15" fmla="*/ 1675192 h 3042181"/>
              <a:gd name="connsiteX16" fmla="*/ 2656301 w 4629812"/>
              <a:gd name="connsiteY16" fmla="*/ 798872 h 3042181"/>
              <a:gd name="connsiteX17" fmla="*/ 1681566 w 4629812"/>
              <a:gd name="connsiteY17" fmla="*/ 376898 h 3042181"/>
              <a:gd name="connsiteX18" fmla="*/ 1386560 w 4629812"/>
              <a:gd name="connsiteY18" fmla="*/ 768410 h 3042181"/>
              <a:gd name="connsiteX19" fmla="*/ 0 w 4629812"/>
              <a:gd name="connsiteY19" fmla="*/ 532959 h 3042181"/>
              <a:gd name="connsiteX20" fmla="*/ 1212240 w 4629812"/>
              <a:gd name="connsiteY20" fmla="*/ 443004 h 3042181"/>
              <a:gd name="connsiteX21" fmla="*/ 1032271 w 4629812"/>
              <a:gd name="connsiteY21" fmla="*/ 5176 h 3042181"/>
              <a:gd name="connsiteX22" fmla="*/ 1793548 w 4629812"/>
              <a:gd name="connsiteY22" fmla="*/ 194000 h 3042181"/>
              <a:gd name="connsiteX0" fmla="*/ 1642986 w 4479250"/>
              <a:gd name="connsiteY0" fmla="*/ 194000 h 3042181"/>
              <a:gd name="connsiteX1" fmla="*/ 2057556 w 4479250"/>
              <a:gd name="connsiteY1" fmla="*/ 403624 h 3042181"/>
              <a:gd name="connsiteX2" fmla="*/ 2688478 w 4479250"/>
              <a:gd name="connsiteY2" fmla="*/ 666945 h 3042181"/>
              <a:gd name="connsiteX3" fmla="*/ 2892270 w 4479250"/>
              <a:gd name="connsiteY3" fmla="*/ 444648 h 3042181"/>
              <a:gd name="connsiteX4" fmla="*/ 3643033 w 4479250"/>
              <a:gd name="connsiteY4" fmla="*/ 611770 h 3042181"/>
              <a:gd name="connsiteX5" fmla="*/ 4418195 w 4479250"/>
              <a:gd name="connsiteY5" fmla="*/ 464144 h 3042181"/>
              <a:gd name="connsiteX6" fmla="*/ 3942980 w 4479250"/>
              <a:gd name="connsiteY6" fmla="*/ 644966 h 3042181"/>
              <a:gd name="connsiteX7" fmla="*/ 3806546 w 4479250"/>
              <a:gd name="connsiteY7" fmla="*/ 773174 h 3042181"/>
              <a:gd name="connsiteX8" fmla="*/ 3011390 w 4479250"/>
              <a:gd name="connsiteY8" fmla="*/ 751682 h 3042181"/>
              <a:gd name="connsiteX9" fmla="*/ 2999131 w 4479250"/>
              <a:gd name="connsiteY9" fmla="*/ 1376964 h 3042181"/>
              <a:gd name="connsiteX10" fmla="*/ 4364393 w 4479250"/>
              <a:gd name="connsiteY10" fmla="*/ 1276789 h 3042181"/>
              <a:gd name="connsiteX11" fmla="*/ 2756923 w 4479250"/>
              <a:gd name="connsiteY11" fmla="*/ 1811357 h 3042181"/>
              <a:gd name="connsiteX12" fmla="*/ 4479249 w 4479250"/>
              <a:gd name="connsiteY12" fmla="*/ 3042181 h 3042181"/>
              <a:gd name="connsiteX13" fmla="*/ 2184619 w 4479250"/>
              <a:gd name="connsiteY13" fmla="*/ 3026281 h 3042181"/>
              <a:gd name="connsiteX14" fmla="*/ 2865550 w 4479250"/>
              <a:gd name="connsiteY14" fmla="*/ 2792855 h 3042181"/>
              <a:gd name="connsiteX15" fmla="*/ 1816132 w 4479250"/>
              <a:gd name="connsiteY15" fmla="*/ 1675192 h 3042181"/>
              <a:gd name="connsiteX16" fmla="*/ 2505739 w 4479250"/>
              <a:gd name="connsiteY16" fmla="*/ 798872 h 3042181"/>
              <a:gd name="connsiteX17" fmla="*/ 1531004 w 4479250"/>
              <a:gd name="connsiteY17" fmla="*/ 376898 h 3042181"/>
              <a:gd name="connsiteX18" fmla="*/ 1235998 w 4479250"/>
              <a:gd name="connsiteY18" fmla="*/ 768410 h 3042181"/>
              <a:gd name="connsiteX19" fmla="*/ 0 w 4479250"/>
              <a:gd name="connsiteY19" fmla="*/ 550744 h 3042181"/>
              <a:gd name="connsiteX20" fmla="*/ 1061678 w 4479250"/>
              <a:gd name="connsiteY20" fmla="*/ 443004 h 3042181"/>
              <a:gd name="connsiteX21" fmla="*/ 881709 w 4479250"/>
              <a:gd name="connsiteY21" fmla="*/ 5176 h 3042181"/>
              <a:gd name="connsiteX22" fmla="*/ 1642986 w 4479250"/>
              <a:gd name="connsiteY22" fmla="*/ 194000 h 3042181"/>
              <a:gd name="connsiteX0" fmla="*/ 1473604 w 4479250"/>
              <a:gd name="connsiteY0" fmla="*/ 171194 h 3043089"/>
              <a:gd name="connsiteX1" fmla="*/ 2057556 w 4479250"/>
              <a:gd name="connsiteY1" fmla="*/ 404532 h 3043089"/>
              <a:gd name="connsiteX2" fmla="*/ 2688478 w 4479250"/>
              <a:gd name="connsiteY2" fmla="*/ 667853 h 3043089"/>
              <a:gd name="connsiteX3" fmla="*/ 2892270 w 4479250"/>
              <a:gd name="connsiteY3" fmla="*/ 445556 h 3043089"/>
              <a:gd name="connsiteX4" fmla="*/ 3643033 w 4479250"/>
              <a:gd name="connsiteY4" fmla="*/ 612678 h 3043089"/>
              <a:gd name="connsiteX5" fmla="*/ 4418195 w 4479250"/>
              <a:gd name="connsiteY5" fmla="*/ 465052 h 3043089"/>
              <a:gd name="connsiteX6" fmla="*/ 3942980 w 4479250"/>
              <a:gd name="connsiteY6" fmla="*/ 645874 h 3043089"/>
              <a:gd name="connsiteX7" fmla="*/ 3806546 w 4479250"/>
              <a:gd name="connsiteY7" fmla="*/ 774082 h 3043089"/>
              <a:gd name="connsiteX8" fmla="*/ 3011390 w 4479250"/>
              <a:gd name="connsiteY8" fmla="*/ 752590 h 3043089"/>
              <a:gd name="connsiteX9" fmla="*/ 2999131 w 4479250"/>
              <a:gd name="connsiteY9" fmla="*/ 1377872 h 3043089"/>
              <a:gd name="connsiteX10" fmla="*/ 4364393 w 4479250"/>
              <a:gd name="connsiteY10" fmla="*/ 1277697 h 3043089"/>
              <a:gd name="connsiteX11" fmla="*/ 2756923 w 4479250"/>
              <a:gd name="connsiteY11" fmla="*/ 1812265 h 3043089"/>
              <a:gd name="connsiteX12" fmla="*/ 4479249 w 4479250"/>
              <a:gd name="connsiteY12" fmla="*/ 3043089 h 3043089"/>
              <a:gd name="connsiteX13" fmla="*/ 2184619 w 4479250"/>
              <a:gd name="connsiteY13" fmla="*/ 3027189 h 3043089"/>
              <a:gd name="connsiteX14" fmla="*/ 2865550 w 4479250"/>
              <a:gd name="connsiteY14" fmla="*/ 2793763 h 3043089"/>
              <a:gd name="connsiteX15" fmla="*/ 1816132 w 4479250"/>
              <a:gd name="connsiteY15" fmla="*/ 1676100 h 3043089"/>
              <a:gd name="connsiteX16" fmla="*/ 2505739 w 4479250"/>
              <a:gd name="connsiteY16" fmla="*/ 799780 h 3043089"/>
              <a:gd name="connsiteX17" fmla="*/ 1531004 w 4479250"/>
              <a:gd name="connsiteY17" fmla="*/ 377806 h 3043089"/>
              <a:gd name="connsiteX18" fmla="*/ 1235998 w 4479250"/>
              <a:gd name="connsiteY18" fmla="*/ 769318 h 3043089"/>
              <a:gd name="connsiteX19" fmla="*/ 0 w 4479250"/>
              <a:gd name="connsiteY19" fmla="*/ 551652 h 3043089"/>
              <a:gd name="connsiteX20" fmla="*/ 1061678 w 4479250"/>
              <a:gd name="connsiteY20" fmla="*/ 443912 h 3043089"/>
              <a:gd name="connsiteX21" fmla="*/ 881709 w 4479250"/>
              <a:gd name="connsiteY21" fmla="*/ 6084 h 3043089"/>
              <a:gd name="connsiteX22" fmla="*/ 1473604 w 4479250"/>
              <a:gd name="connsiteY22" fmla="*/ 171194 h 3043089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2892270 w 4479250"/>
              <a:gd name="connsiteY3" fmla="*/ 445087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11390 w 4479250"/>
              <a:gd name="connsiteY8" fmla="*/ 752121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806546 w 4479250"/>
              <a:gd name="connsiteY7" fmla="*/ 773613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3942980 w 4479250"/>
              <a:gd name="connsiteY6" fmla="*/ 645405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43033 w 4479250"/>
              <a:gd name="connsiteY4" fmla="*/ 612209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479250"/>
              <a:gd name="connsiteY0" fmla="*/ 170725 h 3042620"/>
              <a:gd name="connsiteX1" fmla="*/ 2245759 w 4479250"/>
              <a:gd name="connsiteY1" fmla="*/ 492992 h 3042620"/>
              <a:gd name="connsiteX2" fmla="*/ 2688478 w 4479250"/>
              <a:gd name="connsiteY2" fmla="*/ 667384 h 3042620"/>
              <a:gd name="connsiteX3" fmla="*/ 3042833 w 4479250"/>
              <a:gd name="connsiteY3" fmla="*/ 415444 h 3042620"/>
              <a:gd name="connsiteX4" fmla="*/ 3605392 w 4479250"/>
              <a:gd name="connsiteY4" fmla="*/ 588494 h 3042620"/>
              <a:gd name="connsiteX5" fmla="*/ 4418195 w 4479250"/>
              <a:gd name="connsiteY5" fmla="*/ 464583 h 3042620"/>
              <a:gd name="connsiteX6" fmla="*/ 4131182 w 4479250"/>
              <a:gd name="connsiteY6" fmla="*/ 669120 h 3042620"/>
              <a:gd name="connsiteX7" fmla="*/ 3787726 w 4479250"/>
              <a:gd name="connsiteY7" fmla="*/ 785470 h 3042620"/>
              <a:gd name="connsiteX8" fmla="*/ 3067850 w 4479250"/>
              <a:gd name="connsiteY8" fmla="*/ 805479 h 3042620"/>
              <a:gd name="connsiteX9" fmla="*/ 2999131 w 4479250"/>
              <a:gd name="connsiteY9" fmla="*/ 1377403 h 3042620"/>
              <a:gd name="connsiteX10" fmla="*/ 4364393 w 4479250"/>
              <a:gd name="connsiteY10" fmla="*/ 1277228 h 3042620"/>
              <a:gd name="connsiteX11" fmla="*/ 2756923 w 4479250"/>
              <a:gd name="connsiteY11" fmla="*/ 1811796 h 3042620"/>
              <a:gd name="connsiteX12" fmla="*/ 4479249 w 4479250"/>
              <a:gd name="connsiteY12" fmla="*/ 3042620 h 3042620"/>
              <a:gd name="connsiteX13" fmla="*/ 2184619 w 4479250"/>
              <a:gd name="connsiteY13" fmla="*/ 3026720 h 3042620"/>
              <a:gd name="connsiteX14" fmla="*/ 2865550 w 4479250"/>
              <a:gd name="connsiteY14" fmla="*/ 2793294 h 3042620"/>
              <a:gd name="connsiteX15" fmla="*/ 1816132 w 4479250"/>
              <a:gd name="connsiteY15" fmla="*/ 1675631 h 3042620"/>
              <a:gd name="connsiteX16" fmla="*/ 2505739 w 4479250"/>
              <a:gd name="connsiteY16" fmla="*/ 799311 h 3042620"/>
              <a:gd name="connsiteX17" fmla="*/ 1531004 w 4479250"/>
              <a:gd name="connsiteY17" fmla="*/ 377337 h 3042620"/>
              <a:gd name="connsiteX18" fmla="*/ 1235998 w 4479250"/>
              <a:gd name="connsiteY18" fmla="*/ 768849 h 3042620"/>
              <a:gd name="connsiteX19" fmla="*/ 0 w 4479250"/>
              <a:gd name="connsiteY19" fmla="*/ 551183 h 3042620"/>
              <a:gd name="connsiteX20" fmla="*/ 1061678 w 4479250"/>
              <a:gd name="connsiteY20" fmla="*/ 443443 h 3042620"/>
              <a:gd name="connsiteX21" fmla="*/ 881709 w 4479250"/>
              <a:gd name="connsiteY21" fmla="*/ 5615 h 3042620"/>
              <a:gd name="connsiteX22" fmla="*/ 1473604 w 4479250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99131 w 4625218"/>
              <a:gd name="connsiteY9" fmla="*/ 1377403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67850 w 4625218"/>
              <a:gd name="connsiteY8" fmla="*/ 805479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605392 w 4625218"/>
              <a:gd name="connsiteY4" fmla="*/ 588494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131182 w 4625218"/>
              <a:gd name="connsiteY6" fmla="*/ 669120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280605 w 4625218"/>
              <a:gd name="connsiteY6" fmla="*/ 695596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787726 w 4625218"/>
              <a:gd name="connsiteY7" fmla="*/ 785470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19118 w 4625218"/>
              <a:gd name="connsiteY6" fmla="*/ 689712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582275 w 4625218"/>
              <a:gd name="connsiteY7" fmla="*/ 779586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488885 w 4625218"/>
              <a:gd name="connsiteY7" fmla="*/ 782528 h 3042620"/>
              <a:gd name="connsiteX8" fmla="*/ 3030496 w 4625218"/>
              <a:gd name="connsiteY8" fmla="*/ 834897 h 3042620"/>
              <a:gd name="connsiteX9" fmla="*/ 2971116 w 4625218"/>
              <a:gd name="connsiteY9" fmla="*/ 1424472 h 3042620"/>
              <a:gd name="connsiteX10" fmla="*/ 4364393 w 4625218"/>
              <a:gd name="connsiteY10" fmla="*/ 1277228 h 3042620"/>
              <a:gd name="connsiteX11" fmla="*/ 2756923 w 4625218"/>
              <a:gd name="connsiteY11" fmla="*/ 1811796 h 3042620"/>
              <a:gd name="connsiteX12" fmla="*/ 4479249 w 4625218"/>
              <a:gd name="connsiteY12" fmla="*/ 3042620 h 3042620"/>
              <a:gd name="connsiteX13" fmla="*/ 2184619 w 4625218"/>
              <a:gd name="connsiteY13" fmla="*/ 3026720 h 3042620"/>
              <a:gd name="connsiteX14" fmla="*/ 2865550 w 4625218"/>
              <a:gd name="connsiteY14" fmla="*/ 2793294 h 3042620"/>
              <a:gd name="connsiteX15" fmla="*/ 1816132 w 4625218"/>
              <a:gd name="connsiteY15" fmla="*/ 1675631 h 3042620"/>
              <a:gd name="connsiteX16" fmla="*/ 2505739 w 4625218"/>
              <a:gd name="connsiteY16" fmla="*/ 799311 h 3042620"/>
              <a:gd name="connsiteX17" fmla="*/ 1531004 w 4625218"/>
              <a:gd name="connsiteY17" fmla="*/ 377337 h 3042620"/>
              <a:gd name="connsiteX18" fmla="*/ 1235998 w 4625218"/>
              <a:gd name="connsiteY18" fmla="*/ 768849 h 3042620"/>
              <a:gd name="connsiteX19" fmla="*/ 0 w 4625218"/>
              <a:gd name="connsiteY19" fmla="*/ 551183 h 3042620"/>
              <a:gd name="connsiteX20" fmla="*/ 1061678 w 4625218"/>
              <a:gd name="connsiteY20" fmla="*/ 443443 h 3042620"/>
              <a:gd name="connsiteX21" fmla="*/ 881709 w 4625218"/>
              <a:gd name="connsiteY21" fmla="*/ 5615 h 3042620"/>
              <a:gd name="connsiteX22" fmla="*/ 1473604 w 4625218"/>
              <a:gd name="connsiteY22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3030496 w 4625218"/>
              <a:gd name="connsiteY7" fmla="*/ 83489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63083 w 4625218"/>
              <a:gd name="connsiteY6" fmla="*/ 692653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690746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53062 w 4625218"/>
              <a:gd name="connsiteY7" fmla="*/ 867257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3944404 w 4625218"/>
              <a:gd name="connsiteY6" fmla="*/ 642641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625218"/>
              <a:gd name="connsiteY0" fmla="*/ 170725 h 3042620"/>
              <a:gd name="connsiteX1" fmla="*/ 2245759 w 4625218"/>
              <a:gd name="connsiteY1" fmla="*/ 492992 h 3042620"/>
              <a:gd name="connsiteX2" fmla="*/ 2688478 w 4625218"/>
              <a:gd name="connsiteY2" fmla="*/ 667384 h 3042620"/>
              <a:gd name="connsiteX3" fmla="*/ 3042833 w 4625218"/>
              <a:gd name="connsiteY3" fmla="*/ 415444 h 3042620"/>
              <a:gd name="connsiteX4" fmla="*/ 3493325 w 4625218"/>
              <a:gd name="connsiteY4" fmla="*/ 609087 h 3042620"/>
              <a:gd name="connsiteX5" fmla="*/ 4625218 w 4625218"/>
              <a:gd name="connsiteY5" fmla="*/ 446797 h 3042620"/>
              <a:gd name="connsiteX6" fmla="*/ 4047131 w 4625218"/>
              <a:gd name="connsiteY6" fmla="*/ 645584 h 3042620"/>
              <a:gd name="connsiteX7" fmla="*/ 2862404 w 4625218"/>
              <a:gd name="connsiteY7" fmla="*/ 781943 h 3042620"/>
              <a:gd name="connsiteX8" fmla="*/ 2971116 w 4625218"/>
              <a:gd name="connsiteY8" fmla="*/ 1424472 h 3042620"/>
              <a:gd name="connsiteX9" fmla="*/ 4364393 w 4625218"/>
              <a:gd name="connsiteY9" fmla="*/ 1277228 h 3042620"/>
              <a:gd name="connsiteX10" fmla="*/ 2756923 w 4625218"/>
              <a:gd name="connsiteY10" fmla="*/ 1811796 h 3042620"/>
              <a:gd name="connsiteX11" fmla="*/ 4479249 w 4625218"/>
              <a:gd name="connsiteY11" fmla="*/ 3042620 h 3042620"/>
              <a:gd name="connsiteX12" fmla="*/ 2184619 w 4625218"/>
              <a:gd name="connsiteY12" fmla="*/ 3026720 h 3042620"/>
              <a:gd name="connsiteX13" fmla="*/ 2865550 w 4625218"/>
              <a:gd name="connsiteY13" fmla="*/ 2793294 h 3042620"/>
              <a:gd name="connsiteX14" fmla="*/ 1816132 w 4625218"/>
              <a:gd name="connsiteY14" fmla="*/ 1675631 h 3042620"/>
              <a:gd name="connsiteX15" fmla="*/ 2505739 w 4625218"/>
              <a:gd name="connsiteY15" fmla="*/ 799311 h 3042620"/>
              <a:gd name="connsiteX16" fmla="*/ 1531004 w 4625218"/>
              <a:gd name="connsiteY16" fmla="*/ 377337 h 3042620"/>
              <a:gd name="connsiteX17" fmla="*/ 1235998 w 4625218"/>
              <a:gd name="connsiteY17" fmla="*/ 768849 h 3042620"/>
              <a:gd name="connsiteX18" fmla="*/ 0 w 4625218"/>
              <a:gd name="connsiteY18" fmla="*/ 551183 h 3042620"/>
              <a:gd name="connsiteX19" fmla="*/ 1061678 w 4625218"/>
              <a:gd name="connsiteY19" fmla="*/ 443443 h 3042620"/>
              <a:gd name="connsiteX20" fmla="*/ 881709 w 4625218"/>
              <a:gd name="connsiteY20" fmla="*/ 5615 h 3042620"/>
              <a:gd name="connsiteX21" fmla="*/ 1473604 w 462521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4047131 w 4479248"/>
              <a:gd name="connsiteY6" fmla="*/ 645584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493325 w 4479248"/>
              <a:gd name="connsiteY4" fmla="*/ 609087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3042833 w 4479248"/>
              <a:gd name="connsiteY3" fmla="*/ 415444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790685 w 4479248"/>
              <a:gd name="connsiteY3" fmla="*/ 533117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68124 w 4479248"/>
              <a:gd name="connsiteY3" fmla="*/ 527233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87873 w 4479248"/>
              <a:gd name="connsiteY4" fmla="*/ 623796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636224 w 4479248"/>
              <a:gd name="connsiteY6" fmla="*/ 669119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01596 w 4479248"/>
              <a:gd name="connsiteY6" fmla="*/ 672060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479248"/>
              <a:gd name="connsiteY0" fmla="*/ 170725 h 3042620"/>
              <a:gd name="connsiteX1" fmla="*/ 2245759 w 4479248"/>
              <a:gd name="connsiteY1" fmla="*/ 492992 h 3042620"/>
              <a:gd name="connsiteX2" fmla="*/ 2688478 w 4479248"/>
              <a:gd name="connsiteY2" fmla="*/ 667384 h 3042620"/>
              <a:gd name="connsiteX3" fmla="*/ 2986799 w 4479248"/>
              <a:gd name="connsiteY3" fmla="*/ 515466 h 3042620"/>
              <a:gd name="connsiteX4" fmla="*/ 3269193 w 4479248"/>
              <a:gd name="connsiteY4" fmla="*/ 653215 h 3042620"/>
              <a:gd name="connsiteX5" fmla="*/ 4307696 w 4479248"/>
              <a:gd name="connsiteY5" fmla="*/ 517402 h 3042620"/>
              <a:gd name="connsiteX6" fmla="*/ 3794982 w 4479248"/>
              <a:gd name="connsiteY6" fmla="*/ 677945 h 3042620"/>
              <a:gd name="connsiteX7" fmla="*/ 2862404 w 4479248"/>
              <a:gd name="connsiteY7" fmla="*/ 781943 h 3042620"/>
              <a:gd name="connsiteX8" fmla="*/ 2971116 w 4479248"/>
              <a:gd name="connsiteY8" fmla="*/ 1424472 h 3042620"/>
              <a:gd name="connsiteX9" fmla="*/ 4364393 w 4479248"/>
              <a:gd name="connsiteY9" fmla="*/ 1277228 h 3042620"/>
              <a:gd name="connsiteX10" fmla="*/ 2756923 w 4479248"/>
              <a:gd name="connsiteY10" fmla="*/ 1811796 h 3042620"/>
              <a:gd name="connsiteX11" fmla="*/ 4479249 w 4479248"/>
              <a:gd name="connsiteY11" fmla="*/ 3042620 h 3042620"/>
              <a:gd name="connsiteX12" fmla="*/ 2184619 w 4479248"/>
              <a:gd name="connsiteY12" fmla="*/ 3026720 h 3042620"/>
              <a:gd name="connsiteX13" fmla="*/ 2865550 w 4479248"/>
              <a:gd name="connsiteY13" fmla="*/ 2793294 h 3042620"/>
              <a:gd name="connsiteX14" fmla="*/ 1816132 w 4479248"/>
              <a:gd name="connsiteY14" fmla="*/ 1675631 h 3042620"/>
              <a:gd name="connsiteX15" fmla="*/ 2505739 w 4479248"/>
              <a:gd name="connsiteY15" fmla="*/ 799311 h 3042620"/>
              <a:gd name="connsiteX16" fmla="*/ 1531004 w 4479248"/>
              <a:gd name="connsiteY16" fmla="*/ 377337 h 3042620"/>
              <a:gd name="connsiteX17" fmla="*/ 1235998 w 4479248"/>
              <a:gd name="connsiteY17" fmla="*/ 768849 h 3042620"/>
              <a:gd name="connsiteX18" fmla="*/ 0 w 4479248"/>
              <a:gd name="connsiteY18" fmla="*/ 551183 h 3042620"/>
              <a:gd name="connsiteX19" fmla="*/ 1061678 w 4479248"/>
              <a:gd name="connsiteY19" fmla="*/ 443443 h 3042620"/>
              <a:gd name="connsiteX20" fmla="*/ 881709 w 4479248"/>
              <a:gd name="connsiteY20" fmla="*/ 5615 h 3042620"/>
              <a:gd name="connsiteX21" fmla="*/ 1473604 w 4479248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794982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46797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62404 w 4550507"/>
              <a:gd name="connsiteY7" fmla="*/ 781943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3 w 4550507"/>
              <a:gd name="connsiteY9" fmla="*/ 1277228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  <a:gd name="connsiteX0" fmla="*/ 1473604 w 4550507"/>
              <a:gd name="connsiteY0" fmla="*/ 170725 h 3042620"/>
              <a:gd name="connsiteX1" fmla="*/ 2245759 w 4550507"/>
              <a:gd name="connsiteY1" fmla="*/ 492992 h 3042620"/>
              <a:gd name="connsiteX2" fmla="*/ 2688478 w 4550507"/>
              <a:gd name="connsiteY2" fmla="*/ 667384 h 3042620"/>
              <a:gd name="connsiteX3" fmla="*/ 2986799 w 4550507"/>
              <a:gd name="connsiteY3" fmla="*/ 515466 h 3042620"/>
              <a:gd name="connsiteX4" fmla="*/ 3269193 w 4550507"/>
              <a:gd name="connsiteY4" fmla="*/ 653215 h 3042620"/>
              <a:gd name="connsiteX5" fmla="*/ 4550507 w 4550507"/>
              <a:gd name="connsiteY5" fmla="*/ 476216 h 3042620"/>
              <a:gd name="connsiteX6" fmla="*/ 3608206 w 4550507"/>
              <a:gd name="connsiteY6" fmla="*/ 677945 h 3042620"/>
              <a:gd name="connsiteX7" fmla="*/ 2806372 w 4550507"/>
              <a:gd name="connsiteY7" fmla="*/ 764292 h 3042620"/>
              <a:gd name="connsiteX8" fmla="*/ 2971116 w 4550507"/>
              <a:gd name="connsiteY8" fmla="*/ 1424472 h 3042620"/>
              <a:gd name="connsiteX9" fmla="*/ 4364394 w 4550507"/>
              <a:gd name="connsiteY9" fmla="*/ 1347833 h 3042620"/>
              <a:gd name="connsiteX10" fmla="*/ 2756923 w 4550507"/>
              <a:gd name="connsiteY10" fmla="*/ 1811796 h 3042620"/>
              <a:gd name="connsiteX11" fmla="*/ 4479249 w 4550507"/>
              <a:gd name="connsiteY11" fmla="*/ 3042620 h 3042620"/>
              <a:gd name="connsiteX12" fmla="*/ 2184619 w 4550507"/>
              <a:gd name="connsiteY12" fmla="*/ 3026720 h 3042620"/>
              <a:gd name="connsiteX13" fmla="*/ 2865550 w 4550507"/>
              <a:gd name="connsiteY13" fmla="*/ 2793294 h 3042620"/>
              <a:gd name="connsiteX14" fmla="*/ 1816132 w 4550507"/>
              <a:gd name="connsiteY14" fmla="*/ 1675631 h 3042620"/>
              <a:gd name="connsiteX15" fmla="*/ 2505739 w 4550507"/>
              <a:gd name="connsiteY15" fmla="*/ 799311 h 3042620"/>
              <a:gd name="connsiteX16" fmla="*/ 1531004 w 4550507"/>
              <a:gd name="connsiteY16" fmla="*/ 377337 h 3042620"/>
              <a:gd name="connsiteX17" fmla="*/ 1235998 w 4550507"/>
              <a:gd name="connsiteY17" fmla="*/ 768849 h 3042620"/>
              <a:gd name="connsiteX18" fmla="*/ 0 w 4550507"/>
              <a:gd name="connsiteY18" fmla="*/ 551183 h 3042620"/>
              <a:gd name="connsiteX19" fmla="*/ 1061678 w 4550507"/>
              <a:gd name="connsiteY19" fmla="*/ 443443 h 3042620"/>
              <a:gd name="connsiteX20" fmla="*/ 881709 w 4550507"/>
              <a:gd name="connsiteY20" fmla="*/ 5615 h 3042620"/>
              <a:gd name="connsiteX21" fmla="*/ 1473604 w 4550507"/>
              <a:gd name="connsiteY21" fmla="*/ 170725 h 304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0507" h="3042620">
                <a:moveTo>
                  <a:pt x="1473604" y="170725"/>
                </a:moveTo>
                <a:cubicBezTo>
                  <a:pt x="1700946" y="251955"/>
                  <a:pt x="2043280" y="410216"/>
                  <a:pt x="2245759" y="492992"/>
                </a:cubicBezTo>
                <a:cubicBezTo>
                  <a:pt x="2448238" y="575768"/>
                  <a:pt x="2564971" y="663638"/>
                  <a:pt x="2688478" y="667384"/>
                </a:cubicBezTo>
                <a:cubicBezTo>
                  <a:pt x="2811985" y="671130"/>
                  <a:pt x="2674096" y="622906"/>
                  <a:pt x="2986799" y="515466"/>
                </a:cubicBezTo>
                <a:cubicBezTo>
                  <a:pt x="2912921" y="652296"/>
                  <a:pt x="2991959" y="652341"/>
                  <a:pt x="3269193" y="653215"/>
                </a:cubicBezTo>
                <a:cubicBezTo>
                  <a:pt x="3645845" y="636702"/>
                  <a:pt x="4133340" y="401509"/>
                  <a:pt x="4550507" y="476216"/>
                </a:cubicBezTo>
                <a:cubicBezTo>
                  <a:pt x="4118763" y="454029"/>
                  <a:pt x="3777491" y="609340"/>
                  <a:pt x="3608206" y="677945"/>
                </a:cubicBezTo>
                <a:cubicBezTo>
                  <a:pt x="3249823" y="732385"/>
                  <a:pt x="2971700" y="642322"/>
                  <a:pt x="2806372" y="764292"/>
                </a:cubicBezTo>
                <a:cubicBezTo>
                  <a:pt x="2641044" y="886262"/>
                  <a:pt x="2711446" y="1327215"/>
                  <a:pt x="2971116" y="1424472"/>
                </a:cubicBezTo>
                <a:cubicBezTo>
                  <a:pt x="3230786" y="1521729"/>
                  <a:pt x="3602441" y="1543039"/>
                  <a:pt x="4364394" y="1347833"/>
                </a:cubicBezTo>
                <a:cubicBezTo>
                  <a:pt x="3702959" y="1654548"/>
                  <a:pt x="2737781" y="1529332"/>
                  <a:pt x="2756923" y="1811796"/>
                </a:cubicBezTo>
                <a:cubicBezTo>
                  <a:pt x="2776066" y="2094261"/>
                  <a:pt x="3238087" y="2748108"/>
                  <a:pt x="4479249" y="3042620"/>
                </a:cubicBezTo>
                <a:lnTo>
                  <a:pt x="2184619" y="3026720"/>
                </a:lnTo>
                <a:cubicBezTo>
                  <a:pt x="3201875" y="2943439"/>
                  <a:pt x="2764981" y="2823935"/>
                  <a:pt x="2865550" y="2793294"/>
                </a:cubicBezTo>
                <a:cubicBezTo>
                  <a:pt x="3343733" y="2647602"/>
                  <a:pt x="1859758" y="1807159"/>
                  <a:pt x="1816132" y="1675631"/>
                </a:cubicBezTo>
                <a:cubicBezTo>
                  <a:pt x="3118155" y="1746269"/>
                  <a:pt x="2553260" y="1015693"/>
                  <a:pt x="2505739" y="799311"/>
                </a:cubicBezTo>
                <a:cubicBezTo>
                  <a:pt x="2458218" y="582929"/>
                  <a:pt x="1742627" y="382414"/>
                  <a:pt x="1531004" y="377337"/>
                </a:cubicBezTo>
                <a:cubicBezTo>
                  <a:pt x="1319381" y="372260"/>
                  <a:pt x="1401694" y="648538"/>
                  <a:pt x="1235998" y="768849"/>
                </a:cubicBezTo>
                <a:cubicBezTo>
                  <a:pt x="631326" y="864483"/>
                  <a:pt x="12939" y="562595"/>
                  <a:pt x="0" y="551183"/>
                </a:cubicBezTo>
                <a:cubicBezTo>
                  <a:pt x="737519" y="357984"/>
                  <a:pt x="929626" y="505470"/>
                  <a:pt x="1061678" y="443443"/>
                </a:cubicBezTo>
                <a:cubicBezTo>
                  <a:pt x="1193730" y="381416"/>
                  <a:pt x="1414713" y="63665"/>
                  <a:pt x="881709" y="5615"/>
                </a:cubicBezTo>
                <a:cubicBezTo>
                  <a:pt x="1646671" y="-26980"/>
                  <a:pt x="1246262" y="89495"/>
                  <a:pt x="1473604" y="170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>
              <a:rot lat="300001" lon="0" rev="21599989"/>
            </a:camera>
            <a:lightRig rig="flood" dir="t">
              <a:rot lat="0" lon="0" rev="4800000"/>
            </a:lightRig>
          </a:scene3d>
          <a:sp3d prstMaterial="powder">
            <a:bevelT w="1333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5-Point Star 10"/>
          <p:cNvSpPr/>
          <p:nvPr userDrawn="1"/>
        </p:nvSpPr>
        <p:spPr>
          <a:xfrm>
            <a:off x="4940243" y="3398919"/>
            <a:ext cx="133879" cy="133544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2958108" y="5215895"/>
            <a:ext cx="3342084" cy="28194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445540" y="545864"/>
            <a:ext cx="252920" cy="25292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00B0F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4-Point Star 9"/>
          <p:cNvSpPr/>
          <p:nvPr userDrawn="1"/>
        </p:nvSpPr>
        <p:spPr>
          <a:xfrm rot="900000">
            <a:off x="7391659" y="155867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 rot="900000">
            <a:off x="2563956" y="5021561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4-Point Star 18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4-Point Star 19"/>
          <p:cNvSpPr/>
          <p:nvPr userDrawn="1"/>
        </p:nvSpPr>
        <p:spPr>
          <a:xfrm rot="900000">
            <a:off x="8869555" y="3318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4-Point Star 20"/>
          <p:cNvSpPr/>
          <p:nvPr userDrawn="1"/>
        </p:nvSpPr>
        <p:spPr>
          <a:xfrm>
            <a:off x="4130566" y="3919425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3325" y="875993"/>
            <a:ext cx="1657350" cy="306122"/>
          </a:xfrm>
        </p:spPr>
        <p:txBody>
          <a:bodyPr>
            <a:noAutofit/>
          </a:bodyPr>
          <a:lstStyle>
            <a:lvl1pPr algn="dist">
              <a:defRPr sz="2400">
                <a:solidFill>
                  <a:schemeClr val="accent5">
                    <a:lumMod val="75000"/>
                  </a:schemeClr>
                </a:solidFill>
                <a:latin typeface="BigNoodleTitling" panose="02000708030402040100" pitchFamily="2" charset="0"/>
              </a:defRPr>
            </a:lvl1pPr>
          </a:lstStyle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77277" y="1649840"/>
            <a:ext cx="2389446" cy="35447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Introduction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Contents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Design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Features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7113" y="1259940"/>
            <a:ext cx="1669774" cy="208938"/>
          </a:xfrm>
        </p:spPr>
        <p:txBody>
          <a:bodyPr/>
          <a:lstStyle>
            <a:lvl1pPr algn="dist">
              <a:defRPr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5296959"/>
            <a:ext cx="2057400" cy="304271"/>
          </a:xfrm>
        </p:spPr>
        <p:txBody>
          <a:bodyPr/>
          <a:lstStyle>
            <a:lvl1pPr algn="ctr">
              <a:defRPr sz="1000"/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 userDrawn="1"/>
        </p:nvCxnSpPr>
        <p:spPr>
          <a:xfrm rot="1800000">
            <a:off x="4581525" y="504825"/>
            <a:ext cx="0" cy="14287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 userDrawn="1"/>
        </p:nvSpPr>
        <p:spPr>
          <a:xfrm>
            <a:off x="86862" y="534095"/>
            <a:ext cx="675506" cy="108190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 userDrawn="1"/>
        </p:nvSpPr>
        <p:spPr>
          <a:xfrm>
            <a:off x="477470" y="368504"/>
            <a:ext cx="284898" cy="313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 userDrawn="1"/>
        </p:nvSpPr>
        <p:spPr>
          <a:xfrm>
            <a:off x="8493474" y="4890732"/>
            <a:ext cx="214048" cy="2354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 userDrawn="1"/>
        </p:nvSpPr>
        <p:spPr>
          <a:xfrm>
            <a:off x="8170623" y="5039163"/>
            <a:ext cx="344727" cy="37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0"/>
          <p:cNvSpPr/>
          <p:nvPr userDrawn="1"/>
        </p:nvSpPr>
        <p:spPr>
          <a:xfrm rot="9000000">
            <a:off x="4493783" y="1636048"/>
            <a:ext cx="160109" cy="256435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0"/>
          <p:cNvSpPr/>
          <p:nvPr userDrawn="1"/>
        </p:nvSpPr>
        <p:spPr>
          <a:xfrm rot="8100000">
            <a:off x="5876058" y="4830602"/>
            <a:ext cx="260436" cy="417121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 userDrawn="1"/>
        </p:nvSpPr>
        <p:spPr>
          <a:xfrm rot="8100000">
            <a:off x="6195300" y="4899373"/>
            <a:ext cx="109840" cy="1208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516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326941" y="5083329"/>
            <a:ext cx="257858" cy="34131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584998" y="1128121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292249" y="1323648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4807334" y="5336856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4617972" y="147734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66" y="268320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45333" y="5266670"/>
            <a:ext cx="1036531" cy="304271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05709" y="1079193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90159" y="5214027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F1F1F1"/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20"/>
          <p:cNvSpPr/>
          <p:nvPr userDrawn="1"/>
        </p:nvSpPr>
        <p:spPr>
          <a:xfrm rot="14400000">
            <a:off x="4491946" y="715301"/>
            <a:ext cx="160109" cy="211930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9" name="Oval 28"/>
          <p:cNvSpPr/>
          <p:nvPr userDrawn="1"/>
        </p:nvSpPr>
        <p:spPr>
          <a:xfrm>
            <a:off x="8681864" y="602704"/>
            <a:ext cx="313511" cy="242153"/>
          </a:xfrm>
          <a:custGeom>
            <a:avLst/>
            <a:gdLst>
              <a:gd name="connsiteX0" fmla="*/ 0 w 284898"/>
              <a:gd name="connsiteY0" fmla="*/ 156694 h 313388"/>
              <a:gd name="connsiteX1" fmla="*/ 142449 w 284898"/>
              <a:gd name="connsiteY1" fmla="*/ 0 h 313388"/>
              <a:gd name="connsiteX2" fmla="*/ 284898 w 284898"/>
              <a:gd name="connsiteY2" fmla="*/ 156694 h 313388"/>
              <a:gd name="connsiteX3" fmla="*/ 142449 w 284898"/>
              <a:gd name="connsiteY3" fmla="*/ 313388 h 313388"/>
              <a:gd name="connsiteX4" fmla="*/ 0 w 284898"/>
              <a:gd name="connsiteY4" fmla="*/ 156694 h 313388"/>
              <a:gd name="connsiteX0" fmla="*/ 112 w 285010"/>
              <a:gd name="connsiteY0" fmla="*/ 63445 h 220139"/>
              <a:gd name="connsiteX1" fmla="*/ 162016 w 285010"/>
              <a:gd name="connsiteY1" fmla="*/ 4027 h 220139"/>
              <a:gd name="connsiteX2" fmla="*/ 285010 w 285010"/>
              <a:gd name="connsiteY2" fmla="*/ 63445 h 220139"/>
              <a:gd name="connsiteX3" fmla="*/ 142561 w 285010"/>
              <a:gd name="connsiteY3" fmla="*/ 220139 h 220139"/>
              <a:gd name="connsiteX4" fmla="*/ 112 w 285010"/>
              <a:gd name="connsiteY4" fmla="*/ 63445 h 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10" h="220139">
                <a:moveTo>
                  <a:pt x="112" y="63445"/>
                </a:moveTo>
                <a:cubicBezTo>
                  <a:pt x="3354" y="27426"/>
                  <a:pt x="83344" y="4027"/>
                  <a:pt x="162016" y="4027"/>
                </a:cubicBezTo>
                <a:cubicBezTo>
                  <a:pt x="240688" y="4027"/>
                  <a:pt x="285010" y="-23095"/>
                  <a:pt x="285010" y="63445"/>
                </a:cubicBezTo>
                <a:cubicBezTo>
                  <a:pt x="285010" y="149985"/>
                  <a:pt x="221233" y="220139"/>
                  <a:pt x="142561" y="220139"/>
                </a:cubicBezTo>
                <a:cubicBezTo>
                  <a:pt x="63889" y="220139"/>
                  <a:pt x="-3130" y="99464"/>
                  <a:pt x="112" y="6344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Oval 20"/>
          <p:cNvSpPr/>
          <p:nvPr userDrawn="1"/>
        </p:nvSpPr>
        <p:spPr>
          <a:xfrm rot="1800000">
            <a:off x="675850" y="5375768"/>
            <a:ext cx="160435" cy="256956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Moon 19"/>
          <p:cNvSpPr/>
          <p:nvPr userDrawn="1"/>
        </p:nvSpPr>
        <p:spPr>
          <a:xfrm>
            <a:off x="1145617" y="167190"/>
            <a:ext cx="217759" cy="435514"/>
          </a:xfrm>
          <a:prstGeom prst="moon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chilly" dir="t"/>
          </a:scene3d>
          <a:sp3d prstMaterial="powder">
            <a:bevelT w="1016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611" y="287776"/>
            <a:ext cx="1712068" cy="209108"/>
          </a:xfrm>
          <a:noFill/>
        </p:spPr>
        <p:txBody>
          <a:bodyPr>
            <a:normAutofit/>
          </a:bodyPr>
          <a:lstStyle>
            <a:lvl1pPr algn="dist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ON THE  MOON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32882" y="5327663"/>
            <a:ext cx="1036531" cy="250857"/>
          </a:xfrm>
        </p:spPr>
        <p:txBody>
          <a:bodyPr lIns="0" tIns="0" rIns="0" bIns="0"/>
          <a:lstStyle>
            <a:lvl1pPr algn="r">
              <a:defRPr sz="1200" u="sng"/>
            </a:lvl1pPr>
          </a:lstStyle>
          <a:p>
            <a:r>
              <a:rPr lang="en-US" altLang="ko-KR"/>
              <a:t>ADSTOREPOST.COM</a:t>
            </a:r>
            <a:endParaRPr lang="ko-KR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795324" y="358249"/>
            <a:ext cx="235453" cy="185843"/>
          </a:xfrm>
          <a:custGeom>
            <a:avLst/>
            <a:gdLst>
              <a:gd name="connsiteX0" fmla="*/ 0 w 214048"/>
              <a:gd name="connsiteY0" fmla="*/ 117727 h 235453"/>
              <a:gd name="connsiteX1" fmla="*/ 107024 w 214048"/>
              <a:gd name="connsiteY1" fmla="*/ 0 h 235453"/>
              <a:gd name="connsiteX2" fmla="*/ 214048 w 214048"/>
              <a:gd name="connsiteY2" fmla="*/ 117727 h 235453"/>
              <a:gd name="connsiteX3" fmla="*/ 107024 w 214048"/>
              <a:gd name="connsiteY3" fmla="*/ 235454 h 235453"/>
              <a:gd name="connsiteX4" fmla="*/ 0 w 214048"/>
              <a:gd name="connsiteY4" fmla="*/ 117727 h 235453"/>
              <a:gd name="connsiteX0" fmla="*/ 0 w 214048"/>
              <a:gd name="connsiteY0" fmla="*/ 117727 h 168948"/>
              <a:gd name="connsiteX1" fmla="*/ 107024 w 214048"/>
              <a:gd name="connsiteY1" fmla="*/ 0 h 168948"/>
              <a:gd name="connsiteX2" fmla="*/ 214048 w 214048"/>
              <a:gd name="connsiteY2" fmla="*/ 117727 h 168948"/>
              <a:gd name="connsiteX3" fmla="*/ 107024 w 214048"/>
              <a:gd name="connsiteY3" fmla="*/ 167361 h 168948"/>
              <a:gd name="connsiteX4" fmla="*/ 0 w 214048"/>
              <a:gd name="connsiteY4" fmla="*/ 117727 h 1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48" h="168948">
                <a:moveTo>
                  <a:pt x="0" y="117727"/>
                </a:moveTo>
                <a:cubicBezTo>
                  <a:pt x="0" y="89834"/>
                  <a:pt x="47916" y="0"/>
                  <a:pt x="107024" y="0"/>
                </a:cubicBezTo>
                <a:cubicBezTo>
                  <a:pt x="166132" y="0"/>
                  <a:pt x="214048" y="52708"/>
                  <a:pt x="214048" y="117727"/>
                </a:cubicBezTo>
                <a:cubicBezTo>
                  <a:pt x="214048" y="182746"/>
                  <a:pt x="166132" y="167361"/>
                  <a:pt x="107024" y="167361"/>
                </a:cubicBezTo>
                <a:cubicBezTo>
                  <a:pt x="47916" y="167361"/>
                  <a:pt x="0" y="145620"/>
                  <a:pt x="0" y="1177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8675" y="5252939"/>
            <a:ext cx="386122" cy="388084"/>
          </a:xfrm>
          <a:custGeom>
            <a:avLst/>
            <a:gdLst>
              <a:gd name="connsiteX0" fmla="*/ 0 w 457200"/>
              <a:gd name="connsiteY0" fmla="*/ 210999 h 421998"/>
              <a:gd name="connsiteX1" fmla="*/ 228600 w 457200"/>
              <a:gd name="connsiteY1" fmla="*/ 0 h 421998"/>
              <a:gd name="connsiteX2" fmla="*/ 457200 w 457200"/>
              <a:gd name="connsiteY2" fmla="*/ 210999 h 421998"/>
              <a:gd name="connsiteX3" fmla="*/ 228600 w 457200"/>
              <a:gd name="connsiteY3" fmla="*/ 421998 h 421998"/>
              <a:gd name="connsiteX4" fmla="*/ 0 w 457200"/>
              <a:gd name="connsiteY4" fmla="*/ 210999 h 421998"/>
              <a:gd name="connsiteX0" fmla="*/ 0 w 400050"/>
              <a:gd name="connsiteY0" fmla="*/ 211286 h 422486"/>
              <a:gd name="connsiteX1" fmla="*/ 228600 w 400050"/>
              <a:gd name="connsiteY1" fmla="*/ 287 h 422486"/>
              <a:gd name="connsiteX2" fmla="*/ 400050 w 400050"/>
              <a:gd name="connsiteY2" fmla="*/ 179536 h 422486"/>
              <a:gd name="connsiteX3" fmla="*/ 228600 w 400050"/>
              <a:gd name="connsiteY3" fmla="*/ 422285 h 422486"/>
              <a:gd name="connsiteX4" fmla="*/ 0 w 400050"/>
              <a:gd name="connsiteY4" fmla="*/ 211286 h 42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22486">
                <a:moveTo>
                  <a:pt x="0" y="211286"/>
                </a:moveTo>
                <a:cubicBezTo>
                  <a:pt x="0" y="94754"/>
                  <a:pt x="161925" y="5579"/>
                  <a:pt x="228600" y="287"/>
                </a:cubicBezTo>
                <a:cubicBezTo>
                  <a:pt x="295275" y="-5005"/>
                  <a:pt x="400050" y="63004"/>
                  <a:pt x="400050" y="179536"/>
                </a:cubicBezTo>
                <a:cubicBezTo>
                  <a:pt x="400050" y="296068"/>
                  <a:pt x="295275" y="416993"/>
                  <a:pt x="228600" y="422285"/>
                </a:cubicBezTo>
                <a:cubicBezTo>
                  <a:pt x="161925" y="427577"/>
                  <a:pt x="0" y="327818"/>
                  <a:pt x="0" y="2112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164722E1-473C-413A-B55C-49091329187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611" y="1121804"/>
            <a:ext cx="8551713" cy="4179769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243611" y="583660"/>
            <a:ext cx="4328389" cy="43287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0" name="Oval 20"/>
          <p:cNvSpPr/>
          <p:nvPr userDrawn="1"/>
        </p:nvSpPr>
        <p:spPr>
          <a:xfrm rot="14400000">
            <a:off x="8701730" y="5087279"/>
            <a:ext cx="193732" cy="310287"/>
          </a:xfrm>
          <a:custGeom>
            <a:avLst/>
            <a:gdLst>
              <a:gd name="connsiteX0" fmla="*/ 0 w 1081905"/>
              <a:gd name="connsiteY0" fmla="*/ 540953 h 1081905"/>
              <a:gd name="connsiteX1" fmla="*/ 540953 w 1081905"/>
              <a:gd name="connsiteY1" fmla="*/ 0 h 1081905"/>
              <a:gd name="connsiteX2" fmla="*/ 1081906 w 1081905"/>
              <a:gd name="connsiteY2" fmla="*/ 540953 h 1081905"/>
              <a:gd name="connsiteX3" fmla="*/ 540953 w 1081905"/>
              <a:gd name="connsiteY3" fmla="*/ 1081906 h 1081905"/>
              <a:gd name="connsiteX4" fmla="*/ 0 w 1081905"/>
              <a:gd name="connsiteY4" fmla="*/ 540953 h 1081905"/>
              <a:gd name="connsiteX0" fmla="*/ 0 w 675506"/>
              <a:gd name="connsiteY0" fmla="*/ 540953 h 1081906"/>
              <a:gd name="connsiteX1" fmla="*/ 134553 w 675506"/>
              <a:gd name="connsiteY1" fmla="*/ 0 h 1081906"/>
              <a:gd name="connsiteX2" fmla="*/ 675506 w 675506"/>
              <a:gd name="connsiteY2" fmla="*/ 540953 h 1081906"/>
              <a:gd name="connsiteX3" fmla="*/ 134553 w 675506"/>
              <a:gd name="connsiteY3" fmla="*/ 1081906 h 1081906"/>
              <a:gd name="connsiteX4" fmla="*/ 0 w 675506"/>
              <a:gd name="connsiteY4" fmla="*/ 540953 h 108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06" h="1081906">
                <a:moveTo>
                  <a:pt x="0" y="540953"/>
                </a:moveTo>
                <a:cubicBezTo>
                  <a:pt x="0" y="242193"/>
                  <a:pt x="21969" y="0"/>
                  <a:pt x="134553" y="0"/>
                </a:cubicBezTo>
                <a:cubicBezTo>
                  <a:pt x="247137" y="0"/>
                  <a:pt x="675506" y="242193"/>
                  <a:pt x="675506" y="540953"/>
                </a:cubicBezTo>
                <a:cubicBezTo>
                  <a:pt x="675506" y="839713"/>
                  <a:pt x="247137" y="1081906"/>
                  <a:pt x="134553" y="1081906"/>
                </a:cubicBezTo>
                <a:cubicBezTo>
                  <a:pt x="21969" y="1081906"/>
                  <a:pt x="0" y="839713"/>
                  <a:pt x="0" y="54095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chilly" dir="t"/>
          </a:scene3d>
          <a:sp3d prstMaterial="powder">
            <a:bevelT w="1587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00000">
              <a:srgbClr val="000E2A"/>
            </a:gs>
            <a:gs pos="0">
              <a:schemeClr val="accent5">
                <a:lumMod val="75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4971" y="2305182"/>
            <a:ext cx="1074058" cy="1104636"/>
          </a:xfrm>
        </p:spPr>
        <p:txBody>
          <a:bodyPr>
            <a:normAutofit/>
          </a:bodyPr>
          <a:lstStyle>
            <a:lvl1pPr marL="0" indent="0" algn="dist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3600" b="0" kern="12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igNoodleTitling" panose="02000708030402040100" pitchFamily="2" charset="0"/>
                <a:ea typeface="+mn-ea"/>
                <a:cs typeface="+mn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4-Point Star 5"/>
          <p:cNvSpPr/>
          <p:nvPr userDrawn="1"/>
        </p:nvSpPr>
        <p:spPr>
          <a:xfrm rot="18900000">
            <a:off x="7102824" y="2648797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-148076" y="-1793"/>
            <a:ext cx="9333748" cy="495300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520" y="3487083"/>
            <a:ext cx="1079012" cy="299833"/>
          </a:xfrm>
          <a:ln w="19050">
            <a:noFill/>
          </a:ln>
        </p:spPr>
        <p:txBody>
          <a:bodyPr lIns="144000" tIns="108000" rIns="144000" bIns="108000" anchor="ctr">
            <a:normAutofit/>
          </a:bodyPr>
          <a:lstStyle>
            <a:lvl1pPr marL="0" indent="0" algn="dist">
              <a:buNone/>
              <a:defRPr sz="1400" b="0" baseline="0">
                <a:solidFill>
                  <a:schemeClr val="bg1"/>
                </a:solidFill>
                <a:latin typeface="BigNoodleTitling" panose="020007080304020401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ON THE MOON</a:t>
            </a:r>
            <a:endParaRPr lang="en-US" dirty="0"/>
          </a:p>
        </p:txBody>
      </p:sp>
      <p:sp>
        <p:nvSpPr>
          <p:cNvPr id="11" name="5-Point Star 10"/>
          <p:cNvSpPr/>
          <p:nvPr userDrawn="1"/>
        </p:nvSpPr>
        <p:spPr>
          <a:xfrm rot="2700000">
            <a:off x="4483916" y="1739052"/>
            <a:ext cx="196012" cy="195522"/>
          </a:xfrm>
          <a:custGeom>
            <a:avLst/>
            <a:gdLst>
              <a:gd name="connsiteX0" fmla="*/ 1 w 610918"/>
              <a:gd name="connsiteY0" fmla="*/ 233349 h 610918"/>
              <a:gd name="connsiteX1" fmla="*/ 233351 w 610918"/>
              <a:gd name="connsiteY1" fmla="*/ 233351 h 610918"/>
              <a:gd name="connsiteX2" fmla="*/ 305459 w 610918"/>
              <a:gd name="connsiteY2" fmla="*/ 0 h 610918"/>
              <a:gd name="connsiteX3" fmla="*/ 377567 w 610918"/>
              <a:gd name="connsiteY3" fmla="*/ 233351 h 610918"/>
              <a:gd name="connsiteX4" fmla="*/ 610917 w 610918"/>
              <a:gd name="connsiteY4" fmla="*/ 233349 h 610918"/>
              <a:gd name="connsiteX5" fmla="*/ 422132 w 610918"/>
              <a:gd name="connsiteY5" fmla="*/ 377567 h 610918"/>
              <a:gd name="connsiteX6" fmla="*/ 494243 w 610918"/>
              <a:gd name="connsiteY6" fmla="*/ 610916 h 610918"/>
              <a:gd name="connsiteX7" fmla="*/ 305459 w 610918"/>
              <a:gd name="connsiteY7" fmla="*/ 466697 h 610918"/>
              <a:gd name="connsiteX8" fmla="*/ 116675 w 610918"/>
              <a:gd name="connsiteY8" fmla="*/ 610916 h 610918"/>
              <a:gd name="connsiteX9" fmla="*/ 188786 w 610918"/>
              <a:gd name="connsiteY9" fmla="*/ 377567 h 610918"/>
              <a:gd name="connsiteX10" fmla="*/ 1 w 610918"/>
              <a:gd name="connsiteY10" fmla="*/ 233349 h 610918"/>
              <a:gd name="connsiteX0" fmla="*/ 0 w 610916"/>
              <a:gd name="connsiteY0" fmla="*/ 233349 h 610916"/>
              <a:gd name="connsiteX1" fmla="*/ 233350 w 610916"/>
              <a:gd name="connsiteY1" fmla="*/ 233351 h 610916"/>
              <a:gd name="connsiteX2" fmla="*/ 305458 w 610916"/>
              <a:gd name="connsiteY2" fmla="*/ 0 h 610916"/>
              <a:gd name="connsiteX3" fmla="*/ 377566 w 610916"/>
              <a:gd name="connsiteY3" fmla="*/ 233351 h 610916"/>
              <a:gd name="connsiteX4" fmla="*/ 610916 w 610916"/>
              <a:gd name="connsiteY4" fmla="*/ 233349 h 610916"/>
              <a:gd name="connsiteX5" fmla="*/ 422131 w 610916"/>
              <a:gd name="connsiteY5" fmla="*/ 377567 h 610916"/>
              <a:gd name="connsiteX6" fmla="*/ 494242 w 610916"/>
              <a:gd name="connsiteY6" fmla="*/ 610916 h 610916"/>
              <a:gd name="connsiteX7" fmla="*/ 305458 w 610916"/>
              <a:gd name="connsiteY7" fmla="*/ 466697 h 610916"/>
              <a:gd name="connsiteX8" fmla="*/ 116674 w 610916"/>
              <a:gd name="connsiteY8" fmla="*/ 610916 h 610916"/>
              <a:gd name="connsiteX9" fmla="*/ 188785 w 610916"/>
              <a:gd name="connsiteY9" fmla="*/ 377567 h 610916"/>
              <a:gd name="connsiteX10" fmla="*/ 0 w 610916"/>
              <a:gd name="connsiteY10" fmla="*/ 233349 h 610916"/>
              <a:gd name="connsiteX0" fmla="*/ 0 w 626013"/>
              <a:gd name="connsiteY0" fmla="*/ 233349 h 610916"/>
              <a:gd name="connsiteX1" fmla="*/ 233350 w 626013"/>
              <a:gd name="connsiteY1" fmla="*/ 233351 h 610916"/>
              <a:gd name="connsiteX2" fmla="*/ 305458 w 626013"/>
              <a:gd name="connsiteY2" fmla="*/ 0 h 610916"/>
              <a:gd name="connsiteX3" fmla="*/ 377566 w 626013"/>
              <a:gd name="connsiteY3" fmla="*/ 233351 h 610916"/>
              <a:gd name="connsiteX4" fmla="*/ 610916 w 626013"/>
              <a:gd name="connsiteY4" fmla="*/ 233349 h 610916"/>
              <a:gd name="connsiteX5" fmla="*/ 422131 w 626013"/>
              <a:gd name="connsiteY5" fmla="*/ 377567 h 610916"/>
              <a:gd name="connsiteX6" fmla="*/ 494242 w 626013"/>
              <a:gd name="connsiteY6" fmla="*/ 610916 h 610916"/>
              <a:gd name="connsiteX7" fmla="*/ 305458 w 626013"/>
              <a:gd name="connsiteY7" fmla="*/ 466697 h 610916"/>
              <a:gd name="connsiteX8" fmla="*/ 116674 w 626013"/>
              <a:gd name="connsiteY8" fmla="*/ 610916 h 610916"/>
              <a:gd name="connsiteX9" fmla="*/ 188785 w 626013"/>
              <a:gd name="connsiteY9" fmla="*/ 377567 h 610916"/>
              <a:gd name="connsiteX10" fmla="*/ 0 w 626013"/>
              <a:gd name="connsiteY10" fmla="*/ 233349 h 610916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27444"/>
              <a:gd name="connsiteX1" fmla="*/ 233350 w 626013"/>
              <a:gd name="connsiteY1" fmla="*/ 233351 h 627444"/>
              <a:gd name="connsiteX2" fmla="*/ 305458 w 626013"/>
              <a:gd name="connsiteY2" fmla="*/ 0 h 627444"/>
              <a:gd name="connsiteX3" fmla="*/ 377566 w 626013"/>
              <a:gd name="connsiteY3" fmla="*/ 233351 h 627444"/>
              <a:gd name="connsiteX4" fmla="*/ 610916 w 626013"/>
              <a:gd name="connsiteY4" fmla="*/ 233349 h 627444"/>
              <a:gd name="connsiteX5" fmla="*/ 422131 w 626013"/>
              <a:gd name="connsiteY5" fmla="*/ 377567 h 627444"/>
              <a:gd name="connsiteX6" fmla="*/ 494242 w 626013"/>
              <a:gd name="connsiteY6" fmla="*/ 610916 h 627444"/>
              <a:gd name="connsiteX7" fmla="*/ 305458 w 626013"/>
              <a:gd name="connsiteY7" fmla="*/ 466697 h 627444"/>
              <a:gd name="connsiteX8" fmla="*/ 116674 w 626013"/>
              <a:gd name="connsiteY8" fmla="*/ 610916 h 627444"/>
              <a:gd name="connsiteX9" fmla="*/ 188785 w 626013"/>
              <a:gd name="connsiteY9" fmla="*/ 377567 h 627444"/>
              <a:gd name="connsiteX10" fmla="*/ 0 w 626013"/>
              <a:gd name="connsiteY10" fmla="*/ 233349 h 627444"/>
              <a:gd name="connsiteX0" fmla="*/ 0 w 626013"/>
              <a:gd name="connsiteY0" fmla="*/ 233349 h 617766"/>
              <a:gd name="connsiteX1" fmla="*/ 233350 w 626013"/>
              <a:gd name="connsiteY1" fmla="*/ 233351 h 617766"/>
              <a:gd name="connsiteX2" fmla="*/ 305458 w 626013"/>
              <a:gd name="connsiteY2" fmla="*/ 0 h 617766"/>
              <a:gd name="connsiteX3" fmla="*/ 377566 w 626013"/>
              <a:gd name="connsiteY3" fmla="*/ 233351 h 617766"/>
              <a:gd name="connsiteX4" fmla="*/ 610916 w 626013"/>
              <a:gd name="connsiteY4" fmla="*/ 233349 h 617766"/>
              <a:gd name="connsiteX5" fmla="*/ 422131 w 626013"/>
              <a:gd name="connsiteY5" fmla="*/ 377567 h 617766"/>
              <a:gd name="connsiteX6" fmla="*/ 494242 w 626013"/>
              <a:gd name="connsiteY6" fmla="*/ 610916 h 617766"/>
              <a:gd name="connsiteX7" fmla="*/ 305458 w 626013"/>
              <a:gd name="connsiteY7" fmla="*/ 466697 h 617766"/>
              <a:gd name="connsiteX8" fmla="*/ 116674 w 626013"/>
              <a:gd name="connsiteY8" fmla="*/ 610916 h 617766"/>
              <a:gd name="connsiteX9" fmla="*/ 188785 w 626013"/>
              <a:gd name="connsiteY9" fmla="*/ 377567 h 617766"/>
              <a:gd name="connsiteX10" fmla="*/ 0 w 626013"/>
              <a:gd name="connsiteY10" fmla="*/ 233349 h 617766"/>
              <a:gd name="connsiteX0" fmla="*/ 0 w 626013"/>
              <a:gd name="connsiteY0" fmla="*/ 233349 h 611680"/>
              <a:gd name="connsiteX1" fmla="*/ 233350 w 626013"/>
              <a:gd name="connsiteY1" fmla="*/ 233351 h 611680"/>
              <a:gd name="connsiteX2" fmla="*/ 305458 w 626013"/>
              <a:gd name="connsiteY2" fmla="*/ 0 h 611680"/>
              <a:gd name="connsiteX3" fmla="*/ 377566 w 626013"/>
              <a:gd name="connsiteY3" fmla="*/ 233351 h 611680"/>
              <a:gd name="connsiteX4" fmla="*/ 610916 w 626013"/>
              <a:gd name="connsiteY4" fmla="*/ 233349 h 611680"/>
              <a:gd name="connsiteX5" fmla="*/ 422131 w 626013"/>
              <a:gd name="connsiteY5" fmla="*/ 377567 h 611680"/>
              <a:gd name="connsiteX6" fmla="*/ 494242 w 626013"/>
              <a:gd name="connsiteY6" fmla="*/ 610916 h 611680"/>
              <a:gd name="connsiteX7" fmla="*/ 305458 w 626013"/>
              <a:gd name="connsiteY7" fmla="*/ 466697 h 611680"/>
              <a:gd name="connsiteX8" fmla="*/ 116674 w 626013"/>
              <a:gd name="connsiteY8" fmla="*/ 610916 h 611680"/>
              <a:gd name="connsiteX9" fmla="*/ 188785 w 626013"/>
              <a:gd name="connsiteY9" fmla="*/ 377567 h 611680"/>
              <a:gd name="connsiteX10" fmla="*/ 0 w 626013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1680"/>
              <a:gd name="connsiteX1" fmla="*/ 243598 w 636261"/>
              <a:gd name="connsiteY1" fmla="*/ 233351 h 611680"/>
              <a:gd name="connsiteX2" fmla="*/ 315706 w 636261"/>
              <a:gd name="connsiteY2" fmla="*/ 0 h 611680"/>
              <a:gd name="connsiteX3" fmla="*/ 387814 w 636261"/>
              <a:gd name="connsiteY3" fmla="*/ 233351 h 611680"/>
              <a:gd name="connsiteX4" fmla="*/ 621164 w 636261"/>
              <a:gd name="connsiteY4" fmla="*/ 233349 h 611680"/>
              <a:gd name="connsiteX5" fmla="*/ 432379 w 636261"/>
              <a:gd name="connsiteY5" fmla="*/ 377567 h 611680"/>
              <a:gd name="connsiteX6" fmla="*/ 504490 w 636261"/>
              <a:gd name="connsiteY6" fmla="*/ 610916 h 611680"/>
              <a:gd name="connsiteX7" fmla="*/ 315706 w 636261"/>
              <a:gd name="connsiteY7" fmla="*/ 466697 h 611680"/>
              <a:gd name="connsiteX8" fmla="*/ 126922 w 636261"/>
              <a:gd name="connsiteY8" fmla="*/ 610916 h 611680"/>
              <a:gd name="connsiteX9" fmla="*/ 199033 w 636261"/>
              <a:gd name="connsiteY9" fmla="*/ 377567 h 611680"/>
              <a:gd name="connsiteX10" fmla="*/ 10248 w 636261"/>
              <a:gd name="connsiteY10" fmla="*/ 233349 h 611680"/>
              <a:gd name="connsiteX0" fmla="*/ 10248 w 636261"/>
              <a:gd name="connsiteY0" fmla="*/ 233349 h 612518"/>
              <a:gd name="connsiteX1" fmla="*/ 243598 w 636261"/>
              <a:gd name="connsiteY1" fmla="*/ 233351 h 612518"/>
              <a:gd name="connsiteX2" fmla="*/ 315706 w 636261"/>
              <a:gd name="connsiteY2" fmla="*/ 0 h 612518"/>
              <a:gd name="connsiteX3" fmla="*/ 387814 w 636261"/>
              <a:gd name="connsiteY3" fmla="*/ 233351 h 612518"/>
              <a:gd name="connsiteX4" fmla="*/ 621164 w 636261"/>
              <a:gd name="connsiteY4" fmla="*/ 233349 h 612518"/>
              <a:gd name="connsiteX5" fmla="*/ 432379 w 636261"/>
              <a:gd name="connsiteY5" fmla="*/ 377567 h 612518"/>
              <a:gd name="connsiteX6" fmla="*/ 504490 w 636261"/>
              <a:gd name="connsiteY6" fmla="*/ 610916 h 612518"/>
              <a:gd name="connsiteX7" fmla="*/ 315707 w 636261"/>
              <a:gd name="connsiteY7" fmla="*/ 473442 h 612518"/>
              <a:gd name="connsiteX8" fmla="*/ 126922 w 636261"/>
              <a:gd name="connsiteY8" fmla="*/ 610916 h 612518"/>
              <a:gd name="connsiteX9" fmla="*/ 199033 w 636261"/>
              <a:gd name="connsiteY9" fmla="*/ 377567 h 612518"/>
              <a:gd name="connsiteX10" fmla="*/ 10248 w 636261"/>
              <a:gd name="connsiteY10" fmla="*/ 233349 h 612518"/>
              <a:gd name="connsiteX0" fmla="*/ 10248 w 636261"/>
              <a:gd name="connsiteY0" fmla="*/ 233349 h 612088"/>
              <a:gd name="connsiteX1" fmla="*/ 243598 w 636261"/>
              <a:gd name="connsiteY1" fmla="*/ 233351 h 612088"/>
              <a:gd name="connsiteX2" fmla="*/ 315706 w 636261"/>
              <a:gd name="connsiteY2" fmla="*/ 0 h 612088"/>
              <a:gd name="connsiteX3" fmla="*/ 387814 w 636261"/>
              <a:gd name="connsiteY3" fmla="*/ 233351 h 612088"/>
              <a:gd name="connsiteX4" fmla="*/ 621164 w 636261"/>
              <a:gd name="connsiteY4" fmla="*/ 233349 h 612088"/>
              <a:gd name="connsiteX5" fmla="*/ 432379 w 636261"/>
              <a:gd name="connsiteY5" fmla="*/ 377567 h 612088"/>
              <a:gd name="connsiteX6" fmla="*/ 504490 w 636261"/>
              <a:gd name="connsiteY6" fmla="*/ 610916 h 612088"/>
              <a:gd name="connsiteX7" fmla="*/ 315707 w 636261"/>
              <a:gd name="connsiteY7" fmla="*/ 473442 h 612088"/>
              <a:gd name="connsiteX8" fmla="*/ 126922 w 636261"/>
              <a:gd name="connsiteY8" fmla="*/ 610916 h 612088"/>
              <a:gd name="connsiteX9" fmla="*/ 199033 w 636261"/>
              <a:gd name="connsiteY9" fmla="*/ 377567 h 612088"/>
              <a:gd name="connsiteX10" fmla="*/ 10248 w 636261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49 h 612088"/>
              <a:gd name="connsiteX1" fmla="*/ 243598 w 635710"/>
              <a:gd name="connsiteY1" fmla="*/ 233351 h 612088"/>
              <a:gd name="connsiteX2" fmla="*/ 315706 w 635710"/>
              <a:gd name="connsiteY2" fmla="*/ 0 h 612088"/>
              <a:gd name="connsiteX3" fmla="*/ 387814 w 635710"/>
              <a:gd name="connsiteY3" fmla="*/ 233351 h 612088"/>
              <a:gd name="connsiteX4" fmla="*/ 621164 w 635710"/>
              <a:gd name="connsiteY4" fmla="*/ 233349 h 612088"/>
              <a:gd name="connsiteX5" fmla="*/ 432379 w 635710"/>
              <a:gd name="connsiteY5" fmla="*/ 377567 h 612088"/>
              <a:gd name="connsiteX6" fmla="*/ 504490 w 635710"/>
              <a:gd name="connsiteY6" fmla="*/ 610916 h 612088"/>
              <a:gd name="connsiteX7" fmla="*/ 315707 w 635710"/>
              <a:gd name="connsiteY7" fmla="*/ 473442 h 612088"/>
              <a:gd name="connsiteX8" fmla="*/ 126922 w 635710"/>
              <a:gd name="connsiteY8" fmla="*/ 610916 h 612088"/>
              <a:gd name="connsiteX9" fmla="*/ 199033 w 635710"/>
              <a:gd name="connsiteY9" fmla="*/ 377567 h 612088"/>
              <a:gd name="connsiteX10" fmla="*/ 10248 w 635710"/>
              <a:gd name="connsiteY10" fmla="*/ 233349 h 612088"/>
              <a:gd name="connsiteX0" fmla="*/ 10248 w 635710"/>
              <a:gd name="connsiteY0" fmla="*/ 233368 h 612107"/>
              <a:gd name="connsiteX1" fmla="*/ 243598 w 635710"/>
              <a:gd name="connsiteY1" fmla="*/ 233370 h 612107"/>
              <a:gd name="connsiteX2" fmla="*/ 315706 w 635710"/>
              <a:gd name="connsiteY2" fmla="*/ 19 h 612107"/>
              <a:gd name="connsiteX3" fmla="*/ 387814 w 635710"/>
              <a:gd name="connsiteY3" fmla="*/ 233370 h 612107"/>
              <a:gd name="connsiteX4" fmla="*/ 621164 w 635710"/>
              <a:gd name="connsiteY4" fmla="*/ 233368 h 612107"/>
              <a:gd name="connsiteX5" fmla="*/ 432379 w 635710"/>
              <a:gd name="connsiteY5" fmla="*/ 377586 h 612107"/>
              <a:gd name="connsiteX6" fmla="*/ 504490 w 635710"/>
              <a:gd name="connsiteY6" fmla="*/ 610935 h 612107"/>
              <a:gd name="connsiteX7" fmla="*/ 315707 w 635710"/>
              <a:gd name="connsiteY7" fmla="*/ 473461 h 612107"/>
              <a:gd name="connsiteX8" fmla="*/ 126922 w 635710"/>
              <a:gd name="connsiteY8" fmla="*/ 610935 h 612107"/>
              <a:gd name="connsiteX9" fmla="*/ 199033 w 635710"/>
              <a:gd name="connsiteY9" fmla="*/ 377586 h 612107"/>
              <a:gd name="connsiteX10" fmla="*/ 10248 w 635710"/>
              <a:gd name="connsiteY10" fmla="*/ 233368 h 612107"/>
              <a:gd name="connsiteX0" fmla="*/ 10248 w 621194"/>
              <a:gd name="connsiteY0" fmla="*/ 233414 h 612153"/>
              <a:gd name="connsiteX1" fmla="*/ 243598 w 621194"/>
              <a:gd name="connsiteY1" fmla="*/ 233416 h 612153"/>
              <a:gd name="connsiteX2" fmla="*/ 315706 w 621194"/>
              <a:gd name="connsiteY2" fmla="*/ 65 h 612153"/>
              <a:gd name="connsiteX3" fmla="*/ 415860 w 621194"/>
              <a:gd name="connsiteY3" fmla="*/ 207372 h 612153"/>
              <a:gd name="connsiteX4" fmla="*/ 621164 w 621194"/>
              <a:gd name="connsiteY4" fmla="*/ 233414 h 612153"/>
              <a:gd name="connsiteX5" fmla="*/ 432379 w 621194"/>
              <a:gd name="connsiteY5" fmla="*/ 377632 h 612153"/>
              <a:gd name="connsiteX6" fmla="*/ 504490 w 621194"/>
              <a:gd name="connsiteY6" fmla="*/ 610981 h 612153"/>
              <a:gd name="connsiteX7" fmla="*/ 315707 w 621194"/>
              <a:gd name="connsiteY7" fmla="*/ 473507 h 612153"/>
              <a:gd name="connsiteX8" fmla="*/ 126922 w 621194"/>
              <a:gd name="connsiteY8" fmla="*/ 610981 h 612153"/>
              <a:gd name="connsiteX9" fmla="*/ 199033 w 621194"/>
              <a:gd name="connsiteY9" fmla="*/ 377632 h 612153"/>
              <a:gd name="connsiteX10" fmla="*/ 10248 w 621194"/>
              <a:gd name="connsiteY10" fmla="*/ 233414 h 612153"/>
              <a:gd name="connsiteX0" fmla="*/ 67 w 611013"/>
              <a:gd name="connsiteY0" fmla="*/ 233356 h 612095"/>
              <a:gd name="connsiteX1" fmla="*/ 209377 w 611013"/>
              <a:gd name="connsiteY1" fmla="*/ 215328 h 612095"/>
              <a:gd name="connsiteX2" fmla="*/ 305525 w 611013"/>
              <a:gd name="connsiteY2" fmla="*/ 7 h 612095"/>
              <a:gd name="connsiteX3" fmla="*/ 405679 w 611013"/>
              <a:gd name="connsiteY3" fmla="*/ 207314 h 612095"/>
              <a:gd name="connsiteX4" fmla="*/ 610983 w 611013"/>
              <a:gd name="connsiteY4" fmla="*/ 233356 h 612095"/>
              <a:gd name="connsiteX5" fmla="*/ 422198 w 611013"/>
              <a:gd name="connsiteY5" fmla="*/ 377574 h 612095"/>
              <a:gd name="connsiteX6" fmla="*/ 494309 w 611013"/>
              <a:gd name="connsiteY6" fmla="*/ 610923 h 612095"/>
              <a:gd name="connsiteX7" fmla="*/ 305526 w 611013"/>
              <a:gd name="connsiteY7" fmla="*/ 473449 h 612095"/>
              <a:gd name="connsiteX8" fmla="*/ 116741 w 611013"/>
              <a:gd name="connsiteY8" fmla="*/ 610923 h 612095"/>
              <a:gd name="connsiteX9" fmla="*/ 188852 w 611013"/>
              <a:gd name="connsiteY9" fmla="*/ 377574 h 612095"/>
              <a:gd name="connsiteX10" fmla="*/ 67 w 611013"/>
              <a:gd name="connsiteY10" fmla="*/ 233356 h 612095"/>
              <a:gd name="connsiteX0" fmla="*/ 397 w 611343"/>
              <a:gd name="connsiteY0" fmla="*/ 233356 h 612234"/>
              <a:gd name="connsiteX1" fmla="*/ 209707 w 611343"/>
              <a:gd name="connsiteY1" fmla="*/ 215328 h 612234"/>
              <a:gd name="connsiteX2" fmla="*/ 305855 w 611343"/>
              <a:gd name="connsiteY2" fmla="*/ 7 h 612234"/>
              <a:gd name="connsiteX3" fmla="*/ 406009 w 611343"/>
              <a:gd name="connsiteY3" fmla="*/ 207314 h 612234"/>
              <a:gd name="connsiteX4" fmla="*/ 611313 w 611343"/>
              <a:gd name="connsiteY4" fmla="*/ 233356 h 612234"/>
              <a:gd name="connsiteX5" fmla="*/ 422528 w 611343"/>
              <a:gd name="connsiteY5" fmla="*/ 377574 h 612234"/>
              <a:gd name="connsiteX6" fmla="*/ 494639 w 611343"/>
              <a:gd name="connsiteY6" fmla="*/ 610923 h 612234"/>
              <a:gd name="connsiteX7" fmla="*/ 305856 w 611343"/>
              <a:gd name="connsiteY7" fmla="*/ 473449 h 612234"/>
              <a:gd name="connsiteX8" fmla="*/ 117071 w 611343"/>
              <a:gd name="connsiteY8" fmla="*/ 610923 h 612234"/>
              <a:gd name="connsiteX9" fmla="*/ 163139 w 611343"/>
              <a:gd name="connsiteY9" fmla="*/ 371564 h 612234"/>
              <a:gd name="connsiteX10" fmla="*/ 397 w 611343"/>
              <a:gd name="connsiteY10" fmla="*/ 233356 h 612234"/>
              <a:gd name="connsiteX0" fmla="*/ 397 w 611343"/>
              <a:gd name="connsiteY0" fmla="*/ 233356 h 612652"/>
              <a:gd name="connsiteX1" fmla="*/ 209707 w 611343"/>
              <a:gd name="connsiteY1" fmla="*/ 215328 h 612652"/>
              <a:gd name="connsiteX2" fmla="*/ 305855 w 611343"/>
              <a:gd name="connsiteY2" fmla="*/ 7 h 612652"/>
              <a:gd name="connsiteX3" fmla="*/ 406009 w 611343"/>
              <a:gd name="connsiteY3" fmla="*/ 207314 h 612652"/>
              <a:gd name="connsiteX4" fmla="*/ 611313 w 611343"/>
              <a:gd name="connsiteY4" fmla="*/ 233356 h 612652"/>
              <a:gd name="connsiteX5" fmla="*/ 422528 w 611343"/>
              <a:gd name="connsiteY5" fmla="*/ 377574 h 612652"/>
              <a:gd name="connsiteX6" fmla="*/ 494639 w 611343"/>
              <a:gd name="connsiteY6" fmla="*/ 610923 h 612652"/>
              <a:gd name="connsiteX7" fmla="*/ 305856 w 611343"/>
              <a:gd name="connsiteY7" fmla="*/ 485469 h 612652"/>
              <a:gd name="connsiteX8" fmla="*/ 117071 w 611343"/>
              <a:gd name="connsiteY8" fmla="*/ 610923 h 612652"/>
              <a:gd name="connsiteX9" fmla="*/ 163139 w 611343"/>
              <a:gd name="connsiteY9" fmla="*/ 371564 h 612652"/>
              <a:gd name="connsiteX10" fmla="*/ 397 w 611343"/>
              <a:gd name="connsiteY10" fmla="*/ 233356 h 612652"/>
              <a:gd name="connsiteX0" fmla="*/ 397 w 611382"/>
              <a:gd name="connsiteY0" fmla="*/ 233356 h 612652"/>
              <a:gd name="connsiteX1" fmla="*/ 209707 w 611382"/>
              <a:gd name="connsiteY1" fmla="*/ 215328 h 612652"/>
              <a:gd name="connsiteX2" fmla="*/ 305855 w 611382"/>
              <a:gd name="connsiteY2" fmla="*/ 7 h 612652"/>
              <a:gd name="connsiteX3" fmla="*/ 406009 w 611382"/>
              <a:gd name="connsiteY3" fmla="*/ 207314 h 612652"/>
              <a:gd name="connsiteX4" fmla="*/ 611313 w 611382"/>
              <a:gd name="connsiteY4" fmla="*/ 233356 h 612652"/>
              <a:gd name="connsiteX5" fmla="*/ 430541 w 611382"/>
              <a:gd name="connsiteY5" fmla="*/ 379577 h 612652"/>
              <a:gd name="connsiteX6" fmla="*/ 494639 w 611382"/>
              <a:gd name="connsiteY6" fmla="*/ 610923 h 612652"/>
              <a:gd name="connsiteX7" fmla="*/ 305856 w 611382"/>
              <a:gd name="connsiteY7" fmla="*/ 485469 h 612652"/>
              <a:gd name="connsiteX8" fmla="*/ 117071 w 611382"/>
              <a:gd name="connsiteY8" fmla="*/ 610923 h 612652"/>
              <a:gd name="connsiteX9" fmla="*/ 163139 w 611382"/>
              <a:gd name="connsiteY9" fmla="*/ 371564 h 612652"/>
              <a:gd name="connsiteX10" fmla="*/ 397 w 611382"/>
              <a:gd name="connsiteY10" fmla="*/ 233356 h 612652"/>
              <a:gd name="connsiteX0" fmla="*/ 397 w 613390"/>
              <a:gd name="connsiteY0" fmla="*/ 233356 h 612652"/>
              <a:gd name="connsiteX1" fmla="*/ 209707 w 613390"/>
              <a:gd name="connsiteY1" fmla="*/ 215328 h 612652"/>
              <a:gd name="connsiteX2" fmla="*/ 305855 w 613390"/>
              <a:gd name="connsiteY2" fmla="*/ 7 h 612652"/>
              <a:gd name="connsiteX3" fmla="*/ 406009 w 613390"/>
              <a:gd name="connsiteY3" fmla="*/ 207314 h 612652"/>
              <a:gd name="connsiteX4" fmla="*/ 613317 w 613390"/>
              <a:gd name="connsiteY4" fmla="*/ 239366 h 612652"/>
              <a:gd name="connsiteX5" fmla="*/ 430541 w 613390"/>
              <a:gd name="connsiteY5" fmla="*/ 379577 h 612652"/>
              <a:gd name="connsiteX6" fmla="*/ 494639 w 613390"/>
              <a:gd name="connsiteY6" fmla="*/ 610923 h 612652"/>
              <a:gd name="connsiteX7" fmla="*/ 305856 w 613390"/>
              <a:gd name="connsiteY7" fmla="*/ 485469 h 612652"/>
              <a:gd name="connsiteX8" fmla="*/ 117071 w 613390"/>
              <a:gd name="connsiteY8" fmla="*/ 610923 h 612652"/>
              <a:gd name="connsiteX9" fmla="*/ 163139 w 613390"/>
              <a:gd name="connsiteY9" fmla="*/ 371564 h 612652"/>
              <a:gd name="connsiteX10" fmla="*/ 397 w 613390"/>
              <a:gd name="connsiteY10" fmla="*/ 233356 h 612652"/>
              <a:gd name="connsiteX0" fmla="*/ 861 w 613854"/>
              <a:gd name="connsiteY0" fmla="*/ 233356 h 612422"/>
              <a:gd name="connsiteX1" fmla="*/ 210171 w 613854"/>
              <a:gd name="connsiteY1" fmla="*/ 215328 h 612422"/>
              <a:gd name="connsiteX2" fmla="*/ 306319 w 613854"/>
              <a:gd name="connsiteY2" fmla="*/ 7 h 612422"/>
              <a:gd name="connsiteX3" fmla="*/ 406473 w 613854"/>
              <a:gd name="connsiteY3" fmla="*/ 207314 h 612422"/>
              <a:gd name="connsiteX4" fmla="*/ 613781 w 613854"/>
              <a:gd name="connsiteY4" fmla="*/ 239366 h 612422"/>
              <a:gd name="connsiteX5" fmla="*/ 431005 w 613854"/>
              <a:gd name="connsiteY5" fmla="*/ 379577 h 612422"/>
              <a:gd name="connsiteX6" fmla="*/ 495103 w 613854"/>
              <a:gd name="connsiteY6" fmla="*/ 610923 h 612422"/>
              <a:gd name="connsiteX7" fmla="*/ 306320 w 613854"/>
              <a:gd name="connsiteY7" fmla="*/ 485469 h 612422"/>
              <a:gd name="connsiteX8" fmla="*/ 117535 w 613854"/>
              <a:gd name="connsiteY8" fmla="*/ 610923 h 612422"/>
              <a:gd name="connsiteX9" fmla="*/ 145573 w 613854"/>
              <a:gd name="connsiteY9" fmla="*/ 389594 h 612422"/>
              <a:gd name="connsiteX10" fmla="*/ 861 w 613854"/>
              <a:gd name="connsiteY10" fmla="*/ 233356 h 612422"/>
              <a:gd name="connsiteX0" fmla="*/ 664 w 613657"/>
              <a:gd name="connsiteY0" fmla="*/ 233356 h 612422"/>
              <a:gd name="connsiteX1" fmla="*/ 209974 w 613657"/>
              <a:gd name="connsiteY1" fmla="*/ 215328 h 612422"/>
              <a:gd name="connsiteX2" fmla="*/ 306122 w 613657"/>
              <a:gd name="connsiteY2" fmla="*/ 7 h 612422"/>
              <a:gd name="connsiteX3" fmla="*/ 406276 w 613657"/>
              <a:gd name="connsiteY3" fmla="*/ 207314 h 612422"/>
              <a:gd name="connsiteX4" fmla="*/ 613584 w 613657"/>
              <a:gd name="connsiteY4" fmla="*/ 239366 h 612422"/>
              <a:gd name="connsiteX5" fmla="*/ 430808 w 613657"/>
              <a:gd name="connsiteY5" fmla="*/ 379577 h 612422"/>
              <a:gd name="connsiteX6" fmla="*/ 494906 w 613657"/>
              <a:gd name="connsiteY6" fmla="*/ 610923 h 612422"/>
              <a:gd name="connsiteX7" fmla="*/ 306123 w 613657"/>
              <a:gd name="connsiteY7" fmla="*/ 485469 h 612422"/>
              <a:gd name="connsiteX8" fmla="*/ 117338 w 613657"/>
              <a:gd name="connsiteY8" fmla="*/ 610923 h 612422"/>
              <a:gd name="connsiteX9" fmla="*/ 145376 w 613657"/>
              <a:gd name="connsiteY9" fmla="*/ 389594 h 612422"/>
              <a:gd name="connsiteX10" fmla="*/ 664 w 613657"/>
              <a:gd name="connsiteY10" fmla="*/ 233356 h 612422"/>
              <a:gd name="connsiteX0" fmla="*/ 664 w 613657"/>
              <a:gd name="connsiteY0" fmla="*/ 233356 h 612502"/>
              <a:gd name="connsiteX1" fmla="*/ 209974 w 613657"/>
              <a:gd name="connsiteY1" fmla="*/ 215328 h 612502"/>
              <a:gd name="connsiteX2" fmla="*/ 306122 w 613657"/>
              <a:gd name="connsiteY2" fmla="*/ 7 h 612502"/>
              <a:gd name="connsiteX3" fmla="*/ 406276 w 613657"/>
              <a:gd name="connsiteY3" fmla="*/ 207314 h 612502"/>
              <a:gd name="connsiteX4" fmla="*/ 613584 w 613657"/>
              <a:gd name="connsiteY4" fmla="*/ 239366 h 612502"/>
              <a:gd name="connsiteX5" fmla="*/ 430808 w 613657"/>
              <a:gd name="connsiteY5" fmla="*/ 379577 h 612502"/>
              <a:gd name="connsiteX6" fmla="*/ 494906 w 613657"/>
              <a:gd name="connsiteY6" fmla="*/ 610923 h 612502"/>
              <a:gd name="connsiteX7" fmla="*/ 306123 w 613657"/>
              <a:gd name="connsiteY7" fmla="*/ 485469 h 612502"/>
              <a:gd name="connsiteX8" fmla="*/ 117338 w 613657"/>
              <a:gd name="connsiteY8" fmla="*/ 610923 h 612502"/>
              <a:gd name="connsiteX9" fmla="*/ 145376 w 613657"/>
              <a:gd name="connsiteY9" fmla="*/ 389594 h 612502"/>
              <a:gd name="connsiteX10" fmla="*/ 664 w 613657"/>
              <a:gd name="connsiteY10" fmla="*/ 233356 h 612502"/>
              <a:gd name="connsiteX0" fmla="*/ 664 w 613656"/>
              <a:gd name="connsiteY0" fmla="*/ 233356 h 612189"/>
              <a:gd name="connsiteX1" fmla="*/ 209974 w 613656"/>
              <a:gd name="connsiteY1" fmla="*/ 215328 h 612189"/>
              <a:gd name="connsiteX2" fmla="*/ 306122 w 613656"/>
              <a:gd name="connsiteY2" fmla="*/ 7 h 612189"/>
              <a:gd name="connsiteX3" fmla="*/ 406276 w 613656"/>
              <a:gd name="connsiteY3" fmla="*/ 207314 h 612189"/>
              <a:gd name="connsiteX4" fmla="*/ 613584 w 613656"/>
              <a:gd name="connsiteY4" fmla="*/ 239366 h 612189"/>
              <a:gd name="connsiteX5" fmla="*/ 430808 w 613656"/>
              <a:gd name="connsiteY5" fmla="*/ 379577 h 612189"/>
              <a:gd name="connsiteX6" fmla="*/ 506926 w 613656"/>
              <a:gd name="connsiteY6" fmla="*/ 604913 h 612189"/>
              <a:gd name="connsiteX7" fmla="*/ 306123 w 613656"/>
              <a:gd name="connsiteY7" fmla="*/ 485469 h 612189"/>
              <a:gd name="connsiteX8" fmla="*/ 117338 w 613656"/>
              <a:gd name="connsiteY8" fmla="*/ 610923 h 612189"/>
              <a:gd name="connsiteX9" fmla="*/ 145376 w 613656"/>
              <a:gd name="connsiteY9" fmla="*/ 389594 h 612189"/>
              <a:gd name="connsiteX10" fmla="*/ 664 w 613656"/>
              <a:gd name="connsiteY10" fmla="*/ 233356 h 612189"/>
              <a:gd name="connsiteX0" fmla="*/ 664 w 613651"/>
              <a:gd name="connsiteY0" fmla="*/ 233356 h 612189"/>
              <a:gd name="connsiteX1" fmla="*/ 209974 w 613651"/>
              <a:gd name="connsiteY1" fmla="*/ 215328 h 612189"/>
              <a:gd name="connsiteX2" fmla="*/ 306122 w 613651"/>
              <a:gd name="connsiteY2" fmla="*/ 7 h 612189"/>
              <a:gd name="connsiteX3" fmla="*/ 406276 w 613651"/>
              <a:gd name="connsiteY3" fmla="*/ 207314 h 612189"/>
              <a:gd name="connsiteX4" fmla="*/ 613584 w 613651"/>
              <a:gd name="connsiteY4" fmla="*/ 239366 h 612189"/>
              <a:gd name="connsiteX5" fmla="*/ 430808 w 613651"/>
              <a:gd name="connsiteY5" fmla="*/ 379577 h 612189"/>
              <a:gd name="connsiteX6" fmla="*/ 506926 w 613651"/>
              <a:gd name="connsiteY6" fmla="*/ 604913 h 612189"/>
              <a:gd name="connsiteX7" fmla="*/ 306123 w 613651"/>
              <a:gd name="connsiteY7" fmla="*/ 485469 h 612189"/>
              <a:gd name="connsiteX8" fmla="*/ 117338 w 613651"/>
              <a:gd name="connsiteY8" fmla="*/ 610923 h 612189"/>
              <a:gd name="connsiteX9" fmla="*/ 145376 w 613651"/>
              <a:gd name="connsiteY9" fmla="*/ 389594 h 612189"/>
              <a:gd name="connsiteX10" fmla="*/ 664 w 613651"/>
              <a:gd name="connsiteY10" fmla="*/ 233356 h 612189"/>
              <a:gd name="connsiteX0" fmla="*/ 664 w 613723"/>
              <a:gd name="connsiteY0" fmla="*/ 233356 h 612189"/>
              <a:gd name="connsiteX1" fmla="*/ 209974 w 613723"/>
              <a:gd name="connsiteY1" fmla="*/ 215328 h 612189"/>
              <a:gd name="connsiteX2" fmla="*/ 306122 w 613723"/>
              <a:gd name="connsiteY2" fmla="*/ 7 h 612189"/>
              <a:gd name="connsiteX3" fmla="*/ 406276 w 613723"/>
              <a:gd name="connsiteY3" fmla="*/ 207314 h 612189"/>
              <a:gd name="connsiteX4" fmla="*/ 613584 w 613723"/>
              <a:gd name="connsiteY4" fmla="*/ 239366 h 612189"/>
              <a:gd name="connsiteX5" fmla="*/ 440824 w 613723"/>
              <a:gd name="connsiteY5" fmla="*/ 389593 h 612189"/>
              <a:gd name="connsiteX6" fmla="*/ 506926 w 613723"/>
              <a:gd name="connsiteY6" fmla="*/ 604913 h 612189"/>
              <a:gd name="connsiteX7" fmla="*/ 306123 w 613723"/>
              <a:gd name="connsiteY7" fmla="*/ 485469 h 612189"/>
              <a:gd name="connsiteX8" fmla="*/ 117338 w 613723"/>
              <a:gd name="connsiteY8" fmla="*/ 610923 h 612189"/>
              <a:gd name="connsiteX9" fmla="*/ 145376 w 613723"/>
              <a:gd name="connsiteY9" fmla="*/ 389594 h 612189"/>
              <a:gd name="connsiteX10" fmla="*/ 664 w 613723"/>
              <a:gd name="connsiteY10" fmla="*/ 233356 h 612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723" h="612189">
                <a:moveTo>
                  <a:pt x="664" y="233356"/>
                </a:moveTo>
                <a:cubicBezTo>
                  <a:pt x="11430" y="204312"/>
                  <a:pt x="159064" y="254219"/>
                  <a:pt x="209974" y="215328"/>
                </a:cubicBezTo>
                <a:cubicBezTo>
                  <a:pt x="260884" y="176437"/>
                  <a:pt x="273405" y="1343"/>
                  <a:pt x="306122" y="7"/>
                </a:cubicBezTo>
                <a:cubicBezTo>
                  <a:pt x="338839" y="-1329"/>
                  <a:pt x="355032" y="167421"/>
                  <a:pt x="406276" y="207314"/>
                </a:cubicBezTo>
                <a:cubicBezTo>
                  <a:pt x="457520" y="247207"/>
                  <a:pt x="607826" y="208986"/>
                  <a:pt x="613584" y="239366"/>
                </a:cubicBezTo>
                <a:cubicBezTo>
                  <a:pt x="619342" y="269746"/>
                  <a:pt x="444577" y="328669"/>
                  <a:pt x="440824" y="389593"/>
                </a:cubicBezTo>
                <a:cubicBezTo>
                  <a:pt x="436922" y="452938"/>
                  <a:pt x="529376" y="588934"/>
                  <a:pt x="506926" y="604913"/>
                </a:cubicBezTo>
                <a:cubicBezTo>
                  <a:pt x="484476" y="620892"/>
                  <a:pt x="371054" y="484467"/>
                  <a:pt x="306123" y="485469"/>
                </a:cubicBezTo>
                <a:cubicBezTo>
                  <a:pt x="241192" y="486471"/>
                  <a:pt x="144129" y="626902"/>
                  <a:pt x="117338" y="610923"/>
                </a:cubicBezTo>
                <a:cubicBezTo>
                  <a:pt x="90547" y="594944"/>
                  <a:pt x="178254" y="463710"/>
                  <a:pt x="145376" y="389594"/>
                </a:cubicBezTo>
                <a:cubicBezTo>
                  <a:pt x="113265" y="317207"/>
                  <a:pt x="-10102" y="262400"/>
                  <a:pt x="664" y="23335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scene3d>
            <a:camera prst="orthographicFront">
              <a:rot lat="300001" lon="0" rev="21599989"/>
            </a:camera>
            <a:lightRig rig="flat" dir="t"/>
          </a:scene3d>
          <a:sp3d prstMaterial="powder">
            <a:bevelT w="889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559961" y="184349"/>
            <a:ext cx="4043921" cy="273065"/>
          </a:xfrm>
          <a:custGeom>
            <a:avLst/>
            <a:gdLst>
              <a:gd name="connsiteX0" fmla="*/ 0 w 4808220"/>
              <a:gd name="connsiteY0" fmla="*/ 563884 h 571504"/>
              <a:gd name="connsiteX1" fmla="*/ 2362200 w 4808220"/>
              <a:gd name="connsiteY1" fmla="*/ 4 h 571504"/>
              <a:gd name="connsiteX2" fmla="*/ 4808220 w 4808220"/>
              <a:gd name="connsiteY2" fmla="*/ 571504 h 57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20" h="571504">
                <a:moveTo>
                  <a:pt x="0" y="563884"/>
                </a:moveTo>
                <a:cubicBezTo>
                  <a:pt x="780415" y="281309"/>
                  <a:pt x="1560830" y="-1266"/>
                  <a:pt x="2362200" y="4"/>
                </a:cubicBezTo>
                <a:cubicBezTo>
                  <a:pt x="3163570" y="1274"/>
                  <a:pt x="3985895" y="286389"/>
                  <a:pt x="4808220" y="57150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184150" h="63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14" name="4-Point Star 13"/>
          <p:cNvSpPr/>
          <p:nvPr userDrawn="1"/>
        </p:nvSpPr>
        <p:spPr>
          <a:xfrm rot="900000">
            <a:off x="8581831" y="346736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4-Point Star 14"/>
          <p:cNvSpPr/>
          <p:nvPr userDrawn="1"/>
        </p:nvSpPr>
        <p:spPr>
          <a:xfrm rot="900000">
            <a:off x="880300" y="2488819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4-Point Star 15"/>
          <p:cNvSpPr/>
          <p:nvPr userDrawn="1"/>
        </p:nvSpPr>
        <p:spPr>
          <a:xfrm rot="19800000">
            <a:off x="293443" y="259254"/>
            <a:ext cx="122027" cy="120176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4-Point Star 16"/>
          <p:cNvSpPr/>
          <p:nvPr userDrawn="1"/>
        </p:nvSpPr>
        <p:spPr>
          <a:xfrm rot="900000">
            <a:off x="8078526" y="4842983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4-Point Star 17"/>
          <p:cNvSpPr/>
          <p:nvPr userDrawn="1"/>
        </p:nvSpPr>
        <p:spPr>
          <a:xfrm>
            <a:off x="3608052" y="5037718"/>
            <a:ext cx="100849" cy="99319"/>
          </a:xfrm>
          <a:prstGeom prst="star4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026520" y="3409818"/>
            <a:ext cx="107901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9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remove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22E1-473C-413A-B55C-4909132918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image" Target="../media/image9.jpeg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535" y="1827874"/>
            <a:ext cx="4237933" cy="972277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Bread Crumb</a:t>
            </a:r>
            <a:endParaRPr lang="ko-KR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간편가계부</a:t>
            </a:r>
          </a:p>
        </p:txBody>
      </p:sp>
    </p:spTree>
    <p:extLst>
      <p:ext uri="{BB962C8B-B14F-4D97-AF65-F5344CB8AC3E}">
        <p14:creationId xmlns:p14="http://schemas.microsoft.com/office/powerpoint/2010/main" val="5515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10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303983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11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r>
              <a:rPr lang="ko-KR" altLang="en-US" dirty="0"/>
              <a:t>소감 및 마무리</a:t>
            </a:r>
          </a:p>
        </p:txBody>
      </p:sp>
      <p:pic>
        <p:nvPicPr>
          <p:cNvPr id="36" name="Picture 3" descr="E:\프로젝트\people.png">
            <a:extLst>
              <a:ext uri="{FF2B5EF4-FFF2-40B4-BE49-F238E27FC236}">
                <a16:creationId xmlns:a16="http://schemas.microsoft.com/office/drawing/2014/main" id="{05BAD2C0-5BA7-4747-A502-2E7CFD90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93" y="1844418"/>
            <a:ext cx="1270161" cy="12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E:\프로젝트\people.png">
            <a:extLst>
              <a:ext uri="{FF2B5EF4-FFF2-40B4-BE49-F238E27FC236}">
                <a16:creationId xmlns:a16="http://schemas.microsoft.com/office/drawing/2014/main" id="{9E2E4EF1-1E9B-452B-84BE-0996201B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19" y="1844418"/>
            <a:ext cx="1270161" cy="12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프로젝트\people.png">
            <a:extLst>
              <a:ext uri="{FF2B5EF4-FFF2-40B4-BE49-F238E27FC236}">
                <a16:creationId xmlns:a16="http://schemas.microsoft.com/office/drawing/2014/main" id="{B8C63892-46CC-4402-84F8-325C58FD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46" y="1844418"/>
            <a:ext cx="1270161" cy="12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076C9F-EDB8-47A9-9748-273CF678C3C4}"/>
              </a:ext>
            </a:extLst>
          </p:cNvPr>
          <p:cNvSpPr txBox="1"/>
          <p:nvPr/>
        </p:nvSpPr>
        <p:spPr>
          <a:xfrm>
            <a:off x="1250130" y="3392345"/>
            <a:ext cx="111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최성진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1643E4-9CF7-47A8-9399-F950897F8AF2}"/>
              </a:ext>
            </a:extLst>
          </p:cNvPr>
          <p:cNvSpPr txBox="1"/>
          <p:nvPr/>
        </p:nvSpPr>
        <p:spPr>
          <a:xfrm>
            <a:off x="6796824" y="3392345"/>
            <a:ext cx="111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바른고딕" pitchFamily="50" charset="-127"/>
                <a:ea typeface="나눔바른고딕" pitchFamily="50" charset="-127"/>
              </a:rPr>
              <a:t>유승리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128ACD-2B0B-405E-9909-8E187EE8D653}"/>
              </a:ext>
            </a:extLst>
          </p:cNvPr>
          <p:cNvSpPr txBox="1"/>
          <p:nvPr/>
        </p:nvSpPr>
        <p:spPr>
          <a:xfrm>
            <a:off x="4023477" y="3392345"/>
            <a:ext cx="111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강성현</a:t>
            </a:r>
          </a:p>
        </p:txBody>
      </p:sp>
    </p:spTree>
    <p:extLst>
      <p:ext uri="{BB962C8B-B14F-4D97-AF65-F5344CB8AC3E}">
        <p14:creationId xmlns:p14="http://schemas.microsoft.com/office/powerpoint/2010/main" val="13514586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050" dirty="0"/>
              <a:t>ON THE MONN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23371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194" y="1468878"/>
            <a:ext cx="3521611" cy="3828081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en-US" altLang="ko-KR" dirty="0"/>
              <a:t>Project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분석 설계 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시스템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pPr lvl="0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pPr lvl="0"/>
            <a:r>
              <a:rPr lang="ko-KR" altLang="en-US" dirty="0"/>
              <a:t>사용 도구 및 라이브러리 </a:t>
            </a:r>
            <a:endParaRPr lang="en-US" altLang="ko-KR" dirty="0"/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</a:t>
            </a:r>
          </a:p>
          <a:p>
            <a:r>
              <a:rPr lang="ko-KR" altLang="en-US" dirty="0"/>
              <a:t>시연</a:t>
            </a:r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22E1-473C-413A-B55C-49091329187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9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Project  </a:t>
            </a:r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선정 이유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0FAE3C-37A6-4E24-A2B2-0C90F1A0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" y="1695730"/>
            <a:ext cx="1394333" cy="2431262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D6C990B8-0E7D-4236-B76C-F72626DC2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476062"/>
              </p:ext>
            </p:extLst>
          </p:nvPr>
        </p:nvGraphicFramePr>
        <p:xfrm>
          <a:off x="2194426" y="1400309"/>
          <a:ext cx="5824159" cy="338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9893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Project  </a:t>
            </a:r>
            <a:r>
              <a:rPr lang="ko-KR" altLang="en-US" dirty="0"/>
              <a:t>개요 </a:t>
            </a:r>
            <a:r>
              <a:rPr lang="en-US" altLang="ko-KR" dirty="0"/>
              <a:t>– </a:t>
            </a:r>
            <a:r>
              <a:rPr lang="ko-KR" altLang="en-US" dirty="0"/>
              <a:t>요구사항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A05723-5583-49FD-9DD7-3B8E08E8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10" y="1814812"/>
            <a:ext cx="1313418" cy="2214644"/>
          </a:xfrm>
          <a:prstGeom prst="rect">
            <a:avLst/>
          </a:prstGeom>
        </p:spPr>
      </p:pic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B6C5E4AC-4C58-40A3-9782-CAAF94B67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16426"/>
              </p:ext>
            </p:extLst>
          </p:nvPr>
        </p:nvGraphicFramePr>
        <p:xfrm>
          <a:off x="2299934" y="1400309"/>
          <a:ext cx="5824159" cy="338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33389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5566" y="1082892"/>
            <a:ext cx="8133394" cy="4131135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– Use Case Model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D6ADEE-11E2-45B4-B74E-6093F202B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88" y="1143538"/>
            <a:ext cx="6836897" cy="4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880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60150BE-B69D-4CDC-808C-C573DE5496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8" y="1086782"/>
            <a:ext cx="2514841" cy="41798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– UI </a:t>
            </a:r>
            <a:r>
              <a:rPr lang="ko-KR" altLang="en-US" dirty="0"/>
              <a:t>프로토타입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AC547F-BBE8-42ED-9832-9D96D6CA9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39" y="1086782"/>
            <a:ext cx="2484403" cy="41798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E3569D-EB79-4176-99C7-060134C55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80" y="1086782"/>
            <a:ext cx="2526722" cy="42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44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085304" y="1655089"/>
            <a:ext cx="3829050" cy="43521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C7CAC0-9CE8-46BE-8060-3153B21013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1" y="1086782"/>
            <a:ext cx="7140967" cy="41798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 설계 </a:t>
            </a:r>
            <a:r>
              <a:rPr lang="en-US" altLang="ko-KR" dirty="0"/>
              <a:t>- ERD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04411" y="5266670"/>
            <a:ext cx="1277454" cy="304271"/>
          </a:xfrm>
        </p:spPr>
        <p:txBody>
          <a:bodyPr/>
          <a:lstStyle/>
          <a:p>
            <a:r>
              <a:rPr lang="en-US" altLang="ko-KR" dirty="0"/>
              <a:t>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14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8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graphicFrame>
        <p:nvGraphicFramePr>
          <p:cNvPr id="52" name="내용 개체 틀 51">
            <a:extLst>
              <a:ext uri="{FF2B5EF4-FFF2-40B4-BE49-F238E27FC236}">
                <a16:creationId xmlns:a16="http://schemas.microsoft.com/office/drawing/2014/main" id="{495B7ECB-A707-4AA9-A442-490C67C288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26185669"/>
              </p:ext>
            </p:extLst>
          </p:nvPr>
        </p:nvGraphicFramePr>
        <p:xfrm>
          <a:off x="515938" y="1082675"/>
          <a:ext cx="8132762" cy="417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3" name="다이어그램 52">
            <a:extLst>
              <a:ext uri="{FF2B5EF4-FFF2-40B4-BE49-F238E27FC236}">
                <a16:creationId xmlns:a16="http://schemas.microsoft.com/office/drawing/2014/main" id="{3570D8A6-23F0-42D4-8066-CDB9BBFB8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81436"/>
              </p:ext>
            </p:extLst>
          </p:nvPr>
        </p:nvGraphicFramePr>
        <p:xfrm>
          <a:off x="723189" y="1584086"/>
          <a:ext cx="3053360" cy="226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7" name="다이어그램 56">
            <a:extLst>
              <a:ext uri="{FF2B5EF4-FFF2-40B4-BE49-F238E27FC236}">
                <a16:creationId xmlns:a16="http://schemas.microsoft.com/office/drawing/2014/main" id="{E63933F3-5EF7-4539-AC4C-B1BC54F2B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187150"/>
              </p:ext>
            </p:extLst>
          </p:nvPr>
        </p:nvGraphicFramePr>
        <p:xfrm>
          <a:off x="5218771" y="1584085"/>
          <a:ext cx="3260608" cy="2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:a16="http://schemas.microsoft.com/office/drawing/2014/main" id="{11803834-8874-46A6-8844-BC6CA07EBD8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93" y="4421339"/>
            <a:ext cx="1379769" cy="926821"/>
          </a:xfrm>
          <a:prstGeom prst="rect">
            <a:avLst/>
          </a:prstGeom>
        </p:spPr>
      </p:pic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6422C8EB-9BDD-4619-AE0A-7A39A9073AE0}"/>
              </a:ext>
            </a:extLst>
          </p:cNvPr>
          <p:cNvSpPr/>
          <p:nvPr/>
        </p:nvSpPr>
        <p:spPr>
          <a:xfrm>
            <a:off x="7789494" y="3957791"/>
            <a:ext cx="297366" cy="397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D2093B6-9D21-4BF5-9C95-3D08C123BA2D}"/>
              </a:ext>
            </a:extLst>
          </p:cNvPr>
          <p:cNvSpPr/>
          <p:nvPr/>
        </p:nvSpPr>
        <p:spPr>
          <a:xfrm>
            <a:off x="4181707" y="2092703"/>
            <a:ext cx="780585" cy="4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4AF155-5219-410B-AADB-2ECCAF85EFE3}"/>
              </a:ext>
            </a:extLst>
          </p:cNvPr>
          <p:cNvSpPr txBox="1"/>
          <p:nvPr/>
        </p:nvSpPr>
        <p:spPr>
          <a:xfrm>
            <a:off x="1788952" y="986346"/>
            <a:ext cx="120433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2389DF-B8DD-4244-BF1A-A4C445309409}"/>
              </a:ext>
            </a:extLst>
          </p:cNvPr>
          <p:cNvSpPr txBox="1"/>
          <p:nvPr/>
        </p:nvSpPr>
        <p:spPr>
          <a:xfrm>
            <a:off x="6386011" y="986346"/>
            <a:ext cx="120433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D3E9B4-8CE8-4C7D-98C6-47B2FE2A0956}"/>
              </a:ext>
            </a:extLst>
          </p:cNvPr>
          <p:cNvSpPr txBox="1"/>
          <p:nvPr/>
        </p:nvSpPr>
        <p:spPr>
          <a:xfrm>
            <a:off x="8327456" y="3979397"/>
            <a:ext cx="48200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7" name="Picture 4" descr="E:\프로젝트\api\3.ajax.JPG">
            <a:extLst>
              <a:ext uri="{FF2B5EF4-FFF2-40B4-BE49-F238E27FC236}">
                <a16:creationId xmlns:a16="http://schemas.microsoft.com/office/drawing/2014/main" id="{CAEAC9D2-9AD1-4C18-BE13-DA4C2F95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86" y="2597655"/>
            <a:ext cx="1113426" cy="6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A6B124-D514-4916-8F9C-128F72D60F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56" y="4203244"/>
            <a:ext cx="1767664" cy="1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44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64722E1-473C-413A-B55C-490913291870}" type="slidenum">
              <a:rPr lang="ko-KR" altLang="en-US" smtClean="0"/>
              <a:pPr algn="ctr"/>
              <a:t>9</a:t>
            </a:fld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Bread Crumb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31875" y="623887"/>
            <a:ext cx="7080250" cy="373191"/>
          </a:xfrm>
        </p:spPr>
        <p:txBody>
          <a:bodyPr/>
          <a:lstStyle/>
          <a:p>
            <a:r>
              <a:rPr lang="ko-KR" altLang="en-US" dirty="0"/>
              <a:t>사용 도구 및 라이브러리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68D632-FF31-40E5-98CA-6AB7A5494B0F}"/>
              </a:ext>
            </a:extLst>
          </p:cNvPr>
          <p:cNvGrpSpPr/>
          <p:nvPr/>
        </p:nvGrpSpPr>
        <p:grpSpPr>
          <a:xfrm>
            <a:off x="3344900" y="3617632"/>
            <a:ext cx="2718773" cy="1326552"/>
            <a:chOff x="5207228" y="1057198"/>
            <a:chExt cx="3254819" cy="1515146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4BECCA6-F235-4808-A1A1-70EC8936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57" y="1577852"/>
              <a:ext cx="1939690" cy="715931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F4B5D9FC-6550-43ED-967D-53494084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844" y="1639195"/>
              <a:ext cx="1112534" cy="658825"/>
            </a:xfrm>
            <a:prstGeom prst="rect">
              <a:avLst/>
            </a:prstGeom>
          </p:spPr>
        </p:pic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DBBC1674-41C9-478A-9ECA-C82800DC5227}"/>
                </a:ext>
              </a:extLst>
            </p:cNvPr>
            <p:cNvSpPr/>
            <p:nvPr/>
          </p:nvSpPr>
          <p:spPr>
            <a:xfrm>
              <a:off x="5207228" y="1057198"/>
              <a:ext cx="3050340" cy="15151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F32912-380D-4DA5-BE26-43D220C4C52E}"/>
                </a:ext>
              </a:extLst>
            </p:cNvPr>
            <p:cNvSpPr txBox="1"/>
            <p:nvPr/>
          </p:nvSpPr>
          <p:spPr>
            <a:xfrm>
              <a:off x="6177875" y="1128121"/>
              <a:ext cx="1192586" cy="35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빌드 도구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3CFFDF-15A1-47FA-8F90-C7C63BAF86CC}"/>
              </a:ext>
            </a:extLst>
          </p:cNvPr>
          <p:cNvGrpSpPr/>
          <p:nvPr/>
        </p:nvGrpSpPr>
        <p:grpSpPr>
          <a:xfrm>
            <a:off x="708740" y="1042982"/>
            <a:ext cx="2388829" cy="4130182"/>
            <a:chOff x="601164" y="1042982"/>
            <a:chExt cx="2689827" cy="4130182"/>
          </a:xfrm>
        </p:grpSpPr>
        <p:sp>
          <p:nvSpPr>
            <p:cNvPr id="9" name="모서리가 둥근 직사각형 4">
              <a:extLst>
                <a:ext uri="{FF2B5EF4-FFF2-40B4-BE49-F238E27FC236}">
                  <a16:creationId xmlns:a16="http://schemas.microsoft.com/office/drawing/2014/main" id="{3D502C0D-2141-4844-91AD-3C21A3FC86B2}"/>
                </a:ext>
              </a:extLst>
            </p:cNvPr>
            <p:cNvSpPr/>
            <p:nvPr/>
          </p:nvSpPr>
          <p:spPr>
            <a:xfrm>
              <a:off x="601164" y="1042982"/>
              <a:ext cx="2689827" cy="41301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Picture 8" descr="E:\프로젝트\api\12 ,eclipse.png">
              <a:extLst>
                <a:ext uri="{FF2B5EF4-FFF2-40B4-BE49-F238E27FC236}">
                  <a16:creationId xmlns:a16="http://schemas.microsoft.com/office/drawing/2014/main" id="{9A1E6040-DD71-4A99-9C80-517071E10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67" y="1771432"/>
              <a:ext cx="2056205" cy="42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F354D0D-ED67-4112-8342-996C0770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08" y="4280908"/>
              <a:ext cx="2320925" cy="6499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6FB0D0-52CA-4459-8408-087FF5E80805}"/>
                </a:ext>
              </a:extLst>
            </p:cNvPr>
            <p:cNvSpPr txBox="1"/>
            <p:nvPr/>
          </p:nvSpPr>
          <p:spPr>
            <a:xfrm>
              <a:off x="965015" y="1166231"/>
              <a:ext cx="1983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통합 개발 환경 </a:t>
              </a:r>
              <a:r>
                <a:rPr lang="en-US" altLang="ko-KR" sz="1400" dirty="0"/>
                <a:t>(IDE)</a:t>
              </a:r>
              <a:endParaRPr lang="ko-KR" altLang="en-US" sz="1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F6ECA32-0B2D-4C73-A389-AF7A627BB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81" y="2667020"/>
              <a:ext cx="2213228" cy="100868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000E87A-9D99-4873-8F88-95A78D1EE4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99" y="2061234"/>
            <a:ext cx="1286327" cy="78769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38A99E-7072-449F-9508-DE3C844FCA0C}"/>
              </a:ext>
            </a:extLst>
          </p:cNvPr>
          <p:cNvGrpSpPr/>
          <p:nvPr/>
        </p:nvGrpSpPr>
        <p:grpSpPr>
          <a:xfrm>
            <a:off x="3282266" y="1496368"/>
            <a:ext cx="2609709" cy="1471724"/>
            <a:chOff x="3452543" y="1059173"/>
            <a:chExt cx="2609709" cy="1471724"/>
          </a:xfrm>
        </p:grpSpPr>
        <p:pic>
          <p:nvPicPr>
            <p:cNvPr id="73" name="Picture 12" descr="E:\프로젝트\api\13, github.png">
              <a:extLst>
                <a:ext uri="{FF2B5EF4-FFF2-40B4-BE49-F238E27FC236}">
                  <a16:creationId xmlns:a16="http://schemas.microsoft.com/office/drawing/2014/main" id="{660715CB-FA26-4621-9BA4-419C90318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543" y="1170269"/>
              <a:ext cx="1323738" cy="805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41316DC-E7B7-4EAD-B2EB-36FE48F7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067" y="1486690"/>
              <a:ext cx="1213350" cy="379938"/>
            </a:xfrm>
            <a:prstGeom prst="rect">
              <a:avLst/>
            </a:prstGeom>
          </p:spPr>
        </p:pic>
        <p:sp>
          <p:nvSpPr>
            <p:cNvPr id="42" name="모서리가 둥근 직사각형 4">
              <a:extLst>
                <a:ext uri="{FF2B5EF4-FFF2-40B4-BE49-F238E27FC236}">
                  <a16:creationId xmlns:a16="http://schemas.microsoft.com/office/drawing/2014/main" id="{B1F43A6F-18F1-4057-9873-48FB337000FE}"/>
                </a:ext>
              </a:extLst>
            </p:cNvPr>
            <p:cNvSpPr/>
            <p:nvPr/>
          </p:nvSpPr>
          <p:spPr>
            <a:xfrm>
              <a:off x="3485884" y="1059173"/>
              <a:ext cx="2576368" cy="14717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8FD6B6-DDB4-4B56-B18C-426260BECD41}"/>
                </a:ext>
              </a:extLst>
            </p:cNvPr>
            <p:cNvSpPr txBox="1"/>
            <p:nvPr/>
          </p:nvSpPr>
          <p:spPr>
            <a:xfrm>
              <a:off x="3686228" y="2039795"/>
              <a:ext cx="927485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형상관리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87F39B-6A15-4C0D-8290-965C1952F468}"/>
                </a:ext>
              </a:extLst>
            </p:cNvPr>
            <p:cNvSpPr txBox="1"/>
            <p:nvPr/>
          </p:nvSpPr>
          <p:spPr>
            <a:xfrm>
              <a:off x="4917000" y="2017887"/>
              <a:ext cx="927485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ERD TOOL</a:t>
              </a:r>
              <a:endParaRPr lang="ko-KR" altLang="en-US" dirty="0"/>
            </a:p>
          </p:txBody>
        </p:sp>
      </p:grpSp>
      <p:sp>
        <p:nvSpPr>
          <p:cNvPr id="51" name="모서리가 둥근 직사각형 4">
            <a:extLst>
              <a:ext uri="{FF2B5EF4-FFF2-40B4-BE49-F238E27FC236}">
                <a16:creationId xmlns:a16="http://schemas.microsoft.com/office/drawing/2014/main" id="{646FDD4E-0C2A-4E52-AEF6-4F20FE07E9CB}"/>
              </a:ext>
            </a:extLst>
          </p:cNvPr>
          <p:cNvSpPr/>
          <p:nvPr/>
        </p:nvSpPr>
        <p:spPr>
          <a:xfrm>
            <a:off x="6106973" y="997078"/>
            <a:ext cx="2363092" cy="41301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8F72F5-0B7E-4F1C-A83F-20429CD42EE3}"/>
              </a:ext>
            </a:extLst>
          </p:cNvPr>
          <p:cNvSpPr txBox="1"/>
          <p:nvPr/>
        </p:nvSpPr>
        <p:spPr>
          <a:xfrm>
            <a:off x="6650103" y="1227445"/>
            <a:ext cx="1324323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자바스크립트</a:t>
            </a:r>
            <a:endParaRPr lang="en-US" altLang="ko-KR" dirty="0"/>
          </a:p>
          <a:p>
            <a:pPr algn="ctr"/>
            <a:r>
              <a:rPr lang="ko-KR" altLang="en-US" dirty="0"/>
              <a:t>라이브러리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0EEEE07-26D4-479A-99C1-91C2CB5DE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35" y="3222120"/>
            <a:ext cx="1286054" cy="5715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7B5854-F30C-4404-8E1D-AF88C19D5E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04" y="4218972"/>
            <a:ext cx="1915917" cy="3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2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BigNoodleTitling"/>
        <a:ea typeface="KoPub돋움체 Bold"/>
        <a:cs typeface=""/>
      </a:majorFont>
      <a:minorFont>
        <a:latin typeface="BigNoodleTitling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171</Words>
  <Application>Microsoft Office PowerPoint</Application>
  <PresentationFormat>화면 슬라이드 쇼(16:10)</PresentationFormat>
  <Paragraphs>86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BigNoodleTitling</vt:lpstr>
      <vt:lpstr>KoPub돋움체 Bold</vt:lpstr>
      <vt:lpstr>KoPub돋움체 Light</vt:lpstr>
      <vt:lpstr>나눔바른고딕</vt:lpstr>
      <vt:lpstr>맑은 고딕</vt:lpstr>
      <vt:lpstr>Arial</vt:lpstr>
      <vt:lpstr>Office Theme</vt:lpstr>
      <vt:lpstr>Bread Crumb</vt:lpstr>
      <vt:lpstr>Index</vt:lpstr>
      <vt:lpstr>Bread Crumb</vt:lpstr>
      <vt:lpstr>Bread Crumb</vt:lpstr>
      <vt:lpstr>Bread Crumb</vt:lpstr>
      <vt:lpstr>Bread Crumb</vt:lpstr>
      <vt:lpstr>Bread Crumb</vt:lpstr>
      <vt:lpstr>Bread Crumb</vt:lpstr>
      <vt:lpstr>Bread Crumb</vt:lpstr>
      <vt:lpstr>Bread Crumb</vt:lpstr>
      <vt:lpstr>Bread Crumb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1160-A</dc:creator>
  <cp:lastModifiedBy>성현 강</cp:lastModifiedBy>
  <cp:revision>247</cp:revision>
  <dcterms:created xsi:type="dcterms:W3CDTF">2016-01-06T13:16:15Z</dcterms:created>
  <dcterms:modified xsi:type="dcterms:W3CDTF">2018-09-07T03:58:28Z</dcterms:modified>
</cp:coreProperties>
</file>