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80" r:id="rId3"/>
    <p:sldId id="281" r:id="rId4"/>
    <p:sldId id="282" r:id="rId5"/>
    <p:sldId id="283" r:id="rId6"/>
    <p:sldId id="285" r:id="rId7"/>
    <p:sldId id="286" r:id="rId8"/>
    <p:sldId id="256" r:id="rId9"/>
    <p:sldId id="259" r:id="rId10"/>
    <p:sldId id="271" r:id="rId11"/>
    <p:sldId id="267" r:id="rId12"/>
    <p:sldId id="273" r:id="rId13"/>
    <p:sldId id="274" r:id="rId14"/>
    <p:sldId id="272" r:id="rId15"/>
    <p:sldId id="264" r:id="rId16"/>
    <p:sldId id="275" r:id="rId17"/>
    <p:sldId id="257" r:id="rId18"/>
    <p:sldId id="263" r:id="rId19"/>
    <p:sldId id="266" r:id="rId20"/>
    <p:sldId id="27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E977A-1E80-4511-875A-3F6A5399CA36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E7621-7E8E-4EBB-9F28-A4D274183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db69181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4db69181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db69181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4db69181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7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0DB7-C183-6FD5-D48A-125E124C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CDA6E9-2D8C-BFB9-3240-4BA2D657D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23BEB-A81F-AFCC-2EB7-EE052894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5882F-96F1-15B5-BCA5-13E156D8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29352-DB4D-5F3A-EF8E-82833668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FC582-09F8-E272-776D-73F40105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4313D-8F48-06EF-04B9-B7065131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D3FA7-D655-A291-6A06-EFC8C9BD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EC74F-8C38-B3B4-53C2-2A0A6358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08512-F04B-B403-30B5-32A9ED08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BD1D7-F6AB-BDC1-B7D4-D24453088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067E3-D247-750D-794B-80D5541A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598ED-6D1F-B84B-F375-C87D4851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07663-831D-3402-65D7-8A70DB56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9EFE-9D86-658D-2F33-98042073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84CBF-CBBF-5F5E-FA7A-4AACA791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36327-A51B-6384-1B15-3512DA7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2698F-2263-0855-D0C6-703B2AA8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2B748-50EC-D7A6-C301-872E7152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4CCA3-CEBE-3479-FA80-A501E27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C8D3F-19CF-A0AF-D4D0-3E1DAD33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FC4A4-9D74-BFFD-1F7F-8073C42E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E8E39-8CCF-62C1-ADC4-CAC9C1AB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9819F-01C6-0A20-350B-316042D9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122A0-3564-E2FB-65B1-B67138C8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9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1DA5B-C642-E698-F002-9E26A482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51709-1838-6CD3-38C3-63CC20366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48910-21CC-17C6-C483-7B3F78FE8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14447-4495-0D7E-8723-8BF32CD3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524A5-0630-5707-EEEB-E411915F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678D3-D5D3-D5E1-0082-0E8E5FC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A902-C257-79C5-3700-AAC0ABA3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305E5-D35E-9EBB-B374-9DAD3EAE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5B8162-56FF-2BF9-54E5-F1C17EBB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43842-F97F-2CC3-3014-7A7066EC3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F448C-7C07-CECF-502E-6DD28627A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8523F7-9702-F5DF-6336-BBDCA5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6A790-6328-7D9B-35B3-6EF9CB1B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363AD-BA71-36FA-AA32-8FC50E4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298E0-AD2B-E666-53AF-FF0683B8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C5EB19-73A4-15FA-3B1C-D687226F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EE6EC-1838-C969-CB35-220ACE2A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6C061-A7C2-3699-A01F-9ACEB636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8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C136A5-359E-3D24-14DB-3C0AD1E2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CDB86C-CDA9-2918-9C77-DF287680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0D299-CB47-9335-6A03-8862E8D8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DA76-9DC2-F372-B809-21C8F6EA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9FAD5-3DEB-B856-2DAC-B2AC397D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9019A7-5254-9D4A-D561-E6606C30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E11CA-0DA4-6C32-1676-8302CD7B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A20A1-BDCB-13FC-F29A-FFFBA8A1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75469-DFB4-9C66-87EA-B6522126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5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B0C47-38BE-6A12-1F9F-44E99CAF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FBED-19EE-B8BD-B83E-9D9A6AEB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D3BAB-97D1-3572-4E56-138EEFEF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04F82-8491-8AFC-071B-BEA6D03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F4FF9-28D9-965C-4ACA-5F8ABB51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3A74C-10BF-C83D-9470-6F875500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7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D117D-FDB3-D1D3-8762-47DF20F3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4AB8C-DA12-07A7-C775-C06ACC7B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C9742-CF42-A0B3-91E8-631456896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6439-6889-4614-B702-0EC0A856463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249F6-F907-E82C-33E8-EB0A45AA8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1F61-6563-6D1B-E657-F3EEE6667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099E-A72F-4B4C-B008-FCF92BA39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303A8A-9BDF-E71B-4A53-6067B7D80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40393"/>
              </p:ext>
            </p:extLst>
          </p:nvPr>
        </p:nvGraphicFramePr>
        <p:xfrm>
          <a:off x="4588328" y="3911902"/>
          <a:ext cx="3015343" cy="87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90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149435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341858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멀티캠퍼스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1ED9550-BCE9-D2E4-D701-9D503078843A}"/>
              </a:ext>
            </a:extLst>
          </p:cNvPr>
          <p:cNvSpPr/>
          <p:nvPr/>
        </p:nvSpPr>
        <p:spPr>
          <a:xfrm>
            <a:off x="4588328" y="1608364"/>
            <a:ext cx="3015343" cy="21227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0A3CB-3188-C34F-F070-1BDC7E724183}"/>
              </a:ext>
            </a:extLst>
          </p:cNvPr>
          <p:cNvSpPr txBox="1"/>
          <p:nvPr/>
        </p:nvSpPr>
        <p:spPr>
          <a:xfrm>
            <a:off x="5510891" y="2438888"/>
            <a:ext cx="11702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부기몬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7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7425B5-2CCC-1188-0A88-17AD9A44F2FF}"/>
              </a:ext>
            </a:extLst>
          </p:cNvPr>
          <p:cNvSpPr/>
          <p:nvPr/>
        </p:nvSpPr>
        <p:spPr>
          <a:xfrm>
            <a:off x="1081390" y="2535677"/>
            <a:ext cx="1774779" cy="23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808A2-5BA2-BCBA-E2A3-CEE9A8495BB2}"/>
              </a:ext>
            </a:extLst>
          </p:cNvPr>
          <p:cNvSpPr txBox="1"/>
          <p:nvPr/>
        </p:nvSpPr>
        <p:spPr>
          <a:xfrm>
            <a:off x="5503219" y="110838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29" name="+">
            <a:extLst>
              <a:ext uri="{FF2B5EF4-FFF2-40B4-BE49-F238E27FC236}">
                <a16:creationId xmlns:a16="http://schemas.microsoft.com/office/drawing/2014/main" id="{5511B77A-A25C-EC62-9F04-32FC1C348A04}"/>
              </a:ext>
            </a:extLst>
          </p:cNvPr>
          <p:cNvSpPr/>
          <p:nvPr/>
        </p:nvSpPr>
        <p:spPr>
          <a:xfrm>
            <a:off x="6344596" y="4008520"/>
            <a:ext cx="476428" cy="476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lnSpc>
                <a:spcPct val="120000"/>
              </a:lnSpc>
              <a:defRPr sz="6000" b="1">
                <a:solidFill>
                  <a:srgbClr val="FFFFFF"/>
                </a:solidFill>
              </a:defRPr>
            </a:lvl1pPr>
          </a:lstStyle>
          <a:p>
            <a:endParaRPr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0DE44-78A7-CEEC-70CE-926B3B3A0BDD}"/>
              </a:ext>
            </a:extLst>
          </p:cNvPr>
          <p:cNvSpPr txBox="1"/>
          <p:nvPr/>
        </p:nvSpPr>
        <p:spPr>
          <a:xfrm>
            <a:off x="6409525" y="40539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4" name="표 3"/>
          <p:cNvGraphicFramePr/>
          <p:nvPr>
            <p:extLst>
              <p:ext uri="{D42A27DB-BD31-4B8C-83A1-F6EECF244321}">
                <p14:modId xmlns:p14="http://schemas.microsoft.com/office/powerpoint/2010/main" val="1397877721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dirty="0" err="1"/>
                        <a:t>시스템명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박성진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Web_my_0</a:t>
                      </a: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표 6"/>
          <p:cNvGraphicFramePr/>
          <p:nvPr>
            <p:extLst>
              <p:ext uri="{D42A27DB-BD31-4B8C-83A1-F6EECF244321}">
                <p14:modId xmlns:p14="http://schemas.microsoft.com/office/powerpoint/2010/main" val="2190444287"/>
              </p:ext>
            </p:extLst>
          </p:nvPr>
        </p:nvGraphicFramePr>
        <p:xfrm>
          <a:off x="8360229" y="2311701"/>
          <a:ext cx="3477985" cy="1049979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인증서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버튼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클릭시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인증서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팝업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18815"/>
                  </a:ext>
                </a:extLst>
              </a:tr>
              <a:tr h="3786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인증서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이미지로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다운로드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"/>
          <p:cNvSpPr txBox="1"/>
          <p:nvPr/>
        </p:nvSpPr>
        <p:spPr>
          <a:xfrm>
            <a:off x="470262" y="231712"/>
            <a:ext cx="15638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m</a:t>
            </a:r>
            <a:r>
              <a:rPr lang="en-US" dirty="0"/>
              <a:t>y</a:t>
            </a:r>
            <a:r>
              <a:rPr dirty="0"/>
              <a:t> page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1418-34AE-67E7-1B70-E89F64FF355E}"/>
              </a:ext>
            </a:extLst>
          </p:cNvPr>
          <p:cNvGrpSpPr/>
          <p:nvPr/>
        </p:nvGrpSpPr>
        <p:grpSpPr>
          <a:xfrm>
            <a:off x="1091746" y="1487157"/>
            <a:ext cx="6527800" cy="918511"/>
            <a:chOff x="742043" y="2913844"/>
            <a:chExt cx="7161894" cy="1007733"/>
          </a:xfrm>
        </p:grpSpPr>
        <p:sp>
          <p:nvSpPr>
            <p:cNvPr id="100" name="직사각형"/>
            <p:cNvSpPr/>
            <p:nvPr/>
          </p:nvSpPr>
          <p:spPr>
            <a:xfrm>
              <a:off x="742043" y="2913844"/>
              <a:ext cx="7161894" cy="100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/>
            </a:ln>
          </p:spPr>
          <p:txBody>
            <a:bodyPr lIns="45719" rIns="45719" anchor="ctr"/>
            <a:lstStyle/>
            <a:p>
              <a:endParaRPr dirty="0"/>
            </a:p>
          </p:txBody>
        </p:sp>
        <p:sp>
          <p:nvSpPr>
            <p:cNvPr id="101" name="원"/>
            <p:cNvSpPr/>
            <p:nvPr/>
          </p:nvSpPr>
          <p:spPr>
            <a:xfrm>
              <a:off x="1040905" y="3044782"/>
              <a:ext cx="736263" cy="73626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2700">
              <a:noFill/>
              <a:miter/>
            </a:ln>
          </p:spPr>
          <p:txBody>
            <a:bodyPr lIns="45719" rIns="45719" anchor="ctr"/>
            <a:lstStyle/>
            <a:p>
              <a:endParaRPr dirty="0"/>
            </a:p>
          </p:txBody>
        </p:sp>
        <p:sp>
          <p:nvSpPr>
            <p:cNvPr id="102" name="엄준식"/>
            <p:cNvSpPr txBox="1"/>
            <p:nvPr/>
          </p:nvSpPr>
          <p:spPr>
            <a:xfrm>
              <a:off x="2006477" y="3067562"/>
              <a:ext cx="776646" cy="371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>
                  <a:latin typeface="배달의민족 한나는 열한살 OTF"/>
                  <a:ea typeface="배달의민족 한나는 열한살 OTF"/>
                  <a:cs typeface="배달의민족 한나는 열한살 OTF"/>
                  <a:sym typeface="배달의민족 한나는 열한살 OTF"/>
                </a:defRPr>
              </a:lvl1pPr>
            </a:lstStyle>
            <a:p>
              <a:pPr algn="ctr"/>
              <a:r>
                <a:rPr sz="1600" dirty="0" err="1">
                  <a:latin typeface="+mn-lt"/>
                </a:rPr>
                <a:t>엄준식</a:t>
              </a:r>
              <a:endParaRPr sz="1600" dirty="0">
                <a:latin typeface="+mn-lt"/>
              </a:endParaRPr>
            </a:p>
          </p:txBody>
        </p:sp>
        <p:sp>
          <p:nvSpPr>
            <p:cNvPr id="103" name="회원정보 수정"/>
            <p:cNvSpPr txBox="1"/>
            <p:nvPr/>
          </p:nvSpPr>
          <p:spPr>
            <a:xfrm>
              <a:off x="1911025" y="3485370"/>
              <a:ext cx="1059022" cy="270138"/>
            </a:xfrm>
            <a:prstGeom prst="rect">
              <a:avLst/>
            </a:prstGeom>
            <a:gradFill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 err="1"/>
                <a:t>회원정보</a:t>
              </a:r>
              <a:r>
                <a:rPr dirty="0"/>
                <a:t> </a:t>
              </a:r>
              <a:r>
                <a:rPr dirty="0" err="1"/>
                <a:t>수정</a:t>
              </a:r>
              <a:endParaRPr dirty="0"/>
            </a:p>
          </p:txBody>
        </p:sp>
        <p:sp>
          <p:nvSpPr>
            <p:cNvPr id="104" name="💮137"/>
            <p:cNvSpPr txBox="1"/>
            <p:nvPr/>
          </p:nvSpPr>
          <p:spPr>
            <a:xfrm>
              <a:off x="3250862" y="3578249"/>
              <a:ext cx="486459" cy="2532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💮137</a:t>
              </a:r>
            </a:p>
          </p:txBody>
        </p:sp>
        <p:sp>
          <p:nvSpPr>
            <p:cNvPr id="105" name="Lv. 17"/>
            <p:cNvSpPr txBox="1"/>
            <p:nvPr/>
          </p:nvSpPr>
          <p:spPr>
            <a:xfrm>
              <a:off x="6890408" y="3085536"/>
              <a:ext cx="695745" cy="371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/>
              </a:lvl1pPr>
            </a:lstStyle>
            <a:p>
              <a:r>
                <a:rPr sz="1600" dirty="0"/>
                <a:t>Lv. 17</a:t>
              </a:r>
            </a:p>
          </p:txBody>
        </p:sp>
        <p:sp>
          <p:nvSpPr>
            <p:cNvPr id="106" name="모서리가 둥근 직사각형"/>
            <p:cNvSpPr/>
            <p:nvPr/>
          </p:nvSpPr>
          <p:spPr>
            <a:xfrm>
              <a:off x="3270502" y="3482602"/>
              <a:ext cx="4295642" cy="7785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7" name="모서리가 둥근 직사각형"/>
            <p:cNvSpPr/>
            <p:nvPr/>
          </p:nvSpPr>
          <p:spPr>
            <a:xfrm>
              <a:off x="3270502" y="3476366"/>
              <a:ext cx="2913713" cy="750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5">
                    <a:hueOff val="173799"/>
                    <a:satOff val="1446"/>
                    <a:lumOff val="13545"/>
                  </a:schemeClr>
                </a:gs>
              </a:gsLst>
              <a:lin ang="5400000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8" name="exp. 2342"/>
            <p:cNvSpPr txBox="1"/>
            <p:nvPr/>
          </p:nvSpPr>
          <p:spPr>
            <a:xfrm>
              <a:off x="6890408" y="3578840"/>
              <a:ext cx="716850" cy="270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dirty="0"/>
                <a:t>exp. 2342</a:t>
              </a:r>
            </a:p>
          </p:txBody>
        </p:sp>
        <p:sp>
          <p:nvSpPr>
            <p:cNvPr id="109" name="❤️723"/>
            <p:cNvSpPr txBox="1"/>
            <p:nvPr/>
          </p:nvSpPr>
          <p:spPr>
            <a:xfrm>
              <a:off x="3740714" y="3578249"/>
              <a:ext cx="530426" cy="2532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 ❤️723</a:t>
              </a:r>
            </a:p>
          </p:txBody>
        </p:sp>
        <p:sp>
          <p:nvSpPr>
            <p:cNvPr id="129" name="🏅7th"/>
            <p:cNvSpPr txBox="1"/>
            <p:nvPr/>
          </p:nvSpPr>
          <p:spPr>
            <a:xfrm>
              <a:off x="3177383" y="3039872"/>
              <a:ext cx="822373" cy="4052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dirty="0"/>
                <a:t>🏅7th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596A0A-D9D3-9E51-21A6-38F7E68837EE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7769-B5B4-93A5-40B0-7B3FC5EFA2C0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2E7F-857D-6DF1-DCC5-0D5089A50885}"/>
              </a:ext>
            </a:extLst>
          </p:cNvPr>
          <p:cNvSpPr txBox="1"/>
          <p:nvPr/>
        </p:nvSpPr>
        <p:spPr>
          <a:xfrm>
            <a:off x="4531110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B8B12-AD31-C146-6984-D22E49523494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3792-6677-9043-2E34-72748C97E668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C67B1-878F-484B-CF5A-72EACB59FF65}"/>
              </a:ext>
            </a:extLst>
          </p:cNvPr>
          <p:cNvSpPr/>
          <p:nvPr/>
        </p:nvSpPr>
        <p:spPr>
          <a:xfrm>
            <a:off x="2507066" y="5943060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1F827-8A60-C25C-84C5-37608DCF5ED8}"/>
              </a:ext>
            </a:extLst>
          </p:cNvPr>
          <p:cNvSpPr/>
          <p:nvPr/>
        </p:nvSpPr>
        <p:spPr>
          <a:xfrm>
            <a:off x="1083053" y="2900464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402EE-F88B-B229-B56C-F78079CF5B4D}"/>
              </a:ext>
            </a:extLst>
          </p:cNvPr>
          <p:cNvSpPr/>
          <p:nvPr/>
        </p:nvSpPr>
        <p:spPr>
          <a:xfrm>
            <a:off x="3318253" y="2900464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3C89E-3568-039D-9DC4-6DC2C86967A6}"/>
              </a:ext>
            </a:extLst>
          </p:cNvPr>
          <p:cNvSpPr/>
          <p:nvPr/>
        </p:nvSpPr>
        <p:spPr>
          <a:xfrm>
            <a:off x="1083053" y="5589646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51D0F-6BD0-36E6-4775-B03A2C44F07A}"/>
              </a:ext>
            </a:extLst>
          </p:cNvPr>
          <p:cNvSpPr txBox="1"/>
          <p:nvPr/>
        </p:nvSpPr>
        <p:spPr>
          <a:xfrm>
            <a:off x="1902401" y="561205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503E3B-3045-53AD-2410-A701C17C2E27}"/>
              </a:ext>
            </a:extLst>
          </p:cNvPr>
          <p:cNvSpPr/>
          <p:nvPr/>
        </p:nvSpPr>
        <p:spPr>
          <a:xfrm>
            <a:off x="1767476" y="5945391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C5ED2-3D5F-3A42-0DAA-A364408B74B5}"/>
              </a:ext>
            </a:extLst>
          </p:cNvPr>
          <p:cNvSpPr/>
          <p:nvPr/>
        </p:nvSpPr>
        <p:spPr>
          <a:xfrm>
            <a:off x="3318253" y="5589646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81071-DE40-ABA1-99FB-05E657C9198E}"/>
              </a:ext>
            </a:extLst>
          </p:cNvPr>
          <p:cNvSpPr txBox="1"/>
          <p:nvPr/>
        </p:nvSpPr>
        <p:spPr>
          <a:xfrm>
            <a:off x="4137601" y="561205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E2547A-3906-F658-1D1B-644AE2661C84}"/>
              </a:ext>
            </a:extLst>
          </p:cNvPr>
          <p:cNvSpPr/>
          <p:nvPr/>
        </p:nvSpPr>
        <p:spPr>
          <a:xfrm>
            <a:off x="4002676" y="5945391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588053-B7D7-20A3-F18D-13386DDC4946}"/>
              </a:ext>
            </a:extLst>
          </p:cNvPr>
          <p:cNvCxnSpPr>
            <a:cxnSpLocks/>
          </p:cNvCxnSpPr>
          <p:nvPr/>
        </p:nvCxnSpPr>
        <p:spPr>
          <a:xfrm>
            <a:off x="1083053" y="2927001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867B8F-0F6D-45B0-FEB0-92B1DE5EB519}"/>
              </a:ext>
            </a:extLst>
          </p:cNvPr>
          <p:cNvCxnSpPr>
            <a:cxnSpLocks/>
          </p:cNvCxnSpPr>
          <p:nvPr/>
        </p:nvCxnSpPr>
        <p:spPr>
          <a:xfrm flipH="1">
            <a:off x="1085580" y="2937007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6B69E9-1461-734A-80C4-EE511367FDC7}"/>
              </a:ext>
            </a:extLst>
          </p:cNvPr>
          <p:cNvCxnSpPr>
            <a:cxnSpLocks/>
          </p:cNvCxnSpPr>
          <p:nvPr/>
        </p:nvCxnSpPr>
        <p:spPr>
          <a:xfrm>
            <a:off x="3315726" y="2903220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1DBECE-BFCA-7AFF-66FA-D121F38DA72E}"/>
              </a:ext>
            </a:extLst>
          </p:cNvPr>
          <p:cNvCxnSpPr>
            <a:cxnSpLocks/>
          </p:cNvCxnSpPr>
          <p:nvPr/>
        </p:nvCxnSpPr>
        <p:spPr>
          <a:xfrm flipH="1">
            <a:off x="3318253" y="2913226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0FD767-A149-E76D-5CF0-710E67FEC0D1}"/>
              </a:ext>
            </a:extLst>
          </p:cNvPr>
          <p:cNvSpPr txBox="1"/>
          <p:nvPr/>
        </p:nvSpPr>
        <p:spPr>
          <a:xfrm>
            <a:off x="2611889" y="59430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BBF4EE-6183-FBF1-A6FE-1C34E8396F31}"/>
              </a:ext>
            </a:extLst>
          </p:cNvPr>
          <p:cNvSpPr/>
          <p:nvPr/>
        </p:nvSpPr>
        <p:spPr>
          <a:xfrm>
            <a:off x="4739389" y="5950444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04807-E74D-F39F-4D94-956F324E2B83}"/>
              </a:ext>
            </a:extLst>
          </p:cNvPr>
          <p:cNvSpPr txBox="1"/>
          <p:nvPr/>
        </p:nvSpPr>
        <p:spPr>
          <a:xfrm>
            <a:off x="4844212" y="59504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4" name="❤️ 20">
            <a:extLst>
              <a:ext uri="{FF2B5EF4-FFF2-40B4-BE49-F238E27FC236}">
                <a16:creationId xmlns:a16="http://schemas.microsoft.com/office/drawing/2014/main" id="{02A5C504-D830-6848-710B-2B76A4F089F6}"/>
              </a:ext>
            </a:extLst>
          </p:cNvPr>
          <p:cNvSpPr txBox="1"/>
          <p:nvPr/>
        </p:nvSpPr>
        <p:spPr>
          <a:xfrm>
            <a:off x="2674371" y="5607091"/>
            <a:ext cx="4546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6" name="❤️ 20">
            <a:extLst>
              <a:ext uri="{FF2B5EF4-FFF2-40B4-BE49-F238E27FC236}">
                <a16:creationId xmlns:a16="http://schemas.microsoft.com/office/drawing/2014/main" id="{8A178C82-45B4-E9E5-BE40-0D393520476C}"/>
              </a:ext>
            </a:extLst>
          </p:cNvPr>
          <p:cNvSpPr txBox="1"/>
          <p:nvPr/>
        </p:nvSpPr>
        <p:spPr>
          <a:xfrm>
            <a:off x="4871543" y="5607091"/>
            <a:ext cx="4546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A588F4-8AC8-6B0F-2AB1-66842EB19199}"/>
              </a:ext>
            </a:extLst>
          </p:cNvPr>
          <p:cNvSpPr txBox="1"/>
          <p:nvPr/>
        </p:nvSpPr>
        <p:spPr>
          <a:xfrm>
            <a:off x="4043220" y="59569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인증서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1BD10B-010D-1C47-9203-531934A9B503}"/>
              </a:ext>
            </a:extLst>
          </p:cNvPr>
          <p:cNvSpPr txBox="1"/>
          <p:nvPr/>
        </p:nvSpPr>
        <p:spPr>
          <a:xfrm>
            <a:off x="1821449" y="5935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인증서</a:t>
            </a:r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162E5CE5-9E25-474B-5913-553DA7CB00FA}"/>
              </a:ext>
            </a:extLst>
          </p:cNvPr>
          <p:cNvSpPr/>
          <p:nvPr/>
        </p:nvSpPr>
        <p:spPr>
          <a:xfrm>
            <a:off x="2826310" y="991817"/>
            <a:ext cx="3554867" cy="52586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6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다운로드">
            <a:extLst>
              <a:ext uri="{FF2B5EF4-FFF2-40B4-BE49-F238E27FC236}">
                <a16:creationId xmlns:a16="http://schemas.microsoft.com/office/drawing/2014/main" id="{08B32851-F0BD-07E1-2D7E-452035E5F90D}"/>
              </a:ext>
            </a:extLst>
          </p:cNvPr>
          <p:cNvSpPr txBox="1"/>
          <p:nvPr/>
        </p:nvSpPr>
        <p:spPr>
          <a:xfrm>
            <a:off x="4285982" y="5823886"/>
            <a:ext cx="64058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t>다운로드</a:t>
            </a:r>
          </a:p>
        </p:txBody>
      </p:sp>
      <p:sp>
        <p:nvSpPr>
          <p:cNvPr id="8" name="선">
            <a:extLst>
              <a:ext uri="{FF2B5EF4-FFF2-40B4-BE49-F238E27FC236}">
                <a16:creationId xmlns:a16="http://schemas.microsoft.com/office/drawing/2014/main" id="{ABF3738A-6A03-D954-FE75-510217AAA93C}"/>
              </a:ext>
            </a:extLst>
          </p:cNvPr>
          <p:cNvSpPr/>
          <p:nvPr/>
        </p:nvSpPr>
        <p:spPr>
          <a:xfrm flipV="1">
            <a:off x="2102836" y="5370842"/>
            <a:ext cx="649623" cy="564501"/>
          </a:xfrm>
          <a:prstGeom prst="line">
            <a:avLst/>
          </a:prstGeom>
          <a:ln w="50800">
            <a:solidFill>
              <a:srgbClr val="B6173F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EA49F9-495A-06EF-F386-F9324D8CDDD8}"/>
              </a:ext>
            </a:extLst>
          </p:cNvPr>
          <p:cNvSpPr/>
          <p:nvPr/>
        </p:nvSpPr>
        <p:spPr>
          <a:xfrm>
            <a:off x="2709486" y="106498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2EF609-74D4-F82C-ADA2-DC4C151DC178}"/>
              </a:ext>
            </a:extLst>
          </p:cNvPr>
          <p:cNvSpPr/>
          <p:nvPr/>
        </p:nvSpPr>
        <p:spPr>
          <a:xfrm>
            <a:off x="4147555" y="585171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pic>
        <p:nvPicPr>
          <p:cNvPr id="1026" name="Picture 2" descr="인증서 상장 디자인 일러스트 ai 다운로드 download certificate award design vector -  Urbanbrush">
            <a:extLst>
              <a:ext uri="{FF2B5EF4-FFF2-40B4-BE49-F238E27FC236}">
                <a16:creationId xmlns:a16="http://schemas.microsoft.com/office/drawing/2014/main" id="{3CDCABE5-7EA3-335D-139D-1D91C592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78" y="1239440"/>
            <a:ext cx="3226309" cy="457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D081B-8A78-6F52-EC78-206F3109EE3C}"/>
              </a:ext>
            </a:extLst>
          </p:cNvPr>
          <p:cNvSpPr txBox="1"/>
          <p:nvPr/>
        </p:nvSpPr>
        <p:spPr>
          <a:xfrm>
            <a:off x="3863133" y="2904265"/>
            <a:ext cx="15039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스탬프북</a:t>
            </a:r>
            <a:r>
              <a:rPr lang="ko-KR" altLang="en-US" sz="1400" dirty="0"/>
              <a:t>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C35EC-F15B-A4D6-4AD7-0A4B72F1882D}"/>
              </a:ext>
            </a:extLst>
          </p:cNvPr>
          <p:cNvSpPr txBox="1"/>
          <p:nvPr/>
        </p:nvSpPr>
        <p:spPr>
          <a:xfrm>
            <a:off x="5140299" y="3163609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닉네임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948CB-ABAE-D615-055B-7BA3BB3C5499}"/>
              </a:ext>
            </a:extLst>
          </p:cNvPr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닫기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B7A6-1856-97ED-650B-1C4F66A46F9C}"/>
              </a:ext>
            </a:extLst>
          </p:cNvPr>
          <p:cNvSpPr txBox="1"/>
          <p:nvPr/>
        </p:nvSpPr>
        <p:spPr>
          <a:xfrm>
            <a:off x="1212131" y="2526109"/>
            <a:ext cx="164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인기순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최신순</a:t>
            </a:r>
            <a:r>
              <a:rPr lang="en-US" altLang="ko-KR" sz="1000" dirty="0"/>
              <a:t>, </a:t>
            </a:r>
            <a:r>
              <a:rPr lang="ko-KR" altLang="en-US" sz="1000" dirty="0"/>
              <a:t>가나다순</a:t>
            </a:r>
          </a:p>
        </p:txBody>
      </p:sp>
    </p:spTree>
    <p:extLst>
      <p:ext uri="{BB962C8B-B14F-4D97-AF65-F5344CB8AC3E}">
        <p14:creationId xmlns:p14="http://schemas.microsoft.com/office/powerpoint/2010/main" val="190281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표 3"/>
          <p:cNvGraphicFramePr/>
          <p:nvPr>
            <p:extLst>
              <p:ext uri="{D42A27DB-BD31-4B8C-83A1-F6EECF244321}">
                <p14:modId xmlns:p14="http://schemas.microsoft.com/office/powerpoint/2010/main" val="1238886645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박성진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Web_</a:t>
                      </a:r>
                      <a:r>
                        <a:rPr lang="en-US" sz="1000" dirty="0"/>
                        <a:t>editUserInfo</a:t>
                      </a:r>
                      <a:r>
                        <a:rPr sz="1000" dirty="0"/>
                        <a:t>_01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" name="표 6"/>
          <p:cNvGraphicFramePr/>
          <p:nvPr>
            <p:extLst>
              <p:ext uri="{D42A27DB-BD31-4B8C-83A1-F6EECF244321}">
                <p14:modId xmlns:p14="http://schemas.microsoft.com/office/powerpoint/2010/main" val="3214346274"/>
              </p:ext>
            </p:extLst>
          </p:nvPr>
        </p:nvGraphicFramePr>
        <p:xfrm>
          <a:off x="8360229" y="2311701"/>
          <a:ext cx="3477985" cy="3305327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2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프로필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수정</a:t>
                      </a:r>
                      <a:r>
                        <a:rPr sz="1000" dirty="0"/>
                        <a:t>
</a:t>
                      </a: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클릭시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프로필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이미지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파일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업로드</a:t>
                      </a:r>
                      <a:r>
                        <a:rPr sz="1000" dirty="0"/>
                        <a:t> 창 </a:t>
                      </a:r>
                      <a:r>
                        <a:rPr sz="1000" dirty="0" err="1"/>
                        <a:t>표시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닉네임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변경</a:t>
                      </a:r>
                      <a:r>
                        <a:rPr sz="1000" dirty="0"/>
                        <a:t>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최대 </a:t>
                      </a: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자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 모두 가능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특수문자 사용불가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9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비밀번호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변경</a:t>
                      </a:r>
                      <a:r>
                        <a:rPr sz="1000" dirty="0"/>
                        <a:t> </a:t>
                      </a:r>
                      <a:r>
                        <a:rPr lang="ko-KR" altLang="en-US" sz="1000" dirty="0"/>
                        <a:t>버튼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 최소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자 이하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영문과 숫자 모두 포함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회원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탈퇴</a:t>
                      </a:r>
                      <a:r>
                        <a:rPr sz="1000" dirty="0"/>
                        <a:t> </a:t>
                      </a:r>
                      <a:r>
                        <a:rPr lang="ko-KR" altLang="en-US" sz="1000" dirty="0"/>
                        <a:t>버튼</a:t>
                      </a:r>
                      <a:r>
                        <a:rPr lang="en-US" altLang="ko-KR" sz="1000" dirty="0"/>
                        <a:t>, </a:t>
                      </a:r>
                      <a:r>
                        <a:rPr sz="1000" dirty="0" err="1"/>
                        <a:t>클릭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시 </a:t>
                      </a:r>
                      <a:r>
                        <a:rPr sz="1000" dirty="0" err="1"/>
                        <a:t>팝업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표시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변경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실패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시 </a:t>
                      </a:r>
                      <a:r>
                        <a:rPr sz="1000" dirty="0" err="1"/>
                        <a:t>에러메시지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표시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공간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6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회원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탈퇴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팝업창</a:t>
                      </a:r>
                      <a:r>
                        <a:rPr lang="en-US" sz="1000" dirty="0"/>
                        <a:t>, </a:t>
                      </a:r>
                      <a:r>
                        <a:rPr lang="ko-KR" altLang="en-US" sz="1000" dirty="0"/>
                        <a:t>예 누르면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삭제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350011"/>
                  </a:ext>
                </a:extLst>
              </a:tr>
            </a:tbl>
          </a:graphicData>
        </a:graphic>
      </p:graphicFrame>
      <p:sp>
        <p:nvSpPr>
          <p:cNvPr id="212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TextBox 8"/>
          <p:cNvSpPr txBox="1"/>
          <p:nvPr/>
        </p:nvSpPr>
        <p:spPr>
          <a:xfrm>
            <a:off x="470262" y="231712"/>
            <a:ext cx="271215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edit user info</a:t>
            </a:r>
            <a:r>
              <a:rPr dirty="0"/>
              <a:t> page</a:t>
            </a:r>
          </a:p>
        </p:txBody>
      </p:sp>
      <p:sp>
        <p:nvSpPr>
          <p:cNvPr id="216" name="직사각형"/>
          <p:cNvSpPr/>
          <p:nvPr/>
        </p:nvSpPr>
        <p:spPr>
          <a:xfrm>
            <a:off x="1091746" y="1489557"/>
            <a:ext cx="6529801" cy="47642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7" name="원"/>
          <p:cNvSpPr/>
          <p:nvPr/>
        </p:nvSpPr>
        <p:spPr>
          <a:xfrm>
            <a:off x="2296453" y="2255318"/>
            <a:ext cx="682559" cy="6825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noFill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1" name="닉네임 변경"/>
          <p:cNvSpPr txBox="1"/>
          <p:nvPr/>
        </p:nvSpPr>
        <p:spPr>
          <a:xfrm>
            <a:off x="5526343" y="2627399"/>
            <a:ext cx="802213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rPr lang="ko-KR" altLang="en-US" dirty="0"/>
              <a:t>랜덤 버튼</a:t>
            </a:r>
            <a:endParaRPr dirty="0"/>
          </a:p>
        </p:txBody>
      </p:sp>
      <p:sp>
        <p:nvSpPr>
          <p:cNvPr id="223" name="직사각형"/>
          <p:cNvSpPr/>
          <p:nvPr/>
        </p:nvSpPr>
        <p:spPr>
          <a:xfrm>
            <a:off x="3250203" y="2608369"/>
            <a:ext cx="203064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4" name="엄준식"/>
          <p:cNvSpPr txBox="1"/>
          <p:nvPr/>
        </p:nvSpPr>
        <p:spPr>
          <a:xfrm>
            <a:off x="3331980" y="2605294"/>
            <a:ext cx="52514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sz="1200" b="0" dirty="0" err="1">
                <a:latin typeface="+mn-lt"/>
              </a:rPr>
              <a:t>엄준식</a:t>
            </a:r>
            <a:endParaRPr sz="1200" b="0" dirty="0">
              <a:latin typeface="+mn-lt"/>
            </a:endParaRPr>
          </a:p>
        </p:txBody>
      </p:sp>
      <p:sp>
        <p:nvSpPr>
          <p:cNvPr id="225" name="회원 탈퇴"/>
          <p:cNvSpPr txBox="1"/>
          <p:nvPr/>
        </p:nvSpPr>
        <p:spPr>
          <a:xfrm>
            <a:off x="3916415" y="4565743"/>
            <a:ext cx="696459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t>회원 탈퇴</a:t>
            </a:r>
          </a:p>
        </p:txBody>
      </p:sp>
      <p:sp>
        <p:nvSpPr>
          <p:cNvPr id="226" name="um@umm.com"/>
          <p:cNvSpPr txBox="1"/>
          <p:nvPr/>
        </p:nvSpPr>
        <p:spPr>
          <a:xfrm>
            <a:off x="3209235" y="2154700"/>
            <a:ext cx="193578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sz="1800" b="0" dirty="0">
                <a:latin typeface="+mn-lt"/>
              </a:rPr>
              <a:t>umm</a:t>
            </a:r>
            <a:r>
              <a:rPr sz="1800" b="0" dirty="0">
                <a:latin typeface="+mn-lt"/>
              </a:rPr>
              <a:t>@</a:t>
            </a:r>
            <a:r>
              <a:rPr lang="en-US" sz="1800" b="0" dirty="0">
                <a:latin typeface="+mn-lt"/>
              </a:rPr>
              <a:t>gmail</a:t>
            </a:r>
            <a:r>
              <a:rPr sz="1800" b="0" dirty="0">
                <a:latin typeface="+mn-lt"/>
              </a:rPr>
              <a:t>.com</a:t>
            </a:r>
          </a:p>
        </p:txBody>
      </p:sp>
      <p:sp>
        <p:nvSpPr>
          <p:cNvPr id="230" name="비밀번호 변경"/>
          <p:cNvSpPr txBox="1"/>
          <p:nvPr/>
        </p:nvSpPr>
        <p:spPr>
          <a:xfrm>
            <a:off x="5523706" y="3475714"/>
            <a:ext cx="920287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t>비밀번호 변경</a:t>
            </a:r>
          </a:p>
        </p:txBody>
      </p:sp>
      <p:sp>
        <p:nvSpPr>
          <p:cNvPr id="235" name="잘못된 비밀번호 입력입니다"/>
          <p:cNvSpPr txBox="1"/>
          <p:nvPr/>
        </p:nvSpPr>
        <p:spPr>
          <a:xfrm>
            <a:off x="3250203" y="4023911"/>
            <a:ext cx="208165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DF0300"/>
                </a:solidFill>
              </a:defRPr>
            </a:lvl1pPr>
          </a:lstStyle>
          <a:p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비밀번호</a:t>
            </a:r>
            <a:r>
              <a:rPr dirty="0"/>
              <a:t> </a:t>
            </a:r>
            <a:r>
              <a:rPr dirty="0" err="1"/>
              <a:t>입력입니다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7" name="Are you serious?"/>
          <p:cNvSpPr/>
          <p:nvPr/>
        </p:nvSpPr>
        <p:spPr>
          <a:xfrm>
            <a:off x="5314407" y="4478512"/>
            <a:ext cx="2689845" cy="1267073"/>
          </a:xfrm>
          <a:prstGeom prst="roundRect">
            <a:avLst>
              <a:gd name="adj" fmla="val 16592"/>
            </a:avLst>
          </a:prstGeom>
          <a:solidFill>
            <a:srgbClr val="FFFFFF"/>
          </a:solidFill>
          <a:ln w="12700">
            <a:solidFill>
              <a:schemeClr val="bg1">
                <a:lumMod val="85000"/>
              </a:schemeClr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endParaRPr dirty="0"/>
          </a:p>
        </p:txBody>
      </p:sp>
      <p:sp>
        <p:nvSpPr>
          <p:cNvPr id="238" name="예"/>
          <p:cNvSpPr txBox="1"/>
          <p:nvPr/>
        </p:nvSpPr>
        <p:spPr>
          <a:xfrm>
            <a:off x="6187149" y="5285268"/>
            <a:ext cx="256844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t>예</a:t>
            </a:r>
          </a:p>
        </p:txBody>
      </p:sp>
      <p:sp>
        <p:nvSpPr>
          <p:cNvPr id="239" name="아니오"/>
          <p:cNvSpPr txBox="1"/>
          <p:nvPr/>
        </p:nvSpPr>
        <p:spPr>
          <a:xfrm>
            <a:off x="6659329" y="5285268"/>
            <a:ext cx="522964" cy="246220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 err="1"/>
              <a:t>아니오</a:t>
            </a:r>
            <a:endParaRPr dirty="0"/>
          </a:p>
        </p:txBody>
      </p:sp>
      <p:sp>
        <p:nvSpPr>
          <p:cNvPr id="240" name="선"/>
          <p:cNvSpPr/>
          <p:nvPr/>
        </p:nvSpPr>
        <p:spPr>
          <a:xfrm>
            <a:off x="4426882" y="4788941"/>
            <a:ext cx="821966" cy="356969"/>
          </a:xfrm>
          <a:prstGeom prst="line">
            <a:avLst/>
          </a:prstGeom>
          <a:ln w="50800">
            <a:solidFill>
              <a:srgbClr val="B6173F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E6104-5513-CF51-4506-E4DE549A22E4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B7C26-B2DC-7C1A-43CD-C7EB774FD64E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65098-0FD5-81A4-8088-6FD917C91502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995DB-B029-DE13-D653-466C5E31004B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AE9529-936D-E63B-B547-C625A7A45FF9}"/>
              </a:ext>
            </a:extLst>
          </p:cNvPr>
          <p:cNvSpPr/>
          <p:nvPr/>
        </p:nvSpPr>
        <p:spPr>
          <a:xfrm>
            <a:off x="2202750" y="231170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5DB5236A-6942-5D65-30DB-63ACCE06685D}"/>
              </a:ext>
            </a:extLst>
          </p:cNvPr>
          <p:cNvSpPr/>
          <p:nvPr/>
        </p:nvSpPr>
        <p:spPr>
          <a:xfrm>
            <a:off x="3250204" y="3022662"/>
            <a:ext cx="2030648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엄준식">
            <a:extLst>
              <a:ext uri="{FF2B5EF4-FFF2-40B4-BE49-F238E27FC236}">
                <a16:creationId xmlns:a16="http://schemas.microsoft.com/office/drawing/2014/main" id="{7461FA1F-5357-49DA-AA7E-60F44B7C4E50}"/>
              </a:ext>
            </a:extLst>
          </p:cNvPr>
          <p:cNvSpPr txBox="1"/>
          <p:nvPr/>
        </p:nvSpPr>
        <p:spPr>
          <a:xfrm>
            <a:off x="3331980" y="3034920"/>
            <a:ext cx="10124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비밀번호 변경</a:t>
            </a:r>
            <a:endParaRPr sz="1200" b="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A0993007-EF53-FE3A-8389-DA90887BE76F}"/>
              </a:ext>
            </a:extLst>
          </p:cNvPr>
          <p:cNvSpPr/>
          <p:nvPr/>
        </p:nvSpPr>
        <p:spPr>
          <a:xfrm>
            <a:off x="3250203" y="3436829"/>
            <a:ext cx="2030647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" name="엄준식">
            <a:extLst>
              <a:ext uri="{FF2B5EF4-FFF2-40B4-BE49-F238E27FC236}">
                <a16:creationId xmlns:a16="http://schemas.microsoft.com/office/drawing/2014/main" id="{876036B0-E77C-F8C3-565F-96A5F054A441}"/>
              </a:ext>
            </a:extLst>
          </p:cNvPr>
          <p:cNvSpPr txBox="1"/>
          <p:nvPr/>
        </p:nvSpPr>
        <p:spPr>
          <a:xfrm>
            <a:off x="3331980" y="3451572"/>
            <a:ext cx="135549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비밀번호 변경 확인</a:t>
            </a:r>
            <a:endParaRPr sz="1200" b="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3B860E-97AA-50D0-DE3D-3AC0D3A1FE63}"/>
              </a:ext>
            </a:extLst>
          </p:cNvPr>
          <p:cNvSpPr/>
          <p:nvPr/>
        </p:nvSpPr>
        <p:spPr>
          <a:xfrm>
            <a:off x="5361207" y="351320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5" name="엄준식">
            <a:extLst>
              <a:ext uri="{FF2B5EF4-FFF2-40B4-BE49-F238E27FC236}">
                <a16:creationId xmlns:a16="http://schemas.microsoft.com/office/drawing/2014/main" id="{B080330C-4524-AF30-EB43-7C7D99610AE7}"/>
              </a:ext>
            </a:extLst>
          </p:cNvPr>
          <p:cNvSpPr txBox="1"/>
          <p:nvPr/>
        </p:nvSpPr>
        <p:spPr>
          <a:xfrm>
            <a:off x="5895920" y="4858337"/>
            <a:ext cx="16600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latin typeface="+mn-lt"/>
              </a:rPr>
              <a:t>정말 </a:t>
            </a:r>
            <a:r>
              <a:rPr lang="ko-KR" altLang="en-US" sz="1200" b="0" dirty="0" err="1">
                <a:latin typeface="+mn-lt"/>
              </a:rPr>
              <a:t>탈퇴하시겠습니까</a:t>
            </a:r>
            <a:r>
              <a:rPr lang="en-US" altLang="ko-KR" sz="1200" b="0" dirty="0">
                <a:latin typeface="+mn-lt"/>
              </a:rPr>
              <a:t>?</a:t>
            </a:r>
            <a:endParaRPr sz="1200" b="0" dirty="0">
              <a:latin typeface="+mn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4BB4E-71C1-9664-4ECC-5B51A0481D1E}"/>
              </a:ext>
            </a:extLst>
          </p:cNvPr>
          <p:cNvSpPr/>
          <p:nvPr/>
        </p:nvSpPr>
        <p:spPr>
          <a:xfrm>
            <a:off x="3763232" y="458021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5E27AF-A54E-A78E-5713-CCF7C9FBFA91}"/>
              </a:ext>
            </a:extLst>
          </p:cNvPr>
          <p:cNvSpPr/>
          <p:nvPr/>
        </p:nvSpPr>
        <p:spPr>
          <a:xfrm>
            <a:off x="3072195" y="403495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F0AEA75-8476-8FCA-5F0C-A8C828735E54}"/>
              </a:ext>
            </a:extLst>
          </p:cNvPr>
          <p:cNvSpPr/>
          <p:nvPr/>
        </p:nvSpPr>
        <p:spPr>
          <a:xfrm>
            <a:off x="5175857" y="458466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7" name="닉네임 변경">
            <a:extLst>
              <a:ext uri="{FF2B5EF4-FFF2-40B4-BE49-F238E27FC236}">
                <a16:creationId xmlns:a16="http://schemas.microsoft.com/office/drawing/2014/main" id="{03CC843C-A32D-BDEE-B783-8BF45215D8AE}"/>
              </a:ext>
            </a:extLst>
          </p:cNvPr>
          <p:cNvSpPr txBox="1"/>
          <p:nvPr/>
        </p:nvSpPr>
        <p:spPr>
          <a:xfrm>
            <a:off x="6428290" y="2632481"/>
            <a:ext cx="802213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 err="1"/>
              <a:t>닉네임</a:t>
            </a:r>
            <a:r>
              <a:rPr dirty="0"/>
              <a:t> </a:t>
            </a:r>
            <a:r>
              <a:rPr dirty="0" err="1"/>
              <a:t>변경</a:t>
            </a:r>
            <a:endParaRPr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8C19A3-6A55-EE22-F1AD-55FE6ECD54B2}"/>
              </a:ext>
            </a:extLst>
          </p:cNvPr>
          <p:cNvSpPr/>
          <p:nvPr/>
        </p:nvSpPr>
        <p:spPr>
          <a:xfrm>
            <a:off x="6278132" y="265880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DB482F-128B-CD0A-462B-3FAF5CBD0651}"/>
              </a:ext>
            </a:extLst>
          </p:cNvPr>
          <p:cNvSpPr txBox="1"/>
          <p:nvPr/>
        </p:nvSpPr>
        <p:spPr>
          <a:xfrm>
            <a:off x="4519349" y="110984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52381-018E-5A1A-3EE2-09D10D434065}"/>
              </a:ext>
            </a:extLst>
          </p:cNvPr>
          <p:cNvSpPr txBox="1"/>
          <p:nvPr/>
        </p:nvSpPr>
        <p:spPr>
          <a:xfrm>
            <a:off x="5499745" y="111680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23F508-2BD2-D3B8-C412-36D65094CE84}"/>
              </a:ext>
            </a:extLst>
          </p:cNvPr>
          <p:cNvSpPr/>
          <p:nvPr/>
        </p:nvSpPr>
        <p:spPr>
          <a:xfrm>
            <a:off x="1081390" y="1494176"/>
            <a:ext cx="1774779" cy="23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D7ABE-87AD-D789-58E8-E9790E4821EA}"/>
              </a:ext>
            </a:extLst>
          </p:cNvPr>
          <p:cNvSpPr txBox="1"/>
          <p:nvPr/>
        </p:nvSpPr>
        <p:spPr>
          <a:xfrm>
            <a:off x="1212131" y="1484608"/>
            <a:ext cx="164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인기순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최신순</a:t>
            </a:r>
            <a:r>
              <a:rPr lang="en-US" altLang="ko-KR" sz="1000" dirty="0"/>
              <a:t>, </a:t>
            </a:r>
            <a:r>
              <a:rPr lang="ko-KR" altLang="en-US" sz="1000" dirty="0"/>
              <a:t>가나다순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F7522F-F496-7CE8-F24E-7004FDED4FF5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63C5-9C85-BAB7-9BB6-B994D480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74301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35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시스템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부기몬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송윤정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Web_boogiBook_01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04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39AB2D-A1B0-0C3A-87B5-509D97A1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73663"/>
              </p:ext>
            </p:extLst>
          </p:nvPr>
        </p:nvGraphicFramePr>
        <p:xfrm>
          <a:off x="8360229" y="2311702"/>
          <a:ext cx="3477985" cy="1323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5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1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마지막 방문날짜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방문횟수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34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정렬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가나다순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방문 횟수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방문 날짜순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345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스탬프 한 줄에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개씩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DE0E21-47CB-3266-8CD1-761E6E54E93D}"/>
              </a:ext>
            </a:extLst>
          </p:cNvPr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934B-0265-6673-AD4B-74D871C809E9}"/>
              </a:ext>
            </a:extLst>
          </p:cNvPr>
          <p:cNvSpPr txBox="1"/>
          <p:nvPr/>
        </p:nvSpPr>
        <p:spPr>
          <a:xfrm>
            <a:off x="424543" y="231713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– </a:t>
            </a:r>
            <a:r>
              <a:rPr lang="en-US" altLang="ko-KR" b="1" dirty="0" err="1"/>
              <a:t>boogi</a:t>
            </a:r>
            <a:r>
              <a:rPr lang="en-US" altLang="ko-KR" b="1" dirty="0"/>
              <a:t> book page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12ADF-F9F5-C8A0-2CB4-DCFB4F7DD215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9C146A-C138-7153-A890-B442E8745E8D}"/>
              </a:ext>
            </a:extLst>
          </p:cNvPr>
          <p:cNvSpPr/>
          <p:nvPr/>
        </p:nvSpPr>
        <p:spPr>
          <a:xfrm>
            <a:off x="1091746" y="1843204"/>
            <a:ext cx="6527800" cy="4435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625A38-788A-7DA3-E91E-D9484F24B636}"/>
              </a:ext>
            </a:extLst>
          </p:cNvPr>
          <p:cNvSpPr/>
          <p:nvPr/>
        </p:nvSpPr>
        <p:spPr>
          <a:xfrm>
            <a:off x="1329103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61956D-F74A-3884-D6C8-98228919ADEB}"/>
              </a:ext>
            </a:extLst>
          </p:cNvPr>
          <p:cNvSpPr txBox="1"/>
          <p:nvPr/>
        </p:nvSpPr>
        <p:spPr>
          <a:xfrm>
            <a:off x="1549904" y="305473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9A8DD4-A404-16A8-AEE4-0FCB4031C9CC}"/>
              </a:ext>
            </a:extLst>
          </p:cNvPr>
          <p:cNvSpPr txBox="1"/>
          <p:nvPr/>
        </p:nvSpPr>
        <p:spPr>
          <a:xfrm>
            <a:off x="1202450" y="3251208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마지막 방문날짜</a:t>
            </a:r>
            <a:endParaRPr lang="en-US" altLang="ko-KR" sz="1000" dirty="0"/>
          </a:p>
          <a:p>
            <a:pPr algn="ctr"/>
            <a:r>
              <a:rPr lang="ko-KR" altLang="en-US" sz="1000" dirty="0"/>
              <a:t>방문횟수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84168A-9E7C-75C8-90AF-A96D2B9DBAC1}"/>
              </a:ext>
            </a:extLst>
          </p:cNvPr>
          <p:cNvSpPr/>
          <p:nvPr/>
        </p:nvSpPr>
        <p:spPr>
          <a:xfrm>
            <a:off x="2377226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266AE56-7D17-9E16-401B-BBED7F50B0ED}"/>
              </a:ext>
            </a:extLst>
          </p:cNvPr>
          <p:cNvSpPr/>
          <p:nvPr/>
        </p:nvSpPr>
        <p:spPr>
          <a:xfrm>
            <a:off x="3426048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E965910-524E-056D-83A8-985F846F4ED0}"/>
              </a:ext>
            </a:extLst>
          </p:cNvPr>
          <p:cNvSpPr/>
          <p:nvPr/>
        </p:nvSpPr>
        <p:spPr>
          <a:xfrm>
            <a:off x="4466159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30717A70-0A26-772A-7B03-41C7605F0A46}"/>
              </a:ext>
            </a:extLst>
          </p:cNvPr>
          <p:cNvSpPr/>
          <p:nvPr/>
        </p:nvSpPr>
        <p:spPr>
          <a:xfrm>
            <a:off x="5514282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A70C8A5-AEEE-C0C4-B496-A061AFC896F7}"/>
              </a:ext>
            </a:extLst>
          </p:cNvPr>
          <p:cNvSpPr/>
          <p:nvPr/>
        </p:nvSpPr>
        <p:spPr>
          <a:xfrm>
            <a:off x="6563104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B73516D-CAD8-0F13-BE3F-C0430C904C21}"/>
              </a:ext>
            </a:extLst>
          </p:cNvPr>
          <p:cNvSpPr/>
          <p:nvPr/>
        </p:nvSpPr>
        <p:spPr>
          <a:xfrm>
            <a:off x="1282288" y="306342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7B72490F-F139-4C6C-6257-98C2E8C37D04}"/>
              </a:ext>
            </a:extLst>
          </p:cNvPr>
          <p:cNvSpPr/>
          <p:nvPr/>
        </p:nvSpPr>
        <p:spPr>
          <a:xfrm>
            <a:off x="997856" y="151204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7A3039B-8485-ED27-4227-3C3FC035E4DF}"/>
              </a:ext>
            </a:extLst>
          </p:cNvPr>
          <p:cNvSpPr/>
          <p:nvPr/>
        </p:nvSpPr>
        <p:spPr>
          <a:xfrm>
            <a:off x="1014671" y="217986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CC831B7-9953-A196-686A-C6F4311C5FD2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15C957-7DEB-612B-8001-0F626681E286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0B7A609-8223-9387-BBD6-74CA939F3DFD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0D65F9C-7DA2-AA90-1652-0B54DB520C37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</p:spTree>
    <p:extLst>
      <p:ext uri="{BB962C8B-B14F-4D97-AF65-F5344CB8AC3E}">
        <p14:creationId xmlns:p14="http://schemas.microsoft.com/office/powerpoint/2010/main" val="148989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3D3218-27D3-557C-B0AF-568A7EDB8577}"/>
              </a:ext>
            </a:extLst>
          </p:cNvPr>
          <p:cNvSpPr/>
          <p:nvPr/>
        </p:nvSpPr>
        <p:spPr>
          <a:xfrm>
            <a:off x="1081390" y="1483284"/>
            <a:ext cx="1774779" cy="23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6E513-4962-4C92-AB71-D25FD75F7101}"/>
              </a:ext>
            </a:extLst>
          </p:cNvPr>
          <p:cNvSpPr txBox="1"/>
          <p:nvPr/>
        </p:nvSpPr>
        <p:spPr>
          <a:xfrm>
            <a:off x="1212131" y="1473716"/>
            <a:ext cx="164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인기순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최신순</a:t>
            </a:r>
            <a:r>
              <a:rPr lang="en-US" altLang="ko-KR" sz="1000" dirty="0"/>
              <a:t>, </a:t>
            </a:r>
            <a:r>
              <a:rPr lang="ko-KR" altLang="en-US" sz="1000" dirty="0"/>
              <a:t>가나다순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F7522F-F496-7CE8-F24E-7004FDED4FF5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63C5-9C85-BAB7-9BB6-B994D480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32965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35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시스템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부기몬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송윤정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Web_boogiBook_02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04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39AB2D-A1B0-0C3A-87B5-509D97A1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48058"/>
              </p:ext>
            </p:extLst>
          </p:nvPr>
        </p:nvGraphicFramePr>
        <p:xfrm>
          <a:off x="8360229" y="2311702"/>
          <a:ext cx="3477985" cy="839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5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1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547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장소 타이틀 누르면 히스토리 팝업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최신순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한 줄에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개씩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DE0E21-47CB-3266-8CD1-761E6E54E93D}"/>
              </a:ext>
            </a:extLst>
          </p:cNvPr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934B-0265-6673-AD4B-74D871C809E9}"/>
              </a:ext>
            </a:extLst>
          </p:cNvPr>
          <p:cNvSpPr txBox="1"/>
          <p:nvPr/>
        </p:nvSpPr>
        <p:spPr>
          <a:xfrm>
            <a:off x="424543" y="231713"/>
            <a:ext cx="25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– </a:t>
            </a:r>
            <a:r>
              <a:rPr lang="en-US" altLang="ko-KR" b="1" dirty="0" err="1"/>
              <a:t>boogi</a:t>
            </a:r>
            <a:r>
              <a:rPr lang="en-US" altLang="ko-KR" b="1" dirty="0"/>
              <a:t> book page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12ADF-F9F5-C8A0-2CB4-DCFB4F7DD215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9C146A-C138-7153-A890-B442E8745E8D}"/>
              </a:ext>
            </a:extLst>
          </p:cNvPr>
          <p:cNvSpPr/>
          <p:nvPr/>
        </p:nvSpPr>
        <p:spPr>
          <a:xfrm>
            <a:off x="1091746" y="1843204"/>
            <a:ext cx="6527800" cy="4435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7625A38-788A-7DA3-E91E-D9484F24B636}"/>
              </a:ext>
            </a:extLst>
          </p:cNvPr>
          <p:cNvSpPr/>
          <p:nvPr/>
        </p:nvSpPr>
        <p:spPr>
          <a:xfrm>
            <a:off x="1329103" y="2179866"/>
            <a:ext cx="849086" cy="8490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61956D-F74A-3884-D6C8-98228919ADEB}"/>
              </a:ext>
            </a:extLst>
          </p:cNvPr>
          <p:cNvSpPr txBox="1"/>
          <p:nvPr/>
        </p:nvSpPr>
        <p:spPr>
          <a:xfrm>
            <a:off x="1549904" y="3054739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9A8DD4-A404-16A8-AEE4-0FCB4031C9CC}"/>
              </a:ext>
            </a:extLst>
          </p:cNvPr>
          <p:cNvSpPr txBox="1"/>
          <p:nvPr/>
        </p:nvSpPr>
        <p:spPr>
          <a:xfrm>
            <a:off x="1202450" y="325120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마지막 방문날짜</a:t>
            </a:r>
            <a:endParaRPr lang="en-US" altLang="ko-KR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D6B9DD-47C9-A093-9046-BBBDC96F9FEB}"/>
              </a:ext>
            </a:extLst>
          </p:cNvPr>
          <p:cNvGrpSpPr/>
          <p:nvPr/>
        </p:nvGrpSpPr>
        <p:grpSpPr>
          <a:xfrm>
            <a:off x="2377226" y="2179866"/>
            <a:ext cx="849086" cy="1121094"/>
            <a:chOff x="1345433" y="1755323"/>
            <a:chExt cx="849086" cy="112109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B84168A-9E7C-75C8-90AF-A96D2B9DBAC1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C6C40F-9F5F-F25A-BFBB-48177333D809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289618F-0660-E5B8-EF3A-BCA1EDE1F8BB}"/>
              </a:ext>
            </a:extLst>
          </p:cNvPr>
          <p:cNvGrpSpPr/>
          <p:nvPr/>
        </p:nvGrpSpPr>
        <p:grpSpPr>
          <a:xfrm>
            <a:off x="3426048" y="2179866"/>
            <a:ext cx="849086" cy="1121094"/>
            <a:chOff x="1345433" y="1755323"/>
            <a:chExt cx="849086" cy="1121094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266AE56-7D17-9E16-401B-BBED7F50B0ED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D08D13-B9D8-7E6C-5F7D-2C44C4DA7A61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3F23618-346C-3421-A85B-25BBC6A1EFDC}"/>
              </a:ext>
            </a:extLst>
          </p:cNvPr>
          <p:cNvGrpSpPr/>
          <p:nvPr/>
        </p:nvGrpSpPr>
        <p:grpSpPr>
          <a:xfrm>
            <a:off x="4466159" y="2179866"/>
            <a:ext cx="849086" cy="1121094"/>
            <a:chOff x="1345433" y="1755323"/>
            <a:chExt cx="849086" cy="1121094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E965910-524E-056D-83A8-985F846F4ED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26F039-3EAE-81F0-237E-4059F6D26769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79BB97D-B3EC-1024-2150-7E292775E775}"/>
              </a:ext>
            </a:extLst>
          </p:cNvPr>
          <p:cNvGrpSpPr/>
          <p:nvPr/>
        </p:nvGrpSpPr>
        <p:grpSpPr>
          <a:xfrm>
            <a:off x="5514282" y="2179866"/>
            <a:ext cx="849086" cy="1121094"/>
            <a:chOff x="1345433" y="1755323"/>
            <a:chExt cx="849086" cy="1121094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0717A70-0A26-772A-7B03-41C7605F0A46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750114-96F9-60F3-BD5C-9129E2692ADD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8EF7E92-FDA2-C8A6-65E7-E6D9A920E440}"/>
              </a:ext>
            </a:extLst>
          </p:cNvPr>
          <p:cNvGrpSpPr/>
          <p:nvPr/>
        </p:nvGrpSpPr>
        <p:grpSpPr>
          <a:xfrm>
            <a:off x="6563104" y="2179866"/>
            <a:ext cx="849086" cy="1121094"/>
            <a:chOff x="1345433" y="1755323"/>
            <a:chExt cx="849086" cy="112109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A70C8A5-AEEE-C0C4-B496-A061AFC896F7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B5D674-F23D-8F4E-FBB6-28D314A23098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</p:grpSp>
      <p:sp>
        <p:nvSpPr>
          <p:cNvPr id="3" name="직사각형">
            <a:extLst>
              <a:ext uri="{FF2B5EF4-FFF2-40B4-BE49-F238E27FC236}">
                <a16:creationId xmlns:a16="http://schemas.microsoft.com/office/drawing/2014/main" id="{37FBDF56-DD84-99AA-7F75-45F9BD83037A}"/>
              </a:ext>
            </a:extLst>
          </p:cNvPr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6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선">
            <a:extLst>
              <a:ext uri="{FF2B5EF4-FFF2-40B4-BE49-F238E27FC236}">
                <a16:creationId xmlns:a16="http://schemas.microsoft.com/office/drawing/2014/main" id="{4E4C0A87-BA1C-644A-F6C2-26D504F24BE5}"/>
              </a:ext>
            </a:extLst>
          </p:cNvPr>
          <p:cNvSpPr/>
          <p:nvPr/>
        </p:nvSpPr>
        <p:spPr>
          <a:xfrm flipV="1">
            <a:off x="2054342" y="2630577"/>
            <a:ext cx="649623" cy="564501"/>
          </a:xfrm>
          <a:prstGeom prst="line">
            <a:avLst/>
          </a:prstGeom>
          <a:ln w="50800">
            <a:solidFill>
              <a:srgbClr val="B6173F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01C862-587E-D007-9FF5-9725D66C58BB}"/>
              </a:ext>
            </a:extLst>
          </p:cNvPr>
          <p:cNvGrpSpPr/>
          <p:nvPr/>
        </p:nvGrpSpPr>
        <p:grpSpPr>
          <a:xfrm>
            <a:off x="3100229" y="1283251"/>
            <a:ext cx="849086" cy="1310741"/>
            <a:chOff x="1345433" y="1755323"/>
            <a:chExt cx="849086" cy="131074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E2E310D-4057-A701-5001-E0A71D1331F5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4A1D4-742F-DF27-6AEF-E75AF9C3C64E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599EC0-4384-5A94-A8A3-26ED1512D4A6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7698C0-42D8-D70D-D623-5B84C33D2A06}"/>
              </a:ext>
            </a:extLst>
          </p:cNvPr>
          <p:cNvGrpSpPr/>
          <p:nvPr/>
        </p:nvGrpSpPr>
        <p:grpSpPr>
          <a:xfrm>
            <a:off x="4140340" y="1283251"/>
            <a:ext cx="849086" cy="1310741"/>
            <a:chOff x="1345433" y="1755323"/>
            <a:chExt cx="849086" cy="131074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F31A6B-35B3-3943-EE5B-165BFE475DE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916AD6-57ED-B4FD-151A-50E3A662911D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7A2E5A-62B4-DD7F-9D6F-DBF2200CF92F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D0B33D-E1D0-17EF-EB29-06167DB9DFD7}"/>
              </a:ext>
            </a:extLst>
          </p:cNvPr>
          <p:cNvGrpSpPr/>
          <p:nvPr/>
        </p:nvGrpSpPr>
        <p:grpSpPr>
          <a:xfrm>
            <a:off x="5188463" y="1283251"/>
            <a:ext cx="849086" cy="1310741"/>
            <a:chOff x="1345433" y="1755323"/>
            <a:chExt cx="849086" cy="131074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3CECD5B-8C94-823F-0546-DE70D4F036DC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34C62-640D-6ABD-A5A9-5873FCD82FA7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35A2F6-7AAC-1D64-B7AA-64253BD8D47A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6D6784-AA55-F9D9-A0C9-DEFF12C4C6DB}"/>
              </a:ext>
            </a:extLst>
          </p:cNvPr>
          <p:cNvGrpSpPr/>
          <p:nvPr/>
        </p:nvGrpSpPr>
        <p:grpSpPr>
          <a:xfrm>
            <a:off x="3097798" y="2773629"/>
            <a:ext cx="849086" cy="1310741"/>
            <a:chOff x="1345433" y="1755323"/>
            <a:chExt cx="849086" cy="131074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08BD82D-7F95-1FD8-9CD1-9041DCA1D43D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77F817-2DEA-4EFC-CB15-DE6C9AA9D3B0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66FC7F-F02A-2366-F459-881D4EB89470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EA4D6-FDD7-3003-E327-3032F2D80FEB}"/>
              </a:ext>
            </a:extLst>
          </p:cNvPr>
          <p:cNvGrpSpPr/>
          <p:nvPr/>
        </p:nvGrpSpPr>
        <p:grpSpPr>
          <a:xfrm>
            <a:off x="4137909" y="2773629"/>
            <a:ext cx="849086" cy="1310741"/>
            <a:chOff x="1345433" y="1755323"/>
            <a:chExt cx="849086" cy="131074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DECA54-5185-4ED6-545F-466A971C791E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FC3ED-1221-1B88-75A9-15380E9E46F4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6CF55E-8C14-8004-657B-E8F1D719F166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750AD748-8979-FACE-50C0-768A7D3C2782}"/>
              </a:ext>
            </a:extLst>
          </p:cNvPr>
          <p:cNvSpPr/>
          <p:nvPr/>
        </p:nvSpPr>
        <p:spPr>
          <a:xfrm>
            <a:off x="2736928" y="1083534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0C90B4-0344-BF52-0F89-12214FF3561C}"/>
              </a:ext>
            </a:extLst>
          </p:cNvPr>
          <p:cNvSpPr txBox="1"/>
          <p:nvPr/>
        </p:nvSpPr>
        <p:spPr>
          <a:xfrm>
            <a:off x="1308250" y="3431346"/>
            <a:ext cx="915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총 방문 횟수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01F34-D38D-AD46-BC33-C71E1A8B1995}"/>
              </a:ext>
            </a:extLst>
          </p:cNvPr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93074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AC65E66-7182-35CA-80F8-AEF3F302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39" y="1487863"/>
            <a:ext cx="2992406" cy="2577556"/>
          </a:xfrm>
          <a:prstGeom prst="rect">
            <a:avLst/>
          </a:prstGeom>
        </p:spPr>
      </p:pic>
      <p:graphicFrame>
        <p:nvGraphicFramePr>
          <p:cNvPr id="94" name="표 3"/>
          <p:cNvGraphicFramePr/>
          <p:nvPr>
            <p:extLst>
              <p:ext uri="{D42A27DB-BD31-4B8C-83A1-F6EECF244321}">
                <p14:modId xmlns:p14="http://schemas.microsoft.com/office/powerpoint/2010/main" val="1209380640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 err="1"/>
                        <a:t>황동주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ko-KR" sz="1000" dirty="0"/>
                        <a:t> Web_stampDetail_01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표 6"/>
          <p:cNvGraphicFramePr/>
          <p:nvPr>
            <p:extLst>
              <p:ext uri="{D42A27DB-BD31-4B8C-83A1-F6EECF244321}">
                <p14:modId xmlns:p14="http://schemas.microsoft.com/office/powerpoint/2010/main" val="3028596573"/>
              </p:ext>
            </p:extLst>
          </p:nvPr>
        </p:nvGraphicFramePr>
        <p:xfrm>
          <a:off x="8360229" y="2311701"/>
          <a:ext cx="3477985" cy="1615322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스탬프북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장소 표시 </a:t>
                      </a:r>
                      <a:r>
                        <a:rPr lang="en-US" altLang="ko-KR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직선 거리 표시</a:t>
                      </a:r>
                      <a:r>
                        <a:rPr lang="en-US" altLang="ko-KR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)</a:t>
                      </a:r>
                      <a:endParaRPr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84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플러스 버튼 누르면</a:t>
                      </a:r>
                      <a:endParaRPr lang="en-US" altLang="ko-KR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GPS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확인 후 이미지 업로드 창 나타남</a:t>
                      </a:r>
                      <a:endParaRPr lang="en-US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332850"/>
                  </a:ext>
                </a:extLst>
              </a:tr>
              <a:tr h="391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스탬프 등록 날짜 표시</a:t>
                      </a:r>
                      <a:endParaRPr lang="en-US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460029"/>
                  </a:ext>
                </a:extLst>
              </a:tr>
            </a:tbl>
          </a:graphicData>
        </a:graphic>
      </p:graphicFrame>
      <p:sp>
        <p:nvSpPr>
          <p:cNvPr id="96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"/>
          <p:cNvSpPr txBox="1"/>
          <p:nvPr/>
        </p:nvSpPr>
        <p:spPr>
          <a:xfrm>
            <a:off x="470262" y="231712"/>
            <a:ext cx="25994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stamp detail</a:t>
            </a:r>
            <a:r>
              <a:rPr dirty="0"/>
              <a:t> 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13CC-2F5C-FDEA-5C2B-E998685FAEFB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344F-7AC3-72D2-8336-65B586426665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E3A8E-7E42-CA9A-DCD2-BC5FB80967D6}"/>
              </a:ext>
            </a:extLst>
          </p:cNvPr>
          <p:cNvSpPr/>
          <p:nvPr/>
        </p:nvSpPr>
        <p:spPr>
          <a:xfrm>
            <a:off x="1091746" y="1487863"/>
            <a:ext cx="3431268" cy="4790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95D2F8-4DE5-7D72-FCFF-AEA93D02D8E9}"/>
              </a:ext>
            </a:extLst>
          </p:cNvPr>
          <p:cNvGrpSpPr/>
          <p:nvPr/>
        </p:nvGrpSpPr>
        <p:grpSpPr>
          <a:xfrm>
            <a:off x="1345433" y="1755323"/>
            <a:ext cx="849086" cy="1310741"/>
            <a:chOff x="1345433" y="1755323"/>
            <a:chExt cx="849086" cy="131074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435A7E-BB89-F6EC-2119-897838A60B36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DC65D-E6A6-1544-A60F-C703A8176D21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909BCB-464D-F109-5E98-9FF628AB12DE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97FC52-A2C5-9759-24D8-BCEADEC7CBFA}"/>
              </a:ext>
            </a:extLst>
          </p:cNvPr>
          <p:cNvGrpSpPr/>
          <p:nvPr/>
        </p:nvGrpSpPr>
        <p:grpSpPr>
          <a:xfrm>
            <a:off x="2393556" y="1755323"/>
            <a:ext cx="849086" cy="1310741"/>
            <a:chOff x="1345433" y="1755323"/>
            <a:chExt cx="849086" cy="131074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A3D66CE-4FFE-AD9D-8600-1B21C6B6A6BF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FF50D0-1280-0A87-FBB7-38BB6826A4DF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196414-ED4C-8DE6-D638-257048DC826B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7F10FB-D572-3EEC-6383-DDFBF6A0328A}"/>
              </a:ext>
            </a:extLst>
          </p:cNvPr>
          <p:cNvGrpSpPr/>
          <p:nvPr/>
        </p:nvGrpSpPr>
        <p:grpSpPr>
          <a:xfrm>
            <a:off x="3442378" y="1755323"/>
            <a:ext cx="849086" cy="1310741"/>
            <a:chOff x="1345433" y="1755323"/>
            <a:chExt cx="849086" cy="131074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56B217-CD3F-0FAD-375F-65113370BA0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41F68A-C1A8-EEFB-B644-5ACD10D3044B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F70599-F7AD-ED50-2B79-C0C77784E57B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A8E5BE-67E5-E189-011C-B87F513DE98E}"/>
              </a:ext>
            </a:extLst>
          </p:cNvPr>
          <p:cNvGrpSpPr/>
          <p:nvPr/>
        </p:nvGrpSpPr>
        <p:grpSpPr>
          <a:xfrm>
            <a:off x="1354653" y="3252983"/>
            <a:ext cx="849086" cy="1310741"/>
            <a:chOff x="1345433" y="1755323"/>
            <a:chExt cx="849086" cy="131074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899CE6E-1B4F-D374-C036-BF3E9360969B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AD1708-5301-14DC-287F-6D82038699DC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D57588-0074-92F6-5FAF-F26BC4A0E98E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D899C0-E063-5B41-6678-0D6260998E87}"/>
              </a:ext>
            </a:extLst>
          </p:cNvPr>
          <p:cNvGrpSpPr/>
          <p:nvPr/>
        </p:nvGrpSpPr>
        <p:grpSpPr>
          <a:xfrm>
            <a:off x="2402776" y="3252983"/>
            <a:ext cx="849086" cy="1310741"/>
            <a:chOff x="1345433" y="1755323"/>
            <a:chExt cx="849086" cy="131074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7DBFEA-78E1-439D-E7F5-EA9FAD02DEAB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FE0CF9-F661-6773-F4D6-C4C3AD695F27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EC36EC-E6DF-923D-34FF-9673A6197276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FFD2BE-1710-E3F7-EB8C-CDFC7E88EE5E}"/>
              </a:ext>
            </a:extLst>
          </p:cNvPr>
          <p:cNvGrpSpPr/>
          <p:nvPr/>
        </p:nvGrpSpPr>
        <p:grpSpPr>
          <a:xfrm>
            <a:off x="3451598" y="3252983"/>
            <a:ext cx="849086" cy="1310741"/>
            <a:chOff x="1345433" y="1755323"/>
            <a:chExt cx="849086" cy="131074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C34C963-F9C3-D453-AD12-CC8D9EBA28C3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D3F89B-2A7F-91A3-02B7-DBDC6E4F02C6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B7A151-7AE7-379B-7982-9B69D64AC8AC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C10B756-3CD1-3295-ED2F-23F7934F0DB0}"/>
              </a:ext>
            </a:extLst>
          </p:cNvPr>
          <p:cNvGrpSpPr/>
          <p:nvPr/>
        </p:nvGrpSpPr>
        <p:grpSpPr>
          <a:xfrm>
            <a:off x="1354653" y="4690872"/>
            <a:ext cx="849086" cy="1310741"/>
            <a:chOff x="1345433" y="1755323"/>
            <a:chExt cx="849086" cy="131074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99EE5F-8353-82BC-0F4A-51726191D904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7F5E01-D662-3F44-7A7B-A92A530A290B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26BB2C-9266-E222-44DE-DD8E30E6B0DD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22DA7BF-31FB-2C9C-B39F-750A2CFA60A6}"/>
              </a:ext>
            </a:extLst>
          </p:cNvPr>
          <p:cNvGrpSpPr/>
          <p:nvPr/>
        </p:nvGrpSpPr>
        <p:grpSpPr>
          <a:xfrm>
            <a:off x="2402776" y="4690872"/>
            <a:ext cx="849086" cy="1310741"/>
            <a:chOff x="1345433" y="1755323"/>
            <a:chExt cx="849086" cy="131074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F2133DE-87A6-9840-8943-5EC0EAC27EC4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414744-5432-0FCD-3229-99650E3B26F1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D1D0A6-A3BC-93BE-4B70-6C0F7B443F17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EA398C-419C-05C2-3623-4D89322C913B}"/>
              </a:ext>
            </a:extLst>
          </p:cNvPr>
          <p:cNvGrpSpPr/>
          <p:nvPr/>
        </p:nvGrpSpPr>
        <p:grpSpPr>
          <a:xfrm>
            <a:off x="3451598" y="4690872"/>
            <a:ext cx="849086" cy="1310741"/>
            <a:chOff x="1345433" y="1755323"/>
            <a:chExt cx="849086" cy="131074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25E223D-DE62-1E91-204C-C9C58C048CF3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51D8BE-D21E-7D70-6C3D-856F296AF907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4CF6-0489-E6E6-E4AE-29F0AEC79E9E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100" name="타원 9"/>
          <p:cNvGrpSpPr/>
          <p:nvPr/>
        </p:nvGrpSpPr>
        <p:grpSpPr>
          <a:xfrm>
            <a:off x="4582009" y="1632257"/>
            <a:ext cx="187781" cy="187781"/>
            <a:chOff x="0" y="0"/>
            <a:chExt cx="187779" cy="187779"/>
          </a:xfrm>
        </p:grpSpPr>
        <p:sp>
          <p:nvSpPr>
            <p:cNvPr id="98" name="원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1"/>
            <p:cNvSpPr txBox="1"/>
            <p:nvPr/>
          </p:nvSpPr>
          <p:spPr>
            <a:xfrm>
              <a:off x="73219" y="30389"/>
              <a:ext cx="4134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748B45F-A376-97CD-FE7D-4CCB132E17C8}"/>
              </a:ext>
            </a:extLst>
          </p:cNvPr>
          <p:cNvSpPr txBox="1"/>
          <p:nvPr/>
        </p:nvSpPr>
        <p:spPr>
          <a:xfrm>
            <a:off x="2638500" y="19964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D3ADB-D53C-68C3-144E-B81D37368411}"/>
              </a:ext>
            </a:extLst>
          </p:cNvPr>
          <p:cNvSpPr txBox="1"/>
          <p:nvPr/>
        </p:nvSpPr>
        <p:spPr>
          <a:xfrm>
            <a:off x="1596691" y="19949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3540BB-6E6C-B23B-239F-32DEBC53403E}"/>
              </a:ext>
            </a:extLst>
          </p:cNvPr>
          <p:cNvSpPr txBox="1"/>
          <p:nvPr/>
        </p:nvSpPr>
        <p:spPr>
          <a:xfrm>
            <a:off x="3702856" y="20027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타원 9">
            <a:extLst>
              <a:ext uri="{FF2B5EF4-FFF2-40B4-BE49-F238E27FC236}">
                <a16:creationId xmlns:a16="http://schemas.microsoft.com/office/drawing/2014/main" id="{5917DF6E-A6BE-278E-CEED-A704C520BB32}"/>
              </a:ext>
            </a:extLst>
          </p:cNvPr>
          <p:cNvGrpSpPr/>
          <p:nvPr/>
        </p:nvGrpSpPr>
        <p:grpSpPr>
          <a:xfrm>
            <a:off x="1286438" y="1820038"/>
            <a:ext cx="187782" cy="230830"/>
            <a:chOff x="0" y="-21525"/>
            <a:chExt cx="187780" cy="230828"/>
          </a:xfrm>
        </p:grpSpPr>
        <p:sp>
          <p:nvSpPr>
            <p:cNvPr id="58" name="원">
              <a:extLst>
                <a:ext uri="{FF2B5EF4-FFF2-40B4-BE49-F238E27FC236}">
                  <a16:creationId xmlns:a16="http://schemas.microsoft.com/office/drawing/2014/main" id="{F4598806-A30A-617D-A6F1-9E74C745B258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1">
              <a:extLst>
                <a:ext uri="{FF2B5EF4-FFF2-40B4-BE49-F238E27FC236}">
                  <a16:creationId xmlns:a16="http://schemas.microsoft.com/office/drawing/2014/main" id="{1DAC84D4-5B5C-AF1E-ADA2-A3893B52A5EB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5D9AFC9-112F-BBED-00CC-1F151CF64E7A}"/>
              </a:ext>
            </a:extLst>
          </p:cNvPr>
          <p:cNvSpPr txBox="1"/>
          <p:nvPr/>
        </p:nvSpPr>
        <p:spPr>
          <a:xfrm>
            <a:off x="2645133" y="34702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3C4037-9194-2640-DD13-8BDC5FA84544}"/>
              </a:ext>
            </a:extLst>
          </p:cNvPr>
          <p:cNvSpPr txBox="1"/>
          <p:nvPr/>
        </p:nvSpPr>
        <p:spPr>
          <a:xfrm>
            <a:off x="1603324" y="34687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5FB12B-A275-85B6-ED53-CBF419024468}"/>
              </a:ext>
            </a:extLst>
          </p:cNvPr>
          <p:cNvSpPr txBox="1"/>
          <p:nvPr/>
        </p:nvSpPr>
        <p:spPr>
          <a:xfrm>
            <a:off x="3709489" y="34764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6D4D27-41BB-39B1-EDC9-155E63B830DD}"/>
              </a:ext>
            </a:extLst>
          </p:cNvPr>
          <p:cNvSpPr txBox="1"/>
          <p:nvPr/>
        </p:nvSpPr>
        <p:spPr>
          <a:xfrm>
            <a:off x="2675271" y="49130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19343C-CF3E-B9CF-6747-EFB057078D49}"/>
              </a:ext>
            </a:extLst>
          </p:cNvPr>
          <p:cNvSpPr txBox="1"/>
          <p:nvPr/>
        </p:nvSpPr>
        <p:spPr>
          <a:xfrm>
            <a:off x="1633462" y="49115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41CA7E-D531-FDC8-1182-423F508354BA}"/>
              </a:ext>
            </a:extLst>
          </p:cNvPr>
          <p:cNvSpPr txBox="1"/>
          <p:nvPr/>
        </p:nvSpPr>
        <p:spPr>
          <a:xfrm>
            <a:off x="3739627" y="49193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9" name="타원 9">
            <a:extLst>
              <a:ext uri="{FF2B5EF4-FFF2-40B4-BE49-F238E27FC236}">
                <a16:creationId xmlns:a16="http://schemas.microsoft.com/office/drawing/2014/main" id="{83593A5E-4776-AA33-F915-1B5E61EEAA17}"/>
              </a:ext>
            </a:extLst>
          </p:cNvPr>
          <p:cNvGrpSpPr/>
          <p:nvPr/>
        </p:nvGrpSpPr>
        <p:grpSpPr>
          <a:xfrm>
            <a:off x="1404875" y="2821873"/>
            <a:ext cx="187782" cy="230830"/>
            <a:chOff x="0" y="-21525"/>
            <a:chExt cx="187780" cy="230828"/>
          </a:xfrm>
        </p:grpSpPr>
        <p:sp>
          <p:nvSpPr>
            <p:cNvPr id="70" name="원">
              <a:extLst>
                <a:ext uri="{FF2B5EF4-FFF2-40B4-BE49-F238E27FC236}">
                  <a16:creationId xmlns:a16="http://schemas.microsoft.com/office/drawing/2014/main" id="{3D42654E-1BD2-1056-998B-CDA6CC23F8A0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1">
              <a:extLst>
                <a:ext uri="{FF2B5EF4-FFF2-40B4-BE49-F238E27FC236}">
                  <a16:creationId xmlns:a16="http://schemas.microsoft.com/office/drawing/2014/main" id="{C85C0521-E3CB-8E37-8B48-3F9BA7A8BC0F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17E7C13-00AD-6628-2899-6FCB83CD3256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7817D9-8348-3DB3-298E-B57F8AD7B923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548D36-9987-093D-4B01-D4BD2828313D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E176FC-3470-FFFF-4956-9F8C9AA2B765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</p:spTree>
    <p:extLst>
      <p:ext uri="{BB962C8B-B14F-4D97-AF65-F5344CB8AC3E}">
        <p14:creationId xmlns:p14="http://schemas.microsoft.com/office/powerpoint/2010/main" val="193014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C800E3-4049-C3A0-54E0-710A9EFAF5DE}"/>
              </a:ext>
            </a:extLst>
          </p:cNvPr>
          <p:cNvSpPr/>
          <p:nvPr/>
        </p:nvSpPr>
        <p:spPr>
          <a:xfrm>
            <a:off x="1091746" y="1494559"/>
            <a:ext cx="6527800" cy="4775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5B392-CF42-8489-04FB-3E7BE0296F31}"/>
              </a:ext>
            </a:extLst>
          </p:cNvPr>
          <p:cNvSpPr/>
          <p:nvPr/>
        </p:nvSpPr>
        <p:spPr>
          <a:xfrm>
            <a:off x="1245341" y="4780161"/>
            <a:ext cx="6243379" cy="1350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4" name="표 3"/>
          <p:cNvGraphicFramePr/>
          <p:nvPr>
            <p:extLst>
              <p:ext uri="{D42A27DB-BD31-4B8C-83A1-F6EECF244321}">
                <p14:modId xmlns:p14="http://schemas.microsoft.com/office/powerpoint/2010/main" val="121497691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 err="1"/>
                        <a:t>황동주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ko-KR" sz="1000" dirty="0"/>
                        <a:t> Web_stampDetail_02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표 6"/>
          <p:cNvGraphicFramePr/>
          <p:nvPr>
            <p:extLst>
              <p:ext uri="{D42A27DB-BD31-4B8C-83A1-F6EECF244321}">
                <p14:modId xmlns:p14="http://schemas.microsoft.com/office/powerpoint/2010/main" val="363134259"/>
              </p:ext>
            </p:extLst>
          </p:nvPr>
        </p:nvGraphicFramePr>
        <p:xfrm>
          <a:off x="8360229" y="2311701"/>
          <a:ext cx="3477985" cy="2301120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02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공유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페이지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링크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복사됨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)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,</a:t>
                      </a:r>
                    </a:p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스크랩북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다운로드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(</a:t>
                      </a:r>
                      <a:r>
                        <a:rPr lang="en-US"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png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파일로 다운로드</a:t>
                      </a:r>
                      <a:r>
                        <a:rPr lang="en-US" altLang="ko-KR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,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
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 </a:t>
                      </a:r>
                      <a:r>
                        <a:rPr lang="ko-KR" altLang="en-US"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스탬프북에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담기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버튼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로그인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시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가능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)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,</a:t>
                      </a:r>
                    </a:p>
                    <a:p>
                      <a:pPr algn="l" defTabSz="457200">
                        <a:defRPr sz="1800"/>
                      </a:pP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좋아요 기능</a:t>
                      </a:r>
                      <a:endParaRPr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3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스탬프북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작성자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,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스탬프북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상세설명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표시</a:t>
                      </a:r>
                      <a:endParaRPr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리뷰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(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댓글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)</a:t>
                      </a:r>
                      <a:endParaRPr lang="en-US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비회원도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볼수있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음</a:t>
                      </a:r>
                      <a:endParaRPr lang="en-US" altLang="ko-KR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작성은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 err="1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로그인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시</a:t>
                      </a:r>
                      <a:r>
                        <a:rPr 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가능</a:t>
                      </a:r>
                      <a:endParaRPr lang="en-US" altLang="ko-KR"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공백 불가</a:t>
                      </a:r>
                      <a:r>
                        <a:rPr lang="en-US" altLang="ko-KR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, 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최대 </a:t>
                      </a:r>
                      <a:r>
                        <a:rPr lang="en-US" altLang="ko-KR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250</a:t>
                      </a:r>
                      <a:r>
                        <a:rPr lang="ko-KR" altLang="en-US" sz="1000" dirty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자</a:t>
                      </a:r>
                      <a:endParaRPr sz="1000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"/>
          <p:cNvSpPr txBox="1"/>
          <p:nvPr/>
        </p:nvSpPr>
        <p:spPr>
          <a:xfrm>
            <a:off x="470262" y="231712"/>
            <a:ext cx="25994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stamp detail</a:t>
            </a:r>
            <a:r>
              <a:rPr dirty="0"/>
              <a:t> 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0B13CC-2F5C-FDEA-5C2B-E998685FAEFB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344F-7AC3-72D2-8336-65B586426665}"/>
              </a:ext>
            </a:extLst>
          </p:cNvPr>
          <p:cNvSpPr txBox="1"/>
          <p:nvPr/>
        </p:nvSpPr>
        <p:spPr>
          <a:xfrm>
            <a:off x="1202450" y="100653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81723-F163-B7DF-457C-0DCBA1A3DC9D}"/>
              </a:ext>
            </a:extLst>
          </p:cNvPr>
          <p:cNvSpPr txBox="1"/>
          <p:nvPr/>
        </p:nvSpPr>
        <p:spPr>
          <a:xfrm>
            <a:off x="1893692" y="1006538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다운로드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AEB5F9-9A2A-E22A-BBB7-BAE9DE82FE1C}"/>
              </a:ext>
            </a:extLst>
          </p:cNvPr>
          <p:cNvSpPr txBox="1"/>
          <p:nvPr/>
        </p:nvSpPr>
        <p:spPr>
          <a:xfrm>
            <a:off x="3415588" y="1006537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8E6C0D-2593-F368-02EA-58702A90DE15}"/>
              </a:ext>
            </a:extLst>
          </p:cNvPr>
          <p:cNvSpPr/>
          <p:nvPr/>
        </p:nvSpPr>
        <p:spPr>
          <a:xfrm>
            <a:off x="1245341" y="1893956"/>
            <a:ext cx="6243379" cy="1134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36B84F-1090-7D96-5669-2E9F229FB0FE}"/>
              </a:ext>
            </a:extLst>
          </p:cNvPr>
          <p:cNvSpPr txBox="1"/>
          <p:nvPr/>
        </p:nvSpPr>
        <p:spPr>
          <a:xfrm>
            <a:off x="2196394" y="4916768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작성자</a:t>
            </a:r>
          </a:p>
        </p:txBody>
      </p:sp>
      <p:sp>
        <p:nvSpPr>
          <p:cNvPr id="4" name="원">
            <a:extLst>
              <a:ext uri="{FF2B5EF4-FFF2-40B4-BE49-F238E27FC236}">
                <a16:creationId xmlns:a16="http://schemas.microsoft.com/office/drawing/2014/main" id="{8E017872-63DC-5953-0D02-AA9FC3CDAF31}"/>
              </a:ext>
            </a:extLst>
          </p:cNvPr>
          <p:cNvSpPr/>
          <p:nvPr/>
        </p:nvSpPr>
        <p:spPr>
          <a:xfrm>
            <a:off x="1384375" y="4892276"/>
            <a:ext cx="671076" cy="67107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noFill/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0E953-7E2D-EBC7-DCB1-3D6253C4B6E9}"/>
              </a:ext>
            </a:extLst>
          </p:cNvPr>
          <p:cNvSpPr txBox="1"/>
          <p:nvPr/>
        </p:nvSpPr>
        <p:spPr>
          <a:xfrm>
            <a:off x="2196393" y="5155789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상세설명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1B5B0-B32C-F7B6-3DDD-0737AF0B0541}"/>
              </a:ext>
            </a:extLst>
          </p:cNvPr>
          <p:cNvSpPr txBox="1"/>
          <p:nvPr/>
        </p:nvSpPr>
        <p:spPr>
          <a:xfrm>
            <a:off x="6904562" y="233826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E7FED-28C4-67B1-2232-A357C0DB7273}"/>
              </a:ext>
            </a:extLst>
          </p:cNvPr>
          <p:cNvSpPr txBox="1"/>
          <p:nvPr/>
        </p:nvSpPr>
        <p:spPr>
          <a:xfrm>
            <a:off x="1384569" y="1995617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공백 불가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최대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250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자 작성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1CBD4-FF46-0E2A-57C3-9F02E76C9693}"/>
              </a:ext>
            </a:extLst>
          </p:cNvPr>
          <p:cNvSpPr txBox="1"/>
          <p:nvPr/>
        </p:nvSpPr>
        <p:spPr>
          <a:xfrm>
            <a:off x="1202450" y="1616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댓글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8E9D9-E508-8394-157B-0CCC60CC2993}"/>
              </a:ext>
            </a:extLst>
          </p:cNvPr>
          <p:cNvSpPr txBox="1"/>
          <p:nvPr/>
        </p:nvSpPr>
        <p:spPr>
          <a:xfrm>
            <a:off x="6850611" y="491569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647D4D-8B2D-1F40-F288-12DC8D9214C2}"/>
              </a:ext>
            </a:extLst>
          </p:cNvPr>
          <p:cNvSpPr/>
          <p:nvPr/>
        </p:nvSpPr>
        <p:spPr>
          <a:xfrm>
            <a:off x="936026" y="10065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9DC1F2-A40A-F585-40F9-F917DD6E2CF2}"/>
              </a:ext>
            </a:extLst>
          </p:cNvPr>
          <p:cNvSpPr/>
          <p:nvPr/>
        </p:nvSpPr>
        <p:spPr>
          <a:xfrm>
            <a:off x="1245341" y="3130452"/>
            <a:ext cx="6243379" cy="921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6DD22-5564-2F61-1EEC-22CD3ED23ED5}"/>
              </a:ext>
            </a:extLst>
          </p:cNvPr>
          <p:cNvSpPr txBox="1"/>
          <p:nvPr/>
        </p:nvSpPr>
        <p:spPr>
          <a:xfrm>
            <a:off x="2196394" y="326705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작성자</a:t>
            </a:r>
          </a:p>
        </p:txBody>
      </p:sp>
      <p:sp>
        <p:nvSpPr>
          <p:cNvPr id="15" name="원">
            <a:extLst>
              <a:ext uri="{FF2B5EF4-FFF2-40B4-BE49-F238E27FC236}">
                <a16:creationId xmlns:a16="http://schemas.microsoft.com/office/drawing/2014/main" id="{B25C84D8-E238-E572-A3ED-9BAD94832A0D}"/>
              </a:ext>
            </a:extLst>
          </p:cNvPr>
          <p:cNvSpPr/>
          <p:nvPr/>
        </p:nvSpPr>
        <p:spPr>
          <a:xfrm>
            <a:off x="1384375" y="3242567"/>
            <a:ext cx="671076" cy="6710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  <a:miter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AD706-8CB3-C6B8-CBA3-B6FA52E55EC6}"/>
              </a:ext>
            </a:extLst>
          </p:cNvPr>
          <p:cNvSpPr txBox="1"/>
          <p:nvPr/>
        </p:nvSpPr>
        <p:spPr>
          <a:xfrm>
            <a:off x="2196393" y="35060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E942EA-268C-50BE-BD54-3B06F370FA00}"/>
              </a:ext>
            </a:extLst>
          </p:cNvPr>
          <p:cNvSpPr txBox="1"/>
          <p:nvPr/>
        </p:nvSpPr>
        <p:spPr>
          <a:xfrm>
            <a:off x="6850611" y="32659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EFD049-D115-17F0-2C50-9B6064CDDB25}"/>
              </a:ext>
            </a:extLst>
          </p:cNvPr>
          <p:cNvSpPr txBox="1"/>
          <p:nvPr/>
        </p:nvSpPr>
        <p:spPr>
          <a:xfrm>
            <a:off x="4090502" y="4139247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  <p:grpSp>
        <p:nvGrpSpPr>
          <p:cNvPr id="19" name="타원 9">
            <a:extLst>
              <a:ext uri="{FF2B5EF4-FFF2-40B4-BE49-F238E27FC236}">
                <a16:creationId xmlns:a16="http://schemas.microsoft.com/office/drawing/2014/main" id="{B8FDAE81-5A5D-DE76-7BF3-8355E76773B0}"/>
              </a:ext>
            </a:extLst>
          </p:cNvPr>
          <p:cNvGrpSpPr/>
          <p:nvPr/>
        </p:nvGrpSpPr>
        <p:grpSpPr>
          <a:xfrm>
            <a:off x="946050" y="4892276"/>
            <a:ext cx="187782" cy="230830"/>
            <a:chOff x="0" y="-21525"/>
            <a:chExt cx="187780" cy="230828"/>
          </a:xfrm>
        </p:grpSpPr>
        <p:sp>
          <p:nvSpPr>
            <p:cNvPr id="20" name="원">
              <a:extLst>
                <a:ext uri="{FF2B5EF4-FFF2-40B4-BE49-F238E27FC236}">
                  <a16:creationId xmlns:a16="http://schemas.microsoft.com/office/drawing/2014/main" id="{9CB32D7B-3BCD-02EA-8631-6F2745DEBB7D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1">
              <a:extLst>
                <a:ext uri="{FF2B5EF4-FFF2-40B4-BE49-F238E27FC236}">
                  <a16:creationId xmlns:a16="http://schemas.microsoft.com/office/drawing/2014/main" id="{D834C9BD-E3EA-2B69-D385-B7C346BBE0BE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22" name="타원 9">
            <a:extLst>
              <a:ext uri="{FF2B5EF4-FFF2-40B4-BE49-F238E27FC236}">
                <a16:creationId xmlns:a16="http://schemas.microsoft.com/office/drawing/2014/main" id="{2F5465A3-D230-0585-DDE5-C7A8F371E492}"/>
              </a:ext>
            </a:extLst>
          </p:cNvPr>
          <p:cNvGrpSpPr/>
          <p:nvPr/>
        </p:nvGrpSpPr>
        <p:grpSpPr>
          <a:xfrm>
            <a:off x="941949" y="1607542"/>
            <a:ext cx="187782" cy="230830"/>
            <a:chOff x="0" y="-21525"/>
            <a:chExt cx="187780" cy="230828"/>
          </a:xfrm>
        </p:grpSpPr>
        <p:sp>
          <p:nvSpPr>
            <p:cNvPr id="23" name="원">
              <a:extLst>
                <a:ext uri="{FF2B5EF4-FFF2-40B4-BE49-F238E27FC236}">
                  <a16:creationId xmlns:a16="http://schemas.microsoft.com/office/drawing/2014/main" id="{EA8B9D8C-6208-870D-3936-3B9180806C7C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>
              <a:extLst>
                <a:ext uri="{FF2B5EF4-FFF2-40B4-BE49-F238E27FC236}">
                  <a16:creationId xmlns:a16="http://schemas.microsoft.com/office/drawing/2014/main" id="{32073FF0-9471-E02E-A546-9B85387AA921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sp>
        <p:nvSpPr>
          <p:cNvPr id="25" name="❤️ 20">
            <a:extLst>
              <a:ext uri="{FF2B5EF4-FFF2-40B4-BE49-F238E27FC236}">
                <a16:creationId xmlns:a16="http://schemas.microsoft.com/office/drawing/2014/main" id="{7C741945-F2D9-38D8-8824-05494F154AFA}"/>
              </a:ext>
            </a:extLst>
          </p:cNvPr>
          <p:cNvSpPr txBox="1"/>
          <p:nvPr/>
        </p:nvSpPr>
        <p:spPr>
          <a:xfrm>
            <a:off x="4123158" y="1004126"/>
            <a:ext cx="4457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 err="1"/>
                        <a:t>황동주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ko-KR" sz="1000" dirty="0"/>
                        <a:t> Web_stampDetail_02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표 6"/>
          <p:cNvGraphicFramePr/>
          <p:nvPr>
            <p:extLst>
              <p:ext uri="{D42A27DB-BD31-4B8C-83A1-F6EECF244321}">
                <p14:modId xmlns:p14="http://schemas.microsoft.com/office/powerpoint/2010/main" val="123963169"/>
              </p:ext>
            </p:extLst>
          </p:nvPr>
        </p:nvGraphicFramePr>
        <p:xfrm>
          <a:off x="8360229" y="2311701"/>
          <a:ext cx="3477985" cy="1443870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명소정보 상세보기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팝업창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6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공공 데이터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api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활용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457200">
                        <a:defRPr sz="1800"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명소 사진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명소 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연락처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홈페이지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</a:t>
                      </a:r>
                    </a:p>
                    <a:p>
                      <a:pPr algn="l" defTabSz="457200">
                        <a:defRPr sz="1800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교통정보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운영일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휴무일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이용요금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편의시설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</a:t>
                      </a:r>
                    </a:p>
                    <a:p>
                      <a:pPr algn="l" defTabSz="457200">
                        <a:defRPr sz="1800"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이미지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URL,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상세내용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"/>
          <p:cNvSpPr txBox="1"/>
          <p:nvPr/>
        </p:nvSpPr>
        <p:spPr>
          <a:xfrm>
            <a:off x="470262" y="231712"/>
            <a:ext cx="25994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stamp detail</a:t>
            </a:r>
            <a:r>
              <a:rPr dirty="0"/>
              <a:t> page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2622E5B-3278-CCAB-D7AB-038A91CE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39" y="1487863"/>
            <a:ext cx="2992406" cy="257755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7AD3A1-E72A-8E4C-2E56-CEB9BA71ECAA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69889-3C54-93CF-8D38-B9E4F2A74875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10FC19-244A-D492-BA3B-7A90999EFA2F}"/>
              </a:ext>
            </a:extLst>
          </p:cNvPr>
          <p:cNvSpPr/>
          <p:nvPr/>
        </p:nvSpPr>
        <p:spPr>
          <a:xfrm>
            <a:off x="1091746" y="1487863"/>
            <a:ext cx="3431268" cy="4790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31F8FE-EE92-15B8-4A51-DEBC8A9209A3}"/>
              </a:ext>
            </a:extLst>
          </p:cNvPr>
          <p:cNvGrpSpPr/>
          <p:nvPr/>
        </p:nvGrpSpPr>
        <p:grpSpPr>
          <a:xfrm>
            <a:off x="1345433" y="1755323"/>
            <a:ext cx="849086" cy="1310741"/>
            <a:chOff x="1345433" y="1755323"/>
            <a:chExt cx="849086" cy="131074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9F7721C-41C5-DDCE-58A8-80C722927F32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09519C-D56C-FC76-AA49-AFB99DDE9210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F6615D-5A84-A232-9C51-385DA8A6DFE1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10719A4-8106-E4BE-B1AB-5A221BB39599}"/>
              </a:ext>
            </a:extLst>
          </p:cNvPr>
          <p:cNvGrpSpPr/>
          <p:nvPr/>
        </p:nvGrpSpPr>
        <p:grpSpPr>
          <a:xfrm>
            <a:off x="2393556" y="1755323"/>
            <a:ext cx="849086" cy="1310741"/>
            <a:chOff x="1345433" y="1755323"/>
            <a:chExt cx="849086" cy="131074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617A448-7A5F-062E-758C-2ABECE10C70B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213BCC-ADD7-9DF2-455D-80C5A9EA7C5D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11EF47-3712-B61D-B88C-C1B9462E6ED0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BBC89D5-FBB5-A0A5-3758-DDADD176D3D5}"/>
              </a:ext>
            </a:extLst>
          </p:cNvPr>
          <p:cNvGrpSpPr/>
          <p:nvPr/>
        </p:nvGrpSpPr>
        <p:grpSpPr>
          <a:xfrm>
            <a:off x="3442378" y="1755323"/>
            <a:ext cx="849086" cy="1310741"/>
            <a:chOff x="1345433" y="1755323"/>
            <a:chExt cx="849086" cy="131074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3099DB3-1B30-B37B-C73A-6FB783BE9B7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1AFB75-DF82-449C-FB6A-56E059B26E16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2654E4-671D-4CF8-F28A-44557CD107B2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19FACE-4E25-4D3D-525F-A93DC3FB8889}"/>
              </a:ext>
            </a:extLst>
          </p:cNvPr>
          <p:cNvGrpSpPr/>
          <p:nvPr/>
        </p:nvGrpSpPr>
        <p:grpSpPr>
          <a:xfrm>
            <a:off x="1354653" y="3252983"/>
            <a:ext cx="849086" cy="1310741"/>
            <a:chOff x="1345433" y="1755323"/>
            <a:chExt cx="849086" cy="131074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7974E62-69B1-B092-5240-8AAB5823C82E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D92546-AB01-616D-2C07-1F0F5822B684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4692B0-5073-3DA7-16D8-67687755C539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2BD922-165A-06C2-78C8-E0A3CE9E5514}"/>
              </a:ext>
            </a:extLst>
          </p:cNvPr>
          <p:cNvGrpSpPr/>
          <p:nvPr/>
        </p:nvGrpSpPr>
        <p:grpSpPr>
          <a:xfrm>
            <a:off x="2402776" y="3252983"/>
            <a:ext cx="849086" cy="1310741"/>
            <a:chOff x="1345433" y="1755323"/>
            <a:chExt cx="849086" cy="131074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C253663-F0D5-F486-608B-6A65578EDA1D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0A706E-7197-9E79-8E58-032909F0EA08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0DB437-D5AA-97FC-CC90-0F0AE9C3EA7B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B6DF042-F281-9DEC-D513-3FE842B1B81E}"/>
              </a:ext>
            </a:extLst>
          </p:cNvPr>
          <p:cNvGrpSpPr/>
          <p:nvPr/>
        </p:nvGrpSpPr>
        <p:grpSpPr>
          <a:xfrm>
            <a:off x="3451598" y="3252983"/>
            <a:ext cx="849086" cy="1310741"/>
            <a:chOff x="1345433" y="1755323"/>
            <a:chExt cx="849086" cy="131074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9FEE747-D0AE-E8E2-F8EA-BCFB622E587B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32EF40-A6BB-2A46-5823-095E9B90CB02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20BB99-3777-5149-0741-CB4DA6639CE3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BBDB431-1114-5F7F-C42A-5B6A87908197}"/>
              </a:ext>
            </a:extLst>
          </p:cNvPr>
          <p:cNvGrpSpPr/>
          <p:nvPr/>
        </p:nvGrpSpPr>
        <p:grpSpPr>
          <a:xfrm>
            <a:off x="1354653" y="4690872"/>
            <a:ext cx="849086" cy="1310741"/>
            <a:chOff x="1345433" y="1755323"/>
            <a:chExt cx="849086" cy="131074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4943726-70A9-9508-7F54-A5766008D831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F4B92A-9829-0370-C334-C3ECB48175F2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1EBA97-ED45-0C9B-F4DC-92B640525D0A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654A1BE-CC28-C13B-9C4A-DE9D5AE45C08}"/>
              </a:ext>
            </a:extLst>
          </p:cNvPr>
          <p:cNvGrpSpPr/>
          <p:nvPr/>
        </p:nvGrpSpPr>
        <p:grpSpPr>
          <a:xfrm>
            <a:off x="2402776" y="4690872"/>
            <a:ext cx="849086" cy="1310741"/>
            <a:chOff x="1345433" y="1755323"/>
            <a:chExt cx="849086" cy="131074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D37D914-FAEE-493E-D6D8-FA9D1A550565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EE4CEF-C287-BEE8-7FF5-14D0E08BA66D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114B62-46EA-BAE6-4460-703983AE124D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24BAD7-3237-16D5-51C2-56959BF463C1}"/>
              </a:ext>
            </a:extLst>
          </p:cNvPr>
          <p:cNvGrpSpPr/>
          <p:nvPr/>
        </p:nvGrpSpPr>
        <p:grpSpPr>
          <a:xfrm>
            <a:off x="3451598" y="4690872"/>
            <a:ext cx="849086" cy="1310741"/>
            <a:chOff x="1345433" y="1755323"/>
            <a:chExt cx="849086" cy="1310741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4E3A31B-A405-3846-6F59-BF2DD8C6E9CC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B20979-E83C-51DC-F9BE-8E598BE615FE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58E581B-3A66-7C46-8B81-4E95DD85F5C1}"/>
                </a:ext>
              </a:extLst>
            </p:cNvPr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date</a:t>
              </a:r>
              <a:endParaRPr lang="ko-KR" altLang="en-US" sz="10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D84B44C-BA89-1619-4AC7-A9A8A3320740}"/>
              </a:ext>
            </a:extLst>
          </p:cNvPr>
          <p:cNvSpPr txBox="1"/>
          <p:nvPr/>
        </p:nvSpPr>
        <p:spPr>
          <a:xfrm>
            <a:off x="2638500" y="19964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ADE00B-2659-8EE3-0BD4-3061DCA99B86}"/>
              </a:ext>
            </a:extLst>
          </p:cNvPr>
          <p:cNvSpPr txBox="1"/>
          <p:nvPr/>
        </p:nvSpPr>
        <p:spPr>
          <a:xfrm>
            <a:off x="1596691" y="199496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92280-F4EB-9AD5-99BE-9C8073A9FCC5}"/>
              </a:ext>
            </a:extLst>
          </p:cNvPr>
          <p:cNvSpPr txBox="1"/>
          <p:nvPr/>
        </p:nvSpPr>
        <p:spPr>
          <a:xfrm>
            <a:off x="3702856" y="20027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3F2449-83F0-6C51-2DEB-CCA6101B01EF}"/>
              </a:ext>
            </a:extLst>
          </p:cNvPr>
          <p:cNvSpPr txBox="1"/>
          <p:nvPr/>
        </p:nvSpPr>
        <p:spPr>
          <a:xfrm>
            <a:off x="2645133" y="34702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2681A0-DE6B-F1DA-BEF9-D7725AFD81D0}"/>
              </a:ext>
            </a:extLst>
          </p:cNvPr>
          <p:cNvSpPr txBox="1"/>
          <p:nvPr/>
        </p:nvSpPr>
        <p:spPr>
          <a:xfrm>
            <a:off x="1603324" y="34687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F49CFD-2721-FD55-438F-155E06365928}"/>
              </a:ext>
            </a:extLst>
          </p:cNvPr>
          <p:cNvSpPr txBox="1"/>
          <p:nvPr/>
        </p:nvSpPr>
        <p:spPr>
          <a:xfrm>
            <a:off x="3709489" y="347649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F2AE-8D46-18C1-A061-CC58AF325DE9}"/>
              </a:ext>
            </a:extLst>
          </p:cNvPr>
          <p:cNvSpPr txBox="1"/>
          <p:nvPr/>
        </p:nvSpPr>
        <p:spPr>
          <a:xfrm>
            <a:off x="2675271" y="49130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0FF707D-026C-95D8-0ADB-91FF67D70F86}"/>
              </a:ext>
            </a:extLst>
          </p:cNvPr>
          <p:cNvSpPr txBox="1"/>
          <p:nvPr/>
        </p:nvSpPr>
        <p:spPr>
          <a:xfrm>
            <a:off x="1633462" y="49115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D4D2CD-9726-AA6E-7B32-FFEB930004BF}"/>
              </a:ext>
            </a:extLst>
          </p:cNvPr>
          <p:cNvSpPr txBox="1"/>
          <p:nvPr/>
        </p:nvSpPr>
        <p:spPr>
          <a:xfrm>
            <a:off x="3739627" y="49193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D9E892F-A976-1F02-1C65-DD9773AF2F44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874093A-427C-C7BD-639A-FA79CDBD5984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0723A2-13CD-D0C2-3A18-E74714EA137C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EFA48C-349E-2A61-3693-6E03906464E5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101" name="직사각형">
            <a:extLst>
              <a:ext uri="{FF2B5EF4-FFF2-40B4-BE49-F238E27FC236}">
                <a16:creationId xmlns:a16="http://schemas.microsoft.com/office/drawing/2014/main" id="{EBC672AC-3790-15A2-68B8-992637A5A575}"/>
              </a:ext>
            </a:extLst>
          </p:cNvPr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6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선">
            <a:extLst>
              <a:ext uri="{FF2B5EF4-FFF2-40B4-BE49-F238E27FC236}">
                <a16:creationId xmlns:a16="http://schemas.microsoft.com/office/drawing/2014/main" id="{49A32A14-E62F-F6D0-8A6E-F172CDCE5DB2}"/>
              </a:ext>
            </a:extLst>
          </p:cNvPr>
          <p:cNvSpPr/>
          <p:nvPr/>
        </p:nvSpPr>
        <p:spPr>
          <a:xfrm flipV="1">
            <a:off x="1972611" y="2525002"/>
            <a:ext cx="742092" cy="246223"/>
          </a:xfrm>
          <a:prstGeom prst="line">
            <a:avLst/>
          </a:prstGeom>
          <a:ln w="50800">
            <a:solidFill>
              <a:srgbClr val="B6173F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3" name="타원 9">
            <a:extLst>
              <a:ext uri="{FF2B5EF4-FFF2-40B4-BE49-F238E27FC236}">
                <a16:creationId xmlns:a16="http://schemas.microsoft.com/office/drawing/2014/main" id="{5F9085D8-DCF5-77DD-998C-1CAC809FD203}"/>
              </a:ext>
            </a:extLst>
          </p:cNvPr>
          <p:cNvGrpSpPr/>
          <p:nvPr/>
        </p:nvGrpSpPr>
        <p:grpSpPr>
          <a:xfrm>
            <a:off x="2698398" y="1089471"/>
            <a:ext cx="187781" cy="187781"/>
            <a:chOff x="0" y="0"/>
            <a:chExt cx="187779" cy="187779"/>
          </a:xfrm>
        </p:grpSpPr>
        <p:sp>
          <p:nvSpPr>
            <p:cNvPr id="74" name="원">
              <a:extLst>
                <a:ext uri="{FF2B5EF4-FFF2-40B4-BE49-F238E27FC236}">
                  <a16:creationId xmlns:a16="http://schemas.microsoft.com/office/drawing/2014/main" id="{42DB16BE-B8C8-0A90-D0CC-F778895B4544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1">
              <a:extLst>
                <a:ext uri="{FF2B5EF4-FFF2-40B4-BE49-F238E27FC236}">
                  <a16:creationId xmlns:a16="http://schemas.microsoft.com/office/drawing/2014/main" id="{83BA9B25-12E3-3267-7058-FB87429B060A}"/>
                </a:ext>
              </a:extLst>
            </p:cNvPr>
            <p:cNvSpPr txBox="1"/>
            <p:nvPr/>
          </p:nvSpPr>
          <p:spPr>
            <a:xfrm>
              <a:off x="73219" y="30389"/>
              <a:ext cx="4134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F4C5A48-8297-5479-68F2-5382D5AEFFA8}"/>
              </a:ext>
            </a:extLst>
          </p:cNvPr>
          <p:cNvSpPr txBox="1"/>
          <p:nvPr/>
        </p:nvSpPr>
        <p:spPr>
          <a:xfrm>
            <a:off x="4198579" y="2187384"/>
            <a:ext cx="843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명소 사진</a:t>
            </a:r>
            <a:endParaRPr lang="en-US" altLang="ko-KR" sz="1000" dirty="0"/>
          </a:p>
          <a:p>
            <a:pPr algn="ctr"/>
            <a:r>
              <a:rPr lang="ko-KR" altLang="en-US" sz="1000" dirty="0"/>
              <a:t>명소 이름</a:t>
            </a:r>
            <a:endParaRPr lang="en-US" altLang="ko-KR" sz="1000" dirty="0"/>
          </a:p>
          <a:p>
            <a:pPr algn="ctr"/>
            <a:r>
              <a:rPr lang="ko-KR" altLang="en-US" sz="1000" dirty="0"/>
              <a:t>주소</a:t>
            </a:r>
            <a:endParaRPr lang="en-US" altLang="ko-KR" sz="1000" dirty="0"/>
          </a:p>
          <a:p>
            <a:pPr algn="ctr"/>
            <a:r>
              <a:rPr lang="ko-KR" altLang="en-US" sz="1000" dirty="0"/>
              <a:t>연락처</a:t>
            </a:r>
            <a:endParaRPr lang="en-US" altLang="ko-KR" sz="1000" dirty="0"/>
          </a:p>
          <a:p>
            <a:pPr algn="ctr"/>
            <a:r>
              <a:rPr lang="ko-KR" altLang="en-US" sz="1000" dirty="0"/>
              <a:t>홈페이지</a:t>
            </a:r>
            <a:endParaRPr lang="en-US" altLang="ko-KR" sz="1000" dirty="0"/>
          </a:p>
          <a:p>
            <a:pPr algn="ctr"/>
            <a:r>
              <a:rPr lang="ko-KR" altLang="en-US" sz="1000" dirty="0"/>
              <a:t>교통정보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운영일</a:t>
            </a:r>
            <a:endParaRPr lang="en-US" altLang="ko-KR" sz="1000" dirty="0"/>
          </a:p>
          <a:p>
            <a:pPr algn="ctr"/>
            <a:r>
              <a:rPr lang="ko-KR" altLang="en-US" sz="1000" dirty="0"/>
              <a:t>휴무일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이용요금</a:t>
            </a:r>
            <a:endParaRPr lang="en-US" altLang="ko-KR" sz="1000" dirty="0"/>
          </a:p>
          <a:p>
            <a:pPr algn="ctr"/>
            <a:r>
              <a:rPr lang="ko-KR" altLang="en-US" sz="1000" dirty="0"/>
              <a:t>편의시설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이미지 </a:t>
            </a:r>
            <a:r>
              <a:rPr lang="en-US" altLang="ko-KR" sz="1000" dirty="0"/>
              <a:t>URL</a:t>
            </a:r>
          </a:p>
          <a:p>
            <a:pPr algn="ctr"/>
            <a:r>
              <a:rPr lang="ko-KR" altLang="en-US" sz="1000" dirty="0"/>
              <a:t>상세내용</a:t>
            </a:r>
          </a:p>
        </p:txBody>
      </p:sp>
      <p:grpSp>
        <p:nvGrpSpPr>
          <p:cNvPr id="79" name="타원 9">
            <a:extLst>
              <a:ext uri="{FF2B5EF4-FFF2-40B4-BE49-F238E27FC236}">
                <a16:creationId xmlns:a16="http://schemas.microsoft.com/office/drawing/2014/main" id="{D31E8CB5-95AE-C7A9-36A1-D556B1FF4AAE}"/>
              </a:ext>
            </a:extLst>
          </p:cNvPr>
          <p:cNvGrpSpPr/>
          <p:nvPr/>
        </p:nvGrpSpPr>
        <p:grpSpPr>
          <a:xfrm>
            <a:off x="4057398" y="2154984"/>
            <a:ext cx="187782" cy="230830"/>
            <a:chOff x="0" y="-21525"/>
            <a:chExt cx="187780" cy="230828"/>
          </a:xfrm>
        </p:grpSpPr>
        <p:sp>
          <p:nvSpPr>
            <p:cNvPr id="80" name="원">
              <a:extLst>
                <a:ext uri="{FF2B5EF4-FFF2-40B4-BE49-F238E27FC236}">
                  <a16:creationId xmlns:a16="http://schemas.microsoft.com/office/drawing/2014/main" id="{66414D1A-1D72-AA84-530E-DAD7BD547FE5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1">
              <a:extLst>
                <a:ext uri="{FF2B5EF4-FFF2-40B4-BE49-F238E27FC236}">
                  <a16:creationId xmlns:a16="http://schemas.microsoft.com/office/drawing/2014/main" id="{B57525E0-3607-23C8-278D-4BFA492DF29B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831FE-A5DE-8F5B-CAFA-D9B7FF285D14}"/>
              </a:ext>
            </a:extLst>
          </p:cNvPr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00750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63C5-9C85-BAB7-9BB6-B994D480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0610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35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시스템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부기몬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한효정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Web_makeStampBook_01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04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39AB2D-A1B0-0C3A-87B5-509D97A1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41148"/>
              </p:ext>
            </p:extLst>
          </p:nvPr>
        </p:nvGraphicFramePr>
        <p:xfrm>
          <a:off x="8360229" y="2311702"/>
          <a:ext cx="3477985" cy="3088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5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313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403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장소 등록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개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519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장소 등록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지도에 표시해줌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장소 간 직선 거리 표시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23701"/>
                  </a:ext>
                </a:extLst>
              </a:tr>
              <a:tr h="402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스탬프북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삭제 버튼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216062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명소 리스트 등록 팝업 나타남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78802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타이틀 입력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공백 불가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자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550692"/>
                  </a:ext>
                </a:extLst>
              </a:tr>
              <a:tr h="534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스탬프북에</a:t>
                      </a:r>
                      <a:r>
                        <a:rPr lang="ko-KR" altLang="en-US" sz="1000" dirty="0"/>
                        <a:t> 대한 설명 </a:t>
                      </a:r>
                      <a:r>
                        <a:rPr lang="ko-KR" altLang="en-US" sz="1000" dirty="0" err="1"/>
                        <a:t>작성칸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공백 불가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500</a:t>
                      </a:r>
                      <a:r>
                        <a:rPr lang="ko-KR" altLang="en-US" sz="1000" dirty="0"/>
                        <a:t>자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7480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DE0E21-47CB-3266-8CD1-761E6E54E93D}"/>
              </a:ext>
            </a:extLst>
          </p:cNvPr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934B-0265-6673-AD4B-74D871C809E9}"/>
              </a:ext>
            </a:extLst>
          </p:cNvPr>
          <p:cNvSpPr txBox="1"/>
          <p:nvPr/>
        </p:nvSpPr>
        <p:spPr>
          <a:xfrm>
            <a:off x="424543" y="231713"/>
            <a:ext cx="330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– make stamp book page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61E537-8ACD-7B1E-752B-FFCBE3595665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5589B6-07E0-4189-1803-620E3DD3550E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8632F8-96DE-CA66-1F43-DAA7D7F396D8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50824A-794D-67BC-8C98-AEE416DE1949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53739-3CEE-1C68-8EA2-55E7A5B99A42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6BB61-76A2-1AB0-C983-8652CCEB89CE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C320343-DCC2-99F7-B8A7-FA1B839D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39" y="2170517"/>
            <a:ext cx="2992406" cy="257755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9EC857-BCC3-9011-F755-F3011EF9302E}"/>
              </a:ext>
            </a:extLst>
          </p:cNvPr>
          <p:cNvSpPr/>
          <p:nvPr/>
        </p:nvSpPr>
        <p:spPr>
          <a:xfrm>
            <a:off x="1091746" y="2170518"/>
            <a:ext cx="3431268" cy="321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B8B0F5C-3F79-62A2-B1A6-6A2ACAE097DA}"/>
              </a:ext>
            </a:extLst>
          </p:cNvPr>
          <p:cNvGrpSpPr/>
          <p:nvPr/>
        </p:nvGrpSpPr>
        <p:grpSpPr>
          <a:xfrm>
            <a:off x="1345433" y="2363160"/>
            <a:ext cx="849086" cy="1310741"/>
            <a:chOff x="1345433" y="1755323"/>
            <a:chExt cx="849086" cy="1310741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0DDD676-1A88-8F18-FCCF-95F6894C9057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064E713-87A7-C72B-2628-09B63EC02916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A588-188F-810D-7B3B-0C1F824D7711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4E2C591-92BA-B019-72A5-66ACF4B9FB87}"/>
              </a:ext>
            </a:extLst>
          </p:cNvPr>
          <p:cNvGrpSpPr/>
          <p:nvPr/>
        </p:nvGrpSpPr>
        <p:grpSpPr>
          <a:xfrm>
            <a:off x="2393556" y="2363160"/>
            <a:ext cx="849086" cy="1310741"/>
            <a:chOff x="1345433" y="1755323"/>
            <a:chExt cx="849086" cy="131074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C1D9858-0A88-E5D1-6D15-B71EFC161A8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77A57C-AB32-CEEE-0F45-DB7FE46A3419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62B3AE-81AC-940F-6280-8C0355F355F2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10F622A-C100-B1E9-D4E6-5C771109AD9B}"/>
              </a:ext>
            </a:extLst>
          </p:cNvPr>
          <p:cNvGrpSpPr/>
          <p:nvPr/>
        </p:nvGrpSpPr>
        <p:grpSpPr>
          <a:xfrm>
            <a:off x="3442378" y="2363160"/>
            <a:ext cx="849086" cy="1310741"/>
            <a:chOff x="1345433" y="1755323"/>
            <a:chExt cx="849086" cy="131074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D9AA67D-B897-D626-E204-93D825C346DA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14590B1-3A74-744A-18BC-0887E8B041EA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E90397D0-34D8-7E5B-119E-B4B0CDCD22AC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AB708869-4CB4-0104-999D-578B4E305B14}"/>
              </a:ext>
            </a:extLst>
          </p:cNvPr>
          <p:cNvGrpSpPr/>
          <p:nvPr/>
        </p:nvGrpSpPr>
        <p:grpSpPr>
          <a:xfrm>
            <a:off x="1354653" y="3860820"/>
            <a:ext cx="849086" cy="1310741"/>
            <a:chOff x="1345433" y="1755323"/>
            <a:chExt cx="849086" cy="1310741"/>
          </a:xfrm>
        </p:grpSpPr>
        <p:sp>
          <p:nvSpPr>
            <p:cNvPr id="1027" name="타원 1026">
              <a:extLst>
                <a:ext uri="{FF2B5EF4-FFF2-40B4-BE49-F238E27FC236}">
                  <a16:creationId xmlns:a16="http://schemas.microsoft.com/office/drawing/2014/main" id="{669BDEA0-F262-B192-0664-07AFDB4F271C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8AB524EB-3B26-28A7-D322-7A3706111235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CF7542F-27CC-E13A-EDD4-2EEFD3F3C459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38D8708D-6FFB-9C44-FC0E-809CA66E61C7}"/>
              </a:ext>
            </a:extLst>
          </p:cNvPr>
          <p:cNvGrpSpPr/>
          <p:nvPr/>
        </p:nvGrpSpPr>
        <p:grpSpPr>
          <a:xfrm>
            <a:off x="2402776" y="3860820"/>
            <a:ext cx="849086" cy="1310741"/>
            <a:chOff x="1345433" y="1755323"/>
            <a:chExt cx="849086" cy="1310741"/>
          </a:xfrm>
        </p:grpSpPr>
        <p:sp>
          <p:nvSpPr>
            <p:cNvPr id="1032" name="타원 1031">
              <a:extLst>
                <a:ext uri="{FF2B5EF4-FFF2-40B4-BE49-F238E27FC236}">
                  <a16:creationId xmlns:a16="http://schemas.microsoft.com/office/drawing/2014/main" id="{8F1A7B56-FF2E-193D-9B51-C13E2153DE78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B4FE63AF-8597-A68A-E81A-A022D899A8EA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181D9B25-CB99-32AD-A953-3C49B81E6A62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A9825582-1B8F-139B-7ABB-BD8D8D2F9166}"/>
              </a:ext>
            </a:extLst>
          </p:cNvPr>
          <p:cNvGrpSpPr/>
          <p:nvPr/>
        </p:nvGrpSpPr>
        <p:grpSpPr>
          <a:xfrm>
            <a:off x="3451598" y="3860820"/>
            <a:ext cx="849086" cy="1310741"/>
            <a:chOff x="1345433" y="1755323"/>
            <a:chExt cx="849086" cy="1310741"/>
          </a:xfrm>
        </p:grpSpPr>
        <p:sp>
          <p:nvSpPr>
            <p:cNvPr id="1036" name="타원 1035">
              <a:extLst>
                <a:ext uri="{FF2B5EF4-FFF2-40B4-BE49-F238E27FC236}">
                  <a16:creationId xmlns:a16="http://schemas.microsoft.com/office/drawing/2014/main" id="{F846A689-9902-2E19-36AF-22EBB62C3530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3633DE92-864B-375A-9A7E-C3B0A7F3EB2A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3C9E0636-C5B8-7B60-8908-CE6F43F2F865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1051" name="타원 9">
            <a:extLst>
              <a:ext uri="{FF2B5EF4-FFF2-40B4-BE49-F238E27FC236}">
                <a16:creationId xmlns:a16="http://schemas.microsoft.com/office/drawing/2014/main" id="{C32199E9-7FD9-FCBD-BF16-83BF3295CF03}"/>
              </a:ext>
            </a:extLst>
          </p:cNvPr>
          <p:cNvGrpSpPr/>
          <p:nvPr/>
        </p:nvGrpSpPr>
        <p:grpSpPr>
          <a:xfrm>
            <a:off x="1367929" y="3242616"/>
            <a:ext cx="187782" cy="230830"/>
            <a:chOff x="0" y="-21525"/>
            <a:chExt cx="187780" cy="230828"/>
          </a:xfrm>
        </p:grpSpPr>
        <p:sp>
          <p:nvSpPr>
            <p:cNvPr id="1052" name="원">
              <a:extLst>
                <a:ext uri="{FF2B5EF4-FFF2-40B4-BE49-F238E27FC236}">
                  <a16:creationId xmlns:a16="http://schemas.microsoft.com/office/drawing/2014/main" id="{15E53CA0-BAA8-9D2B-A76C-D7C4C0DE6ADE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3" name="1">
              <a:extLst>
                <a:ext uri="{FF2B5EF4-FFF2-40B4-BE49-F238E27FC236}">
                  <a16:creationId xmlns:a16="http://schemas.microsoft.com/office/drawing/2014/main" id="{29DFE80C-7199-EA18-3C75-FD2B4A7CDD40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4</a:t>
              </a:r>
              <a:endParaRPr dirty="0"/>
            </a:p>
          </p:txBody>
        </p: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2833F00-0459-620B-AEFA-B136528E44E5}"/>
              </a:ext>
            </a:extLst>
          </p:cNvPr>
          <p:cNvSpPr txBox="1"/>
          <p:nvPr/>
        </p:nvSpPr>
        <p:spPr>
          <a:xfrm>
            <a:off x="2638500" y="260425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6EDB61F-7D28-B306-96B3-926282769C48}"/>
              </a:ext>
            </a:extLst>
          </p:cNvPr>
          <p:cNvSpPr txBox="1"/>
          <p:nvPr/>
        </p:nvSpPr>
        <p:spPr>
          <a:xfrm>
            <a:off x="1596691" y="26028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F4B39A-B0B3-93BB-C865-B99DCE4EA766}"/>
              </a:ext>
            </a:extLst>
          </p:cNvPr>
          <p:cNvSpPr txBox="1"/>
          <p:nvPr/>
        </p:nvSpPr>
        <p:spPr>
          <a:xfrm>
            <a:off x="3702856" y="26105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57" name="타원 9">
            <a:extLst>
              <a:ext uri="{FF2B5EF4-FFF2-40B4-BE49-F238E27FC236}">
                <a16:creationId xmlns:a16="http://schemas.microsoft.com/office/drawing/2014/main" id="{17C2F760-A0F5-0BBA-C141-8DFE7B596AC2}"/>
              </a:ext>
            </a:extLst>
          </p:cNvPr>
          <p:cNvGrpSpPr/>
          <p:nvPr/>
        </p:nvGrpSpPr>
        <p:grpSpPr>
          <a:xfrm>
            <a:off x="4553856" y="2247745"/>
            <a:ext cx="187782" cy="230830"/>
            <a:chOff x="0" y="-21525"/>
            <a:chExt cx="187780" cy="230828"/>
          </a:xfrm>
        </p:grpSpPr>
        <p:sp>
          <p:nvSpPr>
            <p:cNvPr id="1058" name="원">
              <a:extLst>
                <a:ext uri="{FF2B5EF4-FFF2-40B4-BE49-F238E27FC236}">
                  <a16:creationId xmlns:a16="http://schemas.microsoft.com/office/drawing/2014/main" id="{17CE7AC1-19FA-E417-938F-49DA8E5B5387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9" name="1">
              <a:extLst>
                <a:ext uri="{FF2B5EF4-FFF2-40B4-BE49-F238E27FC236}">
                  <a16:creationId xmlns:a16="http://schemas.microsoft.com/office/drawing/2014/main" id="{58271876-F8D5-F0B1-B303-E94A8FF96292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2</a:t>
              </a:r>
              <a:endParaRPr dirty="0"/>
            </a:p>
          </p:txBody>
        </p:sp>
      </p:grp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3C0B9F7-1270-43F0-AA1C-44603EB8489D}"/>
              </a:ext>
            </a:extLst>
          </p:cNvPr>
          <p:cNvSpPr txBox="1"/>
          <p:nvPr/>
        </p:nvSpPr>
        <p:spPr>
          <a:xfrm>
            <a:off x="2645133" y="407803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5EDEAD3-A7BC-071D-6823-145066A6EDD4}"/>
              </a:ext>
            </a:extLst>
          </p:cNvPr>
          <p:cNvSpPr txBox="1"/>
          <p:nvPr/>
        </p:nvSpPr>
        <p:spPr>
          <a:xfrm>
            <a:off x="1603324" y="40765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25B59176-7C05-5C98-55B5-3AECFA93247A}"/>
              </a:ext>
            </a:extLst>
          </p:cNvPr>
          <p:cNvSpPr txBox="1"/>
          <p:nvPr/>
        </p:nvSpPr>
        <p:spPr>
          <a:xfrm>
            <a:off x="3709489" y="40843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E8DE312C-7746-5990-F008-9B13AD4C65A4}"/>
              </a:ext>
            </a:extLst>
          </p:cNvPr>
          <p:cNvSpPr/>
          <p:nvPr/>
        </p:nvSpPr>
        <p:spPr>
          <a:xfrm>
            <a:off x="1091746" y="1473480"/>
            <a:ext cx="3427603" cy="58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19B8E1FA-5003-6D35-C00B-A78B325FD786}"/>
              </a:ext>
            </a:extLst>
          </p:cNvPr>
          <p:cNvSpPr txBox="1"/>
          <p:nvPr/>
        </p:nvSpPr>
        <p:spPr>
          <a:xfrm>
            <a:off x="1214632" y="1644920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타이틀을 작성하세요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C5DB771B-3D07-B91A-72E4-B1790990DD8C}"/>
              </a:ext>
            </a:extLst>
          </p:cNvPr>
          <p:cNvSpPr/>
          <p:nvPr/>
        </p:nvSpPr>
        <p:spPr>
          <a:xfrm>
            <a:off x="5689778" y="1542369"/>
            <a:ext cx="891689" cy="4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660B34EB-3BCB-CE1B-8384-F7BC83AC6720}"/>
              </a:ext>
            </a:extLst>
          </p:cNvPr>
          <p:cNvSpPr/>
          <p:nvPr/>
        </p:nvSpPr>
        <p:spPr>
          <a:xfrm>
            <a:off x="6727856" y="1542369"/>
            <a:ext cx="891689" cy="4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074" name="타원 9">
            <a:extLst>
              <a:ext uri="{FF2B5EF4-FFF2-40B4-BE49-F238E27FC236}">
                <a16:creationId xmlns:a16="http://schemas.microsoft.com/office/drawing/2014/main" id="{358E056F-7CE7-400E-83DF-741749872053}"/>
              </a:ext>
            </a:extLst>
          </p:cNvPr>
          <p:cNvGrpSpPr/>
          <p:nvPr/>
        </p:nvGrpSpPr>
        <p:grpSpPr>
          <a:xfrm>
            <a:off x="5595887" y="1584162"/>
            <a:ext cx="187782" cy="230830"/>
            <a:chOff x="0" y="-21525"/>
            <a:chExt cx="187780" cy="230828"/>
          </a:xfrm>
        </p:grpSpPr>
        <p:sp>
          <p:nvSpPr>
            <p:cNvPr id="1075" name="원">
              <a:extLst>
                <a:ext uri="{FF2B5EF4-FFF2-40B4-BE49-F238E27FC236}">
                  <a16:creationId xmlns:a16="http://schemas.microsoft.com/office/drawing/2014/main" id="{38E5E1FD-24EA-B134-6228-486F9ABA8764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6" name="1">
              <a:extLst>
                <a:ext uri="{FF2B5EF4-FFF2-40B4-BE49-F238E27FC236}">
                  <a16:creationId xmlns:a16="http://schemas.microsoft.com/office/drawing/2014/main" id="{86CBB67E-4C80-61A7-E904-10FAA7419CA9}"/>
                </a:ext>
              </a:extLst>
            </p:cNvPr>
            <p:cNvSpPr txBox="1"/>
            <p:nvPr/>
          </p:nvSpPr>
          <p:spPr>
            <a:xfrm>
              <a:off x="81383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3</a:t>
              </a:r>
              <a:endParaRPr dirty="0"/>
            </a:p>
          </p:txBody>
        </p:sp>
      </p:grpSp>
      <p:grpSp>
        <p:nvGrpSpPr>
          <p:cNvPr id="1077" name="타원 9">
            <a:extLst>
              <a:ext uri="{FF2B5EF4-FFF2-40B4-BE49-F238E27FC236}">
                <a16:creationId xmlns:a16="http://schemas.microsoft.com/office/drawing/2014/main" id="{3D0C83CC-6510-23D5-9D92-BD5C6DD3EC51}"/>
              </a:ext>
            </a:extLst>
          </p:cNvPr>
          <p:cNvGrpSpPr/>
          <p:nvPr/>
        </p:nvGrpSpPr>
        <p:grpSpPr>
          <a:xfrm>
            <a:off x="1014323" y="2296333"/>
            <a:ext cx="187782" cy="230830"/>
            <a:chOff x="0" y="-21525"/>
            <a:chExt cx="187780" cy="230828"/>
          </a:xfrm>
        </p:grpSpPr>
        <p:sp>
          <p:nvSpPr>
            <p:cNvPr id="1078" name="원">
              <a:extLst>
                <a:ext uri="{FF2B5EF4-FFF2-40B4-BE49-F238E27FC236}">
                  <a16:creationId xmlns:a16="http://schemas.microsoft.com/office/drawing/2014/main" id="{11BE71C3-7AB0-FCD9-06BA-DF2C7FA982D1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9" name="1">
              <a:extLst>
                <a:ext uri="{FF2B5EF4-FFF2-40B4-BE49-F238E27FC236}">
                  <a16:creationId xmlns:a16="http://schemas.microsoft.com/office/drawing/2014/main" id="{DA45DD9C-DE1B-4A22-E0D2-08FD43B9D6DF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grpSp>
        <p:nvGrpSpPr>
          <p:cNvPr id="1080" name="타원 9">
            <a:extLst>
              <a:ext uri="{FF2B5EF4-FFF2-40B4-BE49-F238E27FC236}">
                <a16:creationId xmlns:a16="http://schemas.microsoft.com/office/drawing/2014/main" id="{E7096C1F-CA2F-96DC-73D9-848DE409ECEC}"/>
              </a:ext>
            </a:extLst>
          </p:cNvPr>
          <p:cNvGrpSpPr/>
          <p:nvPr/>
        </p:nvGrpSpPr>
        <p:grpSpPr>
          <a:xfrm>
            <a:off x="993652" y="1534722"/>
            <a:ext cx="187782" cy="230830"/>
            <a:chOff x="0" y="-21525"/>
            <a:chExt cx="187780" cy="230828"/>
          </a:xfrm>
        </p:grpSpPr>
        <p:sp>
          <p:nvSpPr>
            <p:cNvPr id="1081" name="원">
              <a:extLst>
                <a:ext uri="{FF2B5EF4-FFF2-40B4-BE49-F238E27FC236}">
                  <a16:creationId xmlns:a16="http://schemas.microsoft.com/office/drawing/2014/main" id="{3418F19C-869D-DCE0-9CBD-5D683353AB97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2" name="1">
              <a:extLst>
                <a:ext uri="{FF2B5EF4-FFF2-40B4-BE49-F238E27FC236}">
                  <a16:creationId xmlns:a16="http://schemas.microsoft.com/office/drawing/2014/main" id="{88EFF400-4AC6-BEAA-8BE9-0FDED643FB03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5</a:t>
              </a:r>
              <a:endParaRPr dirty="0"/>
            </a:p>
          </p:txBody>
        </p:sp>
      </p:grp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9FB7B285-05E4-14DB-6668-8B2CBFBC8DD8}"/>
              </a:ext>
            </a:extLst>
          </p:cNvPr>
          <p:cNvSpPr/>
          <p:nvPr/>
        </p:nvSpPr>
        <p:spPr>
          <a:xfrm>
            <a:off x="1091745" y="5510335"/>
            <a:ext cx="6527800" cy="78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2789019-CC5B-FC32-A126-EE3628C26485}"/>
              </a:ext>
            </a:extLst>
          </p:cNvPr>
          <p:cNvSpPr txBox="1"/>
          <p:nvPr/>
        </p:nvSpPr>
        <p:spPr>
          <a:xfrm>
            <a:off x="1202449" y="561094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상세설명 작성</a:t>
            </a:r>
          </a:p>
        </p:txBody>
      </p:sp>
      <p:grpSp>
        <p:nvGrpSpPr>
          <p:cNvPr id="1085" name="타원 9">
            <a:extLst>
              <a:ext uri="{FF2B5EF4-FFF2-40B4-BE49-F238E27FC236}">
                <a16:creationId xmlns:a16="http://schemas.microsoft.com/office/drawing/2014/main" id="{0D6A0C24-2066-D413-E96D-A8EA83AB595E}"/>
              </a:ext>
            </a:extLst>
          </p:cNvPr>
          <p:cNvGrpSpPr/>
          <p:nvPr/>
        </p:nvGrpSpPr>
        <p:grpSpPr>
          <a:xfrm>
            <a:off x="997854" y="5610940"/>
            <a:ext cx="187782" cy="230830"/>
            <a:chOff x="0" y="-21525"/>
            <a:chExt cx="187780" cy="230828"/>
          </a:xfrm>
        </p:grpSpPr>
        <p:sp>
          <p:nvSpPr>
            <p:cNvPr id="1086" name="원">
              <a:extLst>
                <a:ext uri="{FF2B5EF4-FFF2-40B4-BE49-F238E27FC236}">
                  <a16:creationId xmlns:a16="http://schemas.microsoft.com/office/drawing/2014/main" id="{7B501F65-2C54-70F1-60A8-491ADE20A606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7" name="1">
              <a:extLst>
                <a:ext uri="{FF2B5EF4-FFF2-40B4-BE49-F238E27FC236}">
                  <a16:creationId xmlns:a16="http://schemas.microsoft.com/office/drawing/2014/main" id="{31353CA1-6CB2-1DB3-A20A-FA2350FEE99E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6</a:t>
              </a:r>
              <a:endParaRPr dirty="0"/>
            </a:p>
          </p:txBody>
        </p:sp>
      </p:grpSp>
      <p:sp>
        <p:nvSpPr>
          <p:cNvPr id="1088" name="TextBox 1087">
            <a:extLst>
              <a:ext uri="{FF2B5EF4-FFF2-40B4-BE49-F238E27FC236}">
                <a16:creationId xmlns:a16="http://schemas.microsoft.com/office/drawing/2014/main" id="{8E482DE5-1537-3342-A9CB-561EFB209132}"/>
              </a:ext>
            </a:extLst>
          </p:cNvPr>
          <p:cNvSpPr txBox="1"/>
          <p:nvPr/>
        </p:nvSpPr>
        <p:spPr>
          <a:xfrm>
            <a:off x="2665925" y="513451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012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63C5-9C85-BAB7-9BB6-B994D480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79556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35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시스템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부기몬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한효정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Web_makeStampBook_02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04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39AB2D-A1B0-0C3A-87B5-509D97A1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89398"/>
              </p:ext>
            </p:extLst>
          </p:nvPr>
        </p:nvGraphicFramePr>
        <p:xfrm>
          <a:off x="8360229" y="2311702"/>
          <a:ext cx="3477985" cy="1860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5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313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582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장소명</a:t>
                      </a:r>
                      <a:r>
                        <a:rPr lang="ko-KR" altLang="en-US" sz="1000" dirty="0"/>
                        <a:t> 클릭 시 장소 선택 가능한 팝업 나타남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데이터베이스에 존재하는 장소만 선택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검색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장소명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주소로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27252"/>
                  </a:ext>
                </a:extLst>
              </a:tr>
              <a:tr h="547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공공 데이터 </a:t>
                      </a:r>
                      <a:r>
                        <a:rPr lang="en-US" altLang="ko-KR" sz="1000" dirty="0" err="1"/>
                        <a:t>api</a:t>
                      </a:r>
                      <a:r>
                        <a:rPr lang="ko-KR" altLang="en-US" sz="1000" dirty="0"/>
                        <a:t>에서 제공하는 썸네일 이미지 사용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없는 경우 기본 이미지 사용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4066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DE0E21-47CB-3266-8CD1-761E6E54E93D}"/>
              </a:ext>
            </a:extLst>
          </p:cNvPr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934B-0265-6673-AD4B-74D871C809E9}"/>
              </a:ext>
            </a:extLst>
          </p:cNvPr>
          <p:cNvSpPr txBox="1"/>
          <p:nvPr/>
        </p:nvSpPr>
        <p:spPr>
          <a:xfrm>
            <a:off x="424543" y="231713"/>
            <a:ext cx="330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– make stamp book page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B1C88F-1699-79B0-18B3-1E820C78B4FE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C32B50-585B-4A2B-BA9B-7E751DBA9E21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D5B0-5F46-7312-1B72-6E2CF6610ACC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20EBA8-8AFB-259B-71C9-8C205E530451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96984-BAD2-1655-34C8-30B0924981F5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1AEE2-0F42-848F-F5FE-C70427BC7677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23F42FA-2672-DE22-A63A-EBD0E528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39" y="2170517"/>
            <a:ext cx="2992406" cy="257755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EE5C03-F0CF-BE33-549B-4F5A8658F8D4}"/>
              </a:ext>
            </a:extLst>
          </p:cNvPr>
          <p:cNvSpPr/>
          <p:nvPr/>
        </p:nvSpPr>
        <p:spPr>
          <a:xfrm>
            <a:off x="1091746" y="2170518"/>
            <a:ext cx="3431268" cy="321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1343E14-43A4-CC56-B147-E8E2558FEB60}"/>
              </a:ext>
            </a:extLst>
          </p:cNvPr>
          <p:cNvGrpSpPr/>
          <p:nvPr/>
        </p:nvGrpSpPr>
        <p:grpSpPr>
          <a:xfrm>
            <a:off x="1345433" y="2363160"/>
            <a:ext cx="849086" cy="1310741"/>
            <a:chOff x="1345433" y="1755323"/>
            <a:chExt cx="849086" cy="1310741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DDAE86-EE49-F146-0CD7-C7AC1976E475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A0D9DE-46BF-94CD-AEBC-1AF87CB67E99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4655B8-97CF-0C75-13F0-61D42550ACC0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52B258C-83D3-9038-37EE-88F146BA5419}"/>
              </a:ext>
            </a:extLst>
          </p:cNvPr>
          <p:cNvGrpSpPr/>
          <p:nvPr/>
        </p:nvGrpSpPr>
        <p:grpSpPr>
          <a:xfrm>
            <a:off x="2393556" y="2363160"/>
            <a:ext cx="849086" cy="1310741"/>
            <a:chOff x="1345433" y="1755323"/>
            <a:chExt cx="849086" cy="131074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898E3EC-5918-8B07-4D4C-4EBF660AEBDD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6F7D4A-16A9-29AC-A91C-BD8226CEFD4B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A9B93E9-0834-8D48-1D3A-E29B594A8597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553E5A-8DB5-E70F-9436-DD6FEDE57555}"/>
              </a:ext>
            </a:extLst>
          </p:cNvPr>
          <p:cNvGrpSpPr/>
          <p:nvPr/>
        </p:nvGrpSpPr>
        <p:grpSpPr>
          <a:xfrm>
            <a:off x="3442378" y="2363160"/>
            <a:ext cx="849086" cy="1310741"/>
            <a:chOff x="1345433" y="1755323"/>
            <a:chExt cx="849086" cy="1310741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7B64273-42BC-1A54-C8B8-3B102693B699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FADFEF-3D20-D0A1-D237-77EB4418447F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209936-2A43-92DC-86AB-7C6DBE8AFC6B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58FEE1A-2D7F-B404-C121-7A4D3424463A}"/>
              </a:ext>
            </a:extLst>
          </p:cNvPr>
          <p:cNvGrpSpPr/>
          <p:nvPr/>
        </p:nvGrpSpPr>
        <p:grpSpPr>
          <a:xfrm>
            <a:off x="1354653" y="3860820"/>
            <a:ext cx="849086" cy="1310741"/>
            <a:chOff x="1345433" y="1755323"/>
            <a:chExt cx="849086" cy="131074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8EC62ED-E2D5-EC6F-E67C-AD9F81E5272B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30451B-D821-F06E-90FD-7A499F20071E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C725E-25B9-54FE-E033-BEADDF92D0C7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D894C2C-DDA9-3052-33AB-1C956D7CC41C}"/>
              </a:ext>
            </a:extLst>
          </p:cNvPr>
          <p:cNvGrpSpPr/>
          <p:nvPr/>
        </p:nvGrpSpPr>
        <p:grpSpPr>
          <a:xfrm>
            <a:off x="2402776" y="3860820"/>
            <a:ext cx="849086" cy="1310741"/>
            <a:chOff x="1345433" y="1755323"/>
            <a:chExt cx="849086" cy="131074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B364CF4-D628-1078-EFB1-D70DE029031F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8406CB-C722-9E9C-6084-E089ED1BA983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946C5-C9CF-21A4-A561-287884674B3E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354714C-BDF5-87F4-EB60-BE9570F0E373}"/>
              </a:ext>
            </a:extLst>
          </p:cNvPr>
          <p:cNvGrpSpPr/>
          <p:nvPr/>
        </p:nvGrpSpPr>
        <p:grpSpPr>
          <a:xfrm>
            <a:off x="3451598" y="3860820"/>
            <a:ext cx="849086" cy="1310741"/>
            <a:chOff x="1345433" y="1755323"/>
            <a:chExt cx="849086" cy="131074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A55767D-AD8D-7C1F-4151-6B1F42E67765}"/>
                </a:ext>
              </a:extLst>
            </p:cNvPr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4337CE8-F443-DFF8-47A6-0E22168EE936}"/>
                </a:ext>
              </a:extLst>
            </p:cNvPr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title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EF19CA-A897-543E-8938-2FD3F22B5277}"/>
                </a:ext>
              </a:extLst>
            </p:cNvPr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삭제</a:t>
              </a:r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F04DFC-AAC9-157D-4F1B-B3B9D95FF8EE}"/>
              </a:ext>
            </a:extLst>
          </p:cNvPr>
          <p:cNvSpPr txBox="1"/>
          <p:nvPr/>
        </p:nvSpPr>
        <p:spPr>
          <a:xfrm>
            <a:off x="2638500" y="260425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ACCC9AE-3A01-7C38-A900-54ED12C08EF4}"/>
              </a:ext>
            </a:extLst>
          </p:cNvPr>
          <p:cNvSpPr txBox="1"/>
          <p:nvPr/>
        </p:nvSpPr>
        <p:spPr>
          <a:xfrm>
            <a:off x="1596691" y="26028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7EDEA6C-4FB3-4E11-7339-EC8DA55F2654}"/>
              </a:ext>
            </a:extLst>
          </p:cNvPr>
          <p:cNvSpPr txBox="1"/>
          <p:nvPr/>
        </p:nvSpPr>
        <p:spPr>
          <a:xfrm>
            <a:off x="3702856" y="26105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F0C821F-7CF0-F297-A717-D51D29B76024}"/>
              </a:ext>
            </a:extLst>
          </p:cNvPr>
          <p:cNvSpPr txBox="1"/>
          <p:nvPr/>
        </p:nvSpPr>
        <p:spPr>
          <a:xfrm>
            <a:off x="2645133" y="407803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7766448-FEDA-3F0F-0289-6BEE81A0EE1C}"/>
              </a:ext>
            </a:extLst>
          </p:cNvPr>
          <p:cNvSpPr txBox="1"/>
          <p:nvPr/>
        </p:nvSpPr>
        <p:spPr>
          <a:xfrm>
            <a:off x="1603324" y="40765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DFD8C82-6C59-7DF5-A334-85E5BE5B8F3F}"/>
              </a:ext>
            </a:extLst>
          </p:cNvPr>
          <p:cNvSpPr txBox="1"/>
          <p:nvPr/>
        </p:nvSpPr>
        <p:spPr>
          <a:xfrm>
            <a:off x="3709489" y="40843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EDCDC196-9994-36FE-12C2-1C06459F9B8C}"/>
              </a:ext>
            </a:extLst>
          </p:cNvPr>
          <p:cNvSpPr/>
          <p:nvPr/>
        </p:nvSpPr>
        <p:spPr>
          <a:xfrm>
            <a:off x="1091746" y="1473480"/>
            <a:ext cx="3427603" cy="584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5E8E33B-71C3-07CE-84BB-5E7536F84C88}"/>
              </a:ext>
            </a:extLst>
          </p:cNvPr>
          <p:cNvSpPr txBox="1"/>
          <p:nvPr/>
        </p:nvSpPr>
        <p:spPr>
          <a:xfrm>
            <a:off x="1214632" y="1644920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타이틀을 작성하세요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E02EBF42-E537-7D16-CB94-923E0602B2B6}"/>
              </a:ext>
            </a:extLst>
          </p:cNvPr>
          <p:cNvSpPr/>
          <p:nvPr/>
        </p:nvSpPr>
        <p:spPr>
          <a:xfrm>
            <a:off x="5689778" y="1542369"/>
            <a:ext cx="891689" cy="4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42A2AA01-623C-24E6-4D15-7BDD90BFC9D7}"/>
              </a:ext>
            </a:extLst>
          </p:cNvPr>
          <p:cNvSpPr/>
          <p:nvPr/>
        </p:nvSpPr>
        <p:spPr>
          <a:xfrm>
            <a:off x="6727856" y="1542369"/>
            <a:ext cx="891689" cy="4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3CFC2B2A-36BD-98CE-BBCC-6B3DB487EAD6}"/>
              </a:ext>
            </a:extLst>
          </p:cNvPr>
          <p:cNvSpPr/>
          <p:nvPr/>
        </p:nvSpPr>
        <p:spPr>
          <a:xfrm>
            <a:off x="1091745" y="5510335"/>
            <a:ext cx="6527800" cy="782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C67397BE-87C7-A353-3543-C5DA7635F2DD}"/>
              </a:ext>
            </a:extLst>
          </p:cNvPr>
          <p:cNvSpPr txBox="1"/>
          <p:nvPr/>
        </p:nvSpPr>
        <p:spPr>
          <a:xfrm>
            <a:off x="1202449" y="561094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상세설명 작성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2B3D858-3F3D-B502-5ED4-0D5F9CE3AB32}"/>
              </a:ext>
            </a:extLst>
          </p:cNvPr>
          <p:cNvSpPr txBox="1"/>
          <p:nvPr/>
        </p:nvSpPr>
        <p:spPr>
          <a:xfrm>
            <a:off x="2665925" y="513451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056" name="직사각형">
            <a:extLst>
              <a:ext uri="{FF2B5EF4-FFF2-40B4-BE49-F238E27FC236}">
                <a16:creationId xmlns:a16="http://schemas.microsoft.com/office/drawing/2014/main" id="{081DA488-CCF6-DFDE-ABC2-85BFEC47ED82}"/>
              </a:ext>
            </a:extLst>
          </p:cNvPr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65000"/>
              </a:schemeClr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57" name="선">
            <a:extLst>
              <a:ext uri="{FF2B5EF4-FFF2-40B4-BE49-F238E27FC236}">
                <a16:creationId xmlns:a16="http://schemas.microsoft.com/office/drawing/2014/main" id="{F899203C-8950-0575-5F41-40874B14A04F}"/>
              </a:ext>
            </a:extLst>
          </p:cNvPr>
          <p:cNvSpPr/>
          <p:nvPr/>
        </p:nvSpPr>
        <p:spPr>
          <a:xfrm flipV="1">
            <a:off x="1923833" y="3086584"/>
            <a:ext cx="742092" cy="246223"/>
          </a:xfrm>
          <a:prstGeom prst="line">
            <a:avLst/>
          </a:prstGeom>
          <a:ln w="50800">
            <a:solidFill>
              <a:srgbClr val="B6173F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44" name="타원 9">
            <a:extLst>
              <a:ext uri="{FF2B5EF4-FFF2-40B4-BE49-F238E27FC236}">
                <a16:creationId xmlns:a16="http://schemas.microsoft.com/office/drawing/2014/main" id="{3F963048-A4CF-EAC7-77AE-B10F3DD0F32F}"/>
              </a:ext>
            </a:extLst>
          </p:cNvPr>
          <p:cNvGrpSpPr/>
          <p:nvPr/>
        </p:nvGrpSpPr>
        <p:grpSpPr>
          <a:xfrm>
            <a:off x="2687937" y="1090772"/>
            <a:ext cx="187782" cy="230830"/>
            <a:chOff x="0" y="-21525"/>
            <a:chExt cx="187780" cy="230828"/>
          </a:xfrm>
        </p:grpSpPr>
        <p:sp>
          <p:nvSpPr>
            <p:cNvPr id="1045" name="원">
              <a:extLst>
                <a:ext uri="{FF2B5EF4-FFF2-40B4-BE49-F238E27FC236}">
                  <a16:creationId xmlns:a16="http://schemas.microsoft.com/office/drawing/2014/main" id="{CA2B7961-6F18-388A-D15C-D1ECF1A5AFEF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6" name="1">
              <a:extLst>
                <a:ext uri="{FF2B5EF4-FFF2-40B4-BE49-F238E27FC236}">
                  <a16:creationId xmlns:a16="http://schemas.microsoft.com/office/drawing/2014/main" id="{3F3E9B1E-A0FB-D785-B8D6-93C1EDAE6C51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524A99DD-F958-D240-C516-7FBBA2B04803}"/>
              </a:ext>
            </a:extLst>
          </p:cNvPr>
          <p:cNvSpPr/>
          <p:nvPr/>
        </p:nvSpPr>
        <p:spPr>
          <a:xfrm>
            <a:off x="2969516" y="1093835"/>
            <a:ext cx="2606120" cy="379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4B12CE5-EF5B-CAA3-6347-5209045053AD}"/>
              </a:ext>
            </a:extLst>
          </p:cNvPr>
          <p:cNvSpPr txBox="1"/>
          <p:nvPr/>
        </p:nvSpPr>
        <p:spPr>
          <a:xfrm>
            <a:off x="3112040" y="11688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검색바</a:t>
            </a:r>
            <a:endParaRPr lang="ko-KR" altLang="en-US" sz="1000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22AC91F-FA37-5AD4-2913-396E39275227}"/>
              </a:ext>
            </a:extLst>
          </p:cNvPr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닫기</a:t>
            </a:r>
          </a:p>
        </p:txBody>
      </p:sp>
      <p:sp>
        <p:nvSpPr>
          <p:cNvPr id="1062" name="타원 1061">
            <a:extLst>
              <a:ext uri="{FF2B5EF4-FFF2-40B4-BE49-F238E27FC236}">
                <a16:creationId xmlns:a16="http://schemas.microsoft.com/office/drawing/2014/main" id="{A1918402-91BB-BFB0-D227-A27B4C953199}"/>
              </a:ext>
            </a:extLst>
          </p:cNvPr>
          <p:cNvSpPr/>
          <p:nvPr/>
        </p:nvSpPr>
        <p:spPr>
          <a:xfrm>
            <a:off x="3028470" y="3273458"/>
            <a:ext cx="522663" cy="532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3" name="타원 1062">
            <a:extLst>
              <a:ext uri="{FF2B5EF4-FFF2-40B4-BE49-F238E27FC236}">
                <a16:creationId xmlns:a16="http://schemas.microsoft.com/office/drawing/2014/main" id="{0A23976B-BA8F-ED20-8069-F94D22C1B63F}"/>
              </a:ext>
            </a:extLst>
          </p:cNvPr>
          <p:cNvSpPr/>
          <p:nvPr/>
        </p:nvSpPr>
        <p:spPr>
          <a:xfrm>
            <a:off x="4194139" y="3273458"/>
            <a:ext cx="522663" cy="532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43F628A-215F-67F4-030E-5E944CE8D738}"/>
              </a:ext>
            </a:extLst>
          </p:cNvPr>
          <p:cNvSpPr/>
          <p:nvPr/>
        </p:nvSpPr>
        <p:spPr>
          <a:xfrm>
            <a:off x="2978657" y="1589615"/>
            <a:ext cx="3229666" cy="390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6AAA3895-D6C9-F007-F961-B02D265219E8}"/>
              </a:ext>
            </a:extLst>
          </p:cNvPr>
          <p:cNvSpPr/>
          <p:nvPr/>
        </p:nvSpPr>
        <p:spPr>
          <a:xfrm>
            <a:off x="2973233" y="5676366"/>
            <a:ext cx="3229666" cy="379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A5FC453-982F-FF14-8FB0-54CF6ABF1D21}"/>
              </a:ext>
            </a:extLst>
          </p:cNvPr>
          <p:cNvSpPr txBox="1"/>
          <p:nvPr/>
        </p:nvSpPr>
        <p:spPr>
          <a:xfrm>
            <a:off x="3109611" y="182846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장소명</a:t>
            </a:r>
            <a:endParaRPr lang="ko-KR" altLang="en-US" sz="1000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6CA4C818-FC26-65A1-4FCC-5D284E3046F6}"/>
              </a:ext>
            </a:extLst>
          </p:cNvPr>
          <p:cNvSpPr txBox="1"/>
          <p:nvPr/>
        </p:nvSpPr>
        <p:spPr>
          <a:xfrm>
            <a:off x="4367493" y="575168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</a:t>
            </a:r>
          </a:p>
        </p:txBody>
      </p:sp>
      <p:sp>
        <p:nvSpPr>
          <p:cNvPr id="1068" name="타원 1067">
            <a:extLst>
              <a:ext uri="{FF2B5EF4-FFF2-40B4-BE49-F238E27FC236}">
                <a16:creationId xmlns:a16="http://schemas.microsoft.com/office/drawing/2014/main" id="{DD0C2221-9D23-F997-DC5F-471C53EDBE9D}"/>
              </a:ext>
            </a:extLst>
          </p:cNvPr>
          <p:cNvSpPr/>
          <p:nvPr/>
        </p:nvSpPr>
        <p:spPr>
          <a:xfrm>
            <a:off x="2920255" y="1184023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1E2C7A7-97D3-A598-7086-B759A123DE95}"/>
              </a:ext>
            </a:extLst>
          </p:cNvPr>
          <p:cNvSpPr txBox="1"/>
          <p:nvPr/>
        </p:nvSpPr>
        <p:spPr>
          <a:xfrm>
            <a:off x="3109610" y="205354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68956E31-AD97-23EE-D699-F017ED8C3E40}"/>
              </a:ext>
            </a:extLst>
          </p:cNvPr>
          <p:cNvSpPr txBox="1"/>
          <p:nvPr/>
        </p:nvSpPr>
        <p:spPr>
          <a:xfrm>
            <a:off x="5347926" y="19152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썸네일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D17AF7F6-20BB-E69E-9AC3-D1CFF8D2E310}"/>
              </a:ext>
            </a:extLst>
          </p:cNvPr>
          <p:cNvSpPr/>
          <p:nvPr/>
        </p:nvSpPr>
        <p:spPr>
          <a:xfrm>
            <a:off x="3149158" y="1751624"/>
            <a:ext cx="2953303" cy="59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098F833A-E8C8-FA57-9F2A-9729724F434E}"/>
              </a:ext>
            </a:extLst>
          </p:cNvPr>
          <p:cNvSpPr/>
          <p:nvPr/>
        </p:nvSpPr>
        <p:spPr>
          <a:xfrm>
            <a:off x="5219684" y="1800340"/>
            <a:ext cx="825033" cy="4836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타원 1072">
            <a:extLst>
              <a:ext uri="{FF2B5EF4-FFF2-40B4-BE49-F238E27FC236}">
                <a16:creationId xmlns:a16="http://schemas.microsoft.com/office/drawing/2014/main" id="{3A0818C3-7436-2377-5FC5-C8A37B982662}"/>
              </a:ext>
            </a:extLst>
          </p:cNvPr>
          <p:cNvSpPr/>
          <p:nvPr/>
        </p:nvSpPr>
        <p:spPr>
          <a:xfrm>
            <a:off x="5081209" y="188192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3A073FA-DD57-F41F-914D-824BFF03C45A}"/>
              </a:ext>
            </a:extLst>
          </p:cNvPr>
          <p:cNvSpPr txBox="1"/>
          <p:nvPr/>
        </p:nvSpPr>
        <p:spPr>
          <a:xfrm>
            <a:off x="3109611" y="251898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장소명</a:t>
            </a:r>
            <a:endParaRPr lang="ko-KR" altLang="en-US" sz="1000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C70DF86-D697-4C98-7EB1-DF99FD3845FB}"/>
              </a:ext>
            </a:extLst>
          </p:cNvPr>
          <p:cNvSpPr txBox="1"/>
          <p:nvPr/>
        </p:nvSpPr>
        <p:spPr>
          <a:xfrm>
            <a:off x="3109610" y="274406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ABB79CEE-85EF-8891-A982-DFFCE84E4A46}"/>
              </a:ext>
            </a:extLst>
          </p:cNvPr>
          <p:cNvSpPr txBox="1"/>
          <p:nvPr/>
        </p:nvSpPr>
        <p:spPr>
          <a:xfrm>
            <a:off x="5347926" y="260574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썸네일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F05D6A9-2B3B-19F7-6383-FA6D1F3D9CA2}"/>
              </a:ext>
            </a:extLst>
          </p:cNvPr>
          <p:cNvSpPr/>
          <p:nvPr/>
        </p:nvSpPr>
        <p:spPr>
          <a:xfrm>
            <a:off x="3149158" y="2442143"/>
            <a:ext cx="2953303" cy="59379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FC98AE5D-3133-3B33-925B-60F9EBEC3560}"/>
              </a:ext>
            </a:extLst>
          </p:cNvPr>
          <p:cNvSpPr/>
          <p:nvPr/>
        </p:nvSpPr>
        <p:spPr>
          <a:xfrm>
            <a:off x="5219684" y="2490859"/>
            <a:ext cx="825033" cy="4836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1A35E2B3-6791-F0B7-A126-C136AC50A489}"/>
              </a:ext>
            </a:extLst>
          </p:cNvPr>
          <p:cNvSpPr txBox="1"/>
          <p:nvPr/>
        </p:nvSpPr>
        <p:spPr>
          <a:xfrm>
            <a:off x="4446586" y="3126725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4101009277"/>
              </p:ext>
            </p:extLst>
          </p:nvPr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2팀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altLang="en-US" sz="1000" u="none" strike="noStrike" cap="none" dirty="0" err="1"/>
                        <a:t>배건욱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Web_join_01</a:t>
                      </a:r>
                      <a:endParaRPr lang="ko-KR" altLang="en-US" sz="10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Google Shape;96;p14"/>
          <p:cNvGraphicFramePr/>
          <p:nvPr>
            <p:extLst>
              <p:ext uri="{D42A27DB-BD31-4B8C-83A1-F6EECF244321}">
                <p14:modId xmlns:p14="http://schemas.microsoft.com/office/powerpoint/2010/main" val="3091168439"/>
              </p:ext>
            </p:extLst>
          </p:nvPr>
        </p:nvGraphicFramePr>
        <p:xfrm>
          <a:off x="8360229" y="2311702"/>
          <a:ext cx="3477985" cy="21704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9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2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회원 가입 입력 양식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sz="1000" dirty="0"/>
                        <a:t>.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이메일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(아이디)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자 이내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sz="1000" dirty="0"/>
                        <a:t>.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비밀번호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자 이하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 (</a:t>
                      </a:r>
                      <a:r>
                        <a:rPr lang="ko-KR" altLang="en-US" sz="1000" dirty="0"/>
                        <a:t>영문과 숫자 모두 포함</a:t>
                      </a:r>
                      <a:r>
                        <a:rPr lang="en-US" altLang="ko-KR" sz="1000" dirty="0"/>
                        <a:t>)</a:t>
                      </a:r>
                      <a:endParaRPr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sz="1000" dirty="0"/>
                        <a:t>.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닉네임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(랜덤 버튼 기능추가)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최소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최대 </a:t>
                      </a: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자</a:t>
                      </a:r>
                      <a:endParaRPr lang="en-US" altLang="ko-KR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  (</a:t>
                      </a:r>
                      <a:r>
                        <a:rPr lang="ko-KR" altLang="en-US" sz="1000" dirty="0"/>
                        <a:t>한글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영문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숫자 모두 가능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특수문자 사용불가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4. </a:t>
                      </a:r>
                      <a:r>
                        <a:rPr lang="ko-KR" altLang="en-US" sz="1000" dirty="0"/>
                        <a:t>프로필 사진 </a:t>
                      </a:r>
                      <a:r>
                        <a:rPr lang="en-US" altLang="ko-KR" sz="1000" dirty="0"/>
                        <a:t>(jpeg, </a:t>
                      </a:r>
                      <a:r>
                        <a:rPr lang="en-US" altLang="ko-KR" sz="1000" dirty="0" err="1"/>
                        <a:t>png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용량 제한 </a:t>
                      </a:r>
                      <a:r>
                        <a:rPr lang="en-US" altLang="ko-KR" sz="1000" dirty="0"/>
                        <a:t>10MB)</a:t>
                      </a:r>
                      <a:endParaRPr sz="10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Google Shape;97;p14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4543" y="231713"/>
            <a:ext cx="18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091745" y="2179831"/>
            <a:ext cx="6527801" cy="36135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6908212" y="1953125"/>
            <a:ext cx="776100" cy="193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rgbClr val="C00000"/>
                </a:solidFill>
              </a:rPr>
              <a:t>*필수 입력</a:t>
            </a:r>
            <a:endParaRPr sz="800" dirty="0">
              <a:solidFill>
                <a:srgbClr val="C00000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809135" y="2447246"/>
            <a:ext cx="3501129" cy="32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rgbClr val="C00000"/>
                </a:solidFill>
              </a:rPr>
              <a:t>*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ko-KR" sz="900" dirty="0"/>
              <a:t>이메일</a:t>
            </a:r>
            <a:endParaRPr sz="900" dirty="0"/>
          </a:p>
        </p:txBody>
      </p:sp>
      <p:sp>
        <p:nvSpPr>
          <p:cNvPr id="106" name="Google Shape;106;p14"/>
          <p:cNvSpPr/>
          <p:nvPr/>
        </p:nvSpPr>
        <p:spPr>
          <a:xfrm>
            <a:off x="2819335" y="2910341"/>
            <a:ext cx="3501600" cy="32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rgbClr val="C00000"/>
                </a:solidFill>
              </a:rPr>
              <a:t>*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sz="900" dirty="0"/>
              <a:t>비밀 번호</a:t>
            </a:r>
            <a:endParaRPr sz="900" dirty="0"/>
          </a:p>
        </p:txBody>
      </p:sp>
      <p:sp>
        <p:nvSpPr>
          <p:cNvPr id="107" name="Google Shape;107;p14"/>
          <p:cNvSpPr/>
          <p:nvPr/>
        </p:nvSpPr>
        <p:spPr>
          <a:xfrm>
            <a:off x="2819335" y="3373436"/>
            <a:ext cx="3501600" cy="32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rgbClr val="C00000"/>
                </a:solidFill>
              </a:rPr>
              <a:t>*</a:t>
            </a:r>
            <a:r>
              <a:rPr lang="en-US" altLang="ko-KR" sz="800" dirty="0">
                <a:solidFill>
                  <a:srgbClr val="C00000"/>
                </a:solidFill>
              </a:rPr>
              <a:t> </a:t>
            </a:r>
            <a:r>
              <a:rPr lang="ko-KR" sz="900" dirty="0"/>
              <a:t>비밀 번호 확인</a:t>
            </a:r>
            <a:endParaRPr sz="900" dirty="0"/>
          </a:p>
        </p:txBody>
      </p:sp>
      <p:sp>
        <p:nvSpPr>
          <p:cNvPr id="113" name="Google Shape;113;p14"/>
          <p:cNvSpPr/>
          <p:nvPr/>
        </p:nvSpPr>
        <p:spPr>
          <a:xfrm>
            <a:off x="2809135" y="3838123"/>
            <a:ext cx="2517000" cy="3282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700" dirty="0">
                <a:solidFill>
                  <a:srgbClr val="C00000"/>
                </a:solidFill>
              </a:rPr>
              <a:t>* </a:t>
            </a:r>
            <a:r>
              <a:rPr lang="ko-KR" sz="900" dirty="0">
                <a:solidFill>
                  <a:srgbClr val="000000"/>
                </a:solidFill>
              </a:rPr>
              <a:t>닉네임</a:t>
            </a:r>
            <a:r>
              <a:rPr lang="ko-KR" sz="800" dirty="0">
                <a:solidFill>
                  <a:srgbClr val="000000"/>
                </a:solidFill>
              </a:rPr>
              <a:t>    </a:t>
            </a:r>
            <a:endParaRPr sz="800" dirty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FDA78-9946-35AC-EAFD-37CE1E023622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1BDD2-D4D1-6196-D927-B7BAFA88794F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57D85-52D5-7E8F-4E65-131712C535DF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8E41E-75A7-1022-BF13-448E78EB7564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784FE-5030-5A72-13D4-F3CAC939141F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7703E-49BB-6F0E-F77D-5989B6335A9B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194D5-5BD1-D420-06AE-F5A7A03FEA28}"/>
              </a:ext>
            </a:extLst>
          </p:cNvPr>
          <p:cNvSpPr txBox="1"/>
          <p:nvPr/>
        </p:nvSpPr>
        <p:spPr>
          <a:xfrm>
            <a:off x="3987742" y="1728566"/>
            <a:ext cx="106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99" name="Google Shape;99;p14"/>
          <p:cNvSpPr/>
          <p:nvPr/>
        </p:nvSpPr>
        <p:spPr>
          <a:xfrm>
            <a:off x="2550195" y="2121174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F1E69-9905-2201-6F03-75B56BBE8714}"/>
              </a:ext>
            </a:extLst>
          </p:cNvPr>
          <p:cNvSpPr txBox="1"/>
          <p:nvPr/>
        </p:nvSpPr>
        <p:spPr>
          <a:xfrm>
            <a:off x="5571778" y="389967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랜덤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5BD12-41DC-AE83-B8D9-B17C06DB8A1E}"/>
              </a:ext>
            </a:extLst>
          </p:cNvPr>
          <p:cNvSpPr txBox="1"/>
          <p:nvPr/>
        </p:nvSpPr>
        <p:spPr>
          <a:xfrm>
            <a:off x="3987742" y="497321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업로드 버튼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A258B0-9E4A-4D9E-D76F-4A22989594A1}"/>
              </a:ext>
            </a:extLst>
          </p:cNvPr>
          <p:cNvSpPr/>
          <p:nvPr/>
        </p:nvSpPr>
        <p:spPr>
          <a:xfrm>
            <a:off x="2929244" y="4724901"/>
            <a:ext cx="849086" cy="8490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5049CB-CFF3-2F90-5597-EFEEF98C4E5A}"/>
              </a:ext>
            </a:extLst>
          </p:cNvPr>
          <p:cNvSpPr txBox="1"/>
          <p:nvPr/>
        </p:nvSpPr>
        <p:spPr>
          <a:xfrm>
            <a:off x="2895633" y="440253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프로필 이미지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65EA-3951-3994-74A4-5ED8B1068D81}"/>
              </a:ext>
            </a:extLst>
          </p:cNvPr>
          <p:cNvSpPr txBox="1"/>
          <p:nvPr/>
        </p:nvSpPr>
        <p:spPr>
          <a:xfrm>
            <a:off x="424543" y="231713"/>
            <a:ext cx="89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B4543-C44E-E10D-C4A9-D0478F14C1C5}"/>
              </a:ext>
            </a:extLst>
          </p:cNvPr>
          <p:cNvSpPr txBox="1"/>
          <p:nvPr/>
        </p:nvSpPr>
        <p:spPr>
          <a:xfrm>
            <a:off x="1779815" y="2147207"/>
            <a:ext cx="1969770" cy="1891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Revision 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Menu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화면흐름도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부기 자기소개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UI </a:t>
            </a:r>
            <a:r>
              <a:rPr lang="ko-KR" altLang="en-US" sz="1600" dirty="0"/>
              <a:t>설계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5688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2;p14">
            <a:extLst>
              <a:ext uri="{FF2B5EF4-FFF2-40B4-BE49-F238E27FC236}">
                <a16:creationId xmlns:a16="http://schemas.microsoft.com/office/drawing/2014/main" id="{E1302F70-CD3C-BC08-7F5A-5AB8B7D51FEF}"/>
              </a:ext>
            </a:extLst>
          </p:cNvPr>
          <p:cNvSpPr/>
          <p:nvPr/>
        </p:nvSpPr>
        <p:spPr>
          <a:xfrm>
            <a:off x="1091745" y="942109"/>
            <a:ext cx="6527801" cy="2152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3521096420"/>
              </p:ext>
            </p:extLst>
          </p:nvPr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2팀</a:t>
                      </a:r>
                      <a:r>
                        <a:rPr lang="en-US" altLang="ko-KR" sz="1000" u="none" strike="noStrike" cap="none" dirty="0"/>
                        <a:t> </a:t>
                      </a:r>
                      <a:r>
                        <a:rPr lang="ko-KR" altLang="en-US" sz="1000" u="none" strike="noStrike" cap="none" dirty="0" err="1"/>
                        <a:t>배건욱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Web_join_02</a:t>
                      </a:r>
                      <a:endParaRPr lang="ko-KR" altLang="en-US" sz="10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Google Shape;96;p14"/>
          <p:cNvGraphicFramePr/>
          <p:nvPr>
            <p:extLst>
              <p:ext uri="{D42A27DB-BD31-4B8C-83A1-F6EECF244321}">
                <p14:modId xmlns:p14="http://schemas.microsoft.com/office/powerpoint/2010/main" val="55510776"/>
              </p:ext>
            </p:extLst>
          </p:nvPr>
        </p:nvGraphicFramePr>
        <p:xfrm>
          <a:off x="8360229" y="2311702"/>
          <a:ext cx="3477985" cy="12314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9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0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이용 약관 동의</a:t>
                      </a:r>
                      <a:endParaRPr sz="10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동의 체크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(체크 확인 기능 추가)</a:t>
                      </a:r>
                      <a:endParaRPr sz="10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/>
                        <a:t>등록 버튼 기능</a:t>
                      </a:r>
                      <a:endParaRPr sz="10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Google Shape;97;p14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4543" y="231713"/>
            <a:ext cx="18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</a:t>
            </a: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0647D5FB-B583-E4B8-B8CC-91A1C985A579}"/>
              </a:ext>
            </a:extLst>
          </p:cNvPr>
          <p:cNvSpPr/>
          <p:nvPr/>
        </p:nvSpPr>
        <p:spPr>
          <a:xfrm>
            <a:off x="2087343" y="1286149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17;p14">
            <a:extLst>
              <a:ext uri="{FF2B5EF4-FFF2-40B4-BE49-F238E27FC236}">
                <a16:creationId xmlns:a16="http://schemas.microsoft.com/office/drawing/2014/main" id="{927236EE-4669-88B7-74D7-1181C87F0161}"/>
              </a:ext>
            </a:extLst>
          </p:cNvPr>
          <p:cNvSpPr txBox="1"/>
          <p:nvPr/>
        </p:nvSpPr>
        <p:spPr>
          <a:xfrm>
            <a:off x="2275143" y="1242839"/>
            <a:ext cx="17958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C00000"/>
                </a:solidFill>
              </a:rPr>
              <a:t>*</a:t>
            </a:r>
            <a:r>
              <a:rPr lang="en-US" altLang="ko-KR" sz="700" dirty="0">
                <a:solidFill>
                  <a:srgbClr val="FF0000"/>
                </a:solidFill>
              </a:rPr>
              <a:t> </a:t>
            </a:r>
            <a:r>
              <a:rPr lang="ko-KR" sz="700" dirty="0"/>
              <a:t>이용 약관 동의</a:t>
            </a:r>
            <a:endParaRPr sz="700" dirty="0"/>
          </a:p>
        </p:txBody>
      </p:sp>
      <p:sp>
        <p:nvSpPr>
          <p:cNvPr id="13" name="Google Shape;118;p14">
            <a:extLst>
              <a:ext uri="{FF2B5EF4-FFF2-40B4-BE49-F238E27FC236}">
                <a16:creationId xmlns:a16="http://schemas.microsoft.com/office/drawing/2014/main" id="{D2A73A08-D364-4C65-57BA-0BCA4B4DA402}"/>
              </a:ext>
            </a:extLst>
          </p:cNvPr>
          <p:cNvSpPr/>
          <p:nvPr/>
        </p:nvSpPr>
        <p:spPr>
          <a:xfrm>
            <a:off x="3164879" y="1480865"/>
            <a:ext cx="154200" cy="168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</a:t>
            </a:r>
            <a:endParaRPr/>
          </a:p>
        </p:txBody>
      </p:sp>
      <p:sp>
        <p:nvSpPr>
          <p:cNvPr id="15" name="Google Shape;119;p14">
            <a:extLst>
              <a:ext uri="{FF2B5EF4-FFF2-40B4-BE49-F238E27FC236}">
                <a16:creationId xmlns:a16="http://schemas.microsoft.com/office/drawing/2014/main" id="{0F09C261-772C-0700-6BF5-B0FA7DCBD7D0}"/>
              </a:ext>
            </a:extLst>
          </p:cNvPr>
          <p:cNvSpPr txBox="1"/>
          <p:nvPr/>
        </p:nvSpPr>
        <p:spPr>
          <a:xfrm>
            <a:off x="2332294" y="1393420"/>
            <a:ext cx="27558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/>
              <a:t>전체 동의</a:t>
            </a:r>
            <a:endParaRPr sz="1200" dirty="0"/>
          </a:p>
        </p:txBody>
      </p:sp>
      <p:sp>
        <p:nvSpPr>
          <p:cNvPr id="16" name="Google Shape;120;p14">
            <a:extLst>
              <a:ext uri="{FF2B5EF4-FFF2-40B4-BE49-F238E27FC236}">
                <a16:creationId xmlns:a16="http://schemas.microsoft.com/office/drawing/2014/main" id="{EB18A7EF-5013-0B27-F995-55D57F398901}"/>
              </a:ext>
            </a:extLst>
          </p:cNvPr>
          <p:cNvSpPr/>
          <p:nvPr/>
        </p:nvSpPr>
        <p:spPr>
          <a:xfrm>
            <a:off x="2412994" y="1725319"/>
            <a:ext cx="4069449" cy="818894"/>
          </a:xfrm>
          <a:prstGeom prst="rect">
            <a:avLst/>
          </a:pr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/>
              <a:t>이용 약관 동의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/>
              <a:t>개인 정보 수집 및 이용 동의</a:t>
            </a:r>
            <a:endParaRPr lang="en-US" altLang="ko-KR"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마케팅 수신</a:t>
            </a:r>
            <a:r>
              <a:rPr lang="en-US" altLang="ko-KR" sz="1000" dirty="0"/>
              <a:t> (</a:t>
            </a:r>
            <a:r>
              <a:rPr lang="ko-KR" altLang="en-US" sz="1000" dirty="0"/>
              <a:t>선택</a:t>
            </a:r>
            <a:r>
              <a:rPr lang="en-US" altLang="ko-KR" sz="1000" dirty="0"/>
              <a:t>)</a:t>
            </a:r>
            <a:endParaRPr sz="1000" dirty="0"/>
          </a:p>
        </p:txBody>
      </p:sp>
      <p:sp>
        <p:nvSpPr>
          <p:cNvPr id="18" name="Google Shape;121;p14">
            <a:extLst>
              <a:ext uri="{FF2B5EF4-FFF2-40B4-BE49-F238E27FC236}">
                <a16:creationId xmlns:a16="http://schemas.microsoft.com/office/drawing/2014/main" id="{ABA17632-AD65-004F-0F48-238FD653A0D6}"/>
              </a:ext>
            </a:extLst>
          </p:cNvPr>
          <p:cNvSpPr/>
          <p:nvPr/>
        </p:nvSpPr>
        <p:spPr>
          <a:xfrm>
            <a:off x="6239394" y="1847617"/>
            <a:ext cx="114300" cy="104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</a:t>
            </a:r>
            <a:endParaRPr/>
          </a:p>
        </p:txBody>
      </p:sp>
      <p:sp>
        <p:nvSpPr>
          <p:cNvPr id="19" name="Google Shape;122;p14">
            <a:extLst>
              <a:ext uri="{FF2B5EF4-FFF2-40B4-BE49-F238E27FC236}">
                <a16:creationId xmlns:a16="http://schemas.microsoft.com/office/drawing/2014/main" id="{9AC3ADBF-B4BE-9D82-C037-6AA2AEA276A0}"/>
              </a:ext>
            </a:extLst>
          </p:cNvPr>
          <p:cNvSpPr/>
          <p:nvPr/>
        </p:nvSpPr>
        <p:spPr>
          <a:xfrm>
            <a:off x="6239394" y="2321919"/>
            <a:ext cx="114300" cy="104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</a:t>
            </a:r>
            <a:endParaRPr/>
          </a:p>
        </p:txBody>
      </p:sp>
      <p:sp>
        <p:nvSpPr>
          <p:cNvPr id="20" name="Google Shape;123;p14">
            <a:extLst>
              <a:ext uri="{FF2B5EF4-FFF2-40B4-BE49-F238E27FC236}">
                <a16:creationId xmlns:a16="http://schemas.microsoft.com/office/drawing/2014/main" id="{8F3E24C6-031C-71D6-3BF8-F76634F74B87}"/>
              </a:ext>
            </a:extLst>
          </p:cNvPr>
          <p:cNvSpPr/>
          <p:nvPr/>
        </p:nvSpPr>
        <p:spPr>
          <a:xfrm>
            <a:off x="6239394" y="2089029"/>
            <a:ext cx="114300" cy="104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</a:t>
            </a:r>
            <a:endParaRPr/>
          </a:p>
        </p:txBody>
      </p:sp>
      <p:sp>
        <p:nvSpPr>
          <p:cNvPr id="21" name="Google Shape;126;p14">
            <a:extLst>
              <a:ext uri="{FF2B5EF4-FFF2-40B4-BE49-F238E27FC236}">
                <a16:creationId xmlns:a16="http://schemas.microsoft.com/office/drawing/2014/main" id="{4A9A008F-6680-B092-E788-8A7B00277BC7}"/>
              </a:ext>
            </a:extLst>
          </p:cNvPr>
          <p:cNvSpPr/>
          <p:nvPr/>
        </p:nvSpPr>
        <p:spPr>
          <a:xfrm>
            <a:off x="3571586" y="3293836"/>
            <a:ext cx="1568100" cy="369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회원가입 완료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0;p14">
            <a:extLst>
              <a:ext uri="{FF2B5EF4-FFF2-40B4-BE49-F238E27FC236}">
                <a16:creationId xmlns:a16="http://schemas.microsoft.com/office/drawing/2014/main" id="{F0CD9666-528E-65B0-D10A-19D1B7C0772C}"/>
              </a:ext>
            </a:extLst>
          </p:cNvPr>
          <p:cNvSpPr/>
          <p:nvPr/>
        </p:nvSpPr>
        <p:spPr>
          <a:xfrm>
            <a:off x="3416443" y="3355330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8385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">
            <a:extLst>
              <a:ext uri="{FF2B5EF4-FFF2-40B4-BE49-F238E27FC236}">
                <a16:creationId xmlns:a16="http://schemas.microsoft.com/office/drawing/2014/main" id="{151AF563-E98F-237A-E192-F51B224C341C}"/>
              </a:ext>
            </a:extLst>
          </p:cNvPr>
          <p:cNvSpPr/>
          <p:nvPr/>
        </p:nvSpPr>
        <p:spPr>
          <a:xfrm>
            <a:off x="1091746" y="1496434"/>
            <a:ext cx="6527800" cy="46337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210" name="표 3"/>
          <p:cNvGraphicFramePr/>
          <p:nvPr>
            <p:extLst>
              <p:ext uri="{D42A27DB-BD31-4B8C-83A1-F6EECF244321}">
                <p14:modId xmlns:p14="http://schemas.microsoft.com/office/powerpoint/2010/main" val="2208752196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박성진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Web_</a:t>
                      </a:r>
                      <a:r>
                        <a:rPr lang="en-US" sz="1000" dirty="0"/>
                        <a:t>login</a:t>
                      </a:r>
                      <a:r>
                        <a:rPr sz="1000" dirty="0"/>
                        <a:t>_01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" name="표 6"/>
          <p:cNvGraphicFramePr/>
          <p:nvPr>
            <p:extLst>
              <p:ext uri="{D42A27DB-BD31-4B8C-83A1-F6EECF244321}">
                <p14:modId xmlns:p14="http://schemas.microsoft.com/office/powerpoint/2010/main" val="3053625183"/>
              </p:ext>
            </p:extLst>
          </p:nvPr>
        </p:nvGraphicFramePr>
        <p:xfrm>
          <a:off x="8360229" y="2311701"/>
          <a:ext cx="3477985" cy="1762278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99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 dirty="0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02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1.</a:t>
                      </a:r>
                      <a:r>
                        <a:rPr lang="ko-KR" altLang="en-US" sz="1000" dirty="0"/>
                        <a:t> 이메일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   최대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자 이내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2.</a:t>
                      </a:r>
                      <a:r>
                        <a:rPr lang="ko-KR" altLang="en-US" sz="1000" dirty="0"/>
                        <a:t> 비밀번호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   최소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 이상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최대 </a:t>
                      </a:r>
                      <a:r>
                        <a:rPr lang="en-US" altLang="ko-KR" sz="1000" dirty="0"/>
                        <a:t>20</a:t>
                      </a:r>
                      <a:r>
                        <a:rPr lang="ko-KR" altLang="en-US" sz="1000" dirty="0"/>
                        <a:t>자 이하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/>
                        <a:t> 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영문과 숫자 모두 포함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90406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2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lang="ko-KR" altLang="en-US" sz="1000" dirty="0"/>
                        <a:t>로그인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실패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시 </a:t>
                      </a:r>
                      <a:r>
                        <a:rPr sz="1000" dirty="0" err="1"/>
                        <a:t>에러메시지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표시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공간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2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TextBox 8"/>
          <p:cNvSpPr txBox="1"/>
          <p:nvPr/>
        </p:nvSpPr>
        <p:spPr>
          <a:xfrm>
            <a:off x="470262" y="231712"/>
            <a:ext cx="178080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login</a:t>
            </a:r>
            <a:r>
              <a:rPr dirty="0"/>
              <a:t> page</a:t>
            </a:r>
          </a:p>
        </p:txBody>
      </p:sp>
      <p:sp>
        <p:nvSpPr>
          <p:cNvPr id="225" name="회원 탈퇴"/>
          <p:cNvSpPr txBox="1"/>
          <p:nvPr/>
        </p:nvSpPr>
        <p:spPr>
          <a:xfrm>
            <a:off x="4716198" y="4335643"/>
            <a:ext cx="477052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235" name="잘못된 비밀번호 입력입니다"/>
          <p:cNvSpPr txBox="1"/>
          <p:nvPr/>
        </p:nvSpPr>
        <p:spPr>
          <a:xfrm>
            <a:off x="3594166" y="3874483"/>
            <a:ext cx="174983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DF0300"/>
                </a:solidFill>
              </a:defRPr>
            </a:lvl1pPr>
          </a:lstStyle>
          <a:p>
            <a:r>
              <a:rPr sz="1000" dirty="0" err="1">
                <a:solidFill>
                  <a:srgbClr val="C00000"/>
                </a:solidFill>
              </a:rPr>
              <a:t>잘못된</a:t>
            </a:r>
            <a:r>
              <a:rPr sz="1000" dirty="0">
                <a:solidFill>
                  <a:srgbClr val="C00000"/>
                </a:solidFill>
              </a:rPr>
              <a:t> </a:t>
            </a:r>
            <a:r>
              <a:rPr sz="1000" dirty="0" err="1">
                <a:solidFill>
                  <a:srgbClr val="C00000"/>
                </a:solidFill>
              </a:rPr>
              <a:t>비밀번호</a:t>
            </a:r>
            <a:r>
              <a:rPr sz="1000" dirty="0">
                <a:solidFill>
                  <a:srgbClr val="C00000"/>
                </a:solidFill>
              </a:rPr>
              <a:t> </a:t>
            </a:r>
            <a:r>
              <a:rPr sz="1000" dirty="0" err="1">
                <a:solidFill>
                  <a:srgbClr val="C00000"/>
                </a:solidFill>
              </a:rPr>
              <a:t>입력입니다</a:t>
            </a:r>
            <a:r>
              <a:rPr lang="en-US" sz="1000" dirty="0">
                <a:solidFill>
                  <a:srgbClr val="C00000"/>
                </a:solidFill>
              </a:rPr>
              <a:t>.</a:t>
            </a:r>
            <a:endParaRPr sz="1000" dirty="0">
              <a:solidFill>
                <a:srgbClr val="C00000"/>
              </a:solidFill>
            </a:endParaRPr>
          </a:p>
        </p:txBody>
      </p:sp>
      <p:sp>
        <p:nvSpPr>
          <p:cNvPr id="2" name="회원 탈퇴">
            <a:extLst>
              <a:ext uri="{FF2B5EF4-FFF2-40B4-BE49-F238E27FC236}">
                <a16:creationId xmlns:a16="http://schemas.microsoft.com/office/drawing/2014/main" id="{FED70A0B-7D89-3DDE-954D-BF52F96BD491}"/>
              </a:ext>
            </a:extLst>
          </p:cNvPr>
          <p:cNvSpPr txBox="1"/>
          <p:nvPr/>
        </p:nvSpPr>
        <p:spPr>
          <a:xfrm>
            <a:off x="3647984" y="4336630"/>
            <a:ext cx="90665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비밀번호 찾기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EEE885-0D25-7C14-CF4D-BF12FD69500A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636EE-C560-F891-0272-D043C66B64DE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F3AA-C8BE-0810-4C7A-5C46A1BE93CC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51E9C-EC48-39A4-7D23-8C36214B1B6D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6B9F4-31E4-C76D-0137-253AF3CD17B2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5D6F3-69CF-040E-BDD5-E7FFFEAE41C4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C54D786A-146B-2DE1-7880-3D0731A5EDCA}"/>
              </a:ext>
            </a:extLst>
          </p:cNvPr>
          <p:cNvSpPr/>
          <p:nvPr/>
        </p:nvSpPr>
        <p:spPr>
          <a:xfrm>
            <a:off x="3351296" y="2840833"/>
            <a:ext cx="2251904" cy="434341"/>
          </a:xfrm>
          <a:prstGeom prst="rect">
            <a:avLst/>
          </a:prstGeom>
          <a:solidFill>
            <a:schemeClr val="bg1"/>
          </a:solidFill>
          <a:ln w="12700">
            <a:noFill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" name="엄준식">
            <a:extLst>
              <a:ext uri="{FF2B5EF4-FFF2-40B4-BE49-F238E27FC236}">
                <a16:creationId xmlns:a16="http://schemas.microsoft.com/office/drawing/2014/main" id="{758E4C2B-01DD-69DB-A00C-1D93E2C67FFA}"/>
              </a:ext>
            </a:extLst>
          </p:cNvPr>
          <p:cNvSpPr txBox="1"/>
          <p:nvPr/>
        </p:nvSpPr>
        <p:spPr>
          <a:xfrm>
            <a:off x="3467850" y="2919503"/>
            <a:ext cx="1001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solidFill>
                  <a:schemeClr val="bg1">
                    <a:lumMod val="75000"/>
                  </a:schemeClr>
                </a:solidFill>
              </a:rPr>
              <a:t>가입한 이메일</a:t>
            </a:r>
            <a:endParaRPr sz="12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CCA8F87C-3426-2CD3-9A66-DCB19A420B6B}"/>
              </a:ext>
            </a:extLst>
          </p:cNvPr>
          <p:cNvSpPr/>
          <p:nvPr/>
        </p:nvSpPr>
        <p:spPr>
          <a:xfrm>
            <a:off x="3351296" y="3383095"/>
            <a:ext cx="2251904" cy="434341"/>
          </a:xfrm>
          <a:prstGeom prst="rect">
            <a:avLst/>
          </a:prstGeom>
          <a:solidFill>
            <a:schemeClr val="bg1"/>
          </a:solidFill>
          <a:ln w="12700">
            <a:noFill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엄준식">
            <a:extLst>
              <a:ext uri="{FF2B5EF4-FFF2-40B4-BE49-F238E27FC236}">
                <a16:creationId xmlns:a16="http://schemas.microsoft.com/office/drawing/2014/main" id="{B9840409-532A-14F3-BC78-468D2922A7BB}"/>
              </a:ext>
            </a:extLst>
          </p:cNvPr>
          <p:cNvSpPr txBox="1"/>
          <p:nvPr/>
        </p:nvSpPr>
        <p:spPr>
          <a:xfrm>
            <a:off x="3467850" y="3461765"/>
            <a:ext cx="66941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sz="12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Google Shape;100;p14">
            <a:extLst>
              <a:ext uri="{FF2B5EF4-FFF2-40B4-BE49-F238E27FC236}">
                <a16:creationId xmlns:a16="http://schemas.microsoft.com/office/drawing/2014/main" id="{8ECFFA9D-9E6A-EA29-7E5C-7707B430D060}"/>
              </a:ext>
            </a:extLst>
          </p:cNvPr>
          <p:cNvSpPr/>
          <p:nvPr/>
        </p:nvSpPr>
        <p:spPr>
          <a:xfrm>
            <a:off x="3008374" y="2825603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00;p14">
            <a:extLst>
              <a:ext uri="{FF2B5EF4-FFF2-40B4-BE49-F238E27FC236}">
                <a16:creationId xmlns:a16="http://schemas.microsoft.com/office/drawing/2014/main" id="{7DD8CF12-DD79-14C1-C2AF-A38AA929F4AB}"/>
              </a:ext>
            </a:extLst>
          </p:cNvPr>
          <p:cNvSpPr/>
          <p:nvPr/>
        </p:nvSpPr>
        <p:spPr>
          <a:xfrm>
            <a:off x="3351296" y="3902474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468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표 3"/>
          <p:cNvGraphicFramePr/>
          <p:nvPr>
            <p:extLst>
              <p:ext uri="{D42A27DB-BD31-4B8C-83A1-F6EECF244321}">
                <p14:modId xmlns:p14="http://schemas.microsoft.com/office/powerpoint/2010/main" val="2051020665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시스템명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박성진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Web_</a:t>
                      </a:r>
                      <a:r>
                        <a:rPr lang="en-US" sz="1000" dirty="0"/>
                        <a:t>findPassword</a:t>
                      </a:r>
                      <a:r>
                        <a:rPr sz="1000" dirty="0"/>
                        <a:t>_01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1" name="표 6"/>
          <p:cNvGraphicFramePr/>
          <p:nvPr>
            <p:extLst>
              <p:ext uri="{D42A27DB-BD31-4B8C-83A1-F6EECF244321}">
                <p14:modId xmlns:p14="http://schemas.microsoft.com/office/powerpoint/2010/main" val="3776720616"/>
              </p:ext>
            </p:extLst>
          </p:nvPr>
        </p:nvGraphicFramePr>
        <p:xfrm>
          <a:off x="8360229" y="2311701"/>
          <a:ext cx="3477985" cy="709085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99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1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가입한 이메일로 비밀번호 찾기 가능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2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TextBox 8"/>
          <p:cNvSpPr txBox="1"/>
          <p:nvPr/>
        </p:nvSpPr>
        <p:spPr>
          <a:xfrm>
            <a:off x="470262" y="231712"/>
            <a:ext cx="27840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</a:t>
            </a:r>
            <a:r>
              <a:rPr lang="en-US" dirty="0"/>
              <a:t>find password </a:t>
            </a:r>
            <a:r>
              <a:rPr dirty="0"/>
              <a:t>page</a:t>
            </a:r>
          </a:p>
        </p:txBody>
      </p:sp>
      <p:sp>
        <p:nvSpPr>
          <p:cNvPr id="216" name="직사각형"/>
          <p:cNvSpPr/>
          <p:nvPr/>
        </p:nvSpPr>
        <p:spPr>
          <a:xfrm>
            <a:off x="1091746" y="1496434"/>
            <a:ext cx="6527800" cy="46337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직사각형"/>
          <p:cNvSpPr/>
          <p:nvPr/>
        </p:nvSpPr>
        <p:spPr>
          <a:xfrm>
            <a:off x="3351296" y="3210705"/>
            <a:ext cx="2251904" cy="434341"/>
          </a:xfrm>
          <a:prstGeom prst="rect">
            <a:avLst/>
          </a:prstGeom>
          <a:solidFill>
            <a:schemeClr val="bg1"/>
          </a:solidFill>
          <a:ln w="12700">
            <a:noFill/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4" name="엄준식"/>
          <p:cNvSpPr txBox="1"/>
          <p:nvPr/>
        </p:nvSpPr>
        <p:spPr>
          <a:xfrm>
            <a:off x="3467850" y="3281211"/>
            <a:ext cx="100123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ko-KR" altLang="en-US" sz="1200" b="0" dirty="0">
                <a:solidFill>
                  <a:schemeClr val="bg1">
                    <a:lumMod val="75000"/>
                  </a:schemeClr>
                </a:solidFill>
              </a:rPr>
              <a:t>가입한 이메일</a:t>
            </a:r>
            <a:endParaRPr sz="12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회원 탈퇴">
            <a:extLst>
              <a:ext uri="{FF2B5EF4-FFF2-40B4-BE49-F238E27FC236}">
                <a16:creationId xmlns:a16="http://schemas.microsoft.com/office/drawing/2014/main" id="{FED70A0B-7D89-3DDE-954D-BF52F96BD491}"/>
              </a:ext>
            </a:extLst>
          </p:cNvPr>
          <p:cNvSpPr txBox="1"/>
          <p:nvPr/>
        </p:nvSpPr>
        <p:spPr>
          <a:xfrm>
            <a:off x="4015756" y="3813301"/>
            <a:ext cx="90665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비밀번호 찾기</a:t>
            </a:r>
            <a:endParaRPr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6CDDD8-9790-2D86-4D75-77A773BF251B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4AA79-1349-3FE0-83D0-FBC2A53B644F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474F-2D40-FD73-E16E-64276B723306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F053C-F14F-5120-D419-2AD020227736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76833-1593-B864-A552-8F1123F6E9DF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4D4E6-EFF7-E515-4A7E-B9D09C1F4FA4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grpSp>
        <p:nvGrpSpPr>
          <p:cNvPr id="9" name="타원 9">
            <a:extLst>
              <a:ext uri="{FF2B5EF4-FFF2-40B4-BE49-F238E27FC236}">
                <a16:creationId xmlns:a16="http://schemas.microsoft.com/office/drawing/2014/main" id="{D46426F5-C8F8-3E3C-BD71-7A31E9209B84}"/>
              </a:ext>
            </a:extLst>
          </p:cNvPr>
          <p:cNvGrpSpPr/>
          <p:nvPr/>
        </p:nvGrpSpPr>
        <p:grpSpPr>
          <a:xfrm>
            <a:off x="3254355" y="3281211"/>
            <a:ext cx="187782" cy="230830"/>
            <a:chOff x="0" y="-21525"/>
            <a:chExt cx="187780" cy="230828"/>
          </a:xfrm>
        </p:grpSpPr>
        <p:sp>
          <p:nvSpPr>
            <p:cNvPr id="10" name="원">
              <a:extLst>
                <a:ext uri="{FF2B5EF4-FFF2-40B4-BE49-F238E27FC236}">
                  <a16:creationId xmlns:a16="http://schemas.microsoft.com/office/drawing/2014/main" id="{C458FEA3-7D5C-9347-9583-FF1F6A857853}"/>
                </a:ext>
              </a:extLst>
            </p:cNvPr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1">
              <a:extLst>
                <a:ext uri="{FF2B5EF4-FFF2-40B4-BE49-F238E27FC236}">
                  <a16:creationId xmlns:a16="http://schemas.microsoft.com/office/drawing/2014/main" id="{631388EE-96E8-FB4E-8DA1-40AAD5AA2D14}"/>
                </a:ext>
              </a:extLst>
            </p:cNvPr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1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4613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6021F-AD49-ED92-F829-0295952CC313}"/>
              </a:ext>
            </a:extLst>
          </p:cNvPr>
          <p:cNvSpPr txBox="1"/>
          <p:nvPr/>
        </p:nvSpPr>
        <p:spPr>
          <a:xfrm>
            <a:off x="424543" y="2317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History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EBC8AA-FA84-B74A-AEDF-FB37B015D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4406"/>
              </p:ext>
            </p:extLst>
          </p:nvPr>
        </p:nvGraphicFramePr>
        <p:xfrm>
          <a:off x="527957" y="964596"/>
          <a:ext cx="11136086" cy="5362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9041060">
                  <a:extLst>
                    <a:ext uri="{9D8B030D-6E8A-4147-A177-3AD203B41FA5}">
                      <a16:colId xmlns:a16="http://schemas.microsoft.com/office/drawing/2014/main" val="3811711319"/>
                    </a:ext>
                  </a:extLst>
                </a:gridCol>
                <a:gridCol w="1147969">
                  <a:extLst>
                    <a:ext uri="{9D8B030D-6E8A-4147-A177-3AD203B41FA5}">
                      <a16:colId xmlns:a16="http://schemas.microsoft.com/office/drawing/2014/main" val="2445375004"/>
                    </a:ext>
                  </a:extLst>
                </a:gridCol>
              </a:tblGrid>
              <a:tr h="28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Version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Date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작성 제출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피드백용</a:t>
                      </a:r>
                      <a:r>
                        <a:rPr lang="en-US" altLang="ko-KR" sz="1000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작성 제출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피드백 반영 완료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2023-10-16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31225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1448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012626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302388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53499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97628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433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71740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276036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88335"/>
                  </a:ext>
                </a:extLst>
              </a:tr>
              <a:tr h="3623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42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65EA-3951-3994-74A4-5ED8B1068D81}"/>
              </a:ext>
            </a:extLst>
          </p:cNvPr>
          <p:cNvSpPr txBox="1"/>
          <p:nvPr/>
        </p:nvSpPr>
        <p:spPr>
          <a:xfrm>
            <a:off x="424543" y="231713"/>
            <a:ext cx="19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Menu Structure</a:t>
            </a:r>
            <a:endParaRPr lang="ko-KR" altLang="en-US" b="1" dirty="0"/>
          </a:p>
        </p:txBody>
      </p:sp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2413A9D2-9664-0A8D-6350-AEBA74D4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1585912"/>
            <a:ext cx="5762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65EA-3951-3994-74A4-5ED8B1068D81}"/>
              </a:ext>
            </a:extLst>
          </p:cNvPr>
          <p:cNvSpPr txBox="1"/>
          <p:nvPr/>
        </p:nvSpPr>
        <p:spPr>
          <a:xfrm>
            <a:off x="424543" y="23171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화면흐름도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pic>
        <p:nvPicPr>
          <p:cNvPr id="3" name="그림 2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C67D360D-39EE-7BC4-4292-F1694C0F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69" y="2154126"/>
            <a:ext cx="2523510" cy="2778347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그림 23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6AADE871-9007-9D0A-64ED-1FA200C20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760" y="729343"/>
            <a:ext cx="2178242" cy="104514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B33BE4-80E2-13FB-4F60-1EDF4A0F6AAB}"/>
              </a:ext>
            </a:extLst>
          </p:cNvPr>
          <p:cNvCxnSpPr>
            <a:cxnSpLocks/>
          </p:cNvCxnSpPr>
          <p:nvPr/>
        </p:nvCxnSpPr>
        <p:spPr>
          <a:xfrm flipV="1">
            <a:off x="4553445" y="1559379"/>
            <a:ext cx="647205" cy="5661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도표, 텍스트, 평면도, 라인이(가) 표시된 사진&#10;&#10;자동 생성된 설명">
            <a:extLst>
              <a:ext uri="{FF2B5EF4-FFF2-40B4-BE49-F238E27FC236}">
                <a16:creationId xmlns:a16="http://schemas.microsoft.com/office/drawing/2014/main" id="{90097FA6-01F2-64C9-F812-65D84CC92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81" y="4608450"/>
            <a:ext cx="3159029" cy="160002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EBE911-847A-7C25-EB99-46006F1B9858}"/>
              </a:ext>
            </a:extLst>
          </p:cNvPr>
          <p:cNvCxnSpPr>
            <a:cxnSpLocks/>
          </p:cNvCxnSpPr>
          <p:nvPr/>
        </p:nvCxnSpPr>
        <p:spPr>
          <a:xfrm>
            <a:off x="5826579" y="4608450"/>
            <a:ext cx="501599" cy="55488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123B5B64-A7F8-1387-254C-EA3392DC0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7" y="2516936"/>
            <a:ext cx="2021760" cy="1331870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338A44-3663-7444-0924-E5C883C8EB5C}"/>
              </a:ext>
            </a:extLst>
          </p:cNvPr>
          <p:cNvCxnSpPr>
            <a:cxnSpLocks/>
          </p:cNvCxnSpPr>
          <p:nvPr/>
        </p:nvCxnSpPr>
        <p:spPr>
          <a:xfrm flipH="1" flipV="1">
            <a:off x="2646767" y="3241221"/>
            <a:ext cx="656302" cy="29271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도표, 라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7FD15A4B-9D08-7350-92BD-B7A6E78E0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81" y="2154126"/>
            <a:ext cx="5174926" cy="2180601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D3F5A6-8712-5555-F76F-124E6B3CFEF9}"/>
              </a:ext>
            </a:extLst>
          </p:cNvPr>
          <p:cNvCxnSpPr>
            <a:cxnSpLocks/>
          </p:cNvCxnSpPr>
          <p:nvPr/>
        </p:nvCxnSpPr>
        <p:spPr>
          <a:xfrm>
            <a:off x="5831277" y="3412214"/>
            <a:ext cx="53414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30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65EA-3951-3994-74A4-5ED8B1068D81}"/>
              </a:ext>
            </a:extLst>
          </p:cNvPr>
          <p:cNvSpPr txBox="1"/>
          <p:nvPr/>
        </p:nvSpPr>
        <p:spPr>
          <a:xfrm>
            <a:off x="424543" y="23171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화면흐름도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pic>
        <p:nvPicPr>
          <p:cNvPr id="3" name="그림 2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C67D360D-39EE-7BC4-4292-F1694C0F6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12" y="1705091"/>
            <a:ext cx="2523510" cy="2778347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B33BE4-80E2-13FB-4F60-1EDF4A0F6AAB}"/>
              </a:ext>
            </a:extLst>
          </p:cNvPr>
          <p:cNvCxnSpPr>
            <a:cxnSpLocks/>
          </p:cNvCxnSpPr>
          <p:nvPr/>
        </p:nvCxnSpPr>
        <p:spPr>
          <a:xfrm flipH="1">
            <a:off x="2844085" y="2174613"/>
            <a:ext cx="421629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EBE911-847A-7C25-EB99-46006F1B9858}"/>
              </a:ext>
            </a:extLst>
          </p:cNvPr>
          <p:cNvCxnSpPr>
            <a:cxnSpLocks/>
          </p:cNvCxnSpPr>
          <p:nvPr/>
        </p:nvCxnSpPr>
        <p:spPr>
          <a:xfrm>
            <a:off x="5793922" y="4159415"/>
            <a:ext cx="501599" cy="55488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338A44-3663-7444-0924-E5C883C8EB5C}"/>
              </a:ext>
            </a:extLst>
          </p:cNvPr>
          <p:cNvCxnSpPr>
            <a:cxnSpLocks/>
          </p:cNvCxnSpPr>
          <p:nvPr/>
        </p:nvCxnSpPr>
        <p:spPr>
          <a:xfrm flipH="1">
            <a:off x="2150104" y="3322865"/>
            <a:ext cx="1120308" cy="126749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D3F5A6-8712-5555-F76F-124E6B3CFEF9}"/>
              </a:ext>
            </a:extLst>
          </p:cNvPr>
          <p:cNvCxnSpPr>
            <a:cxnSpLocks/>
          </p:cNvCxnSpPr>
          <p:nvPr/>
        </p:nvCxnSpPr>
        <p:spPr>
          <a:xfrm>
            <a:off x="5798620" y="2963179"/>
            <a:ext cx="53414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도표, 라인, 평면도이(가) 표시된 사진&#10;&#10;자동 생성된 설명">
            <a:extLst>
              <a:ext uri="{FF2B5EF4-FFF2-40B4-BE49-F238E27FC236}">
                <a16:creationId xmlns:a16="http://schemas.microsoft.com/office/drawing/2014/main" id="{31CFA267-6C32-9E38-0447-8E2EDBFF9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38" y="4590359"/>
            <a:ext cx="2750926" cy="1661344"/>
          </a:xfrm>
          <a:prstGeom prst="rect">
            <a:avLst/>
          </a:prstGeom>
        </p:spPr>
      </p:pic>
      <p:pic>
        <p:nvPicPr>
          <p:cNvPr id="7" name="그림 6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AE992ACF-5D69-921E-B868-09F88FADD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38" y="1167495"/>
            <a:ext cx="5595914" cy="3249384"/>
          </a:xfrm>
          <a:prstGeom prst="rect">
            <a:avLst/>
          </a:prstGeom>
        </p:spPr>
      </p:pic>
      <p:pic>
        <p:nvPicPr>
          <p:cNvPr id="8" name="그림 7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2F9CEB66-992F-6C6A-65E2-5BE982DA7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7" y="1449754"/>
            <a:ext cx="2192116" cy="1440404"/>
          </a:xfrm>
          <a:prstGeom prst="rect">
            <a:avLst/>
          </a:prstGeom>
        </p:spPr>
      </p:pic>
      <p:pic>
        <p:nvPicPr>
          <p:cNvPr id="10" name="그림 9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EF9D1E60-3D06-236C-2310-4AC23CC76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4714299"/>
            <a:ext cx="3614078" cy="15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65EA-3951-3994-74A4-5ED8B1068D81}"/>
              </a:ext>
            </a:extLst>
          </p:cNvPr>
          <p:cNvSpPr txBox="1"/>
          <p:nvPr/>
        </p:nvSpPr>
        <p:spPr>
          <a:xfrm>
            <a:off x="424543" y="2317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부기 자기소개</a:t>
            </a:r>
          </a:p>
        </p:txBody>
      </p:sp>
      <p:pic>
        <p:nvPicPr>
          <p:cNvPr id="2050" name="Picture 2" descr="THINK ENGLISH] '펭귄 아니고 갈매기입니다'… 21세 부산시 인턴 ...">
            <a:extLst>
              <a:ext uri="{FF2B5EF4-FFF2-40B4-BE49-F238E27FC236}">
                <a16:creationId xmlns:a16="http://schemas.microsoft.com/office/drawing/2014/main" id="{E5E1CA9F-F69A-EAA8-11F4-16ECC80A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681" y="1437079"/>
            <a:ext cx="7536637" cy="42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C5544F-A533-697B-CA3D-C22715F04688}"/>
              </a:ext>
            </a:extLst>
          </p:cNvPr>
          <p:cNvSpPr/>
          <p:nvPr/>
        </p:nvSpPr>
        <p:spPr>
          <a:xfrm>
            <a:off x="2515759" y="4901938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F7522F-F496-7CE8-F24E-7004FDED4FF5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4063C5-9C85-BAB7-9BB6-B994D480D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98558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35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시스템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부기몬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2023-10-11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송윤정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Web_main_01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04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39AB2D-A1B0-0C3A-87B5-509D97A1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34605"/>
              </p:ext>
            </p:extLst>
          </p:nvPr>
        </p:nvGraphicFramePr>
        <p:xfrm>
          <a:off x="8360229" y="2311702"/>
          <a:ext cx="3477985" cy="34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58">
                  <a:extLst>
                    <a:ext uri="{9D8B030D-6E8A-4147-A177-3AD203B41FA5}">
                      <a16:colId xmlns:a16="http://schemas.microsoft.com/office/drawing/2014/main" val="3065747047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4203210336"/>
                    </a:ext>
                  </a:extLst>
                </a:gridCol>
              </a:tblGrid>
              <a:tr h="291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DESCRIPTION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28539"/>
                  </a:ext>
                </a:extLst>
              </a:tr>
              <a:tr h="341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메인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12737"/>
                  </a:ext>
                </a:extLst>
              </a:tr>
              <a:tr h="34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로그인 페이지 이동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5654"/>
                  </a:ext>
                </a:extLst>
              </a:tr>
              <a:tr h="345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회원가입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8546"/>
                  </a:ext>
                </a:extLst>
              </a:tr>
              <a:tr h="345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로그인 시 메뉴 구성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31225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정렬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인기순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최신순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가나다순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1448"/>
                  </a:ext>
                </a:extLst>
              </a:tr>
              <a:tr h="35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상세보기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012626"/>
                  </a:ext>
                </a:extLst>
              </a:tr>
              <a:tr h="35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</a:t>
                      </a:r>
                      <a:r>
                        <a:rPr lang="ko-KR" altLang="en-US" sz="1000" dirty="0" err="1"/>
                        <a:t>스탬프북에</a:t>
                      </a:r>
                      <a:r>
                        <a:rPr lang="ko-KR" altLang="en-US" sz="1000" dirty="0"/>
                        <a:t> 담김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302388"/>
                  </a:ext>
                </a:extLst>
              </a:tr>
              <a:tr h="35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좋아요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953499"/>
                  </a:ext>
                </a:extLst>
              </a:tr>
              <a:tr h="351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삭제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2976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DE0E21-47CB-3266-8CD1-761E6E54E93D}"/>
              </a:ext>
            </a:extLst>
          </p:cNvPr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E934B-0265-6673-AD4B-74D871C809E9}"/>
              </a:ext>
            </a:extLst>
          </p:cNvPr>
          <p:cNvSpPr txBox="1"/>
          <p:nvPr/>
        </p:nvSpPr>
        <p:spPr>
          <a:xfrm>
            <a:off x="424543" y="231713"/>
            <a:ext cx="186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– main page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9F6E6D-9F14-CEB9-7371-357C17E6A263}"/>
              </a:ext>
            </a:extLst>
          </p:cNvPr>
          <p:cNvSpPr/>
          <p:nvPr/>
        </p:nvSpPr>
        <p:spPr>
          <a:xfrm>
            <a:off x="962814" y="9762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DF7B78-E943-4EC4-24C1-2F3CC06DD103}"/>
              </a:ext>
            </a:extLst>
          </p:cNvPr>
          <p:cNvSpPr/>
          <p:nvPr/>
        </p:nvSpPr>
        <p:spPr>
          <a:xfrm>
            <a:off x="1091746" y="1859342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BCE6CA-678E-994A-9014-9C4924737EF7}"/>
              </a:ext>
            </a:extLst>
          </p:cNvPr>
          <p:cNvSpPr/>
          <p:nvPr/>
        </p:nvSpPr>
        <p:spPr>
          <a:xfrm>
            <a:off x="5562146" y="1859342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9378ED-C900-39E5-EF70-A63414F02C83}"/>
              </a:ext>
            </a:extLst>
          </p:cNvPr>
          <p:cNvSpPr/>
          <p:nvPr/>
        </p:nvSpPr>
        <p:spPr>
          <a:xfrm>
            <a:off x="3326946" y="1859342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340EC-E628-40D5-7652-99B906ABA311}"/>
              </a:ext>
            </a:extLst>
          </p:cNvPr>
          <p:cNvSpPr/>
          <p:nvPr/>
        </p:nvSpPr>
        <p:spPr>
          <a:xfrm>
            <a:off x="1091746" y="5336723"/>
            <a:ext cx="2057400" cy="1001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12ADF-F9F5-C8A0-2CB4-DCFB4F7DD215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028312-E825-33B2-EE3A-2B031F6D52D5}"/>
              </a:ext>
            </a:extLst>
          </p:cNvPr>
          <p:cNvSpPr/>
          <p:nvPr/>
        </p:nvSpPr>
        <p:spPr>
          <a:xfrm>
            <a:off x="1091745" y="1483633"/>
            <a:ext cx="1774779" cy="23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EB296E-8CD1-24FC-A9A5-266BB595564A}"/>
              </a:ext>
            </a:extLst>
          </p:cNvPr>
          <p:cNvSpPr/>
          <p:nvPr/>
        </p:nvSpPr>
        <p:spPr>
          <a:xfrm>
            <a:off x="1091746" y="4548524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62195-8612-CD09-F345-8AFB26164C1D}"/>
              </a:ext>
            </a:extLst>
          </p:cNvPr>
          <p:cNvSpPr txBox="1"/>
          <p:nvPr/>
        </p:nvSpPr>
        <p:spPr>
          <a:xfrm>
            <a:off x="1222486" y="1474065"/>
            <a:ext cx="164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인기순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최신순</a:t>
            </a:r>
            <a:r>
              <a:rPr lang="en-US" altLang="ko-KR" sz="1000" dirty="0"/>
              <a:t>, </a:t>
            </a:r>
            <a:r>
              <a:rPr lang="ko-KR" altLang="en-US" sz="1000" dirty="0"/>
              <a:t>가나다순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4C2D0-91CD-31A8-8A0F-0E19AAF9A400}"/>
              </a:ext>
            </a:extLst>
          </p:cNvPr>
          <p:cNvSpPr txBox="1"/>
          <p:nvPr/>
        </p:nvSpPr>
        <p:spPr>
          <a:xfrm>
            <a:off x="6394236" y="1006539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687FA-48D8-801E-4144-E4FCCE31A57B}"/>
              </a:ext>
            </a:extLst>
          </p:cNvPr>
          <p:cNvSpPr txBox="1"/>
          <p:nvPr/>
        </p:nvSpPr>
        <p:spPr>
          <a:xfrm>
            <a:off x="7025770" y="100653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join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38845-AF88-04A9-FEEC-AB45F2A2A1C1}"/>
              </a:ext>
            </a:extLst>
          </p:cNvPr>
          <p:cNvSpPr txBox="1"/>
          <p:nvPr/>
        </p:nvSpPr>
        <p:spPr>
          <a:xfrm>
            <a:off x="1911094" y="457093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23B3CB-85CC-3E3C-CC80-3CA0530B4027}"/>
              </a:ext>
            </a:extLst>
          </p:cNvPr>
          <p:cNvSpPr/>
          <p:nvPr/>
        </p:nvSpPr>
        <p:spPr>
          <a:xfrm>
            <a:off x="1776169" y="4904269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F6182-7AB2-169E-0BBC-2848BAE70E3A}"/>
              </a:ext>
            </a:extLst>
          </p:cNvPr>
          <p:cNvSpPr txBox="1"/>
          <p:nvPr/>
        </p:nvSpPr>
        <p:spPr>
          <a:xfrm>
            <a:off x="1905484" y="49042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B474D7-4F83-2D3D-5F77-51C496E796D6}"/>
              </a:ext>
            </a:extLst>
          </p:cNvPr>
          <p:cNvSpPr/>
          <p:nvPr/>
        </p:nvSpPr>
        <p:spPr>
          <a:xfrm>
            <a:off x="3326946" y="4548524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2259C9-4734-E024-5A2D-ED048E14FA20}"/>
              </a:ext>
            </a:extLst>
          </p:cNvPr>
          <p:cNvSpPr txBox="1"/>
          <p:nvPr/>
        </p:nvSpPr>
        <p:spPr>
          <a:xfrm>
            <a:off x="4146294" y="457093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3A332F-7795-61EA-B210-5BBB3CF9E94E}"/>
              </a:ext>
            </a:extLst>
          </p:cNvPr>
          <p:cNvSpPr/>
          <p:nvPr/>
        </p:nvSpPr>
        <p:spPr>
          <a:xfrm>
            <a:off x="4011369" y="4904269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765AED-FD00-F2FE-63AD-B91E930F98AD}"/>
              </a:ext>
            </a:extLst>
          </p:cNvPr>
          <p:cNvSpPr txBox="1"/>
          <p:nvPr/>
        </p:nvSpPr>
        <p:spPr>
          <a:xfrm>
            <a:off x="4140684" y="49042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34CF4F-ACF7-0E91-6EB8-E602E7061CDB}"/>
              </a:ext>
            </a:extLst>
          </p:cNvPr>
          <p:cNvSpPr/>
          <p:nvPr/>
        </p:nvSpPr>
        <p:spPr>
          <a:xfrm>
            <a:off x="5562146" y="4548524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047624-83A5-8731-622B-3BC7F5794842}"/>
              </a:ext>
            </a:extLst>
          </p:cNvPr>
          <p:cNvSpPr txBox="1"/>
          <p:nvPr/>
        </p:nvSpPr>
        <p:spPr>
          <a:xfrm>
            <a:off x="6381494" y="457093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E9655B-D932-2DA0-289A-2BB60AF2AED4}"/>
              </a:ext>
            </a:extLst>
          </p:cNvPr>
          <p:cNvSpPr/>
          <p:nvPr/>
        </p:nvSpPr>
        <p:spPr>
          <a:xfrm>
            <a:off x="6246569" y="4904269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2BCC0-D9DB-F125-8BCF-B42E1840451C}"/>
              </a:ext>
            </a:extLst>
          </p:cNvPr>
          <p:cNvSpPr txBox="1"/>
          <p:nvPr/>
        </p:nvSpPr>
        <p:spPr>
          <a:xfrm>
            <a:off x="6375884" y="490426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담기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CC411C6-AF61-F9DD-A8FD-2BE487D9DD8C}"/>
              </a:ext>
            </a:extLst>
          </p:cNvPr>
          <p:cNvSpPr/>
          <p:nvPr/>
        </p:nvSpPr>
        <p:spPr>
          <a:xfrm>
            <a:off x="6253098" y="93704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7B6DA1-EB25-C961-22C4-8235BA6524ED}"/>
              </a:ext>
            </a:extLst>
          </p:cNvPr>
          <p:cNvSpPr/>
          <p:nvPr/>
        </p:nvSpPr>
        <p:spPr>
          <a:xfrm>
            <a:off x="6885838" y="94554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7F0784D-0F5A-C2A2-593F-2C1E521C894E}"/>
              </a:ext>
            </a:extLst>
          </p:cNvPr>
          <p:cNvSpPr/>
          <p:nvPr/>
        </p:nvSpPr>
        <p:spPr>
          <a:xfrm>
            <a:off x="957147" y="148958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2ABFA50-E473-0DBF-0C84-32D29CD7F7F7}"/>
              </a:ext>
            </a:extLst>
          </p:cNvPr>
          <p:cNvCxnSpPr>
            <a:cxnSpLocks/>
          </p:cNvCxnSpPr>
          <p:nvPr/>
        </p:nvCxnSpPr>
        <p:spPr>
          <a:xfrm>
            <a:off x="1091746" y="1885879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665D52-5353-8534-AB76-A5F61F4EE05E}"/>
              </a:ext>
            </a:extLst>
          </p:cNvPr>
          <p:cNvCxnSpPr>
            <a:cxnSpLocks/>
          </p:cNvCxnSpPr>
          <p:nvPr/>
        </p:nvCxnSpPr>
        <p:spPr>
          <a:xfrm flipH="1">
            <a:off x="1094273" y="1895885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940309-DB01-6D51-23E3-78DB7F131C5C}"/>
              </a:ext>
            </a:extLst>
          </p:cNvPr>
          <p:cNvCxnSpPr>
            <a:cxnSpLocks/>
          </p:cNvCxnSpPr>
          <p:nvPr/>
        </p:nvCxnSpPr>
        <p:spPr>
          <a:xfrm>
            <a:off x="3324419" y="1862098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400734F-DEF8-020E-6AB6-C81AA1897016}"/>
              </a:ext>
            </a:extLst>
          </p:cNvPr>
          <p:cNvCxnSpPr>
            <a:cxnSpLocks/>
          </p:cNvCxnSpPr>
          <p:nvPr/>
        </p:nvCxnSpPr>
        <p:spPr>
          <a:xfrm flipH="1">
            <a:off x="3326946" y="1872104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7BBEB77-A9D4-E07D-5A0D-4F2E1A44264D}"/>
              </a:ext>
            </a:extLst>
          </p:cNvPr>
          <p:cNvCxnSpPr>
            <a:cxnSpLocks/>
          </p:cNvCxnSpPr>
          <p:nvPr/>
        </p:nvCxnSpPr>
        <p:spPr>
          <a:xfrm>
            <a:off x="5557092" y="1860256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565CFDC-A1A7-D943-E2A4-FC15E71BAC37}"/>
              </a:ext>
            </a:extLst>
          </p:cNvPr>
          <p:cNvCxnSpPr>
            <a:cxnSpLocks/>
          </p:cNvCxnSpPr>
          <p:nvPr/>
        </p:nvCxnSpPr>
        <p:spPr>
          <a:xfrm flipH="1">
            <a:off x="5559619" y="1870262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2B92579-0AB1-4EBF-37A8-6CC335FADDB8}"/>
              </a:ext>
            </a:extLst>
          </p:cNvPr>
          <p:cNvCxnSpPr>
            <a:cxnSpLocks/>
          </p:cNvCxnSpPr>
          <p:nvPr/>
        </p:nvCxnSpPr>
        <p:spPr>
          <a:xfrm>
            <a:off x="1091746" y="5358406"/>
            <a:ext cx="813738" cy="9802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8D3DEB2-D6D3-8800-A926-DB04154AAC29}"/>
              </a:ext>
            </a:extLst>
          </p:cNvPr>
          <p:cNvCxnSpPr>
            <a:cxnSpLocks/>
          </p:cNvCxnSpPr>
          <p:nvPr/>
        </p:nvCxnSpPr>
        <p:spPr>
          <a:xfrm flipH="1">
            <a:off x="2284860" y="5336723"/>
            <a:ext cx="864286" cy="10236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5150204-2D3D-7E11-07F1-C3CB37B5A300}"/>
              </a:ext>
            </a:extLst>
          </p:cNvPr>
          <p:cNvSpPr/>
          <p:nvPr/>
        </p:nvSpPr>
        <p:spPr>
          <a:xfrm>
            <a:off x="1640144" y="491900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89D43C0-EBE2-4DB0-1C05-C01A18D19B07}"/>
              </a:ext>
            </a:extLst>
          </p:cNvPr>
          <p:cNvSpPr/>
          <p:nvPr/>
        </p:nvSpPr>
        <p:spPr>
          <a:xfrm>
            <a:off x="2476970" y="4559470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995E8FF-1694-92A9-AFDC-7F4EC5DD615A}"/>
              </a:ext>
            </a:extLst>
          </p:cNvPr>
          <p:cNvSpPr/>
          <p:nvPr/>
        </p:nvSpPr>
        <p:spPr>
          <a:xfrm>
            <a:off x="951453" y="454800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6B015FF-1CD4-55EA-6E8C-1BD95E1D6DFD}"/>
              </a:ext>
            </a:extLst>
          </p:cNvPr>
          <p:cNvSpPr/>
          <p:nvPr/>
        </p:nvSpPr>
        <p:spPr>
          <a:xfrm>
            <a:off x="4392386" y="1616849"/>
            <a:ext cx="3222106" cy="5630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073C2BD-255C-599D-AAA9-92713357D37B}"/>
              </a:ext>
            </a:extLst>
          </p:cNvPr>
          <p:cNvCxnSpPr>
            <a:cxnSpLocks/>
          </p:cNvCxnSpPr>
          <p:nvPr/>
        </p:nvCxnSpPr>
        <p:spPr>
          <a:xfrm flipH="1">
            <a:off x="6632442" y="1360715"/>
            <a:ext cx="156536" cy="282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6F7ADD-9111-3EE5-5F89-EE6131021C82}"/>
              </a:ext>
            </a:extLst>
          </p:cNvPr>
          <p:cNvSpPr/>
          <p:nvPr/>
        </p:nvSpPr>
        <p:spPr>
          <a:xfrm>
            <a:off x="6001305" y="905934"/>
            <a:ext cx="1613187" cy="4547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6C334D-10D5-CABC-B55A-9AC157A7E47E}"/>
              </a:ext>
            </a:extLst>
          </p:cNvPr>
          <p:cNvSpPr txBox="1"/>
          <p:nvPr/>
        </p:nvSpPr>
        <p:spPr>
          <a:xfrm>
            <a:off x="5527600" y="187007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D52C4E-6B20-DC66-4C5B-0D0D238ABD2D}"/>
              </a:ext>
            </a:extLst>
          </p:cNvPr>
          <p:cNvSpPr txBox="1"/>
          <p:nvPr/>
        </p:nvSpPr>
        <p:spPr>
          <a:xfrm>
            <a:off x="6360287" y="187026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DF946-D43B-8249-BBD8-F193F306C5FE}"/>
              </a:ext>
            </a:extLst>
          </p:cNvPr>
          <p:cNvSpPr txBox="1"/>
          <p:nvPr/>
        </p:nvSpPr>
        <p:spPr>
          <a:xfrm>
            <a:off x="6829024" y="16650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7EDD381-5940-11A6-A529-B1D4ED83AD33}"/>
              </a:ext>
            </a:extLst>
          </p:cNvPr>
          <p:cNvSpPr/>
          <p:nvPr/>
        </p:nvSpPr>
        <p:spPr>
          <a:xfrm>
            <a:off x="6479932" y="132080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EC9E3B4-BB6C-AF39-AEE5-DBFFA4A97D0F}"/>
              </a:ext>
            </a:extLst>
          </p:cNvPr>
          <p:cNvSpPr/>
          <p:nvPr/>
        </p:nvSpPr>
        <p:spPr>
          <a:xfrm>
            <a:off x="2476970" y="49170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5F4589-A9F2-6B38-CF4D-B199ED00C358}"/>
              </a:ext>
            </a:extLst>
          </p:cNvPr>
          <p:cNvSpPr txBox="1"/>
          <p:nvPr/>
        </p:nvSpPr>
        <p:spPr>
          <a:xfrm>
            <a:off x="2620582" y="49019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30B577D-3914-5489-E757-F23F520D7140}"/>
              </a:ext>
            </a:extLst>
          </p:cNvPr>
          <p:cNvSpPr/>
          <p:nvPr/>
        </p:nvSpPr>
        <p:spPr>
          <a:xfrm>
            <a:off x="4748082" y="4909322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CC2E0-F092-6033-A4FF-92807D55C338}"/>
              </a:ext>
            </a:extLst>
          </p:cNvPr>
          <p:cNvSpPr txBox="1"/>
          <p:nvPr/>
        </p:nvSpPr>
        <p:spPr>
          <a:xfrm>
            <a:off x="4852905" y="490932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2BAA9F-2B47-A1B0-E38B-27BE18002AF6}"/>
              </a:ext>
            </a:extLst>
          </p:cNvPr>
          <p:cNvSpPr/>
          <p:nvPr/>
        </p:nvSpPr>
        <p:spPr>
          <a:xfrm>
            <a:off x="6999906" y="4901938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1BCFE0-938E-9050-68AA-81EAB363D1C6}"/>
              </a:ext>
            </a:extLst>
          </p:cNvPr>
          <p:cNvSpPr txBox="1"/>
          <p:nvPr/>
        </p:nvSpPr>
        <p:spPr>
          <a:xfrm>
            <a:off x="7104729" y="49019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2" name="❤️ 20">
            <a:extLst>
              <a:ext uri="{FF2B5EF4-FFF2-40B4-BE49-F238E27FC236}">
                <a16:creationId xmlns:a16="http://schemas.microsoft.com/office/drawing/2014/main" id="{C4323CEB-E48C-1F69-587B-C17FAC6DFC82}"/>
              </a:ext>
            </a:extLst>
          </p:cNvPr>
          <p:cNvSpPr txBox="1"/>
          <p:nvPr/>
        </p:nvSpPr>
        <p:spPr>
          <a:xfrm>
            <a:off x="2683064" y="4565969"/>
            <a:ext cx="4457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3" name="❤️ 20">
            <a:extLst>
              <a:ext uri="{FF2B5EF4-FFF2-40B4-BE49-F238E27FC236}">
                <a16:creationId xmlns:a16="http://schemas.microsoft.com/office/drawing/2014/main" id="{3459B63B-8C82-881E-DE90-0C29E52CAACF}"/>
              </a:ext>
            </a:extLst>
          </p:cNvPr>
          <p:cNvSpPr txBox="1"/>
          <p:nvPr/>
        </p:nvSpPr>
        <p:spPr>
          <a:xfrm>
            <a:off x="7139942" y="4570853"/>
            <a:ext cx="4457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4" name="❤️ 20">
            <a:extLst>
              <a:ext uri="{FF2B5EF4-FFF2-40B4-BE49-F238E27FC236}">
                <a16:creationId xmlns:a16="http://schemas.microsoft.com/office/drawing/2014/main" id="{734F5428-7DF9-58C7-63B3-D7FA0944137B}"/>
              </a:ext>
            </a:extLst>
          </p:cNvPr>
          <p:cNvSpPr txBox="1"/>
          <p:nvPr/>
        </p:nvSpPr>
        <p:spPr>
          <a:xfrm>
            <a:off x="4880236" y="4565969"/>
            <a:ext cx="4457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4AE33-FCEF-C45C-16C5-97C6D81FE195}"/>
              </a:ext>
            </a:extLst>
          </p:cNvPr>
          <p:cNvSpPr txBox="1"/>
          <p:nvPr/>
        </p:nvSpPr>
        <p:spPr>
          <a:xfrm>
            <a:off x="4559368" y="1870078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95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>
            <p:extLst>
              <p:ext uri="{D42A27DB-BD31-4B8C-83A1-F6EECF244321}">
                <p14:modId xmlns:p14="http://schemas.microsoft.com/office/powerpoint/2010/main" val="4265572579"/>
              </p:ext>
            </p:extLst>
          </p:nvPr>
        </p:nvGraphicFramePr>
        <p:xfrm>
          <a:off x="8360229" y="727831"/>
          <a:ext cx="3477985" cy="1452035"/>
        </p:xfrm>
        <a:graphic>
          <a:graphicData uri="http://schemas.openxmlformats.org/drawingml/2006/table">
            <a:tbl>
              <a:tblPr/>
              <a:tblGrid>
                <a:gridCol w="80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시스템 정보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dirty="0" err="1"/>
                        <a:t>시스템명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부기몬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작성일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2023-10-11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작성자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2팀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박성진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화면 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/>
                        <a:t>Web_my_01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표 6"/>
          <p:cNvGraphicFramePr/>
          <p:nvPr>
            <p:extLst>
              <p:ext uri="{D42A27DB-BD31-4B8C-83A1-F6EECF244321}">
                <p14:modId xmlns:p14="http://schemas.microsoft.com/office/powerpoint/2010/main" val="3044819562"/>
              </p:ext>
            </p:extLst>
          </p:nvPr>
        </p:nvGraphicFramePr>
        <p:xfrm>
          <a:off x="8360229" y="2311701"/>
          <a:ext cx="3477985" cy="3195010"/>
        </p:xfrm>
        <a:graphic>
          <a:graphicData uri="http://schemas.openxmlformats.org/drawingml/2006/table">
            <a:tbl>
              <a:tblPr/>
              <a:tblGrid>
                <a:gridCol w="37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5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 b="1"/>
                        <a:t>DESCRIPTION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로그인한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회원정보</a:t>
                      </a: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표시</a:t>
                      </a:r>
                      <a:endParaRPr lang="en-US" sz="1000" dirty="0"/>
                    </a:p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프로필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사진</a:t>
                      </a:r>
                      <a:r>
                        <a:rPr sz="1000" dirty="0"/>
                        <a:t>, </a:t>
                      </a:r>
                      <a:r>
                        <a:rPr sz="1000" dirty="0" err="1"/>
                        <a:t>닉네임</a:t>
                      </a:r>
                      <a:r>
                        <a:rPr sz="1000" dirty="0"/>
                        <a:t>, </a:t>
                      </a:r>
                      <a:r>
                        <a:rPr lang="ko-KR" altLang="en-US" sz="1000" dirty="0"/>
                        <a:t>랭</a:t>
                      </a:r>
                      <a:r>
                        <a:rPr sz="1000" dirty="0"/>
                        <a:t>킹(</a:t>
                      </a:r>
                      <a:r>
                        <a:rPr lang="ko-KR" altLang="en-US" sz="1000" dirty="0"/>
                        <a:t>사용자 전체 랭킹</a:t>
                      </a:r>
                      <a:r>
                        <a:rPr sz="1000" dirty="0"/>
                        <a:t>),</a:t>
                      </a:r>
                      <a:endParaRPr lang="en-US" sz="1000" dirty="0"/>
                    </a:p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lang="ko-KR" altLang="en-US" sz="1000" dirty="0"/>
                        <a:t>레벨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경험치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다음 레벨까지 남은 경험치</a:t>
                      </a:r>
                      <a:r>
                        <a:rPr lang="en-US" altLang="ko-KR" sz="1000" dirty="0"/>
                        <a:t>),</a:t>
                      </a:r>
                    </a:p>
                    <a:p>
                      <a:pPr algn="l">
                        <a:defRPr sz="1800"/>
                      </a:pPr>
                      <a:r>
                        <a:rPr lang="en-US" altLang="ko-KR" sz="1000" dirty="0"/>
                        <a:t> </a:t>
                      </a:r>
                      <a:r>
                        <a:rPr sz="1000" dirty="0"/>
                        <a:t>찍</a:t>
                      </a:r>
                      <a:r>
                        <a:rPr lang="ko-KR" altLang="en-US" sz="1000" dirty="0"/>
                        <a:t>은 </a:t>
                      </a:r>
                      <a:r>
                        <a:rPr sz="1000" dirty="0" err="1"/>
                        <a:t>스탬프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갯수</a:t>
                      </a:r>
                      <a:r>
                        <a:rPr sz="1000" dirty="0"/>
                        <a:t>(</a:t>
                      </a:r>
                      <a:r>
                        <a:rPr sz="1000" dirty="0" err="1"/>
                        <a:t>도장</a:t>
                      </a:r>
                      <a:r>
                        <a:rPr sz="1000" dirty="0"/>
                        <a:t>),</a:t>
                      </a:r>
                      <a:r>
                        <a:rPr sz="1000" dirty="0" err="1"/>
                        <a:t>좋아요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받은</a:t>
                      </a:r>
                      <a:r>
                        <a:rPr sz="1000" dirty="0"/>
                        <a:t> 수(♥)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내가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작성한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스탬프북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표시</a:t>
                      </a:r>
                      <a:r>
                        <a:rPr lang="en-US" sz="1000" dirty="0"/>
                        <a:t> (</a:t>
                      </a:r>
                      <a:r>
                        <a:rPr lang="ko-KR" altLang="en-US" sz="1000" dirty="0"/>
                        <a:t>한 줄에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개씩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7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3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인증서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발급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기능</a:t>
                      </a:r>
                      <a:endParaRPr lang="en-US" sz="1000" dirty="0"/>
                    </a:p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해당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스탬프북을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완성한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경우에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한해서</a:t>
                      </a:r>
                      <a:r>
                        <a:rPr sz="1000" dirty="0"/>
                        <a:t> </a:t>
                      </a:r>
                      <a:r>
                        <a:rPr lang="ko-KR" altLang="en-US" sz="1000" dirty="0"/>
                        <a:t>활성화</a:t>
                      </a:r>
                      <a:endParaRPr lang="en-US" altLang="ko-KR" sz="1000" dirty="0"/>
                    </a:p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클릭</a:t>
                      </a:r>
                      <a:r>
                        <a:rPr lang="en-US" sz="1000" dirty="0"/>
                        <a:t> </a:t>
                      </a:r>
                      <a:r>
                        <a:rPr sz="1000" dirty="0"/>
                        <a:t>시 </a:t>
                      </a:r>
                      <a:r>
                        <a:rPr sz="1000" dirty="0" err="1"/>
                        <a:t>팝업창으로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인증서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발급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4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회원정보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수정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페이지로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이동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590236"/>
                  </a:ext>
                </a:extLst>
              </a:tr>
              <a:tr h="3389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5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스탬프북</a:t>
                      </a:r>
                      <a:r>
                        <a:rPr lang="ko-KR" altLang="en-US" sz="1000" dirty="0"/>
                        <a:t> 삭제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95295"/>
                  </a:ext>
                </a:extLst>
              </a:tr>
              <a:tr h="3389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000" dirty="0"/>
                        <a:t>6</a:t>
                      </a:r>
                      <a:endParaRPr sz="1000" dirty="0"/>
                    </a:p>
                  </a:txBody>
                  <a:tcPr marL="45720" marR="45720" anchor="ctr" horzOverflow="overflow">
                    <a:lnL w="12700">
                      <a:solidFill>
                        <a:srgbClr val="BFBFBF"/>
                      </a:solidFill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000" dirty="0"/>
                        <a:t> </a:t>
                      </a:r>
                      <a:r>
                        <a:rPr sz="1000" dirty="0" err="1"/>
                        <a:t>스탬프북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만들기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페이지</a:t>
                      </a:r>
                      <a:r>
                        <a:rPr sz="1000" dirty="0"/>
                        <a:t> </a:t>
                      </a:r>
                      <a:r>
                        <a:rPr sz="1000" dirty="0" err="1"/>
                        <a:t>링크</a:t>
                      </a:r>
                      <a:endParaRPr sz="10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933457"/>
                  </a:ext>
                </a:extLst>
              </a:tr>
            </a:tbl>
          </a:graphicData>
        </a:graphic>
      </p:graphicFrame>
      <p:sp>
        <p:nvSpPr>
          <p:cNvPr id="96" name="직사각형 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8"/>
          <p:cNvSpPr txBox="1"/>
          <p:nvPr/>
        </p:nvSpPr>
        <p:spPr>
          <a:xfrm>
            <a:off x="470262" y="231712"/>
            <a:ext cx="15638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dirty="0"/>
              <a:t>웹 – m</a:t>
            </a:r>
            <a:r>
              <a:rPr lang="en-US" dirty="0"/>
              <a:t>y</a:t>
            </a:r>
            <a:r>
              <a:rPr dirty="0"/>
              <a:t> page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1418-34AE-67E7-1B70-E89F64FF355E}"/>
              </a:ext>
            </a:extLst>
          </p:cNvPr>
          <p:cNvGrpSpPr/>
          <p:nvPr/>
        </p:nvGrpSpPr>
        <p:grpSpPr>
          <a:xfrm>
            <a:off x="1091746" y="1487157"/>
            <a:ext cx="6527800" cy="918511"/>
            <a:chOff x="742043" y="2913844"/>
            <a:chExt cx="7161894" cy="1007733"/>
          </a:xfrm>
        </p:grpSpPr>
        <p:sp>
          <p:nvSpPr>
            <p:cNvPr id="100" name="직사각형"/>
            <p:cNvSpPr/>
            <p:nvPr/>
          </p:nvSpPr>
          <p:spPr>
            <a:xfrm>
              <a:off x="742043" y="2913844"/>
              <a:ext cx="7161894" cy="10077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/>
            </a:ln>
          </p:spPr>
          <p:txBody>
            <a:bodyPr lIns="45719" rIns="45719" anchor="ctr"/>
            <a:lstStyle/>
            <a:p>
              <a:endParaRPr dirty="0"/>
            </a:p>
          </p:txBody>
        </p:sp>
        <p:sp>
          <p:nvSpPr>
            <p:cNvPr id="101" name="원"/>
            <p:cNvSpPr/>
            <p:nvPr/>
          </p:nvSpPr>
          <p:spPr>
            <a:xfrm>
              <a:off x="1040905" y="3044782"/>
              <a:ext cx="736263" cy="73626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2700">
              <a:noFill/>
              <a:miter/>
            </a:ln>
          </p:spPr>
          <p:txBody>
            <a:bodyPr lIns="45719" rIns="45719" anchor="ctr"/>
            <a:lstStyle/>
            <a:p>
              <a:endParaRPr dirty="0"/>
            </a:p>
          </p:txBody>
        </p:sp>
        <p:sp>
          <p:nvSpPr>
            <p:cNvPr id="102" name="엄준식"/>
            <p:cNvSpPr txBox="1"/>
            <p:nvPr/>
          </p:nvSpPr>
          <p:spPr>
            <a:xfrm>
              <a:off x="2006477" y="3067562"/>
              <a:ext cx="776646" cy="371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>
                  <a:latin typeface="배달의민족 한나는 열한살 OTF"/>
                  <a:ea typeface="배달의민족 한나는 열한살 OTF"/>
                  <a:cs typeface="배달의민족 한나는 열한살 OTF"/>
                  <a:sym typeface="배달의민족 한나는 열한살 OTF"/>
                </a:defRPr>
              </a:lvl1pPr>
            </a:lstStyle>
            <a:p>
              <a:pPr algn="ctr"/>
              <a:r>
                <a:rPr sz="1600" dirty="0" err="1">
                  <a:latin typeface="+mn-lt"/>
                </a:rPr>
                <a:t>엄준식</a:t>
              </a:r>
              <a:endParaRPr sz="1600" dirty="0">
                <a:latin typeface="+mn-lt"/>
              </a:endParaRPr>
            </a:p>
          </p:txBody>
        </p:sp>
        <p:sp>
          <p:nvSpPr>
            <p:cNvPr id="103" name="회원정보 수정"/>
            <p:cNvSpPr txBox="1"/>
            <p:nvPr/>
          </p:nvSpPr>
          <p:spPr>
            <a:xfrm>
              <a:off x="1911025" y="3485370"/>
              <a:ext cx="1059022" cy="270138"/>
            </a:xfrm>
            <a:prstGeom prst="rect">
              <a:avLst/>
            </a:prstGeom>
            <a:gradFill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/>
            </a:gradFill>
            <a:ln w="6350">
              <a:solidFill>
                <a:schemeClr val="accent5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dirty="0" err="1"/>
                <a:t>회원정보</a:t>
              </a:r>
              <a:r>
                <a:rPr dirty="0"/>
                <a:t> </a:t>
              </a:r>
              <a:r>
                <a:rPr dirty="0" err="1"/>
                <a:t>수정</a:t>
              </a:r>
              <a:endParaRPr dirty="0"/>
            </a:p>
          </p:txBody>
        </p:sp>
        <p:sp>
          <p:nvSpPr>
            <p:cNvPr id="104" name="💮137"/>
            <p:cNvSpPr txBox="1"/>
            <p:nvPr/>
          </p:nvSpPr>
          <p:spPr>
            <a:xfrm>
              <a:off x="3250862" y="3578249"/>
              <a:ext cx="486459" cy="2532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💮137</a:t>
              </a:r>
            </a:p>
          </p:txBody>
        </p:sp>
        <p:sp>
          <p:nvSpPr>
            <p:cNvPr id="105" name="Lv. 17"/>
            <p:cNvSpPr txBox="1"/>
            <p:nvPr/>
          </p:nvSpPr>
          <p:spPr>
            <a:xfrm>
              <a:off x="6890408" y="3085536"/>
              <a:ext cx="695745" cy="3714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/>
              </a:lvl1pPr>
            </a:lstStyle>
            <a:p>
              <a:r>
                <a:rPr sz="1600" dirty="0"/>
                <a:t>Lv. 17</a:t>
              </a:r>
            </a:p>
          </p:txBody>
        </p:sp>
        <p:sp>
          <p:nvSpPr>
            <p:cNvPr id="106" name="모서리가 둥근 직사각형"/>
            <p:cNvSpPr/>
            <p:nvPr/>
          </p:nvSpPr>
          <p:spPr>
            <a:xfrm>
              <a:off x="3270502" y="3482602"/>
              <a:ext cx="4295642" cy="7785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7" name="모서리가 둥근 직사각형"/>
            <p:cNvSpPr/>
            <p:nvPr/>
          </p:nvSpPr>
          <p:spPr>
            <a:xfrm>
              <a:off x="3270502" y="3476366"/>
              <a:ext cx="2913713" cy="750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hueOff val="198858"/>
                    <a:satOff val="-2084"/>
                    <a:lumOff val="20614"/>
                  </a:schemeClr>
                </a:gs>
                <a:gs pos="50000">
                  <a:srgbClr val="A1C1E5"/>
                </a:gs>
                <a:gs pos="100000">
                  <a:schemeClr val="accent5">
                    <a:hueOff val="173799"/>
                    <a:satOff val="1446"/>
                    <a:lumOff val="13545"/>
                  </a:schemeClr>
                </a:gs>
              </a:gsLst>
              <a:lin ang="5400000"/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8" name="exp. 2342"/>
            <p:cNvSpPr txBox="1"/>
            <p:nvPr/>
          </p:nvSpPr>
          <p:spPr>
            <a:xfrm>
              <a:off x="6890408" y="3578840"/>
              <a:ext cx="716850" cy="2701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dirty="0"/>
                <a:t>exp. 2342</a:t>
              </a:r>
            </a:p>
          </p:txBody>
        </p:sp>
        <p:sp>
          <p:nvSpPr>
            <p:cNvPr id="109" name="❤️723"/>
            <p:cNvSpPr txBox="1"/>
            <p:nvPr/>
          </p:nvSpPr>
          <p:spPr>
            <a:xfrm>
              <a:off x="3740714" y="3578249"/>
              <a:ext cx="530426" cy="2532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 ❤️723</a:t>
              </a:r>
            </a:p>
          </p:txBody>
        </p:sp>
        <p:sp>
          <p:nvSpPr>
            <p:cNvPr id="129" name="🏅7th"/>
            <p:cNvSpPr txBox="1"/>
            <p:nvPr/>
          </p:nvSpPr>
          <p:spPr>
            <a:xfrm>
              <a:off x="3177383" y="3039872"/>
              <a:ext cx="822373" cy="4052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dirty="0"/>
                <a:t>🏅7th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596A0A-D9D3-9E51-21A6-38F7E68837EE}"/>
              </a:ext>
            </a:extLst>
          </p:cNvPr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7769-B5B4-93A5-40B0-7B3FC5EFA2C0}"/>
              </a:ext>
            </a:extLst>
          </p:cNvPr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logo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02E7F-857D-6DF1-DCC5-0D5089A50885}"/>
              </a:ext>
            </a:extLst>
          </p:cNvPr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 </a:t>
            </a:r>
            <a:r>
              <a:rPr lang="ko-KR" altLang="en-US" sz="1000" dirty="0" err="1"/>
              <a:t>스탬프북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8B8B12-AD31-C146-6984-D22E49523494}"/>
              </a:ext>
            </a:extLst>
          </p:cNvPr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스탬프북</a:t>
            </a:r>
            <a:r>
              <a:rPr lang="ko-KR" altLang="en-US" sz="1000" dirty="0"/>
              <a:t> 만들기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3792-6677-9043-2E34-72748C97E668}"/>
              </a:ext>
            </a:extLst>
          </p:cNvPr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로그아웃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A358AF-40CE-6755-A682-B92F29A8A26A}"/>
              </a:ext>
            </a:extLst>
          </p:cNvPr>
          <p:cNvSpPr/>
          <p:nvPr/>
        </p:nvSpPr>
        <p:spPr>
          <a:xfrm>
            <a:off x="1011094" y="1557922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C67B1-878F-484B-CF5A-72EACB59FF65}"/>
              </a:ext>
            </a:extLst>
          </p:cNvPr>
          <p:cNvSpPr/>
          <p:nvPr/>
        </p:nvSpPr>
        <p:spPr>
          <a:xfrm>
            <a:off x="2507066" y="5943060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01F827-8A60-C25C-84C5-37608DCF5ED8}"/>
              </a:ext>
            </a:extLst>
          </p:cNvPr>
          <p:cNvSpPr/>
          <p:nvPr/>
        </p:nvSpPr>
        <p:spPr>
          <a:xfrm>
            <a:off x="1083053" y="2900464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0402EE-F88B-B229-B56C-F78079CF5B4D}"/>
              </a:ext>
            </a:extLst>
          </p:cNvPr>
          <p:cNvSpPr/>
          <p:nvPr/>
        </p:nvSpPr>
        <p:spPr>
          <a:xfrm>
            <a:off x="3318253" y="2900464"/>
            <a:ext cx="2057400" cy="2611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83C89E-3568-039D-9DC4-6DC2C86967A6}"/>
              </a:ext>
            </a:extLst>
          </p:cNvPr>
          <p:cNvSpPr/>
          <p:nvPr/>
        </p:nvSpPr>
        <p:spPr>
          <a:xfrm>
            <a:off x="1083053" y="5589646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51D0F-6BD0-36E6-4775-B03A2C44F07A}"/>
              </a:ext>
            </a:extLst>
          </p:cNvPr>
          <p:cNvSpPr txBox="1"/>
          <p:nvPr/>
        </p:nvSpPr>
        <p:spPr>
          <a:xfrm>
            <a:off x="1902401" y="561205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503E3B-3045-53AD-2410-A701C17C2E27}"/>
              </a:ext>
            </a:extLst>
          </p:cNvPr>
          <p:cNvSpPr/>
          <p:nvPr/>
        </p:nvSpPr>
        <p:spPr>
          <a:xfrm>
            <a:off x="1767476" y="5945391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C5ED2-3D5F-3A42-0DAA-A364408B74B5}"/>
              </a:ext>
            </a:extLst>
          </p:cNvPr>
          <p:cNvSpPr/>
          <p:nvPr/>
        </p:nvSpPr>
        <p:spPr>
          <a:xfrm>
            <a:off x="3318253" y="5589646"/>
            <a:ext cx="2057400" cy="291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81071-DE40-ABA1-99FB-05E657C9198E}"/>
              </a:ext>
            </a:extLst>
          </p:cNvPr>
          <p:cNvSpPr txBox="1"/>
          <p:nvPr/>
        </p:nvSpPr>
        <p:spPr>
          <a:xfrm>
            <a:off x="4137601" y="5612056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E2547A-3906-F658-1D1B-644AE2661C84}"/>
              </a:ext>
            </a:extLst>
          </p:cNvPr>
          <p:cNvSpPr/>
          <p:nvPr/>
        </p:nvSpPr>
        <p:spPr>
          <a:xfrm>
            <a:off x="4002676" y="5945391"/>
            <a:ext cx="677334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588053-B7D7-20A3-F18D-13386DDC4946}"/>
              </a:ext>
            </a:extLst>
          </p:cNvPr>
          <p:cNvCxnSpPr>
            <a:cxnSpLocks/>
          </p:cNvCxnSpPr>
          <p:nvPr/>
        </p:nvCxnSpPr>
        <p:spPr>
          <a:xfrm>
            <a:off x="1083053" y="2927001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867B8F-0F6D-45B0-FEB0-92B1DE5EB519}"/>
              </a:ext>
            </a:extLst>
          </p:cNvPr>
          <p:cNvCxnSpPr>
            <a:cxnSpLocks/>
          </p:cNvCxnSpPr>
          <p:nvPr/>
        </p:nvCxnSpPr>
        <p:spPr>
          <a:xfrm flipH="1">
            <a:off x="1085580" y="2937007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16B69E9-1461-734A-80C4-EE511367FDC7}"/>
              </a:ext>
            </a:extLst>
          </p:cNvPr>
          <p:cNvCxnSpPr>
            <a:cxnSpLocks/>
          </p:cNvCxnSpPr>
          <p:nvPr/>
        </p:nvCxnSpPr>
        <p:spPr>
          <a:xfrm>
            <a:off x="3315726" y="2903220"/>
            <a:ext cx="2057400" cy="25863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1DBECE-BFCA-7AFF-66FA-D121F38DA72E}"/>
              </a:ext>
            </a:extLst>
          </p:cNvPr>
          <p:cNvCxnSpPr>
            <a:cxnSpLocks/>
          </p:cNvCxnSpPr>
          <p:nvPr/>
        </p:nvCxnSpPr>
        <p:spPr>
          <a:xfrm flipH="1">
            <a:off x="3318253" y="2913226"/>
            <a:ext cx="2068620" cy="257819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0FD767-A149-E76D-5CF0-710E67FEC0D1}"/>
              </a:ext>
            </a:extLst>
          </p:cNvPr>
          <p:cNvSpPr txBox="1"/>
          <p:nvPr/>
        </p:nvSpPr>
        <p:spPr>
          <a:xfrm>
            <a:off x="2611889" y="59430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BBF4EE-6183-FBF1-A6FE-1C34E8396F31}"/>
              </a:ext>
            </a:extLst>
          </p:cNvPr>
          <p:cNvSpPr/>
          <p:nvPr/>
        </p:nvSpPr>
        <p:spPr>
          <a:xfrm>
            <a:off x="4739389" y="5950444"/>
            <a:ext cx="628333" cy="26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04807-E74D-F39F-4D94-956F324E2B83}"/>
              </a:ext>
            </a:extLst>
          </p:cNvPr>
          <p:cNvSpPr txBox="1"/>
          <p:nvPr/>
        </p:nvSpPr>
        <p:spPr>
          <a:xfrm>
            <a:off x="4844212" y="595044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4" name="❤️ 20">
            <a:extLst>
              <a:ext uri="{FF2B5EF4-FFF2-40B4-BE49-F238E27FC236}">
                <a16:creationId xmlns:a16="http://schemas.microsoft.com/office/drawing/2014/main" id="{02A5C504-D830-6848-710B-2B76A4F089F6}"/>
              </a:ext>
            </a:extLst>
          </p:cNvPr>
          <p:cNvSpPr txBox="1"/>
          <p:nvPr/>
        </p:nvSpPr>
        <p:spPr>
          <a:xfrm>
            <a:off x="2674371" y="5607091"/>
            <a:ext cx="4546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6" name="❤️ 20">
            <a:extLst>
              <a:ext uri="{FF2B5EF4-FFF2-40B4-BE49-F238E27FC236}">
                <a16:creationId xmlns:a16="http://schemas.microsoft.com/office/drawing/2014/main" id="{8A178C82-45B4-E9E5-BE40-0D393520476C}"/>
              </a:ext>
            </a:extLst>
          </p:cNvPr>
          <p:cNvSpPr txBox="1"/>
          <p:nvPr/>
        </p:nvSpPr>
        <p:spPr>
          <a:xfrm>
            <a:off x="4871543" y="5607091"/>
            <a:ext cx="45461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❤️ 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A588F4-8AC8-6B0F-2AB1-66842EB19199}"/>
              </a:ext>
            </a:extLst>
          </p:cNvPr>
          <p:cNvSpPr txBox="1"/>
          <p:nvPr/>
        </p:nvSpPr>
        <p:spPr>
          <a:xfrm>
            <a:off x="4043220" y="595699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인증서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1BD10B-010D-1C47-9203-531934A9B503}"/>
              </a:ext>
            </a:extLst>
          </p:cNvPr>
          <p:cNvSpPr txBox="1"/>
          <p:nvPr/>
        </p:nvSpPr>
        <p:spPr>
          <a:xfrm>
            <a:off x="1821449" y="593534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인증서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28B3D77-178C-F467-912D-86161F1F572E}"/>
              </a:ext>
            </a:extLst>
          </p:cNvPr>
          <p:cNvSpPr/>
          <p:nvPr/>
        </p:nvSpPr>
        <p:spPr>
          <a:xfrm>
            <a:off x="1012853" y="300304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9AE568C-1E83-C676-7E95-8EE3175A9374}"/>
              </a:ext>
            </a:extLst>
          </p:cNvPr>
          <p:cNvSpPr/>
          <p:nvPr/>
        </p:nvSpPr>
        <p:spPr>
          <a:xfrm>
            <a:off x="1664169" y="5972280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58216A7-2AF3-E614-3D20-32148F8B6BC7}"/>
              </a:ext>
            </a:extLst>
          </p:cNvPr>
          <p:cNvSpPr/>
          <p:nvPr/>
        </p:nvSpPr>
        <p:spPr>
          <a:xfrm>
            <a:off x="2034778" y="203555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0FB73C-F105-97C8-04E6-B2E3F78E3BDC}"/>
              </a:ext>
            </a:extLst>
          </p:cNvPr>
          <p:cNvSpPr/>
          <p:nvPr/>
        </p:nvSpPr>
        <p:spPr>
          <a:xfrm>
            <a:off x="2419473" y="597227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66" name="+">
            <a:extLst>
              <a:ext uri="{FF2B5EF4-FFF2-40B4-BE49-F238E27FC236}">
                <a16:creationId xmlns:a16="http://schemas.microsoft.com/office/drawing/2014/main" id="{E185BEB8-10C4-13E0-E489-EC766F505CA7}"/>
              </a:ext>
            </a:extLst>
          </p:cNvPr>
          <p:cNvSpPr/>
          <p:nvPr/>
        </p:nvSpPr>
        <p:spPr>
          <a:xfrm>
            <a:off x="6344596" y="4008520"/>
            <a:ext cx="476428" cy="476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lnSpc>
                <a:spcPct val="120000"/>
              </a:lnSpc>
              <a:defRPr sz="6000" b="1">
                <a:solidFill>
                  <a:srgbClr val="FFFFFF"/>
                </a:solidFill>
              </a:defRPr>
            </a:lvl1pPr>
          </a:lstStyle>
          <a:p>
            <a:endParaRPr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9CDCC3-554D-B62D-D824-10ABA3ECF81F}"/>
              </a:ext>
            </a:extLst>
          </p:cNvPr>
          <p:cNvSpPr txBox="1"/>
          <p:nvPr/>
        </p:nvSpPr>
        <p:spPr>
          <a:xfrm>
            <a:off x="6409525" y="405398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89E55EC-1405-7FE9-3047-899AFE69BF1F}"/>
              </a:ext>
            </a:extLst>
          </p:cNvPr>
          <p:cNvSpPr/>
          <p:nvPr/>
        </p:nvSpPr>
        <p:spPr>
          <a:xfrm>
            <a:off x="6250706" y="406261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443F2-938D-D58A-8C9E-AAA2FD1EA13D}"/>
              </a:ext>
            </a:extLst>
          </p:cNvPr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부기 도감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88F7A2-CC38-2775-265E-0231BF96CF58}"/>
              </a:ext>
            </a:extLst>
          </p:cNvPr>
          <p:cNvSpPr/>
          <p:nvPr/>
        </p:nvSpPr>
        <p:spPr>
          <a:xfrm>
            <a:off x="1081390" y="2535677"/>
            <a:ext cx="1774779" cy="230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748F5-63A0-69F3-FAEC-42CD583AAA2C}"/>
              </a:ext>
            </a:extLst>
          </p:cNvPr>
          <p:cNvSpPr txBox="1"/>
          <p:nvPr/>
        </p:nvSpPr>
        <p:spPr>
          <a:xfrm>
            <a:off x="1212131" y="2526109"/>
            <a:ext cx="1644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인기순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최신순</a:t>
            </a:r>
            <a:r>
              <a:rPr lang="en-US" altLang="ko-KR" sz="1000" dirty="0"/>
              <a:t>, </a:t>
            </a:r>
            <a:r>
              <a:rPr lang="ko-KR" altLang="en-US" sz="1000" dirty="0"/>
              <a:t>가나다순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1584</Words>
  <Application>Microsoft Office PowerPoint</Application>
  <PresentationFormat>와이드스크린</PresentationFormat>
  <Paragraphs>693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H25</dc:creator>
  <cp:lastModifiedBy>H25</cp:lastModifiedBy>
  <cp:revision>14</cp:revision>
  <dcterms:created xsi:type="dcterms:W3CDTF">2023-10-11T07:15:51Z</dcterms:created>
  <dcterms:modified xsi:type="dcterms:W3CDTF">2023-10-16T06:55:17Z</dcterms:modified>
</cp:coreProperties>
</file>