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7" r:id="rId6"/>
    <p:sldId id="260" r:id="rId7"/>
    <p:sldId id="261" r:id="rId8"/>
    <p:sldId id="262" r:id="rId9"/>
    <p:sldId id="265" r:id="rId10"/>
    <p:sldId id="268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1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0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2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13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7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43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4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56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2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4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47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8E3FA-5F7F-4337-8058-14F0285F7A79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04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3496" y="1839179"/>
            <a:ext cx="4716538" cy="30424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오른쪽 화살표 3"/>
          <p:cNvSpPr/>
          <p:nvPr/>
        </p:nvSpPr>
        <p:spPr>
          <a:xfrm>
            <a:off x="4751364" y="2908766"/>
            <a:ext cx="648393" cy="11055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52407" y="289282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타워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52407" y="386818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타워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15105" y="289282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적타워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15104" y="386818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적타워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974378" y="2892829"/>
            <a:ext cx="3740726" cy="7398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974378" y="3868188"/>
            <a:ext cx="3740726" cy="7398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196349" y="3157449"/>
            <a:ext cx="1129251" cy="31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전투라인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196349" y="4124494"/>
            <a:ext cx="1129251" cy="31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전투라인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752407" y="4962699"/>
            <a:ext cx="6184668" cy="9822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15200" y="4962699"/>
            <a:ext cx="3258799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코스트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15201" y="5268888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유닛</a:t>
            </a:r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991303" y="5275820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667405" y="5268887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325600" y="5273058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983795" y="5270268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315199" y="4966853"/>
            <a:ext cx="2452256" cy="20781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9983795" y="1875214"/>
            <a:ext cx="1953280" cy="78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매뉴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52408" y="1875214"/>
            <a:ext cx="1438102" cy="61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수치정보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411718" y="6306246"/>
            <a:ext cx="615143" cy="3435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코스트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47000" y="6284421"/>
            <a:ext cx="615143" cy="3435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속성</a:t>
            </a:r>
          </a:p>
        </p:txBody>
      </p:sp>
      <p:cxnSp>
        <p:nvCxnSpPr>
          <p:cNvPr id="30" name="직선 화살표 연결선 29"/>
          <p:cNvCxnSpPr>
            <a:stCxn id="16" idx="1"/>
          </p:cNvCxnSpPr>
          <p:nvPr/>
        </p:nvCxnSpPr>
        <p:spPr>
          <a:xfrm flipH="1">
            <a:off x="5209099" y="5501645"/>
            <a:ext cx="2106102" cy="326974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695499" y="1875214"/>
            <a:ext cx="6241577" cy="406976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4280" y="5683138"/>
            <a:ext cx="3423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/>
              <a:t>클릭하면 세부정보</a:t>
            </a:r>
            <a:endParaRPr lang="en-US" altLang="ko-KR" sz="1400" b="1" u="sng"/>
          </a:p>
          <a:p>
            <a:r>
              <a:rPr lang="en-US" altLang="ko-KR" sz="1400">
                <a:sym typeface="Wingdings" panose="05000000000000000000" pitchFamily="2" charset="2"/>
              </a:rPr>
              <a:t>HP / </a:t>
            </a:r>
            <a:r>
              <a:rPr lang="ko-KR" altLang="en-US" sz="1400">
                <a:sym typeface="Wingdings" panose="05000000000000000000" pitchFamily="2" charset="2"/>
              </a:rPr>
              <a:t>코스트 </a:t>
            </a:r>
            <a:r>
              <a:rPr lang="en-US" altLang="ko-KR" sz="1400">
                <a:sym typeface="Wingdings" panose="05000000000000000000" pitchFamily="2" charset="2"/>
              </a:rPr>
              <a:t>/ </a:t>
            </a:r>
            <a:r>
              <a:rPr lang="ko-KR" altLang="en-US" sz="1400">
                <a:sym typeface="Wingdings" panose="05000000000000000000" pitchFamily="2" charset="2"/>
              </a:rPr>
              <a:t>공격</a:t>
            </a:r>
            <a:r>
              <a:rPr lang="en-US" altLang="ko-KR" sz="1400">
                <a:sym typeface="Wingdings" panose="05000000000000000000" pitchFamily="2" charset="2"/>
              </a:rPr>
              <a:t>/</a:t>
            </a:r>
            <a:r>
              <a:rPr lang="ko-KR" altLang="en-US" sz="1400">
                <a:sym typeface="Wingdings" panose="05000000000000000000" pitchFamily="2" charset="2"/>
              </a:rPr>
              <a:t>방어</a:t>
            </a:r>
            <a:r>
              <a:rPr lang="en-US" altLang="ko-KR" sz="1400">
                <a:sym typeface="Wingdings" panose="05000000000000000000" pitchFamily="2" charset="2"/>
              </a:rPr>
              <a:t>/</a:t>
            </a:r>
            <a:r>
              <a:rPr lang="ko-KR" altLang="en-US" sz="1400">
                <a:sym typeface="Wingdings" panose="05000000000000000000" pitchFamily="2" charset="2"/>
              </a:rPr>
              <a:t>회피</a:t>
            </a:r>
            <a:r>
              <a:rPr lang="en-US" altLang="ko-KR" sz="1400">
                <a:sym typeface="Wingdings" panose="05000000000000000000" pitchFamily="2" charset="2"/>
              </a:rPr>
              <a:t>/</a:t>
            </a:r>
            <a:r>
              <a:rPr lang="ko-KR" altLang="en-US" sz="1400">
                <a:sym typeface="Wingdings" panose="05000000000000000000" pitchFamily="2" charset="2"/>
              </a:rPr>
              <a:t>명중</a:t>
            </a:r>
            <a:endParaRPr lang="ko-KR" altLang="en-US" sz="1400"/>
          </a:p>
        </p:txBody>
      </p:sp>
      <p:sp>
        <p:nvSpPr>
          <p:cNvPr id="33" name="타원 32"/>
          <p:cNvSpPr/>
          <p:nvPr/>
        </p:nvSpPr>
        <p:spPr>
          <a:xfrm>
            <a:off x="3782618" y="5473579"/>
            <a:ext cx="1122218" cy="9476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유닛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029409" y="635168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유닛 성장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029409" y="1081270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타워 성장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029409" y="1486558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광역 스킬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94750" y="1400429"/>
            <a:ext cx="1913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★ 광역스킬</a:t>
            </a:r>
            <a:r>
              <a:rPr lang="en-US" altLang="ko-KR" sz="1600"/>
              <a:t>_SP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752409" y="1525706"/>
            <a:ext cx="1562790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/>
              <a:t>SP</a:t>
            </a:r>
            <a:endParaRPr lang="ko-KR" altLang="en-US" sz="140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752407" y="1525706"/>
            <a:ext cx="872837" cy="20781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219709" y="2007831"/>
            <a:ext cx="2696095" cy="315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954210" y="1548239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경험치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615083" y="5170516"/>
            <a:ext cx="1526025" cy="147931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375" y="792816"/>
            <a:ext cx="1924050" cy="600075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3829188" y="5209649"/>
            <a:ext cx="1122218" cy="33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등급</a:t>
            </a:r>
          </a:p>
        </p:txBody>
      </p:sp>
    </p:spTree>
    <p:extLst>
      <p:ext uri="{BB962C8B-B14F-4D97-AF65-F5344CB8AC3E}">
        <p14:creationId xmlns:p14="http://schemas.microsoft.com/office/powerpoint/2010/main" val="273703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12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6434051" y="3947866"/>
            <a:ext cx="858982" cy="524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활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9446028" y="3947864"/>
            <a:ext cx="811877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몹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454042" y="3947865"/>
            <a:ext cx="811877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몹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473142" y="3947864"/>
            <a:ext cx="858982" cy="524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유닛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483629" y="3947864"/>
            <a:ext cx="858982" cy="524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활</a:t>
            </a:r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6684818" y="3505073"/>
            <a:ext cx="1947255" cy="442791"/>
          </a:xfrm>
          <a:custGeom>
            <a:avLst/>
            <a:gdLst>
              <a:gd name="connsiteX0" fmla="*/ 0 w 2435629"/>
              <a:gd name="connsiteY0" fmla="*/ 764771 h 764771"/>
              <a:gd name="connsiteX1" fmla="*/ 24938 w 2435629"/>
              <a:gd name="connsiteY1" fmla="*/ 706582 h 764771"/>
              <a:gd name="connsiteX2" fmla="*/ 49876 w 2435629"/>
              <a:gd name="connsiteY2" fmla="*/ 681644 h 764771"/>
              <a:gd name="connsiteX3" fmla="*/ 58189 w 2435629"/>
              <a:gd name="connsiteY3" fmla="*/ 648393 h 764771"/>
              <a:gd name="connsiteX4" fmla="*/ 83127 w 2435629"/>
              <a:gd name="connsiteY4" fmla="*/ 623454 h 764771"/>
              <a:gd name="connsiteX5" fmla="*/ 124691 w 2435629"/>
              <a:gd name="connsiteY5" fmla="*/ 556953 h 764771"/>
              <a:gd name="connsiteX6" fmla="*/ 166254 w 2435629"/>
              <a:gd name="connsiteY6" fmla="*/ 515389 h 764771"/>
              <a:gd name="connsiteX7" fmla="*/ 199505 w 2435629"/>
              <a:gd name="connsiteY7" fmla="*/ 482138 h 764771"/>
              <a:gd name="connsiteX8" fmla="*/ 307571 w 2435629"/>
              <a:gd name="connsiteY8" fmla="*/ 374073 h 764771"/>
              <a:gd name="connsiteX9" fmla="*/ 357447 w 2435629"/>
              <a:gd name="connsiteY9" fmla="*/ 324196 h 764771"/>
              <a:gd name="connsiteX10" fmla="*/ 432261 w 2435629"/>
              <a:gd name="connsiteY10" fmla="*/ 274320 h 764771"/>
              <a:gd name="connsiteX11" fmla="*/ 465512 w 2435629"/>
              <a:gd name="connsiteY11" fmla="*/ 249382 h 764771"/>
              <a:gd name="connsiteX12" fmla="*/ 498763 w 2435629"/>
              <a:gd name="connsiteY12" fmla="*/ 216131 h 764771"/>
              <a:gd name="connsiteX13" fmla="*/ 540327 w 2435629"/>
              <a:gd name="connsiteY13" fmla="*/ 199505 h 764771"/>
              <a:gd name="connsiteX14" fmla="*/ 581891 w 2435629"/>
              <a:gd name="connsiteY14" fmla="*/ 166254 h 764771"/>
              <a:gd name="connsiteX15" fmla="*/ 606829 w 2435629"/>
              <a:gd name="connsiteY15" fmla="*/ 149629 h 764771"/>
              <a:gd name="connsiteX16" fmla="*/ 673331 w 2435629"/>
              <a:gd name="connsiteY16" fmla="*/ 99753 h 764771"/>
              <a:gd name="connsiteX17" fmla="*/ 706581 w 2435629"/>
              <a:gd name="connsiteY17" fmla="*/ 91440 h 764771"/>
              <a:gd name="connsiteX18" fmla="*/ 764771 w 2435629"/>
              <a:gd name="connsiteY18" fmla="*/ 66502 h 764771"/>
              <a:gd name="connsiteX19" fmla="*/ 806334 w 2435629"/>
              <a:gd name="connsiteY19" fmla="*/ 41564 h 764771"/>
              <a:gd name="connsiteX20" fmla="*/ 955963 w 2435629"/>
              <a:gd name="connsiteY20" fmla="*/ 16625 h 764771"/>
              <a:gd name="connsiteX21" fmla="*/ 1188720 w 2435629"/>
              <a:gd name="connsiteY21" fmla="*/ 0 h 764771"/>
              <a:gd name="connsiteX22" fmla="*/ 1637607 w 2435629"/>
              <a:gd name="connsiteY22" fmla="*/ 8313 h 764771"/>
              <a:gd name="connsiteX23" fmla="*/ 1729047 w 2435629"/>
              <a:gd name="connsiteY23" fmla="*/ 24938 h 764771"/>
              <a:gd name="connsiteX24" fmla="*/ 1787236 w 2435629"/>
              <a:gd name="connsiteY24" fmla="*/ 33251 h 764771"/>
              <a:gd name="connsiteX25" fmla="*/ 1878676 w 2435629"/>
              <a:gd name="connsiteY25" fmla="*/ 74814 h 764771"/>
              <a:gd name="connsiteX26" fmla="*/ 1903614 w 2435629"/>
              <a:gd name="connsiteY26" fmla="*/ 99753 h 764771"/>
              <a:gd name="connsiteX27" fmla="*/ 1945178 w 2435629"/>
              <a:gd name="connsiteY27" fmla="*/ 124691 h 764771"/>
              <a:gd name="connsiteX28" fmla="*/ 1995054 w 2435629"/>
              <a:gd name="connsiteY28" fmla="*/ 157942 h 764771"/>
              <a:gd name="connsiteX29" fmla="*/ 2019992 w 2435629"/>
              <a:gd name="connsiteY29" fmla="*/ 182880 h 764771"/>
              <a:gd name="connsiteX30" fmla="*/ 2044931 w 2435629"/>
              <a:gd name="connsiteY30" fmla="*/ 199505 h 764771"/>
              <a:gd name="connsiteX31" fmla="*/ 2094807 w 2435629"/>
              <a:gd name="connsiteY31" fmla="*/ 241069 h 764771"/>
              <a:gd name="connsiteX32" fmla="*/ 2111432 w 2435629"/>
              <a:gd name="connsiteY32" fmla="*/ 266007 h 764771"/>
              <a:gd name="connsiteX33" fmla="*/ 2136371 w 2435629"/>
              <a:gd name="connsiteY33" fmla="*/ 290945 h 764771"/>
              <a:gd name="connsiteX34" fmla="*/ 2144683 w 2435629"/>
              <a:gd name="connsiteY34" fmla="*/ 315884 h 764771"/>
              <a:gd name="connsiteX35" fmla="*/ 2186247 w 2435629"/>
              <a:gd name="connsiteY35" fmla="*/ 365760 h 764771"/>
              <a:gd name="connsiteX36" fmla="*/ 2194560 w 2435629"/>
              <a:gd name="connsiteY36" fmla="*/ 390698 h 764771"/>
              <a:gd name="connsiteX37" fmla="*/ 2211185 w 2435629"/>
              <a:gd name="connsiteY37" fmla="*/ 407324 h 764771"/>
              <a:gd name="connsiteX38" fmla="*/ 2236123 w 2435629"/>
              <a:gd name="connsiteY38" fmla="*/ 440574 h 764771"/>
              <a:gd name="connsiteX39" fmla="*/ 2277687 w 2435629"/>
              <a:gd name="connsiteY39" fmla="*/ 482138 h 764771"/>
              <a:gd name="connsiteX40" fmla="*/ 2310938 w 2435629"/>
              <a:gd name="connsiteY40" fmla="*/ 532014 h 764771"/>
              <a:gd name="connsiteX41" fmla="*/ 2344189 w 2435629"/>
              <a:gd name="connsiteY41" fmla="*/ 565265 h 764771"/>
              <a:gd name="connsiteX42" fmla="*/ 2369127 w 2435629"/>
              <a:gd name="connsiteY42" fmla="*/ 590204 h 764771"/>
              <a:gd name="connsiteX43" fmla="*/ 2402378 w 2435629"/>
              <a:gd name="connsiteY43" fmla="*/ 648393 h 764771"/>
              <a:gd name="connsiteX44" fmla="*/ 2419003 w 2435629"/>
              <a:gd name="connsiteY44" fmla="*/ 673331 h 764771"/>
              <a:gd name="connsiteX45" fmla="*/ 2435629 w 2435629"/>
              <a:gd name="connsiteY45" fmla="*/ 706582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435629" h="764771">
                <a:moveTo>
                  <a:pt x="0" y="764771"/>
                </a:moveTo>
                <a:cubicBezTo>
                  <a:pt x="8313" y="745375"/>
                  <a:pt x="14081" y="724677"/>
                  <a:pt x="24938" y="706582"/>
                </a:cubicBezTo>
                <a:cubicBezTo>
                  <a:pt x="30986" y="696501"/>
                  <a:pt x="44043" y="691851"/>
                  <a:pt x="49876" y="681644"/>
                </a:cubicBezTo>
                <a:cubicBezTo>
                  <a:pt x="55544" y="671725"/>
                  <a:pt x="52521" y="658313"/>
                  <a:pt x="58189" y="648393"/>
                </a:cubicBezTo>
                <a:cubicBezTo>
                  <a:pt x="64022" y="638186"/>
                  <a:pt x="76294" y="633020"/>
                  <a:pt x="83127" y="623454"/>
                </a:cubicBezTo>
                <a:cubicBezTo>
                  <a:pt x="133805" y="552504"/>
                  <a:pt x="61170" y="628414"/>
                  <a:pt x="124691" y="556953"/>
                </a:cubicBezTo>
                <a:cubicBezTo>
                  <a:pt x="137708" y="542309"/>
                  <a:pt x="152399" y="529244"/>
                  <a:pt x="166254" y="515389"/>
                </a:cubicBezTo>
                <a:lnTo>
                  <a:pt x="199505" y="482138"/>
                </a:lnTo>
                <a:lnTo>
                  <a:pt x="307571" y="374073"/>
                </a:lnTo>
                <a:lnTo>
                  <a:pt x="357447" y="324196"/>
                </a:lnTo>
                <a:cubicBezTo>
                  <a:pt x="440286" y="262067"/>
                  <a:pt x="336063" y="338452"/>
                  <a:pt x="432261" y="274320"/>
                </a:cubicBezTo>
                <a:cubicBezTo>
                  <a:pt x="443789" y="266635"/>
                  <a:pt x="455085" y="258505"/>
                  <a:pt x="465512" y="249382"/>
                </a:cubicBezTo>
                <a:cubicBezTo>
                  <a:pt x="477308" y="239060"/>
                  <a:pt x="485721" y="224826"/>
                  <a:pt x="498763" y="216131"/>
                </a:cubicBezTo>
                <a:cubicBezTo>
                  <a:pt x="511179" y="207854"/>
                  <a:pt x="527532" y="207182"/>
                  <a:pt x="540327" y="199505"/>
                </a:cubicBezTo>
                <a:cubicBezTo>
                  <a:pt x="555541" y="190376"/>
                  <a:pt x="567697" y="176899"/>
                  <a:pt x="581891" y="166254"/>
                </a:cubicBezTo>
                <a:cubicBezTo>
                  <a:pt x="589883" y="160260"/>
                  <a:pt x="599154" y="156025"/>
                  <a:pt x="606829" y="149629"/>
                </a:cubicBezTo>
                <a:cubicBezTo>
                  <a:pt x="643747" y="118864"/>
                  <a:pt x="620923" y="123046"/>
                  <a:pt x="673331" y="99753"/>
                </a:cubicBezTo>
                <a:cubicBezTo>
                  <a:pt x="683771" y="95113"/>
                  <a:pt x="695498" y="94211"/>
                  <a:pt x="706581" y="91440"/>
                </a:cubicBezTo>
                <a:cubicBezTo>
                  <a:pt x="773887" y="46569"/>
                  <a:pt x="684250" y="102288"/>
                  <a:pt x="764771" y="66502"/>
                </a:cubicBezTo>
                <a:cubicBezTo>
                  <a:pt x="779535" y="59940"/>
                  <a:pt x="791420" y="47778"/>
                  <a:pt x="806334" y="41564"/>
                </a:cubicBezTo>
                <a:cubicBezTo>
                  <a:pt x="857154" y="20389"/>
                  <a:pt x="900261" y="20910"/>
                  <a:pt x="955963" y="16625"/>
                </a:cubicBezTo>
                <a:lnTo>
                  <a:pt x="1188720" y="0"/>
                </a:lnTo>
                <a:cubicBezTo>
                  <a:pt x="1338349" y="2771"/>
                  <a:pt x="1488111" y="1413"/>
                  <a:pt x="1637607" y="8313"/>
                </a:cubicBezTo>
                <a:cubicBezTo>
                  <a:pt x="1668554" y="9741"/>
                  <a:pt x="1698489" y="19845"/>
                  <a:pt x="1729047" y="24938"/>
                </a:cubicBezTo>
                <a:cubicBezTo>
                  <a:pt x="1748374" y="28159"/>
                  <a:pt x="1767840" y="30480"/>
                  <a:pt x="1787236" y="33251"/>
                </a:cubicBezTo>
                <a:cubicBezTo>
                  <a:pt x="1830341" y="47619"/>
                  <a:pt x="1842459" y="47651"/>
                  <a:pt x="1878676" y="74814"/>
                </a:cubicBezTo>
                <a:cubicBezTo>
                  <a:pt x="1888081" y="81868"/>
                  <a:pt x="1894209" y="92699"/>
                  <a:pt x="1903614" y="99753"/>
                </a:cubicBezTo>
                <a:cubicBezTo>
                  <a:pt x="1916540" y="109447"/>
                  <a:pt x="1931547" y="116017"/>
                  <a:pt x="1945178" y="124691"/>
                </a:cubicBezTo>
                <a:cubicBezTo>
                  <a:pt x="1962035" y="135418"/>
                  <a:pt x="1979282" y="145675"/>
                  <a:pt x="1995054" y="157942"/>
                </a:cubicBezTo>
                <a:cubicBezTo>
                  <a:pt x="2004334" y="165159"/>
                  <a:pt x="2010961" y="175354"/>
                  <a:pt x="2019992" y="182880"/>
                </a:cubicBezTo>
                <a:cubicBezTo>
                  <a:pt x="2027667" y="189276"/>
                  <a:pt x="2037256" y="193109"/>
                  <a:pt x="2044931" y="199505"/>
                </a:cubicBezTo>
                <a:cubicBezTo>
                  <a:pt x="2108942" y="252847"/>
                  <a:pt x="2032886" y="199789"/>
                  <a:pt x="2094807" y="241069"/>
                </a:cubicBezTo>
                <a:cubicBezTo>
                  <a:pt x="2100349" y="249382"/>
                  <a:pt x="2105036" y="258332"/>
                  <a:pt x="2111432" y="266007"/>
                </a:cubicBezTo>
                <a:cubicBezTo>
                  <a:pt x="2118958" y="275038"/>
                  <a:pt x="2129850" y="281163"/>
                  <a:pt x="2136371" y="290945"/>
                </a:cubicBezTo>
                <a:cubicBezTo>
                  <a:pt x="2141232" y="298236"/>
                  <a:pt x="2140336" y="308276"/>
                  <a:pt x="2144683" y="315884"/>
                </a:cubicBezTo>
                <a:cubicBezTo>
                  <a:pt x="2157855" y="338935"/>
                  <a:pt x="2169141" y="348654"/>
                  <a:pt x="2186247" y="365760"/>
                </a:cubicBezTo>
                <a:cubicBezTo>
                  <a:pt x="2189018" y="374073"/>
                  <a:pt x="2190052" y="383184"/>
                  <a:pt x="2194560" y="390698"/>
                </a:cubicBezTo>
                <a:cubicBezTo>
                  <a:pt x="2198592" y="397418"/>
                  <a:pt x="2206168" y="401303"/>
                  <a:pt x="2211185" y="407324"/>
                </a:cubicBezTo>
                <a:cubicBezTo>
                  <a:pt x="2220054" y="417967"/>
                  <a:pt x="2226919" y="430219"/>
                  <a:pt x="2236123" y="440574"/>
                </a:cubicBezTo>
                <a:cubicBezTo>
                  <a:pt x="2249140" y="455218"/>
                  <a:pt x="2266818" y="465835"/>
                  <a:pt x="2277687" y="482138"/>
                </a:cubicBezTo>
                <a:cubicBezTo>
                  <a:pt x="2288771" y="498763"/>
                  <a:pt x="2296809" y="517885"/>
                  <a:pt x="2310938" y="532014"/>
                </a:cubicBezTo>
                <a:lnTo>
                  <a:pt x="2344189" y="565265"/>
                </a:lnTo>
                <a:cubicBezTo>
                  <a:pt x="2352502" y="573578"/>
                  <a:pt x="2362606" y="580422"/>
                  <a:pt x="2369127" y="590204"/>
                </a:cubicBezTo>
                <a:cubicBezTo>
                  <a:pt x="2409631" y="650961"/>
                  <a:pt x="2360191" y="574567"/>
                  <a:pt x="2402378" y="648393"/>
                </a:cubicBezTo>
                <a:cubicBezTo>
                  <a:pt x="2407335" y="657067"/>
                  <a:pt x="2414535" y="664395"/>
                  <a:pt x="2419003" y="673331"/>
                </a:cubicBezTo>
                <a:cubicBezTo>
                  <a:pt x="2438106" y="711538"/>
                  <a:pt x="2416849" y="687802"/>
                  <a:pt x="2435629" y="706582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5755868" y="3147074"/>
            <a:ext cx="3130437" cy="800788"/>
          </a:xfrm>
          <a:custGeom>
            <a:avLst/>
            <a:gdLst>
              <a:gd name="connsiteX0" fmla="*/ 0 w 2435629"/>
              <a:gd name="connsiteY0" fmla="*/ 764771 h 764771"/>
              <a:gd name="connsiteX1" fmla="*/ 24938 w 2435629"/>
              <a:gd name="connsiteY1" fmla="*/ 706582 h 764771"/>
              <a:gd name="connsiteX2" fmla="*/ 49876 w 2435629"/>
              <a:gd name="connsiteY2" fmla="*/ 681644 h 764771"/>
              <a:gd name="connsiteX3" fmla="*/ 58189 w 2435629"/>
              <a:gd name="connsiteY3" fmla="*/ 648393 h 764771"/>
              <a:gd name="connsiteX4" fmla="*/ 83127 w 2435629"/>
              <a:gd name="connsiteY4" fmla="*/ 623454 h 764771"/>
              <a:gd name="connsiteX5" fmla="*/ 124691 w 2435629"/>
              <a:gd name="connsiteY5" fmla="*/ 556953 h 764771"/>
              <a:gd name="connsiteX6" fmla="*/ 166254 w 2435629"/>
              <a:gd name="connsiteY6" fmla="*/ 515389 h 764771"/>
              <a:gd name="connsiteX7" fmla="*/ 199505 w 2435629"/>
              <a:gd name="connsiteY7" fmla="*/ 482138 h 764771"/>
              <a:gd name="connsiteX8" fmla="*/ 307571 w 2435629"/>
              <a:gd name="connsiteY8" fmla="*/ 374073 h 764771"/>
              <a:gd name="connsiteX9" fmla="*/ 357447 w 2435629"/>
              <a:gd name="connsiteY9" fmla="*/ 324196 h 764771"/>
              <a:gd name="connsiteX10" fmla="*/ 432261 w 2435629"/>
              <a:gd name="connsiteY10" fmla="*/ 274320 h 764771"/>
              <a:gd name="connsiteX11" fmla="*/ 465512 w 2435629"/>
              <a:gd name="connsiteY11" fmla="*/ 249382 h 764771"/>
              <a:gd name="connsiteX12" fmla="*/ 498763 w 2435629"/>
              <a:gd name="connsiteY12" fmla="*/ 216131 h 764771"/>
              <a:gd name="connsiteX13" fmla="*/ 540327 w 2435629"/>
              <a:gd name="connsiteY13" fmla="*/ 199505 h 764771"/>
              <a:gd name="connsiteX14" fmla="*/ 581891 w 2435629"/>
              <a:gd name="connsiteY14" fmla="*/ 166254 h 764771"/>
              <a:gd name="connsiteX15" fmla="*/ 606829 w 2435629"/>
              <a:gd name="connsiteY15" fmla="*/ 149629 h 764771"/>
              <a:gd name="connsiteX16" fmla="*/ 673331 w 2435629"/>
              <a:gd name="connsiteY16" fmla="*/ 99753 h 764771"/>
              <a:gd name="connsiteX17" fmla="*/ 706581 w 2435629"/>
              <a:gd name="connsiteY17" fmla="*/ 91440 h 764771"/>
              <a:gd name="connsiteX18" fmla="*/ 764771 w 2435629"/>
              <a:gd name="connsiteY18" fmla="*/ 66502 h 764771"/>
              <a:gd name="connsiteX19" fmla="*/ 806334 w 2435629"/>
              <a:gd name="connsiteY19" fmla="*/ 41564 h 764771"/>
              <a:gd name="connsiteX20" fmla="*/ 955963 w 2435629"/>
              <a:gd name="connsiteY20" fmla="*/ 16625 h 764771"/>
              <a:gd name="connsiteX21" fmla="*/ 1188720 w 2435629"/>
              <a:gd name="connsiteY21" fmla="*/ 0 h 764771"/>
              <a:gd name="connsiteX22" fmla="*/ 1637607 w 2435629"/>
              <a:gd name="connsiteY22" fmla="*/ 8313 h 764771"/>
              <a:gd name="connsiteX23" fmla="*/ 1729047 w 2435629"/>
              <a:gd name="connsiteY23" fmla="*/ 24938 h 764771"/>
              <a:gd name="connsiteX24" fmla="*/ 1787236 w 2435629"/>
              <a:gd name="connsiteY24" fmla="*/ 33251 h 764771"/>
              <a:gd name="connsiteX25" fmla="*/ 1878676 w 2435629"/>
              <a:gd name="connsiteY25" fmla="*/ 74814 h 764771"/>
              <a:gd name="connsiteX26" fmla="*/ 1903614 w 2435629"/>
              <a:gd name="connsiteY26" fmla="*/ 99753 h 764771"/>
              <a:gd name="connsiteX27" fmla="*/ 1945178 w 2435629"/>
              <a:gd name="connsiteY27" fmla="*/ 124691 h 764771"/>
              <a:gd name="connsiteX28" fmla="*/ 1995054 w 2435629"/>
              <a:gd name="connsiteY28" fmla="*/ 157942 h 764771"/>
              <a:gd name="connsiteX29" fmla="*/ 2019992 w 2435629"/>
              <a:gd name="connsiteY29" fmla="*/ 182880 h 764771"/>
              <a:gd name="connsiteX30" fmla="*/ 2044931 w 2435629"/>
              <a:gd name="connsiteY30" fmla="*/ 199505 h 764771"/>
              <a:gd name="connsiteX31" fmla="*/ 2094807 w 2435629"/>
              <a:gd name="connsiteY31" fmla="*/ 241069 h 764771"/>
              <a:gd name="connsiteX32" fmla="*/ 2111432 w 2435629"/>
              <a:gd name="connsiteY32" fmla="*/ 266007 h 764771"/>
              <a:gd name="connsiteX33" fmla="*/ 2136371 w 2435629"/>
              <a:gd name="connsiteY33" fmla="*/ 290945 h 764771"/>
              <a:gd name="connsiteX34" fmla="*/ 2144683 w 2435629"/>
              <a:gd name="connsiteY34" fmla="*/ 315884 h 764771"/>
              <a:gd name="connsiteX35" fmla="*/ 2186247 w 2435629"/>
              <a:gd name="connsiteY35" fmla="*/ 365760 h 764771"/>
              <a:gd name="connsiteX36" fmla="*/ 2194560 w 2435629"/>
              <a:gd name="connsiteY36" fmla="*/ 390698 h 764771"/>
              <a:gd name="connsiteX37" fmla="*/ 2211185 w 2435629"/>
              <a:gd name="connsiteY37" fmla="*/ 407324 h 764771"/>
              <a:gd name="connsiteX38" fmla="*/ 2236123 w 2435629"/>
              <a:gd name="connsiteY38" fmla="*/ 440574 h 764771"/>
              <a:gd name="connsiteX39" fmla="*/ 2277687 w 2435629"/>
              <a:gd name="connsiteY39" fmla="*/ 482138 h 764771"/>
              <a:gd name="connsiteX40" fmla="*/ 2310938 w 2435629"/>
              <a:gd name="connsiteY40" fmla="*/ 532014 h 764771"/>
              <a:gd name="connsiteX41" fmla="*/ 2344189 w 2435629"/>
              <a:gd name="connsiteY41" fmla="*/ 565265 h 764771"/>
              <a:gd name="connsiteX42" fmla="*/ 2369127 w 2435629"/>
              <a:gd name="connsiteY42" fmla="*/ 590204 h 764771"/>
              <a:gd name="connsiteX43" fmla="*/ 2402378 w 2435629"/>
              <a:gd name="connsiteY43" fmla="*/ 648393 h 764771"/>
              <a:gd name="connsiteX44" fmla="*/ 2419003 w 2435629"/>
              <a:gd name="connsiteY44" fmla="*/ 673331 h 764771"/>
              <a:gd name="connsiteX45" fmla="*/ 2435629 w 2435629"/>
              <a:gd name="connsiteY45" fmla="*/ 706582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435629" h="764771">
                <a:moveTo>
                  <a:pt x="0" y="764771"/>
                </a:moveTo>
                <a:cubicBezTo>
                  <a:pt x="8313" y="745375"/>
                  <a:pt x="14081" y="724677"/>
                  <a:pt x="24938" y="706582"/>
                </a:cubicBezTo>
                <a:cubicBezTo>
                  <a:pt x="30986" y="696501"/>
                  <a:pt x="44043" y="691851"/>
                  <a:pt x="49876" y="681644"/>
                </a:cubicBezTo>
                <a:cubicBezTo>
                  <a:pt x="55544" y="671725"/>
                  <a:pt x="52521" y="658313"/>
                  <a:pt x="58189" y="648393"/>
                </a:cubicBezTo>
                <a:cubicBezTo>
                  <a:pt x="64022" y="638186"/>
                  <a:pt x="76294" y="633020"/>
                  <a:pt x="83127" y="623454"/>
                </a:cubicBezTo>
                <a:cubicBezTo>
                  <a:pt x="133805" y="552504"/>
                  <a:pt x="61170" y="628414"/>
                  <a:pt x="124691" y="556953"/>
                </a:cubicBezTo>
                <a:cubicBezTo>
                  <a:pt x="137708" y="542309"/>
                  <a:pt x="152399" y="529244"/>
                  <a:pt x="166254" y="515389"/>
                </a:cubicBezTo>
                <a:lnTo>
                  <a:pt x="199505" y="482138"/>
                </a:lnTo>
                <a:lnTo>
                  <a:pt x="307571" y="374073"/>
                </a:lnTo>
                <a:lnTo>
                  <a:pt x="357447" y="324196"/>
                </a:lnTo>
                <a:cubicBezTo>
                  <a:pt x="440286" y="262067"/>
                  <a:pt x="336063" y="338452"/>
                  <a:pt x="432261" y="274320"/>
                </a:cubicBezTo>
                <a:cubicBezTo>
                  <a:pt x="443789" y="266635"/>
                  <a:pt x="455085" y="258505"/>
                  <a:pt x="465512" y="249382"/>
                </a:cubicBezTo>
                <a:cubicBezTo>
                  <a:pt x="477308" y="239060"/>
                  <a:pt x="485721" y="224826"/>
                  <a:pt x="498763" y="216131"/>
                </a:cubicBezTo>
                <a:cubicBezTo>
                  <a:pt x="511179" y="207854"/>
                  <a:pt x="527532" y="207182"/>
                  <a:pt x="540327" y="199505"/>
                </a:cubicBezTo>
                <a:cubicBezTo>
                  <a:pt x="555541" y="190376"/>
                  <a:pt x="567697" y="176899"/>
                  <a:pt x="581891" y="166254"/>
                </a:cubicBezTo>
                <a:cubicBezTo>
                  <a:pt x="589883" y="160260"/>
                  <a:pt x="599154" y="156025"/>
                  <a:pt x="606829" y="149629"/>
                </a:cubicBezTo>
                <a:cubicBezTo>
                  <a:pt x="643747" y="118864"/>
                  <a:pt x="620923" y="123046"/>
                  <a:pt x="673331" y="99753"/>
                </a:cubicBezTo>
                <a:cubicBezTo>
                  <a:pt x="683771" y="95113"/>
                  <a:pt x="695498" y="94211"/>
                  <a:pt x="706581" y="91440"/>
                </a:cubicBezTo>
                <a:cubicBezTo>
                  <a:pt x="773887" y="46569"/>
                  <a:pt x="684250" y="102288"/>
                  <a:pt x="764771" y="66502"/>
                </a:cubicBezTo>
                <a:cubicBezTo>
                  <a:pt x="779535" y="59940"/>
                  <a:pt x="791420" y="47778"/>
                  <a:pt x="806334" y="41564"/>
                </a:cubicBezTo>
                <a:cubicBezTo>
                  <a:pt x="857154" y="20389"/>
                  <a:pt x="900261" y="20910"/>
                  <a:pt x="955963" y="16625"/>
                </a:cubicBezTo>
                <a:lnTo>
                  <a:pt x="1188720" y="0"/>
                </a:lnTo>
                <a:cubicBezTo>
                  <a:pt x="1338349" y="2771"/>
                  <a:pt x="1488111" y="1413"/>
                  <a:pt x="1637607" y="8313"/>
                </a:cubicBezTo>
                <a:cubicBezTo>
                  <a:pt x="1668554" y="9741"/>
                  <a:pt x="1698489" y="19845"/>
                  <a:pt x="1729047" y="24938"/>
                </a:cubicBezTo>
                <a:cubicBezTo>
                  <a:pt x="1748374" y="28159"/>
                  <a:pt x="1767840" y="30480"/>
                  <a:pt x="1787236" y="33251"/>
                </a:cubicBezTo>
                <a:cubicBezTo>
                  <a:pt x="1830341" y="47619"/>
                  <a:pt x="1842459" y="47651"/>
                  <a:pt x="1878676" y="74814"/>
                </a:cubicBezTo>
                <a:cubicBezTo>
                  <a:pt x="1888081" y="81868"/>
                  <a:pt x="1894209" y="92699"/>
                  <a:pt x="1903614" y="99753"/>
                </a:cubicBezTo>
                <a:cubicBezTo>
                  <a:pt x="1916540" y="109447"/>
                  <a:pt x="1931547" y="116017"/>
                  <a:pt x="1945178" y="124691"/>
                </a:cubicBezTo>
                <a:cubicBezTo>
                  <a:pt x="1962035" y="135418"/>
                  <a:pt x="1979282" y="145675"/>
                  <a:pt x="1995054" y="157942"/>
                </a:cubicBezTo>
                <a:cubicBezTo>
                  <a:pt x="2004334" y="165159"/>
                  <a:pt x="2010961" y="175354"/>
                  <a:pt x="2019992" y="182880"/>
                </a:cubicBezTo>
                <a:cubicBezTo>
                  <a:pt x="2027667" y="189276"/>
                  <a:pt x="2037256" y="193109"/>
                  <a:pt x="2044931" y="199505"/>
                </a:cubicBezTo>
                <a:cubicBezTo>
                  <a:pt x="2108942" y="252847"/>
                  <a:pt x="2032886" y="199789"/>
                  <a:pt x="2094807" y="241069"/>
                </a:cubicBezTo>
                <a:cubicBezTo>
                  <a:pt x="2100349" y="249382"/>
                  <a:pt x="2105036" y="258332"/>
                  <a:pt x="2111432" y="266007"/>
                </a:cubicBezTo>
                <a:cubicBezTo>
                  <a:pt x="2118958" y="275038"/>
                  <a:pt x="2129850" y="281163"/>
                  <a:pt x="2136371" y="290945"/>
                </a:cubicBezTo>
                <a:cubicBezTo>
                  <a:pt x="2141232" y="298236"/>
                  <a:pt x="2140336" y="308276"/>
                  <a:pt x="2144683" y="315884"/>
                </a:cubicBezTo>
                <a:cubicBezTo>
                  <a:pt x="2157855" y="338935"/>
                  <a:pt x="2169141" y="348654"/>
                  <a:pt x="2186247" y="365760"/>
                </a:cubicBezTo>
                <a:cubicBezTo>
                  <a:pt x="2189018" y="374073"/>
                  <a:pt x="2190052" y="383184"/>
                  <a:pt x="2194560" y="390698"/>
                </a:cubicBezTo>
                <a:cubicBezTo>
                  <a:pt x="2198592" y="397418"/>
                  <a:pt x="2206168" y="401303"/>
                  <a:pt x="2211185" y="407324"/>
                </a:cubicBezTo>
                <a:cubicBezTo>
                  <a:pt x="2220054" y="417967"/>
                  <a:pt x="2226919" y="430219"/>
                  <a:pt x="2236123" y="440574"/>
                </a:cubicBezTo>
                <a:cubicBezTo>
                  <a:pt x="2249140" y="455218"/>
                  <a:pt x="2266818" y="465835"/>
                  <a:pt x="2277687" y="482138"/>
                </a:cubicBezTo>
                <a:cubicBezTo>
                  <a:pt x="2288771" y="498763"/>
                  <a:pt x="2296809" y="517885"/>
                  <a:pt x="2310938" y="532014"/>
                </a:cubicBezTo>
                <a:lnTo>
                  <a:pt x="2344189" y="565265"/>
                </a:lnTo>
                <a:cubicBezTo>
                  <a:pt x="2352502" y="573578"/>
                  <a:pt x="2362606" y="580422"/>
                  <a:pt x="2369127" y="590204"/>
                </a:cubicBezTo>
                <a:cubicBezTo>
                  <a:pt x="2409631" y="650961"/>
                  <a:pt x="2360191" y="574567"/>
                  <a:pt x="2402378" y="648393"/>
                </a:cubicBezTo>
                <a:cubicBezTo>
                  <a:pt x="2407335" y="657067"/>
                  <a:pt x="2414535" y="664395"/>
                  <a:pt x="2419003" y="673331"/>
                </a:cubicBezTo>
                <a:cubicBezTo>
                  <a:pt x="2438106" y="711538"/>
                  <a:pt x="2416849" y="687802"/>
                  <a:pt x="2435629" y="706582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434051" y="5573831"/>
            <a:ext cx="858982" cy="524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마법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446028" y="5573829"/>
            <a:ext cx="811877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몹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454042" y="5573830"/>
            <a:ext cx="811877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몹</a:t>
            </a: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73142" y="5573829"/>
            <a:ext cx="858982" cy="524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마법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483629" y="5573829"/>
            <a:ext cx="858982" cy="524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마법</a:t>
            </a:r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7886353" y="4748656"/>
            <a:ext cx="850324" cy="764771"/>
          </a:xfrm>
          <a:custGeom>
            <a:avLst/>
            <a:gdLst>
              <a:gd name="connsiteX0" fmla="*/ 0 w 2435629"/>
              <a:gd name="connsiteY0" fmla="*/ 764771 h 764771"/>
              <a:gd name="connsiteX1" fmla="*/ 24938 w 2435629"/>
              <a:gd name="connsiteY1" fmla="*/ 706582 h 764771"/>
              <a:gd name="connsiteX2" fmla="*/ 49876 w 2435629"/>
              <a:gd name="connsiteY2" fmla="*/ 681644 h 764771"/>
              <a:gd name="connsiteX3" fmla="*/ 58189 w 2435629"/>
              <a:gd name="connsiteY3" fmla="*/ 648393 h 764771"/>
              <a:gd name="connsiteX4" fmla="*/ 83127 w 2435629"/>
              <a:gd name="connsiteY4" fmla="*/ 623454 h 764771"/>
              <a:gd name="connsiteX5" fmla="*/ 124691 w 2435629"/>
              <a:gd name="connsiteY5" fmla="*/ 556953 h 764771"/>
              <a:gd name="connsiteX6" fmla="*/ 166254 w 2435629"/>
              <a:gd name="connsiteY6" fmla="*/ 515389 h 764771"/>
              <a:gd name="connsiteX7" fmla="*/ 199505 w 2435629"/>
              <a:gd name="connsiteY7" fmla="*/ 482138 h 764771"/>
              <a:gd name="connsiteX8" fmla="*/ 307571 w 2435629"/>
              <a:gd name="connsiteY8" fmla="*/ 374073 h 764771"/>
              <a:gd name="connsiteX9" fmla="*/ 357447 w 2435629"/>
              <a:gd name="connsiteY9" fmla="*/ 324196 h 764771"/>
              <a:gd name="connsiteX10" fmla="*/ 432261 w 2435629"/>
              <a:gd name="connsiteY10" fmla="*/ 274320 h 764771"/>
              <a:gd name="connsiteX11" fmla="*/ 465512 w 2435629"/>
              <a:gd name="connsiteY11" fmla="*/ 249382 h 764771"/>
              <a:gd name="connsiteX12" fmla="*/ 498763 w 2435629"/>
              <a:gd name="connsiteY12" fmla="*/ 216131 h 764771"/>
              <a:gd name="connsiteX13" fmla="*/ 540327 w 2435629"/>
              <a:gd name="connsiteY13" fmla="*/ 199505 h 764771"/>
              <a:gd name="connsiteX14" fmla="*/ 581891 w 2435629"/>
              <a:gd name="connsiteY14" fmla="*/ 166254 h 764771"/>
              <a:gd name="connsiteX15" fmla="*/ 606829 w 2435629"/>
              <a:gd name="connsiteY15" fmla="*/ 149629 h 764771"/>
              <a:gd name="connsiteX16" fmla="*/ 673331 w 2435629"/>
              <a:gd name="connsiteY16" fmla="*/ 99753 h 764771"/>
              <a:gd name="connsiteX17" fmla="*/ 706581 w 2435629"/>
              <a:gd name="connsiteY17" fmla="*/ 91440 h 764771"/>
              <a:gd name="connsiteX18" fmla="*/ 764771 w 2435629"/>
              <a:gd name="connsiteY18" fmla="*/ 66502 h 764771"/>
              <a:gd name="connsiteX19" fmla="*/ 806334 w 2435629"/>
              <a:gd name="connsiteY19" fmla="*/ 41564 h 764771"/>
              <a:gd name="connsiteX20" fmla="*/ 955963 w 2435629"/>
              <a:gd name="connsiteY20" fmla="*/ 16625 h 764771"/>
              <a:gd name="connsiteX21" fmla="*/ 1188720 w 2435629"/>
              <a:gd name="connsiteY21" fmla="*/ 0 h 764771"/>
              <a:gd name="connsiteX22" fmla="*/ 1637607 w 2435629"/>
              <a:gd name="connsiteY22" fmla="*/ 8313 h 764771"/>
              <a:gd name="connsiteX23" fmla="*/ 1729047 w 2435629"/>
              <a:gd name="connsiteY23" fmla="*/ 24938 h 764771"/>
              <a:gd name="connsiteX24" fmla="*/ 1787236 w 2435629"/>
              <a:gd name="connsiteY24" fmla="*/ 33251 h 764771"/>
              <a:gd name="connsiteX25" fmla="*/ 1878676 w 2435629"/>
              <a:gd name="connsiteY25" fmla="*/ 74814 h 764771"/>
              <a:gd name="connsiteX26" fmla="*/ 1903614 w 2435629"/>
              <a:gd name="connsiteY26" fmla="*/ 99753 h 764771"/>
              <a:gd name="connsiteX27" fmla="*/ 1945178 w 2435629"/>
              <a:gd name="connsiteY27" fmla="*/ 124691 h 764771"/>
              <a:gd name="connsiteX28" fmla="*/ 1995054 w 2435629"/>
              <a:gd name="connsiteY28" fmla="*/ 157942 h 764771"/>
              <a:gd name="connsiteX29" fmla="*/ 2019992 w 2435629"/>
              <a:gd name="connsiteY29" fmla="*/ 182880 h 764771"/>
              <a:gd name="connsiteX30" fmla="*/ 2044931 w 2435629"/>
              <a:gd name="connsiteY30" fmla="*/ 199505 h 764771"/>
              <a:gd name="connsiteX31" fmla="*/ 2094807 w 2435629"/>
              <a:gd name="connsiteY31" fmla="*/ 241069 h 764771"/>
              <a:gd name="connsiteX32" fmla="*/ 2111432 w 2435629"/>
              <a:gd name="connsiteY32" fmla="*/ 266007 h 764771"/>
              <a:gd name="connsiteX33" fmla="*/ 2136371 w 2435629"/>
              <a:gd name="connsiteY33" fmla="*/ 290945 h 764771"/>
              <a:gd name="connsiteX34" fmla="*/ 2144683 w 2435629"/>
              <a:gd name="connsiteY34" fmla="*/ 315884 h 764771"/>
              <a:gd name="connsiteX35" fmla="*/ 2186247 w 2435629"/>
              <a:gd name="connsiteY35" fmla="*/ 365760 h 764771"/>
              <a:gd name="connsiteX36" fmla="*/ 2194560 w 2435629"/>
              <a:gd name="connsiteY36" fmla="*/ 390698 h 764771"/>
              <a:gd name="connsiteX37" fmla="*/ 2211185 w 2435629"/>
              <a:gd name="connsiteY37" fmla="*/ 407324 h 764771"/>
              <a:gd name="connsiteX38" fmla="*/ 2236123 w 2435629"/>
              <a:gd name="connsiteY38" fmla="*/ 440574 h 764771"/>
              <a:gd name="connsiteX39" fmla="*/ 2277687 w 2435629"/>
              <a:gd name="connsiteY39" fmla="*/ 482138 h 764771"/>
              <a:gd name="connsiteX40" fmla="*/ 2310938 w 2435629"/>
              <a:gd name="connsiteY40" fmla="*/ 532014 h 764771"/>
              <a:gd name="connsiteX41" fmla="*/ 2344189 w 2435629"/>
              <a:gd name="connsiteY41" fmla="*/ 565265 h 764771"/>
              <a:gd name="connsiteX42" fmla="*/ 2369127 w 2435629"/>
              <a:gd name="connsiteY42" fmla="*/ 590204 h 764771"/>
              <a:gd name="connsiteX43" fmla="*/ 2402378 w 2435629"/>
              <a:gd name="connsiteY43" fmla="*/ 648393 h 764771"/>
              <a:gd name="connsiteX44" fmla="*/ 2419003 w 2435629"/>
              <a:gd name="connsiteY44" fmla="*/ 673331 h 764771"/>
              <a:gd name="connsiteX45" fmla="*/ 2435629 w 2435629"/>
              <a:gd name="connsiteY45" fmla="*/ 706582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435629" h="764771">
                <a:moveTo>
                  <a:pt x="0" y="764771"/>
                </a:moveTo>
                <a:cubicBezTo>
                  <a:pt x="8313" y="745375"/>
                  <a:pt x="14081" y="724677"/>
                  <a:pt x="24938" y="706582"/>
                </a:cubicBezTo>
                <a:cubicBezTo>
                  <a:pt x="30986" y="696501"/>
                  <a:pt x="44043" y="691851"/>
                  <a:pt x="49876" y="681644"/>
                </a:cubicBezTo>
                <a:cubicBezTo>
                  <a:pt x="55544" y="671725"/>
                  <a:pt x="52521" y="658313"/>
                  <a:pt x="58189" y="648393"/>
                </a:cubicBezTo>
                <a:cubicBezTo>
                  <a:pt x="64022" y="638186"/>
                  <a:pt x="76294" y="633020"/>
                  <a:pt x="83127" y="623454"/>
                </a:cubicBezTo>
                <a:cubicBezTo>
                  <a:pt x="133805" y="552504"/>
                  <a:pt x="61170" y="628414"/>
                  <a:pt x="124691" y="556953"/>
                </a:cubicBezTo>
                <a:cubicBezTo>
                  <a:pt x="137708" y="542309"/>
                  <a:pt x="152399" y="529244"/>
                  <a:pt x="166254" y="515389"/>
                </a:cubicBezTo>
                <a:lnTo>
                  <a:pt x="199505" y="482138"/>
                </a:lnTo>
                <a:lnTo>
                  <a:pt x="307571" y="374073"/>
                </a:lnTo>
                <a:lnTo>
                  <a:pt x="357447" y="324196"/>
                </a:lnTo>
                <a:cubicBezTo>
                  <a:pt x="440286" y="262067"/>
                  <a:pt x="336063" y="338452"/>
                  <a:pt x="432261" y="274320"/>
                </a:cubicBezTo>
                <a:cubicBezTo>
                  <a:pt x="443789" y="266635"/>
                  <a:pt x="455085" y="258505"/>
                  <a:pt x="465512" y="249382"/>
                </a:cubicBezTo>
                <a:cubicBezTo>
                  <a:pt x="477308" y="239060"/>
                  <a:pt x="485721" y="224826"/>
                  <a:pt x="498763" y="216131"/>
                </a:cubicBezTo>
                <a:cubicBezTo>
                  <a:pt x="511179" y="207854"/>
                  <a:pt x="527532" y="207182"/>
                  <a:pt x="540327" y="199505"/>
                </a:cubicBezTo>
                <a:cubicBezTo>
                  <a:pt x="555541" y="190376"/>
                  <a:pt x="567697" y="176899"/>
                  <a:pt x="581891" y="166254"/>
                </a:cubicBezTo>
                <a:cubicBezTo>
                  <a:pt x="589883" y="160260"/>
                  <a:pt x="599154" y="156025"/>
                  <a:pt x="606829" y="149629"/>
                </a:cubicBezTo>
                <a:cubicBezTo>
                  <a:pt x="643747" y="118864"/>
                  <a:pt x="620923" y="123046"/>
                  <a:pt x="673331" y="99753"/>
                </a:cubicBezTo>
                <a:cubicBezTo>
                  <a:pt x="683771" y="95113"/>
                  <a:pt x="695498" y="94211"/>
                  <a:pt x="706581" y="91440"/>
                </a:cubicBezTo>
                <a:cubicBezTo>
                  <a:pt x="773887" y="46569"/>
                  <a:pt x="684250" y="102288"/>
                  <a:pt x="764771" y="66502"/>
                </a:cubicBezTo>
                <a:cubicBezTo>
                  <a:pt x="779535" y="59940"/>
                  <a:pt x="791420" y="47778"/>
                  <a:pt x="806334" y="41564"/>
                </a:cubicBezTo>
                <a:cubicBezTo>
                  <a:pt x="857154" y="20389"/>
                  <a:pt x="900261" y="20910"/>
                  <a:pt x="955963" y="16625"/>
                </a:cubicBezTo>
                <a:lnTo>
                  <a:pt x="1188720" y="0"/>
                </a:lnTo>
                <a:cubicBezTo>
                  <a:pt x="1338349" y="2771"/>
                  <a:pt x="1488111" y="1413"/>
                  <a:pt x="1637607" y="8313"/>
                </a:cubicBezTo>
                <a:cubicBezTo>
                  <a:pt x="1668554" y="9741"/>
                  <a:pt x="1698489" y="19845"/>
                  <a:pt x="1729047" y="24938"/>
                </a:cubicBezTo>
                <a:cubicBezTo>
                  <a:pt x="1748374" y="28159"/>
                  <a:pt x="1767840" y="30480"/>
                  <a:pt x="1787236" y="33251"/>
                </a:cubicBezTo>
                <a:cubicBezTo>
                  <a:pt x="1830341" y="47619"/>
                  <a:pt x="1842459" y="47651"/>
                  <a:pt x="1878676" y="74814"/>
                </a:cubicBezTo>
                <a:cubicBezTo>
                  <a:pt x="1888081" y="81868"/>
                  <a:pt x="1894209" y="92699"/>
                  <a:pt x="1903614" y="99753"/>
                </a:cubicBezTo>
                <a:cubicBezTo>
                  <a:pt x="1916540" y="109447"/>
                  <a:pt x="1931547" y="116017"/>
                  <a:pt x="1945178" y="124691"/>
                </a:cubicBezTo>
                <a:cubicBezTo>
                  <a:pt x="1962035" y="135418"/>
                  <a:pt x="1979282" y="145675"/>
                  <a:pt x="1995054" y="157942"/>
                </a:cubicBezTo>
                <a:cubicBezTo>
                  <a:pt x="2004334" y="165159"/>
                  <a:pt x="2010961" y="175354"/>
                  <a:pt x="2019992" y="182880"/>
                </a:cubicBezTo>
                <a:cubicBezTo>
                  <a:pt x="2027667" y="189276"/>
                  <a:pt x="2037256" y="193109"/>
                  <a:pt x="2044931" y="199505"/>
                </a:cubicBezTo>
                <a:cubicBezTo>
                  <a:pt x="2108942" y="252847"/>
                  <a:pt x="2032886" y="199789"/>
                  <a:pt x="2094807" y="241069"/>
                </a:cubicBezTo>
                <a:cubicBezTo>
                  <a:pt x="2100349" y="249382"/>
                  <a:pt x="2105036" y="258332"/>
                  <a:pt x="2111432" y="266007"/>
                </a:cubicBezTo>
                <a:cubicBezTo>
                  <a:pt x="2118958" y="275038"/>
                  <a:pt x="2129850" y="281163"/>
                  <a:pt x="2136371" y="290945"/>
                </a:cubicBezTo>
                <a:cubicBezTo>
                  <a:pt x="2141232" y="298236"/>
                  <a:pt x="2140336" y="308276"/>
                  <a:pt x="2144683" y="315884"/>
                </a:cubicBezTo>
                <a:cubicBezTo>
                  <a:pt x="2157855" y="338935"/>
                  <a:pt x="2169141" y="348654"/>
                  <a:pt x="2186247" y="365760"/>
                </a:cubicBezTo>
                <a:cubicBezTo>
                  <a:pt x="2189018" y="374073"/>
                  <a:pt x="2190052" y="383184"/>
                  <a:pt x="2194560" y="390698"/>
                </a:cubicBezTo>
                <a:cubicBezTo>
                  <a:pt x="2198592" y="397418"/>
                  <a:pt x="2206168" y="401303"/>
                  <a:pt x="2211185" y="407324"/>
                </a:cubicBezTo>
                <a:cubicBezTo>
                  <a:pt x="2220054" y="417967"/>
                  <a:pt x="2226919" y="430219"/>
                  <a:pt x="2236123" y="440574"/>
                </a:cubicBezTo>
                <a:cubicBezTo>
                  <a:pt x="2249140" y="455218"/>
                  <a:pt x="2266818" y="465835"/>
                  <a:pt x="2277687" y="482138"/>
                </a:cubicBezTo>
                <a:cubicBezTo>
                  <a:pt x="2288771" y="498763"/>
                  <a:pt x="2296809" y="517885"/>
                  <a:pt x="2310938" y="532014"/>
                </a:cubicBezTo>
                <a:lnTo>
                  <a:pt x="2344189" y="565265"/>
                </a:lnTo>
                <a:cubicBezTo>
                  <a:pt x="2352502" y="573578"/>
                  <a:pt x="2362606" y="580422"/>
                  <a:pt x="2369127" y="590204"/>
                </a:cubicBezTo>
                <a:cubicBezTo>
                  <a:pt x="2409631" y="650961"/>
                  <a:pt x="2360191" y="574567"/>
                  <a:pt x="2402378" y="648393"/>
                </a:cubicBezTo>
                <a:cubicBezTo>
                  <a:pt x="2407335" y="657067"/>
                  <a:pt x="2414535" y="664395"/>
                  <a:pt x="2419003" y="673331"/>
                </a:cubicBezTo>
                <a:cubicBezTo>
                  <a:pt x="2438106" y="711538"/>
                  <a:pt x="2416849" y="687802"/>
                  <a:pt x="2435629" y="706582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7886352" y="4748654"/>
            <a:ext cx="1922665" cy="764771"/>
          </a:xfrm>
          <a:custGeom>
            <a:avLst/>
            <a:gdLst>
              <a:gd name="connsiteX0" fmla="*/ 0 w 2435629"/>
              <a:gd name="connsiteY0" fmla="*/ 764771 h 764771"/>
              <a:gd name="connsiteX1" fmla="*/ 24938 w 2435629"/>
              <a:gd name="connsiteY1" fmla="*/ 706582 h 764771"/>
              <a:gd name="connsiteX2" fmla="*/ 49876 w 2435629"/>
              <a:gd name="connsiteY2" fmla="*/ 681644 h 764771"/>
              <a:gd name="connsiteX3" fmla="*/ 58189 w 2435629"/>
              <a:gd name="connsiteY3" fmla="*/ 648393 h 764771"/>
              <a:gd name="connsiteX4" fmla="*/ 83127 w 2435629"/>
              <a:gd name="connsiteY4" fmla="*/ 623454 h 764771"/>
              <a:gd name="connsiteX5" fmla="*/ 124691 w 2435629"/>
              <a:gd name="connsiteY5" fmla="*/ 556953 h 764771"/>
              <a:gd name="connsiteX6" fmla="*/ 166254 w 2435629"/>
              <a:gd name="connsiteY6" fmla="*/ 515389 h 764771"/>
              <a:gd name="connsiteX7" fmla="*/ 199505 w 2435629"/>
              <a:gd name="connsiteY7" fmla="*/ 482138 h 764771"/>
              <a:gd name="connsiteX8" fmla="*/ 307571 w 2435629"/>
              <a:gd name="connsiteY8" fmla="*/ 374073 h 764771"/>
              <a:gd name="connsiteX9" fmla="*/ 357447 w 2435629"/>
              <a:gd name="connsiteY9" fmla="*/ 324196 h 764771"/>
              <a:gd name="connsiteX10" fmla="*/ 432261 w 2435629"/>
              <a:gd name="connsiteY10" fmla="*/ 274320 h 764771"/>
              <a:gd name="connsiteX11" fmla="*/ 465512 w 2435629"/>
              <a:gd name="connsiteY11" fmla="*/ 249382 h 764771"/>
              <a:gd name="connsiteX12" fmla="*/ 498763 w 2435629"/>
              <a:gd name="connsiteY12" fmla="*/ 216131 h 764771"/>
              <a:gd name="connsiteX13" fmla="*/ 540327 w 2435629"/>
              <a:gd name="connsiteY13" fmla="*/ 199505 h 764771"/>
              <a:gd name="connsiteX14" fmla="*/ 581891 w 2435629"/>
              <a:gd name="connsiteY14" fmla="*/ 166254 h 764771"/>
              <a:gd name="connsiteX15" fmla="*/ 606829 w 2435629"/>
              <a:gd name="connsiteY15" fmla="*/ 149629 h 764771"/>
              <a:gd name="connsiteX16" fmla="*/ 673331 w 2435629"/>
              <a:gd name="connsiteY16" fmla="*/ 99753 h 764771"/>
              <a:gd name="connsiteX17" fmla="*/ 706581 w 2435629"/>
              <a:gd name="connsiteY17" fmla="*/ 91440 h 764771"/>
              <a:gd name="connsiteX18" fmla="*/ 764771 w 2435629"/>
              <a:gd name="connsiteY18" fmla="*/ 66502 h 764771"/>
              <a:gd name="connsiteX19" fmla="*/ 806334 w 2435629"/>
              <a:gd name="connsiteY19" fmla="*/ 41564 h 764771"/>
              <a:gd name="connsiteX20" fmla="*/ 955963 w 2435629"/>
              <a:gd name="connsiteY20" fmla="*/ 16625 h 764771"/>
              <a:gd name="connsiteX21" fmla="*/ 1188720 w 2435629"/>
              <a:gd name="connsiteY21" fmla="*/ 0 h 764771"/>
              <a:gd name="connsiteX22" fmla="*/ 1637607 w 2435629"/>
              <a:gd name="connsiteY22" fmla="*/ 8313 h 764771"/>
              <a:gd name="connsiteX23" fmla="*/ 1729047 w 2435629"/>
              <a:gd name="connsiteY23" fmla="*/ 24938 h 764771"/>
              <a:gd name="connsiteX24" fmla="*/ 1787236 w 2435629"/>
              <a:gd name="connsiteY24" fmla="*/ 33251 h 764771"/>
              <a:gd name="connsiteX25" fmla="*/ 1878676 w 2435629"/>
              <a:gd name="connsiteY25" fmla="*/ 74814 h 764771"/>
              <a:gd name="connsiteX26" fmla="*/ 1903614 w 2435629"/>
              <a:gd name="connsiteY26" fmla="*/ 99753 h 764771"/>
              <a:gd name="connsiteX27" fmla="*/ 1945178 w 2435629"/>
              <a:gd name="connsiteY27" fmla="*/ 124691 h 764771"/>
              <a:gd name="connsiteX28" fmla="*/ 1995054 w 2435629"/>
              <a:gd name="connsiteY28" fmla="*/ 157942 h 764771"/>
              <a:gd name="connsiteX29" fmla="*/ 2019992 w 2435629"/>
              <a:gd name="connsiteY29" fmla="*/ 182880 h 764771"/>
              <a:gd name="connsiteX30" fmla="*/ 2044931 w 2435629"/>
              <a:gd name="connsiteY30" fmla="*/ 199505 h 764771"/>
              <a:gd name="connsiteX31" fmla="*/ 2094807 w 2435629"/>
              <a:gd name="connsiteY31" fmla="*/ 241069 h 764771"/>
              <a:gd name="connsiteX32" fmla="*/ 2111432 w 2435629"/>
              <a:gd name="connsiteY32" fmla="*/ 266007 h 764771"/>
              <a:gd name="connsiteX33" fmla="*/ 2136371 w 2435629"/>
              <a:gd name="connsiteY33" fmla="*/ 290945 h 764771"/>
              <a:gd name="connsiteX34" fmla="*/ 2144683 w 2435629"/>
              <a:gd name="connsiteY34" fmla="*/ 315884 h 764771"/>
              <a:gd name="connsiteX35" fmla="*/ 2186247 w 2435629"/>
              <a:gd name="connsiteY35" fmla="*/ 365760 h 764771"/>
              <a:gd name="connsiteX36" fmla="*/ 2194560 w 2435629"/>
              <a:gd name="connsiteY36" fmla="*/ 390698 h 764771"/>
              <a:gd name="connsiteX37" fmla="*/ 2211185 w 2435629"/>
              <a:gd name="connsiteY37" fmla="*/ 407324 h 764771"/>
              <a:gd name="connsiteX38" fmla="*/ 2236123 w 2435629"/>
              <a:gd name="connsiteY38" fmla="*/ 440574 h 764771"/>
              <a:gd name="connsiteX39" fmla="*/ 2277687 w 2435629"/>
              <a:gd name="connsiteY39" fmla="*/ 482138 h 764771"/>
              <a:gd name="connsiteX40" fmla="*/ 2310938 w 2435629"/>
              <a:gd name="connsiteY40" fmla="*/ 532014 h 764771"/>
              <a:gd name="connsiteX41" fmla="*/ 2344189 w 2435629"/>
              <a:gd name="connsiteY41" fmla="*/ 565265 h 764771"/>
              <a:gd name="connsiteX42" fmla="*/ 2369127 w 2435629"/>
              <a:gd name="connsiteY42" fmla="*/ 590204 h 764771"/>
              <a:gd name="connsiteX43" fmla="*/ 2402378 w 2435629"/>
              <a:gd name="connsiteY43" fmla="*/ 648393 h 764771"/>
              <a:gd name="connsiteX44" fmla="*/ 2419003 w 2435629"/>
              <a:gd name="connsiteY44" fmla="*/ 673331 h 764771"/>
              <a:gd name="connsiteX45" fmla="*/ 2435629 w 2435629"/>
              <a:gd name="connsiteY45" fmla="*/ 706582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435629" h="764771">
                <a:moveTo>
                  <a:pt x="0" y="764771"/>
                </a:moveTo>
                <a:cubicBezTo>
                  <a:pt x="8313" y="745375"/>
                  <a:pt x="14081" y="724677"/>
                  <a:pt x="24938" y="706582"/>
                </a:cubicBezTo>
                <a:cubicBezTo>
                  <a:pt x="30986" y="696501"/>
                  <a:pt x="44043" y="691851"/>
                  <a:pt x="49876" y="681644"/>
                </a:cubicBezTo>
                <a:cubicBezTo>
                  <a:pt x="55544" y="671725"/>
                  <a:pt x="52521" y="658313"/>
                  <a:pt x="58189" y="648393"/>
                </a:cubicBezTo>
                <a:cubicBezTo>
                  <a:pt x="64022" y="638186"/>
                  <a:pt x="76294" y="633020"/>
                  <a:pt x="83127" y="623454"/>
                </a:cubicBezTo>
                <a:cubicBezTo>
                  <a:pt x="133805" y="552504"/>
                  <a:pt x="61170" y="628414"/>
                  <a:pt x="124691" y="556953"/>
                </a:cubicBezTo>
                <a:cubicBezTo>
                  <a:pt x="137708" y="542309"/>
                  <a:pt x="152399" y="529244"/>
                  <a:pt x="166254" y="515389"/>
                </a:cubicBezTo>
                <a:lnTo>
                  <a:pt x="199505" y="482138"/>
                </a:lnTo>
                <a:lnTo>
                  <a:pt x="307571" y="374073"/>
                </a:lnTo>
                <a:lnTo>
                  <a:pt x="357447" y="324196"/>
                </a:lnTo>
                <a:cubicBezTo>
                  <a:pt x="440286" y="262067"/>
                  <a:pt x="336063" y="338452"/>
                  <a:pt x="432261" y="274320"/>
                </a:cubicBezTo>
                <a:cubicBezTo>
                  <a:pt x="443789" y="266635"/>
                  <a:pt x="455085" y="258505"/>
                  <a:pt x="465512" y="249382"/>
                </a:cubicBezTo>
                <a:cubicBezTo>
                  <a:pt x="477308" y="239060"/>
                  <a:pt x="485721" y="224826"/>
                  <a:pt x="498763" y="216131"/>
                </a:cubicBezTo>
                <a:cubicBezTo>
                  <a:pt x="511179" y="207854"/>
                  <a:pt x="527532" y="207182"/>
                  <a:pt x="540327" y="199505"/>
                </a:cubicBezTo>
                <a:cubicBezTo>
                  <a:pt x="555541" y="190376"/>
                  <a:pt x="567697" y="176899"/>
                  <a:pt x="581891" y="166254"/>
                </a:cubicBezTo>
                <a:cubicBezTo>
                  <a:pt x="589883" y="160260"/>
                  <a:pt x="599154" y="156025"/>
                  <a:pt x="606829" y="149629"/>
                </a:cubicBezTo>
                <a:cubicBezTo>
                  <a:pt x="643747" y="118864"/>
                  <a:pt x="620923" y="123046"/>
                  <a:pt x="673331" y="99753"/>
                </a:cubicBezTo>
                <a:cubicBezTo>
                  <a:pt x="683771" y="95113"/>
                  <a:pt x="695498" y="94211"/>
                  <a:pt x="706581" y="91440"/>
                </a:cubicBezTo>
                <a:cubicBezTo>
                  <a:pt x="773887" y="46569"/>
                  <a:pt x="684250" y="102288"/>
                  <a:pt x="764771" y="66502"/>
                </a:cubicBezTo>
                <a:cubicBezTo>
                  <a:pt x="779535" y="59940"/>
                  <a:pt x="791420" y="47778"/>
                  <a:pt x="806334" y="41564"/>
                </a:cubicBezTo>
                <a:cubicBezTo>
                  <a:pt x="857154" y="20389"/>
                  <a:pt x="900261" y="20910"/>
                  <a:pt x="955963" y="16625"/>
                </a:cubicBezTo>
                <a:lnTo>
                  <a:pt x="1188720" y="0"/>
                </a:lnTo>
                <a:cubicBezTo>
                  <a:pt x="1338349" y="2771"/>
                  <a:pt x="1488111" y="1413"/>
                  <a:pt x="1637607" y="8313"/>
                </a:cubicBezTo>
                <a:cubicBezTo>
                  <a:pt x="1668554" y="9741"/>
                  <a:pt x="1698489" y="19845"/>
                  <a:pt x="1729047" y="24938"/>
                </a:cubicBezTo>
                <a:cubicBezTo>
                  <a:pt x="1748374" y="28159"/>
                  <a:pt x="1767840" y="30480"/>
                  <a:pt x="1787236" y="33251"/>
                </a:cubicBezTo>
                <a:cubicBezTo>
                  <a:pt x="1830341" y="47619"/>
                  <a:pt x="1842459" y="47651"/>
                  <a:pt x="1878676" y="74814"/>
                </a:cubicBezTo>
                <a:cubicBezTo>
                  <a:pt x="1888081" y="81868"/>
                  <a:pt x="1894209" y="92699"/>
                  <a:pt x="1903614" y="99753"/>
                </a:cubicBezTo>
                <a:cubicBezTo>
                  <a:pt x="1916540" y="109447"/>
                  <a:pt x="1931547" y="116017"/>
                  <a:pt x="1945178" y="124691"/>
                </a:cubicBezTo>
                <a:cubicBezTo>
                  <a:pt x="1962035" y="135418"/>
                  <a:pt x="1979282" y="145675"/>
                  <a:pt x="1995054" y="157942"/>
                </a:cubicBezTo>
                <a:cubicBezTo>
                  <a:pt x="2004334" y="165159"/>
                  <a:pt x="2010961" y="175354"/>
                  <a:pt x="2019992" y="182880"/>
                </a:cubicBezTo>
                <a:cubicBezTo>
                  <a:pt x="2027667" y="189276"/>
                  <a:pt x="2037256" y="193109"/>
                  <a:pt x="2044931" y="199505"/>
                </a:cubicBezTo>
                <a:cubicBezTo>
                  <a:pt x="2108942" y="252847"/>
                  <a:pt x="2032886" y="199789"/>
                  <a:pt x="2094807" y="241069"/>
                </a:cubicBezTo>
                <a:cubicBezTo>
                  <a:pt x="2100349" y="249382"/>
                  <a:pt x="2105036" y="258332"/>
                  <a:pt x="2111432" y="266007"/>
                </a:cubicBezTo>
                <a:cubicBezTo>
                  <a:pt x="2118958" y="275038"/>
                  <a:pt x="2129850" y="281163"/>
                  <a:pt x="2136371" y="290945"/>
                </a:cubicBezTo>
                <a:cubicBezTo>
                  <a:pt x="2141232" y="298236"/>
                  <a:pt x="2140336" y="308276"/>
                  <a:pt x="2144683" y="315884"/>
                </a:cubicBezTo>
                <a:cubicBezTo>
                  <a:pt x="2157855" y="338935"/>
                  <a:pt x="2169141" y="348654"/>
                  <a:pt x="2186247" y="365760"/>
                </a:cubicBezTo>
                <a:cubicBezTo>
                  <a:pt x="2189018" y="374073"/>
                  <a:pt x="2190052" y="383184"/>
                  <a:pt x="2194560" y="390698"/>
                </a:cubicBezTo>
                <a:cubicBezTo>
                  <a:pt x="2198592" y="397418"/>
                  <a:pt x="2206168" y="401303"/>
                  <a:pt x="2211185" y="407324"/>
                </a:cubicBezTo>
                <a:cubicBezTo>
                  <a:pt x="2220054" y="417967"/>
                  <a:pt x="2226919" y="430219"/>
                  <a:pt x="2236123" y="440574"/>
                </a:cubicBezTo>
                <a:cubicBezTo>
                  <a:pt x="2249140" y="455218"/>
                  <a:pt x="2266818" y="465835"/>
                  <a:pt x="2277687" y="482138"/>
                </a:cubicBezTo>
                <a:cubicBezTo>
                  <a:pt x="2288771" y="498763"/>
                  <a:pt x="2296809" y="517885"/>
                  <a:pt x="2310938" y="532014"/>
                </a:cubicBezTo>
                <a:lnTo>
                  <a:pt x="2344189" y="565265"/>
                </a:lnTo>
                <a:cubicBezTo>
                  <a:pt x="2352502" y="573578"/>
                  <a:pt x="2362606" y="580422"/>
                  <a:pt x="2369127" y="590204"/>
                </a:cubicBezTo>
                <a:cubicBezTo>
                  <a:pt x="2409631" y="650961"/>
                  <a:pt x="2360191" y="574567"/>
                  <a:pt x="2402378" y="648393"/>
                </a:cubicBezTo>
                <a:cubicBezTo>
                  <a:pt x="2407335" y="657067"/>
                  <a:pt x="2414535" y="664395"/>
                  <a:pt x="2419003" y="673331"/>
                </a:cubicBezTo>
                <a:cubicBezTo>
                  <a:pt x="2438106" y="711538"/>
                  <a:pt x="2416849" y="687802"/>
                  <a:pt x="2435629" y="706582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6772447" y="4809058"/>
            <a:ext cx="1964229" cy="764771"/>
          </a:xfrm>
          <a:custGeom>
            <a:avLst/>
            <a:gdLst>
              <a:gd name="connsiteX0" fmla="*/ 0 w 2435629"/>
              <a:gd name="connsiteY0" fmla="*/ 764771 h 764771"/>
              <a:gd name="connsiteX1" fmla="*/ 24938 w 2435629"/>
              <a:gd name="connsiteY1" fmla="*/ 706582 h 764771"/>
              <a:gd name="connsiteX2" fmla="*/ 49876 w 2435629"/>
              <a:gd name="connsiteY2" fmla="*/ 681644 h 764771"/>
              <a:gd name="connsiteX3" fmla="*/ 58189 w 2435629"/>
              <a:gd name="connsiteY3" fmla="*/ 648393 h 764771"/>
              <a:gd name="connsiteX4" fmla="*/ 83127 w 2435629"/>
              <a:gd name="connsiteY4" fmla="*/ 623454 h 764771"/>
              <a:gd name="connsiteX5" fmla="*/ 124691 w 2435629"/>
              <a:gd name="connsiteY5" fmla="*/ 556953 h 764771"/>
              <a:gd name="connsiteX6" fmla="*/ 166254 w 2435629"/>
              <a:gd name="connsiteY6" fmla="*/ 515389 h 764771"/>
              <a:gd name="connsiteX7" fmla="*/ 199505 w 2435629"/>
              <a:gd name="connsiteY7" fmla="*/ 482138 h 764771"/>
              <a:gd name="connsiteX8" fmla="*/ 307571 w 2435629"/>
              <a:gd name="connsiteY8" fmla="*/ 374073 h 764771"/>
              <a:gd name="connsiteX9" fmla="*/ 357447 w 2435629"/>
              <a:gd name="connsiteY9" fmla="*/ 324196 h 764771"/>
              <a:gd name="connsiteX10" fmla="*/ 432261 w 2435629"/>
              <a:gd name="connsiteY10" fmla="*/ 274320 h 764771"/>
              <a:gd name="connsiteX11" fmla="*/ 465512 w 2435629"/>
              <a:gd name="connsiteY11" fmla="*/ 249382 h 764771"/>
              <a:gd name="connsiteX12" fmla="*/ 498763 w 2435629"/>
              <a:gd name="connsiteY12" fmla="*/ 216131 h 764771"/>
              <a:gd name="connsiteX13" fmla="*/ 540327 w 2435629"/>
              <a:gd name="connsiteY13" fmla="*/ 199505 h 764771"/>
              <a:gd name="connsiteX14" fmla="*/ 581891 w 2435629"/>
              <a:gd name="connsiteY14" fmla="*/ 166254 h 764771"/>
              <a:gd name="connsiteX15" fmla="*/ 606829 w 2435629"/>
              <a:gd name="connsiteY15" fmla="*/ 149629 h 764771"/>
              <a:gd name="connsiteX16" fmla="*/ 673331 w 2435629"/>
              <a:gd name="connsiteY16" fmla="*/ 99753 h 764771"/>
              <a:gd name="connsiteX17" fmla="*/ 706581 w 2435629"/>
              <a:gd name="connsiteY17" fmla="*/ 91440 h 764771"/>
              <a:gd name="connsiteX18" fmla="*/ 764771 w 2435629"/>
              <a:gd name="connsiteY18" fmla="*/ 66502 h 764771"/>
              <a:gd name="connsiteX19" fmla="*/ 806334 w 2435629"/>
              <a:gd name="connsiteY19" fmla="*/ 41564 h 764771"/>
              <a:gd name="connsiteX20" fmla="*/ 955963 w 2435629"/>
              <a:gd name="connsiteY20" fmla="*/ 16625 h 764771"/>
              <a:gd name="connsiteX21" fmla="*/ 1188720 w 2435629"/>
              <a:gd name="connsiteY21" fmla="*/ 0 h 764771"/>
              <a:gd name="connsiteX22" fmla="*/ 1637607 w 2435629"/>
              <a:gd name="connsiteY22" fmla="*/ 8313 h 764771"/>
              <a:gd name="connsiteX23" fmla="*/ 1729047 w 2435629"/>
              <a:gd name="connsiteY23" fmla="*/ 24938 h 764771"/>
              <a:gd name="connsiteX24" fmla="*/ 1787236 w 2435629"/>
              <a:gd name="connsiteY24" fmla="*/ 33251 h 764771"/>
              <a:gd name="connsiteX25" fmla="*/ 1878676 w 2435629"/>
              <a:gd name="connsiteY25" fmla="*/ 74814 h 764771"/>
              <a:gd name="connsiteX26" fmla="*/ 1903614 w 2435629"/>
              <a:gd name="connsiteY26" fmla="*/ 99753 h 764771"/>
              <a:gd name="connsiteX27" fmla="*/ 1945178 w 2435629"/>
              <a:gd name="connsiteY27" fmla="*/ 124691 h 764771"/>
              <a:gd name="connsiteX28" fmla="*/ 1995054 w 2435629"/>
              <a:gd name="connsiteY28" fmla="*/ 157942 h 764771"/>
              <a:gd name="connsiteX29" fmla="*/ 2019992 w 2435629"/>
              <a:gd name="connsiteY29" fmla="*/ 182880 h 764771"/>
              <a:gd name="connsiteX30" fmla="*/ 2044931 w 2435629"/>
              <a:gd name="connsiteY30" fmla="*/ 199505 h 764771"/>
              <a:gd name="connsiteX31" fmla="*/ 2094807 w 2435629"/>
              <a:gd name="connsiteY31" fmla="*/ 241069 h 764771"/>
              <a:gd name="connsiteX32" fmla="*/ 2111432 w 2435629"/>
              <a:gd name="connsiteY32" fmla="*/ 266007 h 764771"/>
              <a:gd name="connsiteX33" fmla="*/ 2136371 w 2435629"/>
              <a:gd name="connsiteY33" fmla="*/ 290945 h 764771"/>
              <a:gd name="connsiteX34" fmla="*/ 2144683 w 2435629"/>
              <a:gd name="connsiteY34" fmla="*/ 315884 h 764771"/>
              <a:gd name="connsiteX35" fmla="*/ 2186247 w 2435629"/>
              <a:gd name="connsiteY35" fmla="*/ 365760 h 764771"/>
              <a:gd name="connsiteX36" fmla="*/ 2194560 w 2435629"/>
              <a:gd name="connsiteY36" fmla="*/ 390698 h 764771"/>
              <a:gd name="connsiteX37" fmla="*/ 2211185 w 2435629"/>
              <a:gd name="connsiteY37" fmla="*/ 407324 h 764771"/>
              <a:gd name="connsiteX38" fmla="*/ 2236123 w 2435629"/>
              <a:gd name="connsiteY38" fmla="*/ 440574 h 764771"/>
              <a:gd name="connsiteX39" fmla="*/ 2277687 w 2435629"/>
              <a:gd name="connsiteY39" fmla="*/ 482138 h 764771"/>
              <a:gd name="connsiteX40" fmla="*/ 2310938 w 2435629"/>
              <a:gd name="connsiteY40" fmla="*/ 532014 h 764771"/>
              <a:gd name="connsiteX41" fmla="*/ 2344189 w 2435629"/>
              <a:gd name="connsiteY41" fmla="*/ 565265 h 764771"/>
              <a:gd name="connsiteX42" fmla="*/ 2369127 w 2435629"/>
              <a:gd name="connsiteY42" fmla="*/ 590204 h 764771"/>
              <a:gd name="connsiteX43" fmla="*/ 2402378 w 2435629"/>
              <a:gd name="connsiteY43" fmla="*/ 648393 h 764771"/>
              <a:gd name="connsiteX44" fmla="*/ 2419003 w 2435629"/>
              <a:gd name="connsiteY44" fmla="*/ 673331 h 764771"/>
              <a:gd name="connsiteX45" fmla="*/ 2435629 w 2435629"/>
              <a:gd name="connsiteY45" fmla="*/ 706582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435629" h="764771">
                <a:moveTo>
                  <a:pt x="0" y="764771"/>
                </a:moveTo>
                <a:cubicBezTo>
                  <a:pt x="8313" y="745375"/>
                  <a:pt x="14081" y="724677"/>
                  <a:pt x="24938" y="706582"/>
                </a:cubicBezTo>
                <a:cubicBezTo>
                  <a:pt x="30986" y="696501"/>
                  <a:pt x="44043" y="691851"/>
                  <a:pt x="49876" y="681644"/>
                </a:cubicBezTo>
                <a:cubicBezTo>
                  <a:pt x="55544" y="671725"/>
                  <a:pt x="52521" y="658313"/>
                  <a:pt x="58189" y="648393"/>
                </a:cubicBezTo>
                <a:cubicBezTo>
                  <a:pt x="64022" y="638186"/>
                  <a:pt x="76294" y="633020"/>
                  <a:pt x="83127" y="623454"/>
                </a:cubicBezTo>
                <a:cubicBezTo>
                  <a:pt x="133805" y="552504"/>
                  <a:pt x="61170" y="628414"/>
                  <a:pt x="124691" y="556953"/>
                </a:cubicBezTo>
                <a:cubicBezTo>
                  <a:pt x="137708" y="542309"/>
                  <a:pt x="152399" y="529244"/>
                  <a:pt x="166254" y="515389"/>
                </a:cubicBezTo>
                <a:lnTo>
                  <a:pt x="199505" y="482138"/>
                </a:lnTo>
                <a:lnTo>
                  <a:pt x="307571" y="374073"/>
                </a:lnTo>
                <a:lnTo>
                  <a:pt x="357447" y="324196"/>
                </a:lnTo>
                <a:cubicBezTo>
                  <a:pt x="440286" y="262067"/>
                  <a:pt x="336063" y="338452"/>
                  <a:pt x="432261" y="274320"/>
                </a:cubicBezTo>
                <a:cubicBezTo>
                  <a:pt x="443789" y="266635"/>
                  <a:pt x="455085" y="258505"/>
                  <a:pt x="465512" y="249382"/>
                </a:cubicBezTo>
                <a:cubicBezTo>
                  <a:pt x="477308" y="239060"/>
                  <a:pt x="485721" y="224826"/>
                  <a:pt x="498763" y="216131"/>
                </a:cubicBezTo>
                <a:cubicBezTo>
                  <a:pt x="511179" y="207854"/>
                  <a:pt x="527532" y="207182"/>
                  <a:pt x="540327" y="199505"/>
                </a:cubicBezTo>
                <a:cubicBezTo>
                  <a:pt x="555541" y="190376"/>
                  <a:pt x="567697" y="176899"/>
                  <a:pt x="581891" y="166254"/>
                </a:cubicBezTo>
                <a:cubicBezTo>
                  <a:pt x="589883" y="160260"/>
                  <a:pt x="599154" y="156025"/>
                  <a:pt x="606829" y="149629"/>
                </a:cubicBezTo>
                <a:cubicBezTo>
                  <a:pt x="643747" y="118864"/>
                  <a:pt x="620923" y="123046"/>
                  <a:pt x="673331" y="99753"/>
                </a:cubicBezTo>
                <a:cubicBezTo>
                  <a:pt x="683771" y="95113"/>
                  <a:pt x="695498" y="94211"/>
                  <a:pt x="706581" y="91440"/>
                </a:cubicBezTo>
                <a:cubicBezTo>
                  <a:pt x="773887" y="46569"/>
                  <a:pt x="684250" y="102288"/>
                  <a:pt x="764771" y="66502"/>
                </a:cubicBezTo>
                <a:cubicBezTo>
                  <a:pt x="779535" y="59940"/>
                  <a:pt x="791420" y="47778"/>
                  <a:pt x="806334" y="41564"/>
                </a:cubicBezTo>
                <a:cubicBezTo>
                  <a:pt x="857154" y="20389"/>
                  <a:pt x="900261" y="20910"/>
                  <a:pt x="955963" y="16625"/>
                </a:cubicBezTo>
                <a:lnTo>
                  <a:pt x="1188720" y="0"/>
                </a:lnTo>
                <a:cubicBezTo>
                  <a:pt x="1338349" y="2771"/>
                  <a:pt x="1488111" y="1413"/>
                  <a:pt x="1637607" y="8313"/>
                </a:cubicBezTo>
                <a:cubicBezTo>
                  <a:pt x="1668554" y="9741"/>
                  <a:pt x="1698489" y="19845"/>
                  <a:pt x="1729047" y="24938"/>
                </a:cubicBezTo>
                <a:cubicBezTo>
                  <a:pt x="1748374" y="28159"/>
                  <a:pt x="1767840" y="30480"/>
                  <a:pt x="1787236" y="33251"/>
                </a:cubicBezTo>
                <a:cubicBezTo>
                  <a:pt x="1830341" y="47619"/>
                  <a:pt x="1842459" y="47651"/>
                  <a:pt x="1878676" y="74814"/>
                </a:cubicBezTo>
                <a:cubicBezTo>
                  <a:pt x="1888081" y="81868"/>
                  <a:pt x="1894209" y="92699"/>
                  <a:pt x="1903614" y="99753"/>
                </a:cubicBezTo>
                <a:cubicBezTo>
                  <a:pt x="1916540" y="109447"/>
                  <a:pt x="1931547" y="116017"/>
                  <a:pt x="1945178" y="124691"/>
                </a:cubicBezTo>
                <a:cubicBezTo>
                  <a:pt x="1962035" y="135418"/>
                  <a:pt x="1979282" y="145675"/>
                  <a:pt x="1995054" y="157942"/>
                </a:cubicBezTo>
                <a:cubicBezTo>
                  <a:pt x="2004334" y="165159"/>
                  <a:pt x="2010961" y="175354"/>
                  <a:pt x="2019992" y="182880"/>
                </a:cubicBezTo>
                <a:cubicBezTo>
                  <a:pt x="2027667" y="189276"/>
                  <a:pt x="2037256" y="193109"/>
                  <a:pt x="2044931" y="199505"/>
                </a:cubicBezTo>
                <a:cubicBezTo>
                  <a:pt x="2108942" y="252847"/>
                  <a:pt x="2032886" y="199789"/>
                  <a:pt x="2094807" y="241069"/>
                </a:cubicBezTo>
                <a:cubicBezTo>
                  <a:pt x="2100349" y="249382"/>
                  <a:pt x="2105036" y="258332"/>
                  <a:pt x="2111432" y="266007"/>
                </a:cubicBezTo>
                <a:cubicBezTo>
                  <a:pt x="2118958" y="275038"/>
                  <a:pt x="2129850" y="281163"/>
                  <a:pt x="2136371" y="290945"/>
                </a:cubicBezTo>
                <a:cubicBezTo>
                  <a:pt x="2141232" y="298236"/>
                  <a:pt x="2140336" y="308276"/>
                  <a:pt x="2144683" y="315884"/>
                </a:cubicBezTo>
                <a:cubicBezTo>
                  <a:pt x="2157855" y="338935"/>
                  <a:pt x="2169141" y="348654"/>
                  <a:pt x="2186247" y="365760"/>
                </a:cubicBezTo>
                <a:cubicBezTo>
                  <a:pt x="2189018" y="374073"/>
                  <a:pt x="2190052" y="383184"/>
                  <a:pt x="2194560" y="390698"/>
                </a:cubicBezTo>
                <a:cubicBezTo>
                  <a:pt x="2198592" y="397418"/>
                  <a:pt x="2206168" y="401303"/>
                  <a:pt x="2211185" y="407324"/>
                </a:cubicBezTo>
                <a:cubicBezTo>
                  <a:pt x="2220054" y="417967"/>
                  <a:pt x="2226919" y="430219"/>
                  <a:pt x="2236123" y="440574"/>
                </a:cubicBezTo>
                <a:cubicBezTo>
                  <a:pt x="2249140" y="455218"/>
                  <a:pt x="2266818" y="465835"/>
                  <a:pt x="2277687" y="482138"/>
                </a:cubicBezTo>
                <a:cubicBezTo>
                  <a:pt x="2288771" y="498763"/>
                  <a:pt x="2296809" y="517885"/>
                  <a:pt x="2310938" y="532014"/>
                </a:cubicBezTo>
                <a:lnTo>
                  <a:pt x="2344189" y="565265"/>
                </a:lnTo>
                <a:cubicBezTo>
                  <a:pt x="2352502" y="573578"/>
                  <a:pt x="2362606" y="580422"/>
                  <a:pt x="2369127" y="590204"/>
                </a:cubicBezTo>
                <a:cubicBezTo>
                  <a:pt x="2409631" y="650961"/>
                  <a:pt x="2360191" y="574567"/>
                  <a:pt x="2402378" y="648393"/>
                </a:cubicBezTo>
                <a:cubicBezTo>
                  <a:pt x="2407335" y="657067"/>
                  <a:pt x="2414535" y="664395"/>
                  <a:pt x="2419003" y="673331"/>
                </a:cubicBezTo>
                <a:cubicBezTo>
                  <a:pt x="2438106" y="711538"/>
                  <a:pt x="2416849" y="687802"/>
                  <a:pt x="2435629" y="706582"/>
                </a:cubicBezTo>
              </a:path>
            </a:pathLst>
          </a:cu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7869555" y="4764035"/>
            <a:ext cx="2779049" cy="764771"/>
          </a:xfrm>
          <a:custGeom>
            <a:avLst/>
            <a:gdLst>
              <a:gd name="connsiteX0" fmla="*/ 0 w 2435629"/>
              <a:gd name="connsiteY0" fmla="*/ 764771 h 764771"/>
              <a:gd name="connsiteX1" fmla="*/ 24938 w 2435629"/>
              <a:gd name="connsiteY1" fmla="*/ 706582 h 764771"/>
              <a:gd name="connsiteX2" fmla="*/ 49876 w 2435629"/>
              <a:gd name="connsiteY2" fmla="*/ 681644 h 764771"/>
              <a:gd name="connsiteX3" fmla="*/ 58189 w 2435629"/>
              <a:gd name="connsiteY3" fmla="*/ 648393 h 764771"/>
              <a:gd name="connsiteX4" fmla="*/ 83127 w 2435629"/>
              <a:gd name="connsiteY4" fmla="*/ 623454 h 764771"/>
              <a:gd name="connsiteX5" fmla="*/ 124691 w 2435629"/>
              <a:gd name="connsiteY5" fmla="*/ 556953 h 764771"/>
              <a:gd name="connsiteX6" fmla="*/ 166254 w 2435629"/>
              <a:gd name="connsiteY6" fmla="*/ 515389 h 764771"/>
              <a:gd name="connsiteX7" fmla="*/ 199505 w 2435629"/>
              <a:gd name="connsiteY7" fmla="*/ 482138 h 764771"/>
              <a:gd name="connsiteX8" fmla="*/ 307571 w 2435629"/>
              <a:gd name="connsiteY8" fmla="*/ 374073 h 764771"/>
              <a:gd name="connsiteX9" fmla="*/ 357447 w 2435629"/>
              <a:gd name="connsiteY9" fmla="*/ 324196 h 764771"/>
              <a:gd name="connsiteX10" fmla="*/ 432261 w 2435629"/>
              <a:gd name="connsiteY10" fmla="*/ 274320 h 764771"/>
              <a:gd name="connsiteX11" fmla="*/ 465512 w 2435629"/>
              <a:gd name="connsiteY11" fmla="*/ 249382 h 764771"/>
              <a:gd name="connsiteX12" fmla="*/ 498763 w 2435629"/>
              <a:gd name="connsiteY12" fmla="*/ 216131 h 764771"/>
              <a:gd name="connsiteX13" fmla="*/ 540327 w 2435629"/>
              <a:gd name="connsiteY13" fmla="*/ 199505 h 764771"/>
              <a:gd name="connsiteX14" fmla="*/ 581891 w 2435629"/>
              <a:gd name="connsiteY14" fmla="*/ 166254 h 764771"/>
              <a:gd name="connsiteX15" fmla="*/ 606829 w 2435629"/>
              <a:gd name="connsiteY15" fmla="*/ 149629 h 764771"/>
              <a:gd name="connsiteX16" fmla="*/ 673331 w 2435629"/>
              <a:gd name="connsiteY16" fmla="*/ 99753 h 764771"/>
              <a:gd name="connsiteX17" fmla="*/ 706581 w 2435629"/>
              <a:gd name="connsiteY17" fmla="*/ 91440 h 764771"/>
              <a:gd name="connsiteX18" fmla="*/ 764771 w 2435629"/>
              <a:gd name="connsiteY18" fmla="*/ 66502 h 764771"/>
              <a:gd name="connsiteX19" fmla="*/ 806334 w 2435629"/>
              <a:gd name="connsiteY19" fmla="*/ 41564 h 764771"/>
              <a:gd name="connsiteX20" fmla="*/ 955963 w 2435629"/>
              <a:gd name="connsiteY20" fmla="*/ 16625 h 764771"/>
              <a:gd name="connsiteX21" fmla="*/ 1188720 w 2435629"/>
              <a:gd name="connsiteY21" fmla="*/ 0 h 764771"/>
              <a:gd name="connsiteX22" fmla="*/ 1637607 w 2435629"/>
              <a:gd name="connsiteY22" fmla="*/ 8313 h 764771"/>
              <a:gd name="connsiteX23" fmla="*/ 1729047 w 2435629"/>
              <a:gd name="connsiteY23" fmla="*/ 24938 h 764771"/>
              <a:gd name="connsiteX24" fmla="*/ 1787236 w 2435629"/>
              <a:gd name="connsiteY24" fmla="*/ 33251 h 764771"/>
              <a:gd name="connsiteX25" fmla="*/ 1878676 w 2435629"/>
              <a:gd name="connsiteY25" fmla="*/ 74814 h 764771"/>
              <a:gd name="connsiteX26" fmla="*/ 1903614 w 2435629"/>
              <a:gd name="connsiteY26" fmla="*/ 99753 h 764771"/>
              <a:gd name="connsiteX27" fmla="*/ 1945178 w 2435629"/>
              <a:gd name="connsiteY27" fmla="*/ 124691 h 764771"/>
              <a:gd name="connsiteX28" fmla="*/ 1995054 w 2435629"/>
              <a:gd name="connsiteY28" fmla="*/ 157942 h 764771"/>
              <a:gd name="connsiteX29" fmla="*/ 2019992 w 2435629"/>
              <a:gd name="connsiteY29" fmla="*/ 182880 h 764771"/>
              <a:gd name="connsiteX30" fmla="*/ 2044931 w 2435629"/>
              <a:gd name="connsiteY30" fmla="*/ 199505 h 764771"/>
              <a:gd name="connsiteX31" fmla="*/ 2094807 w 2435629"/>
              <a:gd name="connsiteY31" fmla="*/ 241069 h 764771"/>
              <a:gd name="connsiteX32" fmla="*/ 2111432 w 2435629"/>
              <a:gd name="connsiteY32" fmla="*/ 266007 h 764771"/>
              <a:gd name="connsiteX33" fmla="*/ 2136371 w 2435629"/>
              <a:gd name="connsiteY33" fmla="*/ 290945 h 764771"/>
              <a:gd name="connsiteX34" fmla="*/ 2144683 w 2435629"/>
              <a:gd name="connsiteY34" fmla="*/ 315884 h 764771"/>
              <a:gd name="connsiteX35" fmla="*/ 2186247 w 2435629"/>
              <a:gd name="connsiteY35" fmla="*/ 365760 h 764771"/>
              <a:gd name="connsiteX36" fmla="*/ 2194560 w 2435629"/>
              <a:gd name="connsiteY36" fmla="*/ 390698 h 764771"/>
              <a:gd name="connsiteX37" fmla="*/ 2211185 w 2435629"/>
              <a:gd name="connsiteY37" fmla="*/ 407324 h 764771"/>
              <a:gd name="connsiteX38" fmla="*/ 2236123 w 2435629"/>
              <a:gd name="connsiteY38" fmla="*/ 440574 h 764771"/>
              <a:gd name="connsiteX39" fmla="*/ 2277687 w 2435629"/>
              <a:gd name="connsiteY39" fmla="*/ 482138 h 764771"/>
              <a:gd name="connsiteX40" fmla="*/ 2310938 w 2435629"/>
              <a:gd name="connsiteY40" fmla="*/ 532014 h 764771"/>
              <a:gd name="connsiteX41" fmla="*/ 2344189 w 2435629"/>
              <a:gd name="connsiteY41" fmla="*/ 565265 h 764771"/>
              <a:gd name="connsiteX42" fmla="*/ 2369127 w 2435629"/>
              <a:gd name="connsiteY42" fmla="*/ 590204 h 764771"/>
              <a:gd name="connsiteX43" fmla="*/ 2402378 w 2435629"/>
              <a:gd name="connsiteY43" fmla="*/ 648393 h 764771"/>
              <a:gd name="connsiteX44" fmla="*/ 2419003 w 2435629"/>
              <a:gd name="connsiteY44" fmla="*/ 673331 h 764771"/>
              <a:gd name="connsiteX45" fmla="*/ 2435629 w 2435629"/>
              <a:gd name="connsiteY45" fmla="*/ 706582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435629" h="764771">
                <a:moveTo>
                  <a:pt x="0" y="764771"/>
                </a:moveTo>
                <a:cubicBezTo>
                  <a:pt x="8313" y="745375"/>
                  <a:pt x="14081" y="724677"/>
                  <a:pt x="24938" y="706582"/>
                </a:cubicBezTo>
                <a:cubicBezTo>
                  <a:pt x="30986" y="696501"/>
                  <a:pt x="44043" y="691851"/>
                  <a:pt x="49876" y="681644"/>
                </a:cubicBezTo>
                <a:cubicBezTo>
                  <a:pt x="55544" y="671725"/>
                  <a:pt x="52521" y="658313"/>
                  <a:pt x="58189" y="648393"/>
                </a:cubicBezTo>
                <a:cubicBezTo>
                  <a:pt x="64022" y="638186"/>
                  <a:pt x="76294" y="633020"/>
                  <a:pt x="83127" y="623454"/>
                </a:cubicBezTo>
                <a:cubicBezTo>
                  <a:pt x="133805" y="552504"/>
                  <a:pt x="61170" y="628414"/>
                  <a:pt x="124691" y="556953"/>
                </a:cubicBezTo>
                <a:cubicBezTo>
                  <a:pt x="137708" y="542309"/>
                  <a:pt x="152399" y="529244"/>
                  <a:pt x="166254" y="515389"/>
                </a:cubicBezTo>
                <a:lnTo>
                  <a:pt x="199505" y="482138"/>
                </a:lnTo>
                <a:lnTo>
                  <a:pt x="307571" y="374073"/>
                </a:lnTo>
                <a:lnTo>
                  <a:pt x="357447" y="324196"/>
                </a:lnTo>
                <a:cubicBezTo>
                  <a:pt x="440286" y="262067"/>
                  <a:pt x="336063" y="338452"/>
                  <a:pt x="432261" y="274320"/>
                </a:cubicBezTo>
                <a:cubicBezTo>
                  <a:pt x="443789" y="266635"/>
                  <a:pt x="455085" y="258505"/>
                  <a:pt x="465512" y="249382"/>
                </a:cubicBezTo>
                <a:cubicBezTo>
                  <a:pt x="477308" y="239060"/>
                  <a:pt x="485721" y="224826"/>
                  <a:pt x="498763" y="216131"/>
                </a:cubicBezTo>
                <a:cubicBezTo>
                  <a:pt x="511179" y="207854"/>
                  <a:pt x="527532" y="207182"/>
                  <a:pt x="540327" y="199505"/>
                </a:cubicBezTo>
                <a:cubicBezTo>
                  <a:pt x="555541" y="190376"/>
                  <a:pt x="567697" y="176899"/>
                  <a:pt x="581891" y="166254"/>
                </a:cubicBezTo>
                <a:cubicBezTo>
                  <a:pt x="589883" y="160260"/>
                  <a:pt x="599154" y="156025"/>
                  <a:pt x="606829" y="149629"/>
                </a:cubicBezTo>
                <a:cubicBezTo>
                  <a:pt x="643747" y="118864"/>
                  <a:pt x="620923" y="123046"/>
                  <a:pt x="673331" y="99753"/>
                </a:cubicBezTo>
                <a:cubicBezTo>
                  <a:pt x="683771" y="95113"/>
                  <a:pt x="695498" y="94211"/>
                  <a:pt x="706581" y="91440"/>
                </a:cubicBezTo>
                <a:cubicBezTo>
                  <a:pt x="773887" y="46569"/>
                  <a:pt x="684250" y="102288"/>
                  <a:pt x="764771" y="66502"/>
                </a:cubicBezTo>
                <a:cubicBezTo>
                  <a:pt x="779535" y="59940"/>
                  <a:pt x="791420" y="47778"/>
                  <a:pt x="806334" y="41564"/>
                </a:cubicBezTo>
                <a:cubicBezTo>
                  <a:pt x="857154" y="20389"/>
                  <a:pt x="900261" y="20910"/>
                  <a:pt x="955963" y="16625"/>
                </a:cubicBezTo>
                <a:lnTo>
                  <a:pt x="1188720" y="0"/>
                </a:lnTo>
                <a:cubicBezTo>
                  <a:pt x="1338349" y="2771"/>
                  <a:pt x="1488111" y="1413"/>
                  <a:pt x="1637607" y="8313"/>
                </a:cubicBezTo>
                <a:cubicBezTo>
                  <a:pt x="1668554" y="9741"/>
                  <a:pt x="1698489" y="19845"/>
                  <a:pt x="1729047" y="24938"/>
                </a:cubicBezTo>
                <a:cubicBezTo>
                  <a:pt x="1748374" y="28159"/>
                  <a:pt x="1767840" y="30480"/>
                  <a:pt x="1787236" y="33251"/>
                </a:cubicBezTo>
                <a:cubicBezTo>
                  <a:pt x="1830341" y="47619"/>
                  <a:pt x="1842459" y="47651"/>
                  <a:pt x="1878676" y="74814"/>
                </a:cubicBezTo>
                <a:cubicBezTo>
                  <a:pt x="1888081" y="81868"/>
                  <a:pt x="1894209" y="92699"/>
                  <a:pt x="1903614" y="99753"/>
                </a:cubicBezTo>
                <a:cubicBezTo>
                  <a:pt x="1916540" y="109447"/>
                  <a:pt x="1931547" y="116017"/>
                  <a:pt x="1945178" y="124691"/>
                </a:cubicBezTo>
                <a:cubicBezTo>
                  <a:pt x="1962035" y="135418"/>
                  <a:pt x="1979282" y="145675"/>
                  <a:pt x="1995054" y="157942"/>
                </a:cubicBezTo>
                <a:cubicBezTo>
                  <a:pt x="2004334" y="165159"/>
                  <a:pt x="2010961" y="175354"/>
                  <a:pt x="2019992" y="182880"/>
                </a:cubicBezTo>
                <a:cubicBezTo>
                  <a:pt x="2027667" y="189276"/>
                  <a:pt x="2037256" y="193109"/>
                  <a:pt x="2044931" y="199505"/>
                </a:cubicBezTo>
                <a:cubicBezTo>
                  <a:pt x="2108942" y="252847"/>
                  <a:pt x="2032886" y="199789"/>
                  <a:pt x="2094807" y="241069"/>
                </a:cubicBezTo>
                <a:cubicBezTo>
                  <a:pt x="2100349" y="249382"/>
                  <a:pt x="2105036" y="258332"/>
                  <a:pt x="2111432" y="266007"/>
                </a:cubicBezTo>
                <a:cubicBezTo>
                  <a:pt x="2118958" y="275038"/>
                  <a:pt x="2129850" y="281163"/>
                  <a:pt x="2136371" y="290945"/>
                </a:cubicBezTo>
                <a:cubicBezTo>
                  <a:pt x="2141232" y="298236"/>
                  <a:pt x="2140336" y="308276"/>
                  <a:pt x="2144683" y="315884"/>
                </a:cubicBezTo>
                <a:cubicBezTo>
                  <a:pt x="2157855" y="338935"/>
                  <a:pt x="2169141" y="348654"/>
                  <a:pt x="2186247" y="365760"/>
                </a:cubicBezTo>
                <a:cubicBezTo>
                  <a:pt x="2189018" y="374073"/>
                  <a:pt x="2190052" y="383184"/>
                  <a:pt x="2194560" y="390698"/>
                </a:cubicBezTo>
                <a:cubicBezTo>
                  <a:pt x="2198592" y="397418"/>
                  <a:pt x="2206168" y="401303"/>
                  <a:pt x="2211185" y="407324"/>
                </a:cubicBezTo>
                <a:cubicBezTo>
                  <a:pt x="2220054" y="417967"/>
                  <a:pt x="2226919" y="430219"/>
                  <a:pt x="2236123" y="440574"/>
                </a:cubicBezTo>
                <a:cubicBezTo>
                  <a:pt x="2249140" y="455218"/>
                  <a:pt x="2266818" y="465835"/>
                  <a:pt x="2277687" y="482138"/>
                </a:cubicBezTo>
                <a:cubicBezTo>
                  <a:pt x="2288771" y="498763"/>
                  <a:pt x="2296809" y="517885"/>
                  <a:pt x="2310938" y="532014"/>
                </a:cubicBezTo>
                <a:lnTo>
                  <a:pt x="2344189" y="565265"/>
                </a:lnTo>
                <a:cubicBezTo>
                  <a:pt x="2352502" y="573578"/>
                  <a:pt x="2362606" y="580422"/>
                  <a:pt x="2369127" y="590204"/>
                </a:cubicBezTo>
                <a:cubicBezTo>
                  <a:pt x="2409631" y="650961"/>
                  <a:pt x="2360191" y="574567"/>
                  <a:pt x="2402378" y="648393"/>
                </a:cubicBezTo>
                <a:cubicBezTo>
                  <a:pt x="2407335" y="657067"/>
                  <a:pt x="2414535" y="664395"/>
                  <a:pt x="2419003" y="673331"/>
                </a:cubicBezTo>
                <a:cubicBezTo>
                  <a:pt x="2438106" y="711538"/>
                  <a:pt x="2416849" y="687802"/>
                  <a:pt x="2435629" y="706582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392120" y="5551657"/>
            <a:ext cx="811877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몹</a:t>
            </a:r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6808470" y="4890649"/>
            <a:ext cx="2884170" cy="764771"/>
          </a:xfrm>
          <a:custGeom>
            <a:avLst/>
            <a:gdLst>
              <a:gd name="connsiteX0" fmla="*/ 0 w 2435629"/>
              <a:gd name="connsiteY0" fmla="*/ 764771 h 764771"/>
              <a:gd name="connsiteX1" fmla="*/ 24938 w 2435629"/>
              <a:gd name="connsiteY1" fmla="*/ 706582 h 764771"/>
              <a:gd name="connsiteX2" fmla="*/ 49876 w 2435629"/>
              <a:gd name="connsiteY2" fmla="*/ 681644 h 764771"/>
              <a:gd name="connsiteX3" fmla="*/ 58189 w 2435629"/>
              <a:gd name="connsiteY3" fmla="*/ 648393 h 764771"/>
              <a:gd name="connsiteX4" fmla="*/ 83127 w 2435629"/>
              <a:gd name="connsiteY4" fmla="*/ 623454 h 764771"/>
              <a:gd name="connsiteX5" fmla="*/ 124691 w 2435629"/>
              <a:gd name="connsiteY5" fmla="*/ 556953 h 764771"/>
              <a:gd name="connsiteX6" fmla="*/ 166254 w 2435629"/>
              <a:gd name="connsiteY6" fmla="*/ 515389 h 764771"/>
              <a:gd name="connsiteX7" fmla="*/ 199505 w 2435629"/>
              <a:gd name="connsiteY7" fmla="*/ 482138 h 764771"/>
              <a:gd name="connsiteX8" fmla="*/ 307571 w 2435629"/>
              <a:gd name="connsiteY8" fmla="*/ 374073 h 764771"/>
              <a:gd name="connsiteX9" fmla="*/ 357447 w 2435629"/>
              <a:gd name="connsiteY9" fmla="*/ 324196 h 764771"/>
              <a:gd name="connsiteX10" fmla="*/ 432261 w 2435629"/>
              <a:gd name="connsiteY10" fmla="*/ 274320 h 764771"/>
              <a:gd name="connsiteX11" fmla="*/ 465512 w 2435629"/>
              <a:gd name="connsiteY11" fmla="*/ 249382 h 764771"/>
              <a:gd name="connsiteX12" fmla="*/ 498763 w 2435629"/>
              <a:gd name="connsiteY12" fmla="*/ 216131 h 764771"/>
              <a:gd name="connsiteX13" fmla="*/ 540327 w 2435629"/>
              <a:gd name="connsiteY13" fmla="*/ 199505 h 764771"/>
              <a:gd name="connsiteX14" fmla="*/ 581891 w 2435629"/>
              <a:gd name="connsiteY14" fmla="*/ 166254 h 764771"/>
              <a:gd name="connsiteX15" fmla="*/ 606829 w 2435629"/>
              <a:gd name="connsiteY15" fmla="*/ 149629 h 764771"/>
              <a:gd name="connsiteX16" fmla="*/ 673331 w 2435629"/>
              <a:gd name="connsiteY16" fmla="*/ 99753 h 764771"/>
              <a:gd name="connsiteX17" fmla="*/ 706581 w 2435629"/>
              <a:gd name="connsiteY17" fmla="*/ 91440 h 764771"/>
              <a:gd name="connsiteX18" fmla="*/ 764771 w 2435629"/>
              <a:gd name="connsiteY18" fmla="*/ 66502 h 764771"/>
              <a:gd name="connsiteX19" fmla="*/ 806334 w 2435629"/>
              <a:gd name="connsiteY19" fmla="*/ 41564 h 764771"/>
              <a:gd name="connsiteX20" fmla="*/ 955963 w 2435629"/>
              <a:gd name="connsiteY20" fmla="*/ 16625 h 764771"/>
              <a:gd name="connsiteX21" fmla="*/ 1188720 w 2435629"/>
              <a:gd name="connsiteY21" fmla="*/ 0 h 764771"/>
              <a:gd name="connsiteX22" fmla="*/ 1637607 w 2435629"/>
              <a:gd name="connsiteY22" fmla="*/ 8313 h 764771"/>
              <a:gd name="connsiteX23" fmla="*/ 1729047 w 2435629"/>
              <a:gd name="connsiteY23" fmla="*/ 24938 h 764771"/>
              <a:gd name="connsiteX24" fmla="*/ 1787236 w 2435629"/>
              <a:gd name="connsiteY24" fmla="*/ 33251 h 764771"/>
              <a:gd name="connsiteX25" fmla="*/ 1878676 w 2435629"/>
              <a:gd name="connsiteY25" fmla="*/ 74814 h 764771"/>
              <a:gd name="connsiteX26" fmla="*/ 1903614 w 2435629"/>
              <a:gd name="connsiteY26" fmla="*/ 99753 h 764771"/>
              <a:gd name="connsiteX27" fmla="*/ 1945178 w 2435629"/>
              <a:gd name="connsiteY27" fmla="*/ 124691 h 764771"/>
              <a:gd name="connsiteX28" fmla="*/ 1995054 w 2435629"/>
              <a:gd name="connsiteY28" fmla="*/ 157942 h 764771"/>
              <a:gd name="connsiteX29" fmla="*/ 2019992 w 2435629"/>
              <a:gd name="connsiteY29" fmla="*/ 182880 h 764771"/>
              <a:gd name="connsiteX30" fmla="*/ 2044931 w 2435629"/>
              <a:gd name="connsiteY30" fmla="*/ 199505 h 764771"/>
              <a:gd name="connsiteX31" fmla="*/ 2094807 w 2435629"/>
              <a:gd name="connsiteY31" fmla="*/ 241069 h 764771"/>
              <a:gd name="connsiteX32" fmla="*/ 2111432 w 2435629"/>
              <a:gd name="connsiteY32" fmla="*/ 266007 h 764771"/>
              <a:gd name="connsiteX33" fmla="*/ 2136371 w 2435629"/>
              <a:gd name="connsiteY33" fmla="*/ 290945 h 764771"/>
              <a:gd name="connsiteX34" fmla="*/ 2144683 w 2435629"/>
              <a:gd name="connsiteY34" fmla="*/ 315884 h 764771"/>
              <a:gd name="connsiteX35" fmla="*/ 2186247 w 2435629"/>
              <a:gd name="connsiteY35" fmla="*/ 365760 h 764771"/>
              <a:gd name="connsiteX36" fmla="*/ 2194560 w 2435629"/>
              <a:gd name="connsiteY36" fmla="*/ 390698 h 764771"/>
              <a:gd name="connsiteX37" fmla="*/ 2211185 w 2435629"/>
              <a:gd name="connsiteY37" fmla="*/ 407324 h 764771"/>
              <a:gd name="connsiteX38" fmla="*/ 2236123 w 2435629"/>
              <a:gd name="connsiteY38" fmla="*/ 440574 h 764771"/>
              <a:gd name="connsiteX39" fmla="*/ 2277687 w 2435629"/>
              <a:gd name="connsiteY39" fmla="*/ 482138 h 764771"/>
              <a:gd name="connsiteX40" fmla="*/ 2310938 w 2435629"/>
              <a:gd name="connsiteY40" fmla="*/ 532014 h 764771"/>
              <a:gd name="connsiteX41" fmla="*/ 2344189 w 2435629"/>
              <a:gd name="connsiteY41" fmla="*/ 565265 h 764771"/>
              <a:gd name="connsiteX42" fmla="*/ 2369127 w 2435629"/>
              <a:gd name="connsiteY42" fmla="*/ 590204 h 764771"/>
              <a:gd name="connsiteX43" fmla="*/ 2402378 w 2435629"/>
              <a:gd name="connsiteY43" fmla="*/ 648393 h 764771"/>
              <a:gd name="connsiteX44" fmla="*/ 2419003 w 2435629"/>
              <a:gd name="connsiteY44" fmla="*/ 673331 h 764771"/>
              <a:gd name="connsiteX45" fmla="*/ 2435629 w 2435629"/>
              <a:gd name="connsiteY45" fmla="*/ 706582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435629" h="764771">
                <a:moveTo>
                  <a:pt x="0" y="764771"/>
                </a:moveTo>
                <a:cubicBezTo>
                  <a:pt x="8313" y="745375"/>
                  <a:pt x="14081" y="724677"/>
                  <a:pt x="24938" y="706582"/>
                </a:cubicBezTo>
                <a:cubicBezTo>
                  <a:pt x="30986" y="696501"/>
                  <a:pt x="44043" y="691851"/>
                  <a:pt x="49876" y="681644"/>
                </a:cubicBezTo>
                <a:cubicBezTo>
                  <a:pt x="55544" y="671725"/>
                  <a:pt x="52521" y="658313"/>
                  <a:pt x="58189" y="648393"/>
                </a:cubicBezTo>
                <a:cubicBezTo>
                  <a:pt x="64022" y="638186"/>
                  <a:pt x="76294" y="633020"/>
                  <a:pt x="83127" y="623454"/>
                </a:cubicBezTo>
                <a:cubicBezTo>
                  <a:pt x="133805" y="552504"/>
                  <a:pt x="61170" y="628414"/>
                  <a:pt x="124691" y="556953"/>
                </a:cubicBezTo>
                <a:cubicBezTo>
                  <a:pt x="137708" y="542309"/>
                  <a:pt x="152399" y="529244"/>
                  <a:pt x="166254" y="515389"/>
                </a:cubicBezTo>
                <a:lnTo>
                  <a:pt x="199505" y="482138"/>
                </a:lnTo>
                <a:lnTo>
                  <a:pt x="307571" y="374073"/>
                </a:lnTo>
                <a:lnTo>
                  <a:pt x="357447" y="324196"/>
                </a:lnTo>
                <a:cubicBezTo>
                  <a:pt x="440286" y="262067"/>
                  <a:pt x="336063" y="338452"/>
                  <a:pt x="432261" y="274320"/>
                </a:cubicBezTo>
                <a:cubicBezTo>
                  <a:pt x="443789" y="266635"/>
                  <a:pt x="455085" y="258505"/>
                  <a:pt x="465512" y="249382"/>
                </a:cubicBezTo>
                <a:cubicBezTo>
                  <a:pt x="477308" y="239060"/>
                  <a:pt x="485721" y="224826"/>
                  <a:pt x="498763" y="216131"/>
                </a:cubicBezTo>
                <a:cubicBezTo>
                  <a:pt x="511179" y="207854"/>
                  <a:pt x="527532" y="207182"/>
                  <a:pt x="540327" y="199505"/>
                </a:cubicBezTo>
                <a:cubicBezTo>
                  <a:pt x="555541" y="190376"/>
                  <a:pt x="567697" y="176899"/>
                  <a:pt x="581891" y="166254"/>
                </a:cubicBezTo>
                <a:cubicBezTo>
                  <a:pt x="589883" y="160260"/>
                  <a:pt x="599154" y="156025"/>
                  <a:pt x="606829" y="149629"/>
                </a:cubicBezTo>
                <a:cubicBezTo>
                  <a:pt x="643747" y="118864"/>
                  <a:pt x="620923" y="123046"/>
                  <a:pt x="673331" y="99753"/>
                </a:cubicBezTo>
                <a:cubicBezTo>
                  <a:pt x="683771" y="95113"/>
                  <a:pt x="695498" y="94211"/>
                  <a:pt x="706581" y="91440"/>
                </a:cubicBezTo>
                <a:cubicBezTo>
                  <a:pt x="773887" y="46569"/>
                  <a:pt x="684250" y="102288"/>
                  <a:pt x="764771" y="66502"/>
                </a:cubicBezTo>
                <a:cubicBezTo>
                  <a:pt x="779535" y="59940"/>
                  <a:pt x="791420" y="47778"/>
                  <a:pt x="806334" y="41564"/>
                </a:cubicBezTo>
                <a:cubicBezTo>
                  <a:pt x="857154" y="20389"/>
                  <a:pt x="900261" y="20910"/>
                  <a:pt x="955963" y="16625"/>
                </a:cubicBezTo>
                <a:lnTo>
                  <a:pt x="1188720" y="0"/>
                </a:lnTo>
                <a:cubicBezTo>
                  <a:pt x="1338349" y="2771"/>
                  <a:pt x="1488111" y="1413"/>
                  <a:pt x="1637607" y="8313"/>
                </a:cubicBezTo>
                <a:cubicBezTo>
                  <a:pt x="1668554" y="9741"/>
                  <a:pt x="1698489" y="19845"/>
                  <a:pt x="1729047" y="24938"/>
                </a:cubicBezTo>
                <a:cubicBezTo>
                  <a:pt x="1748374" y="28159"/>
                  <a:pt x="1767840" y="30480"/>
                  <a:pt x="1787236" y="33251"/>
                </a:cubicBezTo>
                <a:cubicBezTo>
                  <a:pt x="1830341" y="47619"/>
                  <a:pt x="1842459" y="47651"/>
                  <a:pt x="1878676" y="74814"/>
                </a:cubicBezTo>
                <a:cubicBezTo>
                  <a:pt x="1888081" y="81868"/>
                  <a:pt x="1894209" y="92699"/>
                  <a:pt x="1903614" y="99753"/>
                </a:cubicBezTo>
                <a:cubicBezTo>
                  <a:pt x="1916540" y="109447"/>
                  <a:pt x="1931547" y="116017"/>
                  <a:pt x="1945178" y="124691"/>
                </a:cubicBezTo>
                <a:cubicBezTo>
                  <a:pt x="1962035" y="135418"/>
                  <a:pt x="1979282" y="145675"/>
                  <a:pt x="1995054" y="157942"/>
                </a:cubicBezTo>
                <a:cubicBezTo>
                  <a:pt x="2004334" y="165159"/>
                  <a:pt x="2010961" y="175354"/>
                  <a:pt x="2019992" y="182880"/>
                </a:cubicBezTo>
                <a:cubicBezTo>
                  <a:pt x="2027667" y="189276"/>
                  <a:pt x="2037256" y="193109"/>
                  <a:pt x="2044931" y="199505"/>
                </a:cubicBezTo>
                <a:cubicBezTo>
                  <a:pt x="2108942" y="252847"/>
                  <a:pt x="2032886" y="199789"/>
                  <a:pt x="2094807" y="241069"/>
                </a:cubicBezTo>
                <a:cubicBezTo>
                  <a:pt x="2100349" y="249382"/>
                  <a:pt x="2105036" y="258332"/>
                  <a:pt x="2111432" y="266007"/>
                </a:cubicBezTo>
                <a:cubicBezTo>
                  <a:pt x="2118958" y="275038"/>
                  <a:pt x="2129850" y="281163"/>
                  <a:pt x="2136371" y="290945"/>
                </a:cubicBezTo>
                <a:cubicBezTo>
                  <a:pt x="2141232" y="298236"/>
                  <a:pt x="2140336" y="308276"/>
                  <a:pt x="2144683" y="315884"/>
                </a:cubicBezTo>
                <a:cubicBezTo>
                  <a:pt x="2157855" y="338935"/>
                  <a:pt x="2169141" y="348654"/>
                  <a:pt x="2186247" y="365760"/>
                </a:cubicBezTo>
                <a:cubicBezTo>
                  <a:pt x="2189018" y="374073"/>
                  <a:pt x="2190052" y="383184"/>
                  <a:pt x="2194560" y="390698"/>
                </a:cubicBezTo>
                <a:cubicBezTo>
                  <a:pt x="2198592" y="397418"/>
                  <a:pt x="2206168" y="401303"/>
                  <a:pt x="2211185" y="407324"/>
                </a:cubicBezTo>
                <a:cubicBezTo>
                  <a:pt x="2220054" y="417967"/>
                  <a:pt x="2226919" y="430219"/>
                  <a:pt x="2236123" y="440574"/>
                </a:cubicBezTo>
                <a:cubicBezTo>
                  <a:pt x="2249140" y="455218"/>
                  <a:pt x="2266818" y="465835"/>
                  <a:pt x="2277687" y="482138"/>
                </a:cubicBezTo>
                <a:cubicBezTo>
                  <a:pt x="2288771" y="498763"/>
                  <a:pt x="2296809" y="517885"/>
                  <a:pt x="2310938" y="532014"/>
                </a:cubicBezTo>
                <a:lnTo>
                  <a:pt x="2344189" y="565265"/>
                </a:lnTo>
                <a:cubicBezTo>
                  <a:pt x="2352502" y="573578"/>
                  <a:pt x="2362606" y="580422"/>
                  <a:pt x="2369127" y="590204"/>
                </a:cubicBezTo>
                <a:cubicBezTo>
                  <a:pt x="2409631" y="650961"/>
                  <a:pt x="2360191" y="574567"/>
                  <a:pt x="2402378" y="648393"/>
                </a:cubicBezTo>
                <a:cubicBezTo>
                  <a:pt x="2407335" y="657067"/>
                  <a:pt x="2414535" y="664395"/>
                  <a:pt x="2419003" y="673331"/>
                </a:cubicBezTo>
                <a:cubicBezTo>
                  <a:pt x="2438106" y="711538"/>
                  <a:pt x="2416849" y="687802"/>
                  <a:pt x="2435629" y="706582"/>
                </a:cubicBezTo>
              </a:path>
            </a:pathLst>
          </a:cu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45" y="2910122"/>
            <a:ext cx="3926812" cy="103282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08" y="4244323"/>
            <a:ext cx="3451861" cy="10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0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95205" y="914400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유닛 성장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95205" y="1925309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타워 성장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95205" y="2800314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광역 스킬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36866" y="914400"/>
            <a:ext cx="5669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/>
              <a:t>몬스터를 죽이면 경험치가 오름</a:t>
            </a:r>
            <a:r>
              <a:rPr lang="en-US" altLang="ko-KR" sz="1200">
                <a:sym typeface="Wingdings" panose="05000000000000000000" pitchFamily="2" charset="2"/>
              </a:rPr>
              <a:t></a:t>
            </a:r>
            <a:r>
              <a:rPr lang="ko-KR" altLang="en-US" sz="1200"/>
              <a:t> 경험치로 유닛의 레벨을 올릴수 있다</a:t>
            </a:r>
            <a:endParaRPr lang="en-US" altLang="ko-KR" sz="120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/>
              <a:t>유닛의 레벨은 </a:t>
            </a:r>
            <a:r>
              <a:rPr lang="en-US" altLang="ko-KR" sz="1200"/>
              <a:t>1~3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/>
              <a:t>성장하면 크기 조금 커지고 진한 테두리 보임</a:t>
            </a:r>
            <a:endParaRPr lang="en-US" altLang="ko-KR" sz="120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/>
          </a:p>
          <a:p>
            <a:r>
              <a:rPr lang="ko-KR" altLang="en-US" sz="120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36866" y="1925309"/>
            <a:ext cx="566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/>
              <a:t>몬스터를 죽이면 경험치가 오름</a:t>
            </a:r>
            <a:r>
              <a:rPr lang="en-US" altLang="ko-KR" sz="1200">
                <a:sym typeface="Wingdings" panose="05000000000000000000" pitchFamily="2" charset="2"/>
              </a:rPr>
              <a:t></a:t>
            </a:r>
            <a:r>
              <a:rPr lang="ko-KR" altLang="en-US" sz="1200"/>
              <a:t> 경험치로 타워의 레벨을 올릴수 있다</a:t>
            </a:r>
            <a:endParaRPr lang="en-US" altLang="ko-KR" sz="120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/>
          </a:p>
          <a:p>
            <a:r>
              <a:rPr lang="ko-KR" altLang="en-US" sz="1200"/>
              <a:t> 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71506" y="25990"/>
            <a:ext cx="1953280" cy="78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매뉴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5207" y="5180885"/>
            <a:ext cx="1562790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/>
              <a:t>HP1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95205" y="5180885"/>
            <a:ext cx="872837" cy="2078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5207" y="5480148"/>
            <a:ext cx="1562790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/>
              <a:t>HP2</a:t>
            </a: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95205" y="5480148"/>
            <a:ext cx="872837" cy="2078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5207" y="5756884"/>
            <a:ext cx="1562790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/>
              <a:t>SP</a:t>
            </a:r>
            <a:endParaRPr lang="ko-KR" altLang="en-US" sz="14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5205" y="5756884"/>
            <a:ext cx="872837" cy="20781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80706" y="5133704"/>
            <a:ext cx="566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/>
              <a:t>몬스터를 죽이면 경험치가 오름</a:t>
            </a:r>
            <a:r>
              <a:rPr lang="en-US" altLang="ko-KR" sz="1200">
                <a:sym typeface="Wingdings" panose="05000000000000000000" pitchFamily="2" charset="2"/>
              </a:rPr>
              <a:t></a:t>
            </a:r>
            <a:r>
              <a:rPr lang="ko-KR" altLang="en-US" sz="1200"/>
              <a:t> 경험치로 타워의 레벨을 올릴수 있다</a:t>
            </a:r>
            <a:endParaRPr lang="en-US" altLang="ko-KR" sz="120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/>
          </a:p>
          <a:p>
            <a:r>
              <a:rPr lang="ko-KR" altLang="en-US" sz="120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539" y="294425"/>
            <a:ext cx="4505325" cy="2257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2" y="1180251"/>
            <a:ext cx="552450" cy="485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01" y="2229260"/>
            <a:ext cx="466725" cy="447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01" y="3104265"/>
            <a:ext cx="390525" cy="44767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0706" y="5480148"/>
            <a:ext cx="4105275" cy="127635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8690" y="5591057"/>
            <a:ext cx="3734431" cy="61684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5539" y="4260700"/>
            <a:ext cx="6029325" cy="52387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0942" y="3293346"/>
            <a:ext cx="3953199" cy="762898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390907" y="4338855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경험치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6866" y="4338855"/>
            <a:ext cx="2419350" cy="4476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936866" y="2729453"/>
            <a:ext cx="566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/>
              <a:t>시간이 흐르면서 스킬대기 시간이 차오르고 광역스킬을 골라서 사용할수 있다</a:t>
            </a:r>
            <a:endParaRPr lang="en-US" altLang="ko-KR" sz="1200"/>
          </a:p>
          <a:p>
            <a:r>
              <a:rPr lang="en-US" altLang="ko-KR" sz="1200">
                <a:sym typeface="Wingdings" panose="05000000000000000000" pitchFamily="2" charset="2"/>
              </a:rPr>
              <a:t> </a:t>
            </a:r>
            <a:r>
              <a:rPr lang="ko-KR" altLang="en-US" sz="1200">
                <a:sym typeface="Wingdings" panose="05000000000000000000" pitchFamily="2" charset="2"/>
              </a:rPr>
              <a:t>전체 공격</a:t>
            </a:r>
            <a:r>
              <a:rPr lang="en-US" altLang="ko-KR" sz="1200">
                <a:sym typeface="Wingdings" panose="05000000000000000000" pitchFamily="2" charset="2"/>
              </a:rPr>
              <a:t>(</a:t>
            </a:r>
            <a:r>
              <a:rPr lang="ko-KR" altLang="en-US" sz="1200">
                <a:sym typeface="Wingdings" panose="05000000000000000000" pitchFamily="2" charset="2"/>
              </a:rPr>
              <a:t>번개</a:t>
            </a:r>
            <a:r>
              <a:rPr lang="en-US" altLang="ko-KR" sz="1200">
                <a:sym typeface="Wingdings" panose="05000000000000000000" pitchFamily="2" charset="2"/>
              </a:rPr>
              <a:t>)</a:t>
            </a:r>
            <a:r>
              <a:rPr lang="ko-KR" altLang="en-US" sz="1200">
                <a:sym typeface="Wingdings" panose="05000000000000000000" pitchFamily="2" charset="2"/>
              </a:rPr>
              <a:t> </a:t>
            </a:r>
            <a:r>
              <a:rPr lang="en-US" altLang="ko-KR" sz="1200">
                <a:sym typeface="Wingdings" panose="05000000000000000000" pitchFamily="2" charset="2"/>
              </a:rPr>
              <a:t>/ </a:t>
            </a:r>
            <a:r>
              <a:rPr lang="ko-KR" altLang="en-US" sz="1200">
                <a:sym typeface="Wingdings" panose="05000000000000000000" pitchFamily="2" charset="2"/>
              </a:rPr>
              <a:t>전체 유닛회복</a:t>
            </a:r>
            <a:r>
              <a:rPr lang="en-US" altLang="ko-KR" sz="1200">
                <a:sym typeface="Wingdings" panose="05000000000000000000" pitchFamily="2" charset="2"/>
              </a:rPr>
              <a:t>(</a:t>
            </a:r>
            <a:r>
              <a:rPr lang="ko-KR" altLang="en-US" sz="1200">
                <a:sym typeface="Wingdings" panose="05000000000000000000" pitchFamily="2" charset="2"/>
              </a:rPr>
              <a:t>발바닥</a:t>
            </a:r>
            <a:r>
              <a:rPr lang="en-US" altLang="ko-KR" sz="1200">
                <a:sym typeface="Wingdings" panose="05000000000000000000" pitchFamily="2" charset="2"/>
              </a:rPr>
              <a:t>)</a:t>
            </a:r>
            <a:endParaRPr lang="en-US" altLang="ko-KR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80706" y="3193523"/>
            <a:ext cx="8191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0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6131" y="1912512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유닛</a:t>
            </a:r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40824" y="6367549"/>
            <a:ext cx="3258799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코스트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40823" y="6371703"/>
            <a:ext cx="2452256" cy="20781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16131" y="2879559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유닛</a:t>
            </a:r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6131" y="3708601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유닛</a:t>
            </a:r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9507" y="4590449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유닛</a:t>
            </a:r>
            <a:r>
              <a:rPr lang="en-US" altLang="ko-KR" sz="1100"/>
              <a:t>5</a:t>
            </a:r>
            <a:endParaRPr lang="ko-KR" altLang="en-US" sz="11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194" y="487465"/>
            <a:ext cx="3953199" cy="762898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6128194" y="156336"/>
            <a:ext cx="1122218" cy="33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등급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50258" y="1663715"/>
            <a:ext cx="615143" cy="3435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속성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59" y="2003259"/>
            <a:ext cx="1713582" cy="1480277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8289176" y="1641890"/>
            <a:ext cx="615143" cy="3435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코스트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28194" y="3724102"/>
            <a:ext cx="2109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불</a:t>
            </a:r>
            <a:r>
              <a:rPr lang="en-US" altLang="ko-KR" sz="1400"/>
              <a:t>, </a:t>
            </a:r>
            <a:r>
              <a:rPr lang="ko-KR" altLang="en-US" sz="1400"/>
              <a:t>물</a:t>
            </a:r>
            <a:r>
              <a:rPr lang="en-US" altLang="ko-KR" sz="1400"/>
              <a:t>, </a:t>
            </a:r>
            <a:r>
              <a:rPr lang="ko-KR" altLang="en-US" sz="1400"/>
              <a:t>땅</a:t>
            </a:r>
            <a:endParaRPr lang="en-US" altLang="ko-KR" sz="1400"/>
          </a:p>
          <a:p>
            <a:r>
              <a:rPr lang="en-US" altLang="ko-KR" sz="1400">
                <a:sym typeface="Wingdings" panose="05000000000000000000" pitchFamily="2" charset="2"/>
              </a:rPr>
              <a:t> </a:t>
            </a:r>
            <a:r>
              <a:rPr lang="ko-KR" altLang="en-US" sz="1400">
                <a:sym typeface="Wingdings" panose="05000000000000000000" pitchFamily="2" charset="2"/>
              </a:rPr>
              <a:t>뎀지</a:t>
            </a:r>
            <a:r>
              <a:rPr lang="en-US" altLang="ko-KR" sz="1400">
                <a:sym typeface="Wingdings" panose="05000000000000000000" pitchFamily="2" charset="2"/>
              </a:rPr>
              <a:t>30% </a:t>
            </a:r>
            <a:r>
              <a:rPr lang="ko-KR" altLang="en-US" sz="1400">
                <a:sym typeface="Wingdings" panose="05000000000000000000" pitchFamily="2" charset="2"/>
              </a:rPr>
              <a:t>추가</a:t>
            </a:r>
            <a:r>
              <a:rPr lang="en-US" altLang="ko-KR" sz="1400">
                <a:sym typeface="Wingdings" panose="05000000000000000000" pitchFamily="2" charset="2"/>
              </a:rPr>
              <a:t>/</a:t>
            </a:r>
            <a:r>
              <a:rPr lang="ko-KR" altLang="en-US" sz="1400">
                <a:sym typeface="Wingdings" panose="05000000000000000000" pitchFamily="2" charset="2"/>
              </a:rPr>
              <a:t>감소</a:t>
            </a:r>
            <a:endParaRPr lang="ko-KR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3882043" y="6292735"/>
            <a:ext cx="5569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ym typeface="Wingdings" panose="05000000000000000000" pitchFamily="2" charset="2"/>
              </a:rPr>
              <a:t> </a:t>
            </a:r>
            <a:r>
              <a:rPr lang="ko-KR" altLang="en-US" sz="1400">
                <a:sym typeface="Wingdings" panose="05000000000000000000" pitchFamily="2" charset="2"/>
              </a:rPr>
              <a:t>총량은 </a:t>
            </a:r>
            <a:r>
              <a:rPr lang="en-US" altLang="ko-KR" sz="1400" smtClean="0">
                <a:sym typeface="Wingdings" panose="05000000000000000000" pitchFamily="2" charset="2"/>
              </a:rPr>
              <a:t>500 </a:t>
            </a:r>
            <a:r>
              <a:rPr lang="en-US" altLang="ko-KR" sz="1400">
                <a:sym typeface="Wingdings" panose="05000000000000000000" pitchFamily="2" charset="2"/>
              </a:rPr>
              <a:t>/ </a:t>
            </a:r>
            <a:r>
              <a:rPr lang="ko-KR" altLang="en-US" sz="1400">
                <a:sym typeface="Wingdings" panose="05000000000000000000" pitchFamily="2" charset="2"/>
              </a:rPr>
              <a:t>초당 </a:t>
            </a:r>
            <a:r>
              <a:rPr lang="en-US" altLang="ko-KR" sz="1400">
                <a:sym typeface="Wingdings" panose="05000000000000000000" pitchFamily="2" charset="2"/>
              </a:rPr>
              <a:t>5</a:t>
            </a:r>
            <a:r>
              <a:rPr lang="ko-KR" altLang="en-US" sz="1400">
                <a:sym typeface="Wingdings" panose="05000000000000000000" pitchFamily="2" charset="2"/>
              </a:rPr>
              <a:t>씩 </a:t>
            </a:r>
            <a:r>
              <a:rPr lang="en-US" altLang="ko-KR" sz="1400">
                <a:sym typeface="Wingdings" panose="05000000000000000000" pitchFamily="2" charset="2"/>
              </a:rPr>
              <a:t>(</a:t>
            </a:r>
            <a:r>
              <a:rPr lang="ko-KR" altLang="en-US" sz="1400">
                <a:sym typeface="Wingdings" panose="05000000000000000000" pitchFamily="2" charset="2"/>
              </a:rPr>
              <a:t>임시</a:t>
            </a:r>
            <a:r>
              <a:rPr lang="en-US" altLang="ko-KR" sz="1400">
                <a:sym typeface="Wingdings" panose="05000000000000000000" pitchFamily="2" charset="2"/>
              </a:rPr>
              <a:t>) </a:t>
            </a:r>
            <a:r>
              <a:rPr lang="ko-KR" altLang="en-US" sz="1400">
                <a:sym typeface="Wingdings" panose="05000000000000000000" pitchFamily="2" charset="2"/>
              </a:rPr>
              <a:t>오름 </a:t>
            </a:r>
            <a:r>
              <a:rPr lang="en-US" altLang="ko-KR" sz="1400">
                <a:sym typeface="Wingdings" panose="05000000000000000000" pitchFamily="2" charset="2"/>
              </a:rPr>
              <a:t>/ </a:t>
            </a:r>
            <a:r>
              <a:rPr lang="ko-KR" altLang="en-US" sz="1400">
                <a:sym typeface="Wingdings" panose="05000000000000000000" pitchFamily="2" charset="2"/>
              </a:rPr>
              <a:t>유닛 생산시 감소  </a:t>
            </a:r>
            <a:r>
              <a:rPr lang="en-US" altLang="ko-KR" sz="1400">
                <a:sym typeface="Wingdings" panose="05000000000000000000" pitchFamily="2" charset="2"/>
              </a:rPr>
              <a:t> </a:t>
            </a:r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8237913" y="2025567"/>
            <a:ext cx="303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ym typeface="Wingdings" panose="05000000000000000000" pitchFamily="2" charset="2"/>
              </a:rPr>
              <a:t> </a:t>
            </a:r>
            <a:r>
              <a:rPr lang="ko-KR" altLang="en-US" sz="1400">
                <a:sym typeface="Wingdings" panose="05000000000000000000" pitchFamily="2" charset="2"/>
              </a:rPr>
              <a:t>유닛소환에 소모되는 코스트양</a:t>
            </a:r>
            <a:endParaRPr lang="ko-KR" alt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6116428" y="1216758"/>
            <a:ext cx="3642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ym typeface="Wingdings" panose="05000000000000000000" pitchFamily="2" charset="2"/>
              </a:rPr>
              <a:t> </a:t>
            </a:r>
            <a:r>
              <a:rPr lang="ko-KR" altLang="en-US" sz="1400">
                <a:sym typeface="Wingdings" panose="05000000000000000000" pitchFamily="2" charset="2"/>
              </a:rPr>
              <a:t>경험치를 얻으면 등급을 올릴수 있다 </a:t>
            </a:r>
            <a:endParaRPr lang="ko-KR" altLang="en-US" sz="140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23" y="135538"/>
            <a:ext cx="4185642" cy="142613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36" y="434797"/>
            <a:ext cx="899214" cy="81556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27341" y="1908951"/>
            <a:ext cx="309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근거리 공격유닛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 </a:t>
            </a:r>
            <a:r>
              <a:rPr lang="ko-KR" altLang="en-US" sz="1600">
                <a:sym typeface="Wingdings" panose="05000000000000000000" pitchFamily="2" charset="2"/>
              </a:rPr>
              <a:t>빠르고 약한</a:t>
            </a:r>
            <a:endParaRPr lang="ko-KR" alt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1027340" y="4588602"/>
            <a:ext cx="309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원거리 공격유닛 </a:t>
            </a:r>
            <a:r>
              <a:rPr lang="en-US" altLang="ko-KR" sz="1600"/>
              <a:t>(</a:t>
            </a:r>
            <a:r>
              <a:rPr lang="ko-KR" altLang="en-US" sz="1600"/>
              <a:t>마법</a:t>
            </a:r>
            <a:r>
              <a:rPr lang="en-US" altLang="ko-KR" sz="1600"/>
              <a:t>)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 </a:t>
            </a:r>
            <a:r>
              <a:rPr lang="ko-KR" altLang="en-US" sz="1600">
                <a:sym typeface="Wingdings" panose="05000000000000000000" pitchFamily="2" charset="2"/>
              </a:rPr>
              <a:t>약한 범위공격</a:t>
            </a:r>
            <a:endParaRPr lang="ko-KR" alt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1027340" y="3687898"/>
            <a:ext cx="309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원거리 공격유닛 </a:t>
            </a:r>
            <a:r>
              <a:rPr lang="en-US" altLang="ko-KR" sz="1600"/>
              <a:t>(</a:t>
            </a:r>
            <a:r>
              <a:rPr lang="ko-KR" altLang="en-US" sz="1600"/>
              <a:t>활</a:t>
            </a:r>
            <a:r>
              <a:rPr lang="en-US" altLang="ko-KR" sz="1600"/>
              <a:t>)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 </a:t>
            </a:r>
            <a:r>
              <a:rPr lang="ko-KR" altLang="en-US" sz="1600">
                <a:sym typeface="Wingdings" panose="05000000000000000000" pitchFamily="2" charset="2"/>
              </a:rPr>
              <a:t>강한 단일공격</a:t>
            </a:r>
            <a:endParaRPr lang="ko-KR" alt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1027340" y="2819927"/>
            <a:ext cx="309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근거리 공격유닛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 </a:t>
            </a:r>
            <a:r>
              <a:rPr lang="ko-KR" altLang="en-US" sz="1600">
                <a:sym typeface="Wingdings" panose="05000000000000000000" pitchFamily="2" charset="2"/>
              </a:rPr>
              <a:t>느리고 강한</a:t>
            </a:r>
            <a:endParaRPr lang="ko-KR" altLang="en-US" sz="160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428" y="4230017"/>
            <a:ext cx="1438275" cy="552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4457" y="1554497"/>
            <a:ext cx="1066800" cy="10382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6255" y="2642120"/>
            <a:ext cx="1114425" cy="10953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4608" y="3346044"/>
            <a:ext cx="1190625" cy="11906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4932" y="4694137"/>
            <a:ext cx="10763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66" y="1261829"/>
            <a:ext cx="1066800" cy="1038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53" y="2575617"/>
            <a:ext cx="1114425" cy="1095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52" y="3827229"/>
            <a:ext cx="1190625" cy="1190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41" y="5347094"/>
            <a:ext cx="1076325" cy="10763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3068" y="448887"/>
            <a:ext cx="1764619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유닛설정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03612" y="1261829"/>
            <a:ext cx="468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Defender</a:t>
            </a:r>
            <a:r>
              <a:rPr lang="en-US" altLang="ko-KR" sz="1400" smtClean="0"/>
              <a:t>// </a:t>
            </a:r>
            <a:r>
              <a:rPr lang="ko-KR" altLang="en-US" sz="1100" u="sng" smtClean="0"/>
              <a:t>근접탱커</a:t>
            </a:r>
            <a:r>
              <a:rPr lang="ko-KR" altLang="en-US" sz="1100" smtClean="0"/>
              <a:t> </a:t>
            </a:r>
            <a:r>
              <a:rPr lang="en-US" altLang="ko-KR" sz="1100" smtClean="0"/>
              <a:t>(</a:t>
            </a:r>
            <a:r>
              <a:rPr lang="ko-KR" altLang="en-US" sz="1100" smtClean="0"/>
              <a:t>방어위주</a:t>
            </a:r>
            <a:r>
              <a:rPr lang="en-US" altLang="ko-KR" sz="1100" smtClean="0"/>
              <a:t>, </a:t>
            </a:r>
            <a:r>
              <a:rPr lang="ko-KR" altLang="en-US" sz="1100" smtClean="0"/>
              <a:t>속도느림</a:t>
            </a:r>
            <a:r>
              <a:rPr lang="en-US" altLang="ko-KR" sz="1100" smtClean="0"/>
              <a:t>, </a:t>
            </a:r>
            <a:r>
              <a:rPr lang="ko-KR" altLang="en-US" sz="1100" smtClean="0"/>
              <a:t>높은체력</a:t>
            </a:r>
            <a:r>
              <a:rPr lang="en-US" altLang="ko-KR" sz="110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3612" y="2538503"/>
            <a:ext cx="446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Attacker</a:t>
            </a:r>
            <a:r>
              <a:rPr lang="en-US" altLang="ko-KR" sz="1400" smtClean="0"/>
              <a:t>// </a:t>
            </a:r>
            <a:r>
              <a:rPr lang="ko-KR" altLang="en-US" sz="1100" u="sng" smtClean="0"/>
              <a:t>근접딜러</a:t>
            </a:r>
            <a:r>
              <a:rPr lang="en-US" altLang="ko-KR" sz="1100" u="sng" smtClean="0"/>
              <a:t>(</a:t>
            </a:r>
            <a:r>
              <a:rPr lang="ko-KR" altLang="en-US" sz="1100" smtClean="0"/>
              <a:t>공격위주</a:t>
            </a:r>
            <a:r>
              <a:rPr lang="en-US" altLang="ko-KR" sz="1100" smtClean="0"/>
              <a:t>, </a:t>
            </a:r>
            <a:r>
              <a:rPr lang="ko-KR" altLang="en-US" sz="1100" smtClean="0"/>
              <a:t>속도빠름</a:t>
            </a:r>
            <a:r>
              <a:rPr lang="en-US" altLang="ko-KR" sz="1100" smtClean="0"/>
              <a:t>,</a:t>
            </a:r>
            <a:r>
              <a:rPr lang="ko-KR" altLang="en-US" sz="1100" smtClean="0"/>
              <a:t>낮은체력</a:t>
            </a:r>
            <a:r>
              <a:rPr lang="en-US" altLang="ko-KR" sz="1100" smtClean="0"/>
              <a:t>)</a:t>
            </a:r>
            <a:endParaRPr lang="ko-KR" alt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1903614" y="3827229"/>
            <a:ext cx="3399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Archer</a:t>
            </a:r>
            <a:r>
              <a:rPr lang="en-US" altLang="ko-KR" sz="1400" smtClean="0"/>
              <a:t>// </a:t>
            </a:r>
            <a:r>
              <a:rPr lang="ko-KR" altLang="en-US" sz="1100" u="sng" smtClean="0"/>
              <a:t>원거리 공격</a:t>
            </a:r>
            <a:r>
              <a:rPr lang="en-US" altLang="ko-KR" sz="1100" smtClean="0"/>
              <a:t>+</a:t>
            </a:r>
            <a:r>
              <a:rPr lang="en-US" altLang="ko-KR" sz="1100"/>
              <a:t>3</a:t>
            </a:r>
            <a:r>
              <a:rPr lang="ko-KR" altLang="en-US" sz="1100" smtClean="0"/>
              <a:t>명까지</a:t>
            </a:r>
            <a:endParaRPr lang="ko-KR" altLang="en-US" sz="1100"/>
          </a:p>
        </p:txBody>
      </p:sp>
      <p:sp>
        <p:nvSpPr>
          <p:cNvPr id="11" name="TextBox 10"/>
          <p:cNvSpPr txBox="1"/>
          <p:nvPr/>
        </p:nvSpPr>
        <p:spPr>
          <a:xfrm>
            <a:off x="1939636" y="5252625"/>
            <a:ext cx="2876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Wizard</a:t>
            </a:r>
            <a:r>
              <a:rPr lang="en-US" altLang="ko-KR" sz="1400" smtClean="0"/>
              <a:t>// </a:t>
            </a:r>
            <a:r>
              <a:rPr lang="ko-KR" altLang="en-US" sz="1100" u="sng" smtClean="0"/>
              <a:t>범위공격</a:t>
            </a:r>
            <a:r>
              <a:rPr lang="en-US" altLang="ko-KR" sz="1100" smtClean="0"/>
              <a:t>+3</a:t>
            </a:r>
            <a:r>
              <a:rPr lang="ko-KR" altLang="en-US" sz="1100" smtClean="0"/>
              <a:t>명까지</a:t>
            </a:r>
            <a:endParaRPr lang="en-US" altLang="ko-KR" sz="1100"/>
          </a:p>
        </p:txBody>
      </p:sp>
      <p:sp>
        <p:nvSpPr>
          <p:cNvPr id="17" name="TextBox 16"/>
          <p:cNvSpPr txBox="1"/>
          <p:nvPr/>
        </p:nvSpPr>
        <p:spPr>
          <a:xfrm>
            <a:off x="1903613" y="1527691"/>
            <a:ext cx="23026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/>
              <a:t>COST: 50</a:t>
            </a:r>
          </a:p>
          <a:p>
            <a:r>
              <a:rPr lang="en-US" altLang="ko-KR" sz="1100" b="1" smtClean="0"/>
              <a:t>HP: 250</a:t>
            </a:r>
          </a:p>
          <a:p>
            <a:r>
              <a:rPr lang="en-US" altLang="ko-KR" sz="1100" b="1" smtClean="0"/>
              <a:t>ATK:50</a:t>
            </a:r>
          </a:p>
          <a:p>
            <a:r>
              <a:rPr lang="en-US" altLang="ko-KR" sz="1100" b="1" smtClean="0"/>
              <a:t>DEF:60</a:t>
            </a:r>
          </a:p>
          <a:p>
            <a:r>
              <a:rPr lang="en-US" altLang="ko-KR" sz="1100" b="1" smtClean="0"/>
              <a:t>SPD:3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03613" y="2790409"/>
            <a:ext cx="23026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/>
              <a:t>COST:50</a:t>
            </a:r>
          </a:p>
          <a:p>
            <a:r>
              <a:rPr lang="en-US" altLang="ko-KR" sz="1100" b="1" smtClean="0"/>
              <a:t>HP:150</a:t>
            </a:r>
          </a:p>
          <a:p>
            <a:r>
              <a:rPr lang="en-US" altLang="ko-KR" sz="1100" b="1" smtClean="0"/>
              <a:t>ATK:100</a:t>
            </a:r>
          </a:p>
          <a:p>
            <a:r>
              <a:rPr lang="en-US" altLang="ko-KR" sz="1100" b="1" smtClean="0"/>
              <a:t>DEF:50</a:t>
            </a:r>
          </a:p>
          <a:p>
            <a:r>
              <a:rPr lang="en-US" altLang="ko-KR" sz="1100" b="1" smtClean="0"/>
              <a:t>SPD:5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39636" y="4079135"/>
            <a:ext cx="23026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/>
              <a:t>COST:100</a:t>
            </a:r>
          </a:p>
          <a:p>
            <a:r>
              <a:rPr lang="en-US" altLang="ko-KR" sz="1100" b="1" smtClean="0"/>
              <a:t>HP:100</a:t>
            </a:r>
          </a:p>
          <a:p>
            <a:r>
              <a:rPr lang="en-US" altLang="ko-KR" sz="1100" b="1" smtClean="0"/>
              <a:t>ATK:100</a:t>
            </a:r>
          </a:p>
          <a:p>
            <a:r>
              <a:rPr lang="en-US" altLang="ko-KR" sz="1100" b="1" smtClean="0"/>
              <a:t>DEF:40</a:t>
            </a:r>
          </a:p>
          <a:p>
            <a:r>
              <a:rPr lang="en-US" altLang="ko-KR" sz="1100" b="1" smtClean="0"/>
              <a:t>SPD:2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39636" y="5484700"/>
            <a:ext cx="23026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/>
              <a:t>COST:200</a:t>
            </a:r>
          </a:p>
          <a:p>
            <a:r>
              <a:rPr lang="en-US" altLang="ko-KR" sz="1100" b="1" smtClean="0"/>
              <a:t>HP:150</a:t>
            </a:r>
          </a:p>
          <a:p>
            <a:r>
              <a:rPr lang="en-US" altLang="ko-KR" sz="1100" b="1" smtClean="0"/>
              <a:t>ATK:150</a:t>
            </a:r>
          </a:p>
          <a:p>
            <a:r>
              <a:rPr lang="en-US" altLang="ko-KR" sz="1100" b="1" smtClean="0"/>
              <a:t>DEF:30</a:t>
            </a:r>
          </a:p>
          <a:p>
            <a:r>
              <a:rPr lang="en-US" altLang="ko-KR" sz="1100" b="1" smtClean="0"/>
              <a:t>SPD:1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39515" y="307880"/>
            <a:ext cx="23026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/>
              <a:t>MAX COST: 500</a:t>
            </a:r>
          </a:p>
          <a:p>
            <a:r>
              <a:rPr lang="en-US" altLang="ko-KR" sz="1100" b="1"/>
              <a:t>MAX </a:t>
            </a:r>
            <a:r>
              <a:rPr lang="en-US" altLang="ko-KR" sz="1100" b="1" smtClean="0"/>
              <a:t>HP: 300</a:t>
            </a:r>
          </a:p>
          <a:p>
            <a:r>
              <a:rPr lang="en-US" altLang="ko-KR" sz="1100" b="1"/>
              <a:t>MAX </a:t>
            </a:r>
            <a:r>
              <a:rPr lang="en-US" altLang="ko-KR" sz="1100" b="1" smtClean="0"/>
              <a:t>ATK: 200</a:t>
            </a:r>
            <a:endParaRPr lang="en-US" altLang="ko-KR" sz="1100" b="1"/>
          </a:p>
          <a:p>
            <a:r>
              <a:rPr lang="en-US" altLang="ko-KR" sz="1100" b="1"/>
              <a:t>MAX </a:t>
            </a:r>
            <a:r>
              <a:rPr lang="en-US" altLang="ko-KR" sz="1100" b="1" smtClean="0"/>
              <a:t>DEF: 100</a:t>
            </a:r>
          </a:p>
          <a:p>
            <a:r>
              <a:rPr lang="en-US" altLang="ko-KR" sz="1100" b="1"/>
              <a:t>MAX </a:t>
            </a:r>
            <a:r>
              <a:rPr lang="en-US" altLang="ko-KR" sz="1100" b="1" smtClean="0"/>
              <a:t>SPD: 5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475" y="2834286"/>
            <a:ext cx="6291206" cy="1654696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1155" y="5127901"/>
            <a:ext cx="2537461" cy="74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5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66" y="1261829"/>
            <a:ext cx="1066800" cy="1038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40" y="1298943"/>
            <a:ext cx="1114425" cy="1095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50" y="2452454"/>
            <a:ext cx="1190625" cy="1190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7440" y="2546923"/>
            <a:ext cx="1076325" cy="10763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3068" y="448887"/>
            <a:ext cx="1764619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유닛설정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03612" y="1261829"/>
            <a:ext cx="468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Defender</a:t>
            </a:r>
            <a:r>
              <a:rPr lang="en-US" altLang="ko-KR" sz="1400" smtClean="0"/>
              <a:t>// </a:t>
            </a:r>
            <a:r>
              <a:rPr lang="ko-KR" altLang="en-US" sz="1100" u="sng" smtClean="0"/>
              <a:t>근접탱커</a:t>
            </a:r>
            <a:r>
              <a:rPr lang="ko-KR" altLang="en-US" sz="1100" smtClean="0"/>
              <a:t> </a:t>
            </a:r>
            <a:r>
              <a:rPr lang="en-US" altLang="ko-KR" sz="1100" smtClean="0"/>
              <a:t>(</a:t>
            </a:r>
            <a:r>
              <a:rPr lang="ko-KR" altLang="en-US" sz="1100" smtClean="0"/>
              <a:t>방어위주</a:t>
            </a:r>
            <a:r>
              <a:rPr lang="en-US" altLang="ko-KR" sz="1100" smtClean="0"/>
              <a:t>, </a:t>
            </a:r>
            <a:r>
              <a:rPr lang="ko-KR" altLang="en-US" sz="1100" smtClean="0"/>
              <a:t>속도느림</a:t>
            </a:r>
            <a:r>
              <a:rPr lang="en-US" altLang="ko-KR" sz="1100" smtClean="0"/>
              <a:t>, </a:t>
            </a:r>
            <a:r>
              <a:rPr lang="ko-KR" altLang="en-US" sz="1100" smtClean="0"/>
              <a:t>높은체력</a:t>
            </a:r>
            <a:r>
              <a:rPr lang="en-US" altLang="ko-KR" sz="110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81699" y="1261829"/>
            <a:ext cx="446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Attacker</a:t>
            </a:r>
            <a:r>
              <a:rPr lang="en-US" altLang="ko-KR" sz="1400" smtClean="0"/>
              <a:t>// </a:t>
            </a:r>
            <a:r>
              <a:rPr lang="ko-KR" altLang="en-US" sz="1100" u="sng" smtClean="0"/>
              <a:t>근접딜러</a:t>
            </a:r>
            <a:r>
              <a:rPr lang="en-US" altLang="ko-KR" sz="1100" u="sng" smtClean="0"/>
              <a:t>(</a:t>
            </a:r>
            <a:r>
              <a:rPr lang="ko-KR" altLang="en-US" sz="1100" smtClean="0"/>
              <a:t>공격위주</a:t>
            </a:r>
            <a:r>
              <a:rPr lang="en-US" altLang="ko-KR" sz="1100" smtClean="0"/>
              <a:t>, </a:t>
            </a:r>
            <a:r>
              <a:rPr lang="ko-KR" altLang="en-US" sz="1100" smtClean="0"/>
              <a:t>속도빠름</a:t>
            </a:r>
            <a:r>
              <a:rPr lang="en-US" altLang="ko-KR" sz="1100" smtClean="0"/>
              <a:t>,</a:t>
            </a:r>
            <a:r>
              <a:rPr lang="ko-KR" altLang="en-US" sz="1100" smtClean="0"/>
              <a:t>낮은체력</a:t>
            </a:r>
            <a:r>
              <a:rPr lang="en-US" altLang="ko-KR" sz="1100" smtClean="0"/>
              <a:t>)</a:t>
            </a:r>
            <a:endParaRPr lang="ko-KR" alt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1903612" y="2452454"/>
            <a:ext cx="3399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Archer</a:t>
            </a:r>
            <a:r>
              <a:rPr lang="en-US" altLang="ko-KR" sz="1400" smtClean="0"/>
              <a:t>// </a:t>
            </a:r>
            <a:r>
              <a:rPr lang="ko-KR" altLang="en-US" sz="1100" u="sng" smtClean="0"/>
              <a:t>원거리 공격</a:t>
            </a:r>
            <a:r>
              <a:rPr lang="en-US" altLang="ko-KR" sz="1100" smtClean="0"/>
              <a:t>+</a:t>
            </a:r>
            <a:r>
              <a:rPr lang="en-US" altLang="ko-KR" sz="1100"/>
              <a:t>3</a:t>
            </a:r>
            <a:r>
              <a:rPr lang="ko-KR" altLang="en-US" sz="1100" smtClean="0"/>
              <a:t>명까지</a:t>
            </a:r>
            <a:endParaRPr lang="ko-KR" altLang="en-US" sz="1100"/>
          </a:p>
        </p:txBody>
      </p:sp>
      <p:sp>
        <p:nvSpPr>
          <p:cNvPr id="11" name="TextBox 10"/>
          <p:cNvSpPr txBox="1"/>
          <p:nvPr/>
        </p:nvSpPr>
        <p:spPr>
          <a:xfrm>
            <a:off x="7403435" y="2452454"/>
            <a:ext cx="2876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Wizard</a:t>
            </a:r>
            <a:r>
              <a:rPr lang="en-US" altLang="ko-KR" sz="1400" smtClean="0"/>
              <a:t>// </a:t>
            </a:r>
            <a:r>
              <a:rPr lang="ko-KR" altLang="en-US" sz="1100" u="sng" smtClean="0"/>
              <a:t>범위공격</a:t>
            </a:r>
            <a:r>
              <a:rPr lang="en-US" altLang="ko-KR" sz="1100" smtClean="0"/>
              <a:t>+3</a:t>
            </a:r>
            <a:r>
              <a:rPr lang="ko-KR" altLang="en-US" sz="1100" smtClean="0"/>
              <a:t>명까지</a:t>
            </a:r>
            <a:endParaRPr lang="en-US" altLang="ko-KR" sz="1100"/>
          </a:p>
        </p:txBody>
      </p:sp>
      <p:sp>
        <p:nvSpPr>
          <p:cNvPr id="17" name="TextBox 16"/>
          <p:cNvSpPr txBox="1"/>
          <p:nvPr/>
        </p:nvSpPr>
        <p:spPr>
          <a:xfrm>
            <a:off x="1903613" y="1527691"/>
            <a:ext cx="23026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/>
              <a:t>COST: 50</a:t>
            </a:r>
          </a:p>
          <a:p>
            <a:r>
              <a:rPr lang="en-US" altLang="ko-KR" sz="1100" b="1" smtClean="0"/>
              <a:t>HP: 250</a:t>
            </a:r>
          </a:p>
          <a:p>
            <a:r>
              <a:rPr lang="en-US" altLang="ko-KR" sz="1100" b="1" smtClean="0"/>
              <a:t>ATK:50</a:t>
            </a:r>
          </a:p>
          <a:p>
            <a:r>
              <a:rPr lang="en-US" altLang="ko-KR" sz="1100" b="1" smtClean="0"/>
              <a:t>DEF:60</a:t>
            </a:r>
          </a:p>
          <a:p>
            <a:r>
              <a:rPr lang="en-US" altLang="ko-KR" sz="1100" b="1" smtClean="0"/>
              <a:t>SPD:3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81700" y="1513735"/>
            <a:ext cx="23026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/>
              <a:t>COST:50</a:t>
            </a:r>
          </a:p>
          <a:p>
            <a:r>
              <a:rPr lang="en-US" altLang="ko-KR" sz="1100" b="1" smtClean="0"/>
              <a:t>HP:150</a:t>
            </a:r>
          </a:p>
          <a:p>
            <a:r>
              <a:rPr lang="en-US" altLang="ko-KR" sz="1100" b="1" smtClean="0"/>
              <a:t>ATK:100</a:t>
            </a:r>
          </a:p>
          <a:p>
            <a:r>
              <a:rPr lang="en-US" altLang="ko-KR" sz="1100" b="1" smtClean="0"/>
              <a:t>DEF:50</a:t>
            </a:r>
          </a:p>
          <a:p>
            <a:r>
              <a:rPr lang="en-US" altLang="ko-KR" sz="1100" b="1" smtClean="0"/>
              <a:t>SPD:5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39634" y="2704360"/>
            <a:ext cx="23026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/>
              <a:t>COST:100</a:t>
            </a:r>
          </a:p>
          <a:p>
            <a:r>
              <a:rPr lang="en-US" altLang="ko-KR" sz="1100" b="1" smtClean="0"/>
              <a:t>HP:100</a:t>
            </a:r>
          </a:p>
          <a:p>
            <a:r>
              <a:rPr lang="en-US" altLang="ko-KR" sz="1100" b="1" smtClean="0"/>
              <a:t>ATK:100</a:t>
            </a:r>
          </a:p>
          <a:p>
            <a:r>
              <a:rPr lang="en-US" altLang="ko-KR" sz="1100" b="1" smtClean="0"/>
              <a:t>DEF:40</a:t>
            </a:r>
          </a:p>
          <a:p>
            <a:r>
              <a:rPr lang="en-US" altLang="ko-KR" sz="1100" b="1" smtClean="0"/>
              <a:t>SPD:2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03435" y="2684529"/>
            <a:ext cx="23026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/>
              <a:t>COST:200</a:t>
            </a:r>
          </a:p>
          <a:p>
            <a:r>
              <a:rPr lang="en-US" altLang="ko-KR" sz="1100" b="1" smtClean="0"/>
              <a:t>HP:150</a:t>
            </a:r>
          </a:p>
          <a:p>
            <a:r>
              <a:rPr lang="en-US" altLang="ko-KR" sz="1100" b="1" smtClean="0"/>
              <a:t>ATK:150</a:t>
            </a:r>
          </a:p>
          <a:p>
            <a:r>
              <a:rPr lang="en-US" altLang="ko-KR" sz="1100" b="1" smtClean="0"/>
              <a:t>DEF:30</a:t>
            </a:r>
          </a:p>
          <a:p>
            <a:r>
              <a:rPr lang="en-US" altLang="ko-KR" sz="1100" b="1" smtClean="0"/>
              <a:t>SPD:1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24963" y="295151"/>
            <a:ext cx="23026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/>
              <a:t>MAX COST: 500</a:t>
            </a:r>
          </a:p>
          <a:p>
            <a:r>
              <a:rPr lang="en-US" altLang="ko-KR" sz="1100" b="1"/>
              <a:t>MAX </a:t>
            </a:r>
            <a:r>
              <a:rPr lang="en-US" altLang="ko-KR" sz="1100" b="1" smtClean="0"/>
              <a:t>HP: 300</a:t>
            </a:r>
          </a:p>
          <a:p>
            <a:r>
              <a:rPr lang="en-US" altLang="ko-KR" sz="1100" b="1"/>
              <a:t>MAX </a:t>
            </a:r>
            <a:r>
              <a:rPr lang="en-US" altLang="ko-KR" sz="1100" b="1" smtClean="0"/>
              <a:t>ATK: 200</a:t>
            </a:r>
            <a:endParaRPr lang="en-US" altLang="ko-KR" sz="1100" b="1"/>
          </a:p>
          <a:p>
            <a:r>
              <a:rPr lang="en-US" altLang="ko-KR" sz="1100" b="1"/>
              <a:t>MAX </a:t>
            </a:r>
            <a:r>
              <a:rPr lang="en-US" altLang="ko-KR" sz="1100" b="1" smtClean="0"/>
              <a:t>DEF: 100</a:t>
            </a:r>
          </a:p>
          <a:p>
            <a:r>
              <a:rPr lang="en-US" altLang="ko-KR" sz="1100" b="1"/>
              <a:t>MAX </a:t>
            </a:r>
            <a:r>
              <a:rPr lang="en-US" altLang="ko-KR" sz="1100" b="1" smtClean="0"/>
              <a:t>SPD: 5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1497" y="2827856"/>
            <a:ext cx="2479169" cy="65206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0994" y="2922182"/>
            <a:ext cx="2116890" cy="61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2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8640" y="24106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타워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1338" y="24106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적타워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70611" y="241069"/>
            <a:ext cx="3740726" cy="7398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92582" y="505689"/>
            <a:ext cx="1129251" cy="31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전투라인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451" y="1180407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(</a:t>
            </a:r>
            <a:r>
              <a:rPr lang="ko-KR" altLang="en-US" sz="1400" b="1"/>
              <a:t>승리조건</a:t>
            </a:r>
            <a:r>
              <a:rPr lang="en-US" altLang="ko-KR" sz="1400" b="1"/>
              <a:t>)</a:t>
            </a:r>
            <a:r>
              <a:rPr lang="ko-KR" altLang="en-US" sz="1400" b="1"/>
              <a:t>상대 타워를 하나라도 먼저 부수면 게임승리</a:t>
            </a:r>
            <a:endParaRPr lang="en-US" altLang="ko-KR" sz="1400" b="1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브롤 스타즈</a:t>
            </a:r>
            <a:endParaRPr lang="en-US" altLang="ko-KR" sz="1400"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39" y="2322021"/>
            <a:ext cx="5893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/>
              <a:t>유닛소환 절차</a:t>
            </a:r>
            <a:endParaRPr lang="en-US" altLang="ko-KR" sz="1400" b="1" u="sng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코스트를 확보한다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유닛을 클릭한다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속성을 선택한다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위치를 선택한다 </a:t>
            </a:r>
            <a:r>
              <a:rPr lang="en-US" altLang="ko-KR" sz="1400">
                <a:sym typeface="Wingdings" panose="05000000000000000000" pitchFamily="2" charset="2"/>
              </a:rPr>
              <a:t>(</a:t>
            </a:r>
            <a:r>
              <a:rPr lang="ko-KR" altLang="en-US" sz="1400">
                <a:sym typeface="Wingdings" panose="05000000000000000000" pitchFamily="2" charset="2"/>
              </a:rPr>
              <a:t>위</a:t>
            </a:r>
            <a:r>
              <a:rPr lang="en-US" altLang="ko-KR" sz="1400">
                <a:sym typeface="Wingdings" panose="05000000000000000000" pitchFamily="2" charset="2"/>
              </a:rPr>
              <a:t>/</a:t>
            </a:r>
            <a:r>
              <a:rPr lang="ko-KR" altLang="en-US" sz="1400">
                <a:sym typeface="Wingdings" panose="05000000000000000000" pitchFamily="2" charset="2"/>
              </a:rPr>
              <a:t>아래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소환한다 </a:t>
            </a:r>
            <a:r>
              <a:rPr lang="en-US" altLang="ko-KR" sz="1400">
                <a:sym typeface="Wingdings" panose="05000000000000000000" pitchFamily="2" charset="2"/>
              </a:rPr>
              <a:t>(</a:t>
            </a:r>
            <a:r>
              <a:rPr lang="ko-KR" altLang="en-US" sz="1400">
                <a:sym typeface="Wingdings" panose="05000000000000000000" pitchFamily="2" charset="2"/>
              </a:rPr>
              <a:t>즉시 소환</a:t>
            </a:r>
            <a:r>
              <a:rPr lang="en-US" altLang="ko-KR" sz="1400">
                <a:sym typeface="Wingdings" panose="05000000000000000000" pitchFamily="2" charset="2"/>
              </a:rPr>
              <a:t>/ </a:t>
            </a:r>
            <a:r>
              <a:rPr lang="ko-KR" altLang="en-US" sz="1400">
                <a:sym typeface="Wingdings" panose="05000000000000000000" pitchFamily="2" charset="2"/>
              </a:rPr>
              <a:t>소환시</a:t>
            </a:r>
            <a:r>
              <a:rPr lang="en-US" altLang="ko-KR" sz="1400">
                <a:sym typeface="Wingdings" panose="05000000000000000000" pitchFamily="2" charset="2"/>
              </a:rPr>
              <a:t>, </a:t>
            </a:r>
            <a:r>
              <a:rPr lang="ko-KR" altLang="en-US" sz="1400">
                <a:sym typeface="Wingdings" panose="05000000000000000000" pitchFamily="2" charset="2"/>
              </a:rPr>
              <a:t>대기시간 흐르기 시작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  <a:endParaRPr lang="en-US" altLang="ko-KR" sz="1400"/>
          </a:p>
        </p:txBody>
      </p:sp>
      <p:sp>
        <p:nvSpPr>
          <p:cNvPr id="8" name="TextBox 7"/>
          <p:cNvSpPr txBox="1"/>
          <p:nvPr/>
        </p:nvSpPr>
        <p:spPr>
          <a:xfrm>
            <a:off x="548638" y="4078777"/>
            <a:ext cx="46468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/>
              <a:t>전투 절차</a:t>
            </a:r>
            <a:endParaRPr lang="en-US" altLang="ko-KR" sz="1400" b="1" u="sng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몬스터와 유닛이 충돌한다</a:t>
            </a:r>
            <a:r>
              <a:rPr lang="en-US" altLang="ko-KR" sz="1400">
                <a:sym typeface="Wingdings" panose="05000000000000000000" pitchFamily="2" charset="2"/>
              </a:rPr>
              <a:t>(</a:t>
            </a:r>
            <a:r>
              <a:rPr lang="ko-KR" altLang="en-US" sz="1400">
                <a:sym typeface="Wingdings" panose="05000000000000000000" pitchFamily="2" charset="2"/>
              </a:rPr>
              <a:t>근접기준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공격함수 실행</a:t>
            </a:r>
            <a:r>
              <a:rPr lang="en-US" altLang="ko-KR" sz="1400">
                <a:sym typeface="Wingdings" panose="05000000000000000000" pitchFamily="2" charset="2"/>
              </a:rPr>
              <a:t> (</a:t>
            </a:r>
            <a:r>
              <a:rPr lang="ko-KR" altLang="en-US" sz="1400">
                <a:sym typeface="Wingdings" panose="05000000000000000000" pitchFamily="2" charset="2"/>
              </a:rPr>
              <a:t>서로의 상성에 따라 다름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만약 </a:t>
            </a:r>
            <a:r>
              <a:rPr lang="en-US" altLang="ko-KR" sz="1400">
                <a:sym typeface="Wingdings" panose="05000000000000000000" pitchFamily="2" charset="2"/>
              </a:rPr>
              <a:t>HP</a:t>
            </a:r>
            <a:r>
              <a:rPr lang="ko-KR" altLang="en-US" sz="1400">
                <a:sym typeface="Wingdings" panose="05000000000000000000" pitchFamily="2" charset="2"/>
              </a:rPr>
              <a:t>가 </a:t>
            </a:r>
            <a:r>
              <a:rPr lang="en-US" altLang="ko-KR" sz="1400">
                <a:sym typeface="Wingdings" panose="05000000000000000000" pitchFamily="2" charset="2"/>
              </a:rPr>
              <a:t>0</a:t>
            </a:r>
            <a:r>
              <a:rPr lang="ko-KR" altLang="en-US" sz="1400">
                <a:sym typeface="Wingdings" panose="05000000000000000000" pitchFamily="2" charset="2"/>
              </a:rPr>
              <a:t>이면 죽는 모션 후 사라짐</a:t>
            </a:r>
            <a:endParaRPr lang="en-US" altLang="ko-KR" sz="1400"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3397" y="2275854"/>
            <a:ext cx="58937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/>
              <a:t>유닛 성장 절차</a:t>
            </a:r>
            <a:endParaRPr lang="en-US" altLang="ko-KR" sz="1400" b="1" u="sng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몬스터가 죽으면 경험치가 오른다 </a:t>
            </a:r>
            <a:r>
              <a:rPr lang="en-US" altLang="ko-KR" sz="1400">
                <a:sym typeface="Wingdings" panose="05000000000000000000" pitchFamily="2" charset="2"/>
              </a:rPr>
              <a:t>(</a:t>
            </a:r>
            <a:r>
              <a:rPr lang="ko-KR" altLang="en-US" sz="1400">
                <a:sym typeface="Wingdings" panose="05000000000000000000" pitchFamily="2" charset="2"/>
              </a:rPr>
              <a:t>경험치 </a:t>
            </a:r>
            <a:r>
              <a:rPr lang="en-US" altLang="ko-KR" sz="1400">
                <a:sym typeface="Wingdings" panose="05000000000000000000" pitchFamily="2" charset="2"/>
              </a:rPr>
              <a:t>Bar </a:t>
            </a:r>
            <a:r>
              <a:rPr lang="ko-KR" altLang="en-US" sz="1400">
                <a:sym typeface="Wingdings" panose="05000000000000000000" pitchFamily="2" charset="2"/>
              </a:rPr>
              <a:t>증가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우측상단 매뉴바에서 유닛성장 버튼을 클릭한다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게임화면 가운데에 팝업창이 나온다 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성장 가능한 유닛은 반짝반짝 효과가 나타난다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클릭하면 성장하고 별이 하나 추가 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팝업창을 닫는다</a:t>
            </a:r>
            <a:endParaRPr lang="en-US" altLang="ko-KR" sz="1400">
              <a:sym typeface="Wingdings" panose="05000000000000000000" pitchFamily="2" charset="2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951" y="390509"/>
            <a:ext cx="1471094" cy="157979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502" y="1322114"/>
            <a:ext cx="1907078" cy="65839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199" y="505689"/>
            <a:ext cx="1969683" cy="3801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53396" y="4387080"/>
            <a:ext cx="58937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/>
              <a:t>타워 성장 절차</a:t>
            </a:r>
            <a:endParaRPr lang="en-US" altLang="ko-KR" sz="1400" b="1" u="sng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몬스터가 죽으면 경험치가 오른다 </a:t>
            </a:r>
            <a:r>
              <a:rPr lang="en-US" altLang="ko-KR" sz="1400">
                <a:sym typeface="Wingdings" panose="05000000000000000000" pitchFamily="2" charset="2"/>
              </a:rPr>
              <a:t>(</a:t>
            </a:r>
            <a:r>
              <a:rPr lang="ko-KR" altLang="en-US" sz="1400">
                <a:sym typeface="Wingdings" panose="05000000000000000000" pitchFamily="2" charset="2"/>
              </a:rPr>
              <a:t>경험치 </a:t>
            </a:r>
            <a:r>
              <a:rPr lang="en-US" altLang="ko-KR" sz="1400">
                <a:sym typeface="Wingdings" panose="05000000000000000000" pitchFamily="2" charset="2"/>
              </a:rPr>
              <a:t>Bar </a:t>
            </a:r>
            <a:r>
              <a:rPr lang="ko-KR" altLang="en-US" sz="1400">
                <a:sym typeface="Wingdings" panose="05000000000000000000" pitchFamily="2" charset="2"/>
              </a:rPr>
              <a:t>증가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우측상단 매뉴바에서 타워성장 버튼을 클릭한다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게임화면 가운데에 팝업창이 나온다 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성장 가능한 타워는 반짝반짝 효과가 나타난다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클릭하면 성장하고 별이 하나 추가 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팝업창을 닫는다</a:t>
            </a:r>
            <a:endParaRPr lang="en-US" altLang="ko-KR" sz="140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484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24444" y="116378"/>
            <a:ext cx="2044931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유닛 이동 절차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2441169" y="434632"/>
            <a:ext cx="8357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해당유닛클릭 </a:t>
            </a:r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-&gt; </a:t>
            </a: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속성선택 </a:t>
            </a:r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-&gt; </a:t>
            </a: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소환위치선택</a:t>
            </a:r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위</a:t>
            </a:r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아래</a:t>
            </a:r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) -&gt; </a:t>
            </a: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소환되고 오른쪽 이동 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9133" y="1537854"/>
            <a:ext cx="47133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게이지가 오르면서 </a:t>
            </a:r>
            <a:r>
              <a:rPr lang="ko-KR" altLang="en-US" sz="1400" b="1"/>
              <a:t>소환가능한 유닛칸</a:t>
            </a:r>
            <a:r>
              <a:rPr lang="ko-KR" altLang="en-US" sz="1400"/>
              <a:t>은 표시된다</a:t>
            </a:r>
            <a:endParaRPr lang="en-US" altLang="ko-KR" sz="140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b="1"/>
              <a:t>유닛</a:t>
            </a:r>
            <a:r>
              <a:rPr lang="en-US" altLang="ko-KR" sz="1400" b="1"/>
              <a:t>1</a:t>
            </a:r>
            <a:r>
              <a:rPr lang="ko-KR" altLang="en-US" sz="1400"/>
              <a:t>을 클릭한다</a:t>
            </a:r>
            <a:endParaRPr lang="en-US" altLang="ko-KR" sz="140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b="1"/>
              <a:t>속성 아이콘이 </a:t>
            </a:r>
            <a:r>
              <a:rPr lang="ko-KR" altLang="en-US" sz="1400"/>
              <a:t>나타나고 선택한다 </a:t>
            </a:r>
            <a:r>
              <a:rPr lang="en-US" altLang="ko-KR" sz="1400"/>
              <a:t>(</a:t>
            </a:r>
            <a:r>
              <a:rPr lang="ko-KR" altLang="en-US" sz="1400"/>
              <a:t>화면 중앙</a:t>
            </a:r>
            <a:r>
              <a:rPr lang="en-US" altLang="ko-KR" sz="1400"/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b="1"/>
              <a:t>소환위치 아이콘</a:t>
            </a:r>
            <a:r>
              <a:rPr lang="ko-KR" altLang="en-US" sz="1400"/>
              <a:t>이 나타나고 선택한다 </a:t>
            </a:r>
            <a:r>
              <a:rPr lang="en-US" altLang="ko-KR" sz="1400"/>
              <a:t>(</a:t>
            </a:r>
            <a:r>
              <a:rPr lang="ko-KR" altLang="en-US" sz="1400"/>
              <a:t>화면 중앙</a:t>
            </a:r>
            <a:r>
              <a:rPr lang="en-US" altLang="ko-KR" sz="1400"/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/>
              <a:t>소환위치에서 유닛이 생성된다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  <a:endParaRPr lang="en-US" altLang="ko-KR" sz="1400"/>
          </a:p>
          <a:p>
            <a:endParaRPr lang="ko-KR" altLang="en-US" sz="1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29" y="1369597"/>
            <a:ext cx="3562839" cy="20493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29" y="3498803"/>
            <a:ext cx="1438275" cy="552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365" y="3498803"/>
            <a:ext cx="2143125" cy="419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9133" y="3081757"/>
            <a:ext cx="38654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코드작성 </a:t>
            </a:r>
            <a:r>
              <a:rPr lang="en-US" altLang="ko-KR" sz="1200"/>
              <a:t>(</a:t>
            </a:r>
            <a:r>
              <a:rPr lang="ko-KR" altLang="en-US" sz="1200"/>
              <a:t>일단 바로 소환</a:t>
            </a:r>
            <a:r>
              <a:rPr lang="en-US" altLang="ko-KR" sz="1200"/>
              <a:t>)</a:t>
            </a:r>
          </a:p>
          <a:p>
            <a:endParaRPr lang="en-US" altLang="ko-KR" sz="1200"/>
          </a:p>
          <a:p>
            <a:r>
              <a:rPr lang="ko-KR" altLang="en-US" sz="1200" b="1" u="sng"/>
              <a:t>변수</a:t>
            </a:r>
            <a:endParaRPr lang="en-US" altLang="ko-KR" sz="1200" b="1" u="sng"/>
          </a:p>
          <a:p>
            <a:r>
              <a:rPr lang="ko-KR" altLang="en-US" sz="1200"/>
              <a:t>유닛</a:t>
            </a:r>
            <a:r>
              <a:rPr lang="en-US" altLang="ko-KR" sz="1200"/>
              <a:t>1 </a:t>
            </a:r>
            <a:r>
              <a:rPr lang="ko-KR" altLang="en-US" sz="1200"/>
              <a:t>리소스</a:t>
            </a:r>
            <a:endParaRPr lang="en-US" altLang="ko-KR" sz="1200"/>
          </a:p>
          <a:p>
            <a:r>
              <a:rPr lang="ko-KR" altLang="en-US" sz="1200"/>
              <a:t>소환 위치 </a:t>
            </a:r>
            <a:r>
              <a:rPr lang="en-US" altLang="ko-KR" sz="1200"/>
              <a:t>(</a:t>
            </a:r>
            <a:r>
              <a:rPr lang="ko-KR" altLang="en-US" sz="1200"/>
              <a:t>윗 줄</a:t>
            </a:r>
            <a:r>
              <a:rPr lang="en-US" altLang="ko-KR" sz="1200"/>
              <a:t>)</a:t>
            </a:r>
          </a:p>
          <a:p>
            <a:endParaRPr lang="en-US" altLang="ko-KR" sz="1200"/>
          </a:p>
          <a:p>
            <a:r>
              <a:rPr lang="ko-KR" altLang="en-US" sz="1200" b="1" u="sng"/>
              <a:t>스타트</a:t>
            </a:r>
            <a:endParaRPr lang="en-US" altLang="ko-KR" sz="1200" b="1" u="sng"/>
          </a:p>
          <a:p>
            <a:r>
              <a:rPr lang="ko-KR" altLang="en-US" sz="1200"/>
              <a:t>유닛은 처음에 보이지 않음</a:t>
            </a:r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ko-KR" altLang="en-US" sz="1200" b="1" u="sng"/>
              <a:t>업데이트</a:t>
            </a:r>
            <a:endParaRPr lang="en-US" altLang="ko-KR" sz="1200" b="1" u="sng"/>
          </a:p>
          <a:p>
            <a:r>
              <a:rPr lang="ko-KR" altLang="en-US" sz="1200"/>
              <a:t>유닛소환 버튼 클릭시</a:t>
            </a:r>
            <a:r>
              <a:rPr lang="en-US" altLang="ko-KR" sz="1200"/>
              <a:t>, </a:t>
            </a:r>
            <a:r>
              <a:rPr lang="ko-KR" altLang="en-US" sz="1200"/>
              <a:t>유닛 소환위치로 이동</a:t>
            </a:r>
            <a:endParaRPr lang="en-US" altLang="ko-KR" sz="1200"/>
          </a:p>
          <a:p>
            <a:r>
              <a:rPr lang="ko-KR" altLang="en-US" sz="1200"/>
              <a:t>유닛 리소스 적용 </a:t>
            </a:r>
            <a:r>
              <a:rPr lang="en-US" altLang="ko-KR" sz="1200"/>
              <a:t>, </a:t>
            </a:r>
            <a:r>
              <a:rPr lang="ko-KR" altLang="en-US" sz="1200"/>
              <a:t>오른쪽으로 진행</a:t>
            </a:r>
          </a:p>
        </p:txBody>
      </p:sp>
    </p:spTree>
    <p:extLst>
      <p:ext uri="{BB962C8B-B14F-4D97-AF65-F5344CB8AC3E}">
        <p14:creationId xmlns:p14="http://schemas.microsoft.com/office/powerpoint/2010/main" val="173123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5EA6A0B-BBB6-4C75-93D0-3B9B9FB47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679" y="-124517"/>
            <a:ext cx="6148761" cy="300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E42615-B2A9-47BA-B9BF-0B7455F04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316952"/>
            <a:ext cx="5970910" cy="29757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43" y="91439"/>
            <a:ext cx="5303836" cy="30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4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39300" cy="4676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8393" y="4987636"/>
            <a:ext cx="3025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/>
          </a:p>
        </p:txBody>
      </p:sp>
      <p:sp>
        <p:nvSpPr>
          <p:cNvPr id="8" name="AutoShape 2" descr="data:image/png;base64,iVBORw0KGgoAAAANSUhEUgAAAXcAAADECAYAAABk6WGRAAAAAXNSR0IArs4c6QAAIABJREFUeF7MvQmYXWd55/k7+7lr1a29tK+WZG22ZVve8AJ4xWCDSQCbEEMICUkmJGkesnSHdJ6kO5NkMj1JJgmdZBJI02RIWI1twID3FRnLtmRJliWVpCrVXrfufs9+5nm/U2UJBxPToWfm6LFv1XfP+c63vN+7v//Sztu4LTUBTQOfGNvUiJIE+aelBmmiY2kp6ko1Uk3adSItJU11LCBSX2XtmiZPgoFGio5OTJzqyDvkGTPV0A2dMInUfRqa6leTAaTZezQtxUg16VX9HqKpMYSphkWq3meiEWsp+tKYVB9oJEvPRqRqDKG6F2L1ruxn6TXRYozUINAjSAx0TZ6OSVIDQ9PUuCMZt5YSpRomqepD+pR3JKlGIj0trY2mJ6SxAXqs+lNvU99lc7BSPRuLBrE8lq3oq/OWvtU71DLI+7IxL/Wk7pf10l/tMevj3DZZl8T0MGVXEhNNj4gjA9vQiRMZbbbGpqaRpqnac9WHWtsU2zCIZV9SA1OX90dYsUmsxYR6jJs4+FpATnfx44BYj9XzVuIQpLLe2Xhk/RJiRR9qvBroqeybhqtp+KRYaUY3Mhb51BF6Orsm8qO0hSmKxmJNw5Q+NDBToYklklxao1jWWY/RU4tkqSN5t0xS/S70KTQp9KfJOGWkGf29tk1adbL3Bcu0v/S+1/uwFK0J3eqvrkEka6CHqi3WsvdZqaHWU09MUiMmTeRdMr8UMzEI9Qg7sQj1ECu2CY1AfUZGgJFYxHqozpn8LA8KLcn0ZE6akaAlcrZk9ZYpbGlNl+lG3o2h5i80nySgaDcx1FjVmdcj9MQm0eWdNrEmc5DPACOV3ZB5pOpcpprMMcaMbfVGoVmZj2nqhHGKpQsfgDROCGUP9AhTaFPOj5YoupKzriWmOltCC9lZyGhJnjVkz9Hw01T9bmlCyzrCQWzhOUCgJWqd5W2x7mFgE+gBVmKrNUnlzGJgSB9ypqWHVAc9UuPQEgNnaV3kbMs/oTVFOvJOoU9pMyKcxCTSIuLEzPiaHmMnssdyfuX8W0vnNEXXY8Un5IzJGsnaqL2V055kfFNm7mshZmpkPNaISWITU0uIU43YCNV+R4YPMkcZdyJ8St4dZvxz6Vlpk2fkPdqmjdvUkdL0jBBlwkJ4wjQTOXiywbGtDm52GLIFl09NOIBsRpJiGBBGYJngRzG2pmdMUUvQdSNjcWqlNMIoUQzcinx0OeSmo77zzFANShZCcYQlxvgqo3y9NnX/0ujOeVYd3KWx2rGtDqqhxWoTZJEUExYhpUWKeBMtUsQqDEKIMOPdGqkcJDNEtjKIhHATkjTOJKJsnBKEpmJocnhDLUKLHVLTV9/bOCSJ8SrTWSYYUzHdVB1MQ8+YkAhWYTbLs89WOJueLUS8NB/ZD91UIgg9kkOWqoMi4xfmLqJIiCBOdLWWpi5jNhT5ChsWZptoYBkGfiyMeGlfhRGLMJV9EIZt6vhRxgqzcWZjTrRQvUvWT+5X/GTpypjn8h7KcxkTUffKmgkj0UQwyOkx1DizvoRFZ4SqCFiLlRBWLFgOdGSjmYFaH9WWZrRiaSZRGuGkFpEI7ViOHIohCpnL74Hp4cQOvh5kQkodfJNET9CVUJZ9FDo2iGKZW4ITmfimjCHBSAwiPcJaYryKnlT/Mg5dHUyhFWHi8p+b2ETCdBWzyhQNxd6XlA9ZLhHkwmykD9lX2d9ldWBZiOtCF4kSy+o7dT5I6cYeJDGpvETo1DHUOEW3INExnLzqT9GneqeIyuxS+5FmdCf7do5ehaboWieWdVFKT3aP2rc4IDUsAsMniZIlzUImoalzLOPUjSVmLm8ORaBKdy5J4qEbdsYDFDEIDzBJNRNSXykf8i41Rz33Ki2lRqAETSaEU2xN1iqjO0voINUVY5f+Zf2FLkxTw4xTUt1WikCkVg0CfWncasFE0ci9qhzJiKLUx9YtdV50U86FnMVMuZDV8xIfyzKJopjU1HCEBpYU42UdQNcSglhasz3TdEvxwmXlU7QmWU+ZrzozIkhTU53/EC/bI1lb9Z2JqMWv7r56idCDj2ZqpOHy2bBFDcroYGmJ1fs3X7gp1WOb2AgIEzANh0geVowrO9GJbJ58KZdj4voRQaLRXayTxim6KZLXVjw41QKQzZCzqQsBmEqj0oQbxZklIEQYrOjD7NsgS4ZtgtvyGZgySK0OWmQrxmiFjmJeqZVgpiZa1yCwPazUIbR8zNBRtkFgdrE8mzAXgG+DE2QTDUSDlY1KiU3R0DWsyKJjRdhpQjNpYNopkaWjtQO8IKI/30usWYpxyBoksglJioVBoGkUE5eu0UaPNcTkcSJXjcUI5Q5hIl30KNOMhLFY2HRo0wrrFPLukkYPYZJgySGKfAgzLUYTArdtNCs7IMtcXR0kZVXo2LpOGsdESYRl+0S+CBU5YNJNrCgxiqA3b+NH4BfBaAWErkk5jemIKiw04cfkDAdPDrOZaV56auCJ/RbGGJpOXpiwYZCGAUlsZMxMzmIEObtMoaeHpKtjyd7EumJ+Wj4m6WoYop2JxuREhIlooQ64CXpkYZR1jJpNJIzTFWmZoHkmumeSiuD8QW1OSCr7WItIjBQrMYjdmETkJ8KICwR4HHMXSYwYpxMQ9Vg49ZSwKNoQWK2QTtnCDhNFz7pok7Z8YYgcgSjMGL2hk0aeopXEljHHGT2JWqSY09LeyBERzVSYr9C5JnqnInTF8CxTU2fKyUHQSUkKGk43oaBr1AyNfAJemGLoKY5j0vViZSnK4UnSRLEkYe6a6RKHXbUnjmvTaPts2bWT81dtV4zZs1OMdkpc0HADjYVagwdPvEguSfAcyMeGEnqeYZCLU/Jxiq/rBLqyr5T2m0syq6hlpJTkfmLapoEby8KI1Z1Zn6aVY1VNI4dDSBcjZxN3AyxyxHFMzimIak0Qe+TtIkYPan10y6Z6YoHQ8sjp+UxKyZFsJTirHdy8gyHMH43G/AKGo6EFBl7aptuMeGX8FJ6tK6atWwG7ztvJsRNjGJbGmv5V2DmNYqkP3/cYmxqjGXTx6RKLAqrlKGspWyqbKPYW0TSDMAo4NTtON/aJnJRGvYkTpaSGTlfXMC1YWSgz6K7klckxysUSo719JHFEsdDD6bEx5udm6AQ+hvBHI0bTbYZKI6w7byOa7JtmMXniBC0nUFZVvd5idnaWgcAWqa6Uq/7hAYZHRjkxdoyRymoqo30kiUapZ4DZqVN4ySxebwOaBRpJFSe0KKerGR1ZpfiT5RaYGh9TSkkh7KFbD0i7sRJM2tZbNqbCWPzAIh96NOKyOvtCNZqtoVnLumNG0Ea7SX+UZ7akM/fdg8q0MDSbJI2wjQJh3MUyXOIkxDSEmaVotk5UMtG7CVpXFkEj3biKoevvpNuYF4mCmytQOD3JhilhFJHSlISJJalH2k3BVn4j9LKZ/S4arvJvLGkuOY1G4FGIXCVU4gIYSZM0iYiNhFAOUzyg+ogTjaTs0dZmCAdCksUAvQW12QYjvdspxIVMOC1pr6IxmAWDKNAw0gSxTJtxjlLUJdbF1EvQpC3yKMUOWl6jEeUoBG2MXo1ms0mYW8QwM41SDLw4ECYakSzEJGbEwBC0kgJaziHUxfySu1KidgsCcVkklIKAtu3S20pom4GyEIqRTcMOFEPwbZeutoCVz5OzisoMlkvcC56u4RtiSUHR99HnfBI7JXYTmkFCIcyhx11aZkA5P4C26LHSg1lXoxBEuEmFuK+CaQxmfWo6mlsQPQktNNDECgnaYh8r5qjnbeJmVwkr3bGxrBzEEbYceAOEZ/jCQG1XLbRhpcSeRlJIcLoGXimi0DDpFmOMlo7vBiTNgDjuoKcOiThBFEcWczzPYhBDVGWf9SyBaSt3heLFprgKM0VFNKBMi81+FhG67NZSIkLdJlZNnLnEwpjeUAyNzEpQJrUwNC1HKq47sbTSNmZaQFsyfcR1YWoWRhFyWgs3LtExGxTtHhb9EFvvEkY9FO0ujbBA3mzhxY4ar2O0SNIKpt4iEGGIQdHysQ1HuckafkcJDj926Cu6fPgj/4G3X3GLmpuva1hJStPSac1Mc/dffAq7kDmv0lqI1muRaDp2HBKJJS2aaxzg6xZmEmOnEZ1WCD1FmtVF+ntL6jsrjXHigI7pMNpN6e1dzaXHYiIrZl26knFvDm0N2JGDXjMYunKAhYUa1fkZrrj6GqanpzJ5GEfUmy0G+vuJvIBWq83ky2dYv2sjds6i3WlhOy75nEu50k+fkTDrx0yOj7MwN8vE3DzfePFRZhZqvP+6m3jL1Vdz/ze+ydvfciOhntJstan09DAxd4ySO4gfhzQ7LQ4eOYwfBlx76ZW4uksYBhSLJfIlh147Tz1JafhVjh48StPrMr5whgMLJ8jFTX7ifb/CyqbBc4cO8q67buHMSzNqn92Cxfz0AnZR1mqB6dlJ9n33Ga5603Vs2LiOMBBbQadc7qXXNWnptrKsT588xqkTp/C6Xb6372mmz0zy8d/8dUr5Mk89+yQf+Mmf4uSZKUVnVt5i+swU5YESgd9irjnDkcMvcd6681k7NIwXucRpTClfIl/upWJbNBKdhYlJpsen8OZDtAtu2J76sUYrSYhl4+VwmmJCRpjkFHPX3HMYfL1KopcwdI+FwxNEfqQkoalnRmXm78yOTsbcQXPFDNTQxVRacjgnAyVyl11PqTiIZ0UYbh7bzDN0oE7vXIO8nZBEDQyrQqy1iaoRhmYoV1CaxoROgt4GwxYfoYayploJoZso7bbb8UnMKi27gek4yndY8NYoQdTpe4VImF3YJfCapPWYqJWQxDr9ufOo9PWKukHLdygYvrI60k6K5op63CV2Q2IdPN+m5Ph0Ag/DKdHptnEtjSgSbTrBsG1CzcewW0oDi+IEz4jQO+ILT/DxKZp5xQhbqUE+lxL64tdM8cU/naZ0vA52lGZKIVBuxSxaYpX49DoONc2nLy1SdT06aNT0lIIGBScg0gtEhuyFaGcaVR16l/wnMp/ACilqOcJugGd16ZLHDlJyukY+0hBjOA5DHLeXglkBfYDEDpULQ5i41sk0VHLKpU0QxRihuOtM5WOVNdQME3Ixhp7LXBOxhlXSiVpi7+q4RQtfSM5PCEIDx7ZI7ZDU17BNnWY7JIkWMl+w7HFHrI8edNcjL1ZdZBHYCVY7pGl6vOCMLds8SgsUkziQWIIwtkRccgk2Jl0ZdiTGpKbenxMtXnzYS/eJ4LBjk1IY0zFT0iRQmplilmlG82kSqjY58JaduT3CrkdRy+O5CeUUWk5I3he3pI0lDgXDUpqZaHrtRPbKIDUjuu0GhVyFZhTTbybUE4OC2FG6g2X6JIm49rrKly1rmIY+ll3kP/zHP8I2K8SuSzHQaFrQ7/n8xmf+Fq/bolC2iaMUvxtjFBwIQ1yxmNAJRWlwxHUhrryIelenoOvKLSUuAXKWEmAmIREOg50iewtFBmYraCVx8ek0aLMyHWI6WKC8uUxptEwSRTz+0PNcff1FGIaF41h0vIgjR16iWZ+nMa8xMlxmtlvFlTifXWJwZJCB/gFyrsv8/DwTkxOsX7tRaaRxEqBrFt/93lN89/hhfvuXPkbop0zPjVPM91AsFCnkCsotOjE5zviZaRbrCxTztqK76akFRof6KeTKrFmzBltoLE2ZnJmm1W6zeuWQss7TJKHpdfj6Ew+yefVm3nTtFeQDi8effoJrrnmTWkPHNgnDkFdOnmBhcoJm7DPYM0itsajcPJqVMjS0gqHBQXL5AtXqHLMLVVaOjhBHImzFKjA48MKLtL0WN735ehLN4rn9z7Jnz8XKzWTbJkEYcfz0MabHJ2hFHn2lMs1mRyl5lZ4+yuUio6OrcCyThcUGMzMTrFq5jjgW2pRzlqBd95516YW7KlgSVBH/cyxMK2b/K4vMzDg4VpG63sELCpiWjtmpE1Qj7H6YOzhDFMaYeubKsYw8UdzFNotqQ5aZe9JjordiVlxYIanNcmbewmjBhqu3cuX1W6lGQxw/MclMcQuVRZP+qUNcONLDqbGXCVpbIDzF1q29vDLXIJnuEecYG1fOMXJBH3rfKV58uo+F6UEMLWGwv8qFW2LqTp1HHk+o1qpYlQLOgM1Nm3Rlnj871+TMIZP52jh6rYceSpilEfJtg8KKXnRxRXQkapeiO45iNqJapV1IK8+gid8Z0aIkOJcJM8VClwJbjd5hWuV1tLUsGB1FCZ4JRfEJqjhrZsrLrx3RJKOUvOkTksMiZtGLKbsOjW5AOZcFmkTF9DVh0lkQUIJ3up6iJxotA4riAVNeg8xDp2sZs8n0/8yPrvzgiYOmS0gzaxOmbLc1qqVYRPmr90nge9ktJK4HNeZUAkpZ4FSeS2JXuZMkACeewSA2cMyQduhQEN+4BFp1DzsRa0oCuOLbT5Ydx5kHWZlImeRqBDnKtpdZLamLrvs0ZI6egaMntGIL1xJGI3GcBDMQjTZCF7dOFrVTrrPXXsJUA5asyCzioAJqspJLTpTXhKkzgSj/zwLb5wQU/kXv4iv3CHFx0g6ellfBP50ukbAuXYKfwkolWJjtRTHtUjNyWCIQNdSeyrUcLA4MsOUcauCm4BngiqWjzqiufpbdrUViBVsM5Ryijqa+V8zDCFj0Yyo5W9Gn0GWQQp4unUgjtEwSL8HMWapdhFBH4kRL8QPfj3FdQykYMv9K4inrdLQ9yqW9q9T6iQtS5lSmQGc+oDPisf7SdRldk/DFr3yB22+/g5zp0Oo2eeLpx1RQ7vIrrlNjioSAIk1psfPVOZ557Gl+5qMfIol0nLzJdx5+iO2bt6nYVhhGWKbL8y8/z+J0lXfe/i61jvVWTTHJG2+8nm67w4FDLzI9cZrtuy+kr2coc4/pGp4ntJjyyEMPs3X7Tnbv3IbvR2ocDz76Ha66/CoWa4uYuku32+bBxx7kPT/5k6SpQc60+ecvfYFrrr2KVatXMzs9y6OPP4Sr9XLVNZcqahL/kqbptFodFmoLfOOe+/ilj/0ytuUo98vRsROM9A0TiqvI9zENi/GJMTZt3EYuJ5qazdcf+Dp7L72IFcOraLQafOfhB3C1Hq697k1ESWahBqEoOinz1Wnu/+r9fPRjH8XQHGxX59grY/T3D5JEMZ1OM4tJffAT29JfvqOXZw7V8cS3CMzO6Dx4sEa9WkAzDOqi0ohvUgJyogV4VazIZeHYSSVBlXau6YrJq4wV4UQi8Zc097Rsc96GmE/8yh6+eN8Rvv6NOuvWWnzw7vNoa6PEpk0+nuGzJ7bS83DC5Xs67FjT5IGHxH+9kstvPsCWzUN8+nPH6Jx6C/neM9x+Z4daNaYQ99KwzvCde1djmlO87ZYt1JPjGPlhqM7yma+MU+lNecd7txG2T5GIRmjn+dJ3FmjMDjI7PceKzgoG1mwhTcVnL/a8jq67au5JKjEAizjy8GKLbXufYfXoWUtG8SYlKSUYp+FEGg0n4qnz7sbDQRP/g2Sn6BK8lSBujCabJW3in1AMbjmSJoxvqW+5R575AZcWhWf7O4eXSbtijJaNFgbZp9wrDsTXXOp76V+N4TWXYpQSAxBfswSmzt73ev2d28Nr71keyw+czI+jUdb4B8xDuVISyTbIaNQSxiYRtte5nFDHF477P3C9Ouc429/ltT93P7IAfJZYoNZU7a+SkuKXymhjmV5es2fL/Z+7ltl+J6QqIWFpDURjk/fL89KXBEh062zbue84hyZl/b7vHfKdKf6zrL8+T8edbTLybMS6/AA1s0lUSmj7RUbGEwoVB+tNBUzTVHGq+bFpjk4dUVbcwUPPc8Wlb2LF6Eq6Xodas0ar0yEKJN9GXmOyMD+Hlte58uIrmJmtUqsucvTIYfZcthdbM+n6HY6dPolXa/PeO+8kCcWagW8+8E1Wbhzm6NHTOLrO1VdfQ7ft4Qc+swuzWaCy4xOnKflSkUcffohbb3s7g31DeDE8+u37qVQG2LzpPMVUw2bAwfGXecfNt9KT71Hn9PT4KZ57/jlWrVjJgUPPc+meyxgeGqLT7dL227SbLQJfXIYptmWy2K4p19OVb7qCRl3mafDwk9/hiosuUe7nIPA5MznOJRfvpZgvKCVicuoMBw4/T2+5wtFjL3PRlksYXTuE53u0fZ/q7IzKVokDcXdb1OtzSkBde+2bqYvbN4z41r2PcdmVO+jt7SWQtf3pT2xJr76wwt/fe4aZRkKYliBqYrS7bLtwPfMzE8w0TDau6cW1EtrVNkMrc+TSlNaiz4MPzdCYDynky2y7yOHllwL8ZkyShJkf3iySW2nyB7+8nr7hhL//8jSPP9rhttsH6FkzxEOHbNortvORLR7752wOvxhw/bYiheoTjB3dzI17E4KR02waNfkvn53EPnMHW/Y8zcZ1Rb5yf518tJW3vXeKY98NSPIeI1vXcM8j+2lf+rvcPfJ3fPUrh1mn27z1Jwr8zl+MkbOG+Oi7+nnoxRmee7GImRbJdwpUnPOUMIpVpFs0XsnmkMBoQJKKsx9aTZsPfOggl14wQZ9bpxtlbqec6VH1elj0etjSN8ZTx7dx/zV/RMsoqMOahVZFnznLiVXq35LfV/pY/u5f6p1nc4b+B3jO/2uPLI/79Vjna3Kfltb4+4f32j7+tT5fb3I/qJ/lrKnl8Z27zj+Otjey0GczXr5/lTI74ayMl75eb3zL92U0+i8yHv8lsZy78Mv3/3BD5OxUlp4VWu01c/R+4yjHj59i17GUltlPueFR6rdYTBZIGzobbllH1+uq7Lj5uWmcnEmlbOD5Ds1Ol4nTpzEsk/5KH6VyD67jMF+dxWv79FZ6CN0aR88cYO5MWwUrN67ahRtUyJUN1qxaw71fu4dW0eLX7vwgQRQqP/6hw4e54KKttBriSI44M36aRqNNznHYsGGdGoskUk5PnVExrzUrXY7XZnj+6MMsVPP0NLtcfPkNvHLsFa645BrGTp7gSw98hU/8widwXHGvwsLMnCQgsXZE5pEjTCPGjh0nCiNWrFhNvpRX3slWo0W73abSV8Ez2pyYepSZCZ2p2RrnjW6mVChgGjabN27mi/d8npvf+g6GRoYwdZPJyQn8MGTzuhLz7cwqOn38OGGcUKn0qViFeAyk/1azRU9vmcSpMlWf4+jLL9FuTdGvn8/A4CjtOGX3pvMz5v6L7+zlG08uMl43MVNxDxR4+olxrr92E5tXBzz1bIu3Xt3PZ79TZdvaIndcNcjXHp/Ab4VsXdHD//Y3LxO2ylxzY4EHH5xmcXZZc3ewLYO331mh1Q5Zv77I7MkuX7h3ivffuZaeQYd/fiaPvePN/Np1Pi8fOcB35rdx69Y80/u+zqlDFzKY1/H1h/nIe/fw2S+9SHzm7ex98z7yeZd7vm5QcXfwjp+s80p1keGeeeb17TxZL7I/v51f6H+SqQNPK7950TX47F+fJBcOcdev9vDKsQUef65G0d6KmViUkpVZ8M2PIVekqPcohi7pRrpkgoQ+qaFx14ef5aYL9v/QszwV7ubPNvwxLbMXXdwQKtdb8lPP1QozE335ysJ7cswlpU5SGsUVkpDokhMsLpzs+bOf8r20Z59n2cHZtuXvftizWUph9sy5VzbW7HSf7Wc5BTEbx6tjV+Na7md5nD+e8f1b5vb/h2ezdc32J9u/5TWUtmyNz2177T68EaGxfE8WHs7SaFW/r6b1ZHcop9urNLNMS0JryzQnn1n7suohv0vsxZG0vHueJfzqCQZyNlbbgr4IyzeJ7Rhz3mbgpn7lDnQcm2ef28ealQUGV46Qd1yCwCCJbKJIlCdl7mKYhvINF3t6adTmOF4/RLt6mrbXJXVa7Fh5M1qY4+CLB8SA4IknnsRcO8TH3/choqCL7eZ44MEHeMeNl9E12+TiftoqUm8pT4JYM8u1E6btkMsVmZod41T9IPVOVSlulZLLKudK5merHD9+HK/d5FtHnuHjP/OLDPUOYxs2Lx04THnIYNPWfpwgT5Tk8KPMpams8VS8/eIOMygUSzQaVabbp6m3D7HYbpGmHXavvoMo9Hj+uUMqzfzJfU/xrtvfzdo1a3BMm2dfeg4Lny0Xnke/0UMYO0RRpDwCQj8Su5CsRHHLSADa74aML56g03yBk2ENSYbcs+pdRK2Y5196ES1OM+b+M28r89yxhHY3oZQ3ma6FPLl/munJiD/6uSsoDU7wtSe7fO2ZJrdcNsTGYY0//PMj1KdT/uMnt/Hok7Pcf8+kChpKQNUxSpnP3XR4y+0DbN9k8+nPneC9t69nftbnn+45xfadI/zKz+/m2NQ8TrmXW7fW+P3526geX+S8VSs4tP9hXulsZ+/3OqT6M/zcr27j//yHx7Grd/CWdz5DXdvNyw+eZmz3+/j4hoeZmpmE/hZzuUt5aSpicvdebu1+h7gxyfFmmZHwJJ/+q30MNoa46+P9VBerPLrPJ+puIM510HN5tCoklRTDy2GZw/Q2LLqOS1+xQhJmedkf/ODDXLXhhTfA3P+Ittn3uvdlrD3ziGclE9mB+v625ZTI779v+Z6zzy5ng5x73xt99vuzoc5lFMtsIuv17Dh/0KQy8s7m8eMd379lbv/fP5sx1O9noLoUigmzXPo8+/0yw83E/rKAz4Rz1sdrn5X7srXPbMP/GZcUGZV0i/EHnsH9/DFWp1keusipkmNid3poFF3yhRlWXrBaFcJ96Z4vctW1V9Ff0Rgul6i2ciqLTi7Jmfdij/GJ4+w4fze1eoOg69FNFzgzf5yasohfYsPwdcRVgyf3PYMWxLQ6NV5OfD52y/tYs2o1k1OnOXT4CHuu3sBgboNE27HNkFa3oISMcHZJUojjvAr2e16LZqtJI6pSm6njl16m6FbY0HsN+5/fz4EXDtE3VObx8aNcuWsD77z6fViazdfuv5dt56+lf02eIXeEbmipdk1cXqpgK0ezXcdx88oN1m55tBpzeGGHl+MpevUz7Fh1O4u1GR6voaXwAAAgAElEQVR7YB+G7TLXnmdofYEbr7iRkjHIPfffx7atqxlYV2B9eYCFdh4pjFu+Tp45TlIOWe1uVDFB8b/XFubwow6zzRZx4TCbet6M30lV5o3f9dF+6lc3p1ft6eeh780xPudT70hOecJcOshw2uaWG/q57YIOf/K5Nk+PmdxweT9rKwF/+8VxcWnz739hDU/um+frX53C0kv44tKRvEDAzRn81id3UTR9puZ9rt4VMtnK8wd/cZy56ZRN57ns2LMBa6CHC1YO8OyCSdCcwVh9KccOHeR0700MvLjIiu5X+fC7dvGFbz5COHEbV13/HE5+HY98e47O4Fu488pDjJ2uk2cGu3cb9x98mdh/M2998zMcafTRX5yiW2tw75cPMuhs5KPvdXj+TJXHnupAuo6m1qRQypN2giw3W6SymaAHNouxz2LXI+cMMugM8et3j3HdjjEcTYIWP/ha1tzbkmHyI1w/7HAuM9fXdres/y8z4h/0/Wu/O2szCEt4rQa+9HsqxTvf31sWbl3WQM8VCsvsX7GkJS3xBzmYMrZ/Vrtc/v3cluydr73vR1jGH+nWJTb6Q8f8Rjp8vf15I8/+qPcs22mSyaKKWpaW+qxlt2yJnWsxLCsP//rblov/Mqsz67ys2/j3PsXYNya5oHN2bx1DJ1fU0UKdWuqz4bJRqnPzPPndx7nx+jfTN2DhByXyjonvJ4rBSyLOE8e+xj1fvp8br76d8zdvJmwbqr6iazVpJafxvFkqhZ08++hhzl+/E90IePHQS+w7c5wP3vB2tmzezvf2f48oCrn55stIQ41uJOmpDrakwiYxzbTKZON5CvKzZ9Bvble+8UBr09VbNP2jpE4/tYOSiWeyfs1KZuarPPTSd5nzO/zG+z9M0ol55PEnuObavawaGSKWSlZD6kxKS3U8Oi3zBP/lrz7F7Te9m5HcOvWOJO7imS1a2jzN9iQrBnbywkPHWLtqM5qbMDk5rtZty7YLcUKXx779CHuu3sXI5gq5sCerwRdfkC6CvcnfffUvePThQ3ziV36DSr6HiflTDPT102g3SAtd6vWXWV26mmee3M+mDRuIowjtzl/YlH7kJyv8+edmWOj4VAoO81IYEvrsOG+Qd+w1eWh/yJ4tFn/4X09zye4+3vnWEv/hM4u4YcRvf2SY3/790zz/wiJD62xqJyO8OMugsSyH9TtFeho4PQZ33jTK+EzK3/7dMYZWruaaNxX47JdPsfddl/KeXQb/beYi3pTfz9FoDY+Ol7Byq6iMe+w5/jhv/+AIn7n/O9QOvZUrr4a91y7yT59tUvIu4Jr3vMA3HrBZabW5+M0ruO/b36NceDdXv+Ul/mZ6Pas7L3H56ojP3n9ApUH9L+/q4x8f7PL4C216wn70vEbcibDyJWKjpQpyhLFrsUGcBiqNbcJvMOjn+b3fCnjLpiM/9IQIc//TDX9Ix+z/10/Sa+74cTOJN9Lfslb4Iw/2x/jAGxnn8uuWrYRMJGTurCyiseTy+JHaJIcos0r+tf5eT4C+3jKcjar8W8a3PLazb8nm+v0Wl+i6Ut9YQKeTxhR1i1YSUNQdmmlEXjNU+xu9XFVeKJldqbIaioarmHvtiycYjVxsS6PUa7wa/5d+JUA5sr2iGO59D3yTuz9wJ4W8TrXeJe4tkG+k5Io2R04e4R+/9r+TLyW8sK/B3XfczYY124i9Om3XY7HzPK10gM7JFmsGN5HPFThz6jgHDh7jZDTNz91+N/09FRr1hqrU3L51O12vnZXmS5WdpHE7Fl96+HdJLI/xyTpBI+Xai95DT24IcgnN2Q5R5SRTTZjet8hVey/H63i0aot8Y/pZhqIC77v1dlVQOTZ2lL17r6RQzhN06splYkhhpuZi5wwOnHycex/5NBOvxPzaBz6p5h8knsoUq6ZdtOgwU4dtBiqjDA8O05rrcmLxCAP9vezYuhsrLfLQY49yxzvfrtxUUolo2SlPP//XFEf3cHjsMaYmpjh5bBacPDt2rmH8lVOcN3oJO/buojZRJy2dYn68Qm9iM7J6PbPTk2i3370uvev2IbqS32ynhHFW7vzUYY89m1y+8LVJXjpa591vW8WCn9LnxNx6bQ9j01APcoxNNPjSF08Rth3ec1s/X/z6GaoTS1VtKh1SUu9Az4W847a1LM63ePixOUbWDnL3u0ewHJPKyApems/xdH2AXTu3M3/sWV6ZWMOqWZPhOR+jb5HrruvnySe+TGfq7QT6PFdffoJVqwxC1+PwgTZHXrwQ3Ui54JKE87e2FXbNsRNFDj47RNzbpWdHi8tGnyeIDA6c6PLMoQ5eo0gUSMm/pvLWi5YQq0kimQOJRxsoSSl0W4qpIlg0+J1PRly3+Ycz93F/F3+58U/wrYrCTnntJQgTAYkyuySl8Qdd52rk5zKJ5XvtOCLSpdo3O+Q9fpeGLeZylq8koACi/5aDLg0n/y9e0ddtUc0V3+hZ/zfd90YZ9/K6/NCXvRpfyFxY2ZUx5uz3H71NZaieG79Y8qMu+1PlU9JRJSXytXv22r1cvi9DPIGVcZtxPUde/NhphI/OyqT7um0yj+HEY2Ypp743jalJEcdrL5USm+EFnVPP/Kqwk9slZVHC+aYmSkomxCTzxJdUUoGWEHePgo4QcZkJR2mL0lg9m6XTCr5Pgi193PcE1S+NsSEp4PZqKk++FDpMDAyzqjbLKWeBzVuGVbbM+NQJdu7YTalcJuxmqYKyJMemD7Pv6H9nsVFX7oXF2S5eo8w7r3s/dm+q4BMk3XBeO0qj7nJp32XETkJ9ocMLL32X8TTkgzfcRsG1sVybhYV59uzZTbsZqawb4V1ytaMZvvX8XzEzO8/JMzGG71GwV3LHDe8jlBUwA145/l0EqWLIu4DB1YN0qi2a7XkemzrAjs27uGTl+QhEyMnJcXbv2K1y6eM0VNhYEgSVbCw/8vnGd/8vAmuCR79+msvOv5HLLrySSOvQMZpUZ2eZCo/SeD7g0itvxBKhW+tw7NRLFIdz7Np4KZbuMDU9zoaNmxgeGFapjy8fP8D+6X9UWT9nTkk2TIJRklLnlP4CLFQTjGiId//EOzlzeobp8CCtsSK7tpyPa5bodLpooztzaW/FUv5yOTdhIpWpNsOSJmrZzJ1o0jhikroezhC868aVrNpQ4m/vm8KLMsYSJXlm958gap9lVJJ5Itq7XHGvYLNoaLUmiRVBuQ+rHhKVLMyyxsBojmD7LaS2Q+/wMMNHqwzNGhg1HS8MSaMuaD665uI6RaLYw2sdRjOaRDMNwtUa2sL5WG4VLSrAcEC+kKc9UyM3uoM5N+Z7089yXvkUOcNjumlhhTmFMVL1oF8yymJoVXSKacqiptMrqYCyBI5L6IsOA1E34j993OHiDXWKxszr8qAD8zv5U/MX8V5pUHS7339fCrl2jW6xV7XLmq+2fMZDSSOFrXaHXE2nSAlLL5KkAXGpjtMeIXCqtFotuiRM5/K0dZ3RehN9IY9z4QauuHY7E81FBt1hRvIjfDM6yf5PP8TGxVkmV9q4XY/U7GVlqlPUfebMEqNhjeP5PMONHiquxTOmxt4opaXBlAZNXWM0SRlNUG2LlSHm6/OMpimVVT1oZ7rM9PbQsR0G2k1O+U0KtslgwaZ/usmMU2Sxr0LO8znTnKVVXcByXYxChySUNU0plAZZ1U2YyJlsaQW8XLTZ24l5Oi/po9BdVWAwKTB76BDFUlthEYULEU5FYFRM0kUPreIqf7TW8glLJeyoi+77dOxe8mlTpfM1U6loqJEYJk2vSI9Vo0kFqwh2t0mQK+G2FlWbXRB4ghgz9Kg1i5R7PBJ9FL82i1PRaC8YlCo+iTYK2py6TyqrY8slsh31rNby1FhkjlFHZSRi5rKCu9drKyZ1JtISI4WE9oJOWNEwaxq9pRaR5aixm6Gvfpb5rtq8kbH90xRXVJACYcmotAvQWQCnDFYB5vQ8/V4H3dYI26lq78xDvh9a01AclU+N4khKZ0Ej35/iN7JnkwDWaCWKx+Z54tQs7pTHVspYjk5iJUQ9KeWxAmkxxb7IYWZuUuV+P/fYK1x/+x4G+oaxTYvUiFis1/n2kb+mvTBFwwtpeAZlN2Zu0qM9V+TOu38CfSGHMepx/IVjpKbJztUX4wU+1VqNIy8fpWrF3HXtzcrtMDU9ydzsFO/7wM/iNRoqJVnqPOTfseMv8fUXPkW77VOtxkR+iMMQH3znh2n7LaIgYjaZUNXjw+Y6hgZHVNJEo9niK/u/zcdu+xnangB8xTy971kuumg3WzZvxY9C/KTNTPgKrxx7lmb1FHZRJ2gFHD/R4NTpgM0X7WT7qgrdrsX6vi1MBs9RPZxjz8UXKvdRGIScOHWUiy7bSdLSsKwijz/1FLt3bmXn5k0kVl6pKH/3pT8hyc/w5IOTCJTQmo39DKzLUSqGjB1psHXnXnYPXIrmppxsPYw5s5qBkdU4uqsqdrWLNq9KW04bT2K1SYAlBOHm0Ao6tmORBkVq+8dJgkQBVV1x4zCb1lt88eFpuvke9NRWwDz+ZJf22IRiWIYuxROGKliRnwUrRQ5pLFAGkhNeMDAMcdvkCSWXtjxAedfF6IIvkXPJeyWKCz7uVJ3RbkLQWFSAKb6bx9TbhG1darsxWh1q/jxasUVoegx7OfT8GgWQVS9N45caqvgmKFQ4NT3HYNTELEnBlTDzFL85R1zPo7fbxC6U3AJuLk9VQI7aXXqKvWhupApFdNcmdXTefVmHTWsFsCUzn7JLKs/k5yyN8sB4wFeeTDBji06QUHaz4jDDCvF9AfEyMQTrxsjRSUICwbBbbDOUuKzTC/TYFraRp08AoHpT7JZB1U6YWJynW/ApG72E7YhO0GVqPua9H/0ldt35blz3LODSskT5/J/+r3zxzz5Nj5XStkIGe8usKlYoaCaaYbHxkvO57I4Pcc8/PczzTxyhYIg24iAASEnSJNFcReCRZjM0XCZpOyROQtzMgkmGYarKZr1gQVcKZjJcQF0KvWJBkhP4CYtadY7Ho5cU4JghOfbESlinfpPz7UswCwU0qdZRUHkRRA2mzAYLqwtsvGAPdS1l8vFvENfnlnBIz8pMsbSEmcqVmCa6gOuIUmFZGGFWgn/uz+fes/ystAm2j4K1kApbU6w3waCJVaWwoCYKuJ6yDIS+A4/EEpQmQVm0kXpjpUsLKJ4UvknltpmVP0lcI427aEYu0yKWskV+YJto2uJE1yxiTdAZJQ6U0ZlmGbiCzFg0KNtiYYs64KIXVzLnFClYBm3J7pKqck3gDAQzSnB3LKyiq/KiJQgYpIL+KFAaFjlBDnUcEl3HDHxCw0YLuhiWjRcGbGwPcoXRR0sA2UKdgpaqCtywEFKcKtJY0wP+NAN2mdqKDlEcc2bqJI9/+0F+5ufuZOXIKoLY5uj0fp5+5tuURhocOd6k1RQB2WJkXYG8o9NsRnRncyrA6OZt5lqniUObC8/bi+d5Krf7n770BYzRAd7/5pvpdNo8+cR+IrPBz37kg0QdATwM8BINw+owt1Djaw9/gcNHDuG1IsIw5c1X3cSenZeoIrOF9izNepMFf46Npe30qKr0mIOHXuKRl/fz7z7w80Rdj3qzzn1fvpcb33sTF2/ZxqJf56/+65/SN+qzfnsf1VqX/v4ii9UWJYEMmG4xN9mlWY+ZPRNw262349HC8Xs4b/15aG0DvazxrW9/k7deex1WzmFutsqD336IG249n8svvol65DExc4BvPfIFpue71MdM7nzXB1izZi311gLfevlvsGyb6hmf9pk8l195Cb7QV8tgw/rNmKaFZdpoN21dk87ZJvW4TZSLyOXK5MtFwdpRknCxW6Mz1iaYkUKAmLJh0e0L1HdG/ypC0VLkcJFSP3CcoKOQnBQcgZgwjimmv6aERWLr6E0B0bDQi3l16DXdIKwMU9ixG6cygCbFF7miKuvuGVtg9KmjCvtCBdodTZ17ZYYKKpqXYtouC+PP0VzTxjZ76NdXKHy9KfNF9JzGbFdnxYBJ2OwyPeXTJ9WyiRy3DKnSaMPc3DxpLSbMRRQGLMqlQebaggBYJW9VcPuygiYpN5ey0rmog2kLuBoE7QK4Dra+mPluNY0+txfdLtIK2zTaKQMlk1YgFWbg6ilFO1W4LkFaoejUKCz49HVL9OkJBXOYUiGhEBjkBb7VBqsDj8czSntcNThKWPOVljY21uH9f/z77L76TdRfgwG0zPpOTx7n9264lYJp0LVdVuQ0VvbmqWoOd3381zh/7w3q2XB+nk/+9O9gh4KDIWiHgpmTfxX5sn/EYGE6wSkW0YSpLLtvl7whcU+M0TCIS9mnYMQI0JfTEOhSeCh4gZluNRuWphHHDZxQI3KK7IjPxygnKqax4MeUbJ/v9rToqdbpXrqdwugoq/WUfQ9+k6AxqYDD/qddlpGhFi7DJSYpZYWt6ylwNQVyLJhLqiDWQ1vKAFECJBS4jHIGMiaom6pyUTJcNBI9E3yiKCRhA13dJ6iDIhwEHVGqlj3MRCAruhmswdKzUdzEpoBZSgkCESUemlMkbzawzZJCXp03S4TFNVg5CzcSqF1x/Zm4IpAEYVNBA+fwiiluK6FhdBQuU0n81IUKmt/E7SvSqorLpo3m6PS5efaO9WMtwfyWbBPxUqZ6Sq5VQOtCZ7BNYaZIUkw5vsdhqFrjxf3P8PT+x/jt3/gY4coObn01p70xHnn4M4yOlHjk21Msno4wHJ2BFTYbLujj9EtzFItruPsdd9Ootel2PCpDeTqNiMHKMK1Ogz/7wn+nMjLInVdcT6PR4POf/xxXXnc5b3/HJcybi2q9BJwwmc9R7zYpp33MNWc5OvESO9fvYrC0VsF+JEmkAMbaYY0ksFis1xgeHGFwYICvfu2feWzhFf7d2z6o8J+mp2e476tf45d/90OURjOY8XbT4z/95qfYcVlOFUn1jVSoziwqkhyfhXixxeKUyZ4tO3nL9W+j06rT19PPbG2O1UOr8UOPr37lc9x8wy34scHC6UW++ci9/Nxvvl+948Xnn+V7Tz+D02ty9ECTy3bfwiXbLqG+OM/g0CDfPPlt6mPP0275HD/g8bN3/hSl3gEq5T467Q59ff14YRftTWuG03ask+QiPD2li05xsIDfIyBPNkEcotUTFg/ViK0lSFZS8paLlssTjvapoIZCAPUDwokmQb36KraM+Kp1gWQdtNH9BN0TJEADq9CDZllE4nYZWEVOfEVDw5nQKPaQWnmS40fYfsDHNjtoYUJqL2FvC6Kf5ZIEdZrU6HgLBIUmHbdApX8Fi81pjLhKK4B+R0rANbpSFj1RxekrsThfQ0e0UxvXSBHImOa8T7vdUKnHObeo0svsckrfupWkgnTYlIBVm1yuR5Utt9OYQuKQWoJvIkInJkgc3KJwvYBGkGHDOEWIxKtjmhhxSBAKZkpKuxuSMy3K3Yiy5zIsQGfpAJYgTGoFJTjipE7X02gbKe3VNVbkVjIq0MKLCRPVKjf/xi+za+87aQus5g+5/uAjH2Hs+WdYYRcpj/Ry3mU7uOG2n6W0caMCnFq+jtz7HT73V/eBIFUupTXqwixMF0tPCaKcAghTKAaCYWFLVaPCCCZxEzRfQ/d19XMYBLQ6i8pKS7oR30vHiWzRdBUCEWnrbLbRpfomfIFZaAmkb4rhJrzo1HHbHrmtazCHBtQQTz/zLeL6IsTippNAjgBg6WiJwAtmULVvtC1VCISSjCDFdpYSGI7AUYvmp4s/esmTHacKg17gJ5bx6gVbXpZh+VJLEqUkgnEUCQa8JrA5r4KJiZWSGmJRpBmg2TKe7w/YMzlHYsyqNRZXpqxzKnC+GTSsmTfwW3Vc2UtbzqFG5Op03WHa7oBCJ3XNhHasUTZ0GgLjjaFw1TXLJhckiKMwTHRM01NjEdeW4CCJ0M4JFIGsRQzl3jzXHB9QML5SOC1gcZKgF2gR7f719Jqn0WdE6Ulx+10Wyy3Gx8eYnppk184LmeieYvfFk3jo5Aubuf+bDzE/P8fx79X40B0/z8DQMFPzszx38h85+XKdVWv38r4334rfjfDjDoN9o9Tri6xZuVb9/YBPfuqP2bV5G5es3MW+g/tUjvjpiXGuuCNS6JCmJXQigIOj1GpnmJmYouM30aIubS9h68q3MlpeozD0pQCpG3TJOS6GbuLmcpRKee59+Bs8cvRFfvqa25ibmuT42El27dzBKf85Lr2yF8O0MY0eDj7b5uGHv87GDUWMvEXX82gHOvMTHgtnOpy3did3vfMuxRdkDBvWbmLizCRr16xVhV6f+fs/58YbbuHM/CKHDhxh90W7OV4/yOXXOEydmeXrD51isAJzZwLWr7qcN225GD/2FbjefS9+mSCpEs7aXLzjMs7fshVdd1gxuor64iKjoysIfB/tgtUDaXmNxbbzCxiWzoHDDRZO+nSsPO7qlDhnYRg61ZenaTYEiS8L4NiRQU/Jwhgu4LtDOE6DclJmdLBFs+Fx9MUatcUQxyiTuD4bN5dVpdmJBYP2oqfK+y27QGG4B7w20eqLodLLwMpRtGZK1api51fT9/LzXFmdJlxto53qciIcxvY1HCOhkpuh4x5RweDTrZ4sa8JoMxfnKS90FM62CBajz8TIw9zRRWwnpNXR6MxnkjavFbA0S+Fs2H7IbNSkrJfxtSZrdu4g6e0q/PJaNaWnqJOcSmh228pUFiAn3dbJhXlC9QcPdOJUwlUhPZFJ15XipzDDhlnCKBF4VcEA6RFYYMHflj/uoOB+pYAqwgrKeMVZ7E4Jwy8S9DdJBBIwkXtSRtwSU34DTaCXt63hwvN3Ygiaoin+8QicEDc0aM/2UO5rKnRFa9JncmweM69T6SvSVxmmEy+iuWXMLgRFDbOV4FoWp8eroLUUxC++m7kjLJ80FBhnAd7qLmHJ5EkDO/vDDk5A2imSmB30xFUY1eJdaScLS5jVAhttEeVcQXrD8DxSq4tZc9FCjZKAPhkeZj4gafSS6gH1RkC1T6dScBWwlSdBzbhK0mopVNHlNA1xr4m7Ig1DdNch6QboeZek00UvyKdouQ6pF6CJEBSXjcAmKxhlgfUw1fNyX/Y3BOTKLDAV1D6n7dW04+U2wfqJc4QCMR1lActXy0aX/67A8t8aeG1c/dWS1KU/6pJFdd+wQaKQLgWaWP5QhO+QNy0auZi8r9Fyeyh5DVpOnrLfVUaWZxZJaYCglaaClGpixQF1twc3XMSz+zETSQms4+sVXH+RgjeAZsQqLqbbCcX6MIOFCoNxQbllUiPF9Cy89RG9UZGHnj3ICy/dx/t++gOUe4scGNvHpkvrSrs1rBGeePwp2q0OB59q8Gsf/i1sK8fs/BTfHf9vHDnisXJgO++/4V0EfkSjWWfnzgsUJLa4eN2eCr/yn38drafEipZBxbG5/m03s+/Z5yheeJwV/QV8Qd3MFWg2N1OdfwSv2+H0qSpRmBLUI6VYve+Gj6vAaBjGtIM6rllg6/lbaCy2FSLlg48/yD88fh9v2XEJY/uOcNOtN1MsFXni9He44bJI8UUR0KXiZr72lW9x7UU59r1S58ipgFLiMTXeYXEh4nd+8ffI5VyVOdNoN9lz0YV4HYUIpQo7//Lv/g/yZomJk+PcevttCnbg4Yl7ufgCF8OIiOOEp/adolvz2PfYNNftvYnzd2xkemGWY2ceJA50DGM9H7zlQ9RrCzRaTS7ccyFBNwssu6Uy2l0fWZ/e/NZ+Tr/cpse1OX9bnU99PuXU023mfLDXFXAG80SNDicOT5LYOTS/g6MZlMMe4kqIPTikAlofvk4Q/VL82KTipPzDPx/n8HNt3vPT69g07NA1YgbzNn/5f59grjGKrU1z112X8vRzBzluvIUtazv8+5vg04f7eHS6D7Oyhfc7D7C2v4trhDSiIR7Yv8jE7CB3bZumd9SnGnqUO13++aFxarV+/FaHuKPTnauTyl+TcXXy/RY5K8/8ZJVQ4FQbEWEsSIXZiXM0l7IuIFQ63Vg8Dl313Oia/4e594C27L7rez+779Pb7XXmTtMUaaRRteQi23KTkY0NLhhTYhIMeZCXlZAH5OUFCHlkhQQICQkQh2CwHeOCLMtFcpE8qiONpFGd3ufO7fX03fdbv/+5dzQWJsRevCRbS+tK++xzdv/9f//f71vG6Bg+3UZMqWiQFF2cZ1Na7Q6O8q/qLW7osp6pU+6WaDotZQIRGCF23PNvEUE2FUg2zBzE2EEcd67eruk0sWKLsldkMb/MQKdKw+pu1EYF69ozglBuLcrNJcKqFvnpX/xpdBEUUlokYhLiiQwn6A5pKoNxgBEZ6Bua+NLjSHzJ3cScRWpdUjYIiTZKa1KykqxT9LxFiS8xdDSpL9sOmmBnRRFS0BUia5uKBKRGJM5NhAq5k0gpIZLGbUb1XCQZMJMOcWz1kEM9hw0iW5xpJCZKl7FnZqGsBzYk0yXQSO9ERLXk6on2uDKdkYFuQ1ddZnORDN7ymRIlk4AsKoJiNhISmVIuVC4MPTSMaAZ9j+0Sq1enT0QbKQyUhodyfdqw2VDmKTIQb35Xs5WCoPgEoHpRcuCm0tM3w95x9Cx6ZHXSc+VQ1+0KIL2n8makpJGutklFv8mROn+vR6BbGZLwNc347wr9ci03OQmyDzEAEg0kMZUxFCJE8mwRVSMyiZGykk5qbYiyxZ7SNpLEwhT4nbQ7lCHDhieDCLdtCLptHuPaQoA3p5EXv4NSgrFoYxQ0ju4cZNexWZKplIX6PK1Gkx3bp7jv0Bfp35Uw1mcy2zA5d+Qs+YzNat1kx0CVxUaHeL2LVm7TbOfINLP8yI9+iLATsdZc4R1vuhsvEDVOuY4pv/3JT+Cttbn7DW/i8rlL7N5/Hc898zQrpWfZvmsQx80QJTp+u8nJY7NkjJiuNDDbPs21EE9w9mGNn/7Qz+B3UwK/iyvN+1vvpFuvq4B6eXWGX//k7/ND176BvoS9JH8AACAASURBVFyF+YVFrt27my8/8mkmb7AYGMziY5It7+T0oYNcXvWV3v/K5RbF4Rw0A86fa/GrP/eravBqNdr4QcBb3/h6VSaLPB87l+Per32W4YEKzXWf2ctL3HjDDdz/8JcYO+BTGKyRsxNOnVlF79YRUu/8xYZyNhsaz+MnKYszbbxVi4+87eO4RZ1Go8mb3353T0rcE5VaHe3PP39T+o3vrPLyV+pqKnrXu4d424F9mMdz3D99nGeC01yzv4/GaodXZhPWTi9Tm+ijubBKfUlKCiWSUY2p3YO8540mn/j0GSIM/t6PT1FfD/ji/Rf41Z/dxa/9u+M010P+8ccOcLoxzxce8Jka8Ljr7r3cd/AS17zuLj6yb57rx5r8/ss7+OZ0P9mRnfzW2EF+e/YAaRzwuu0lCqc/x7ent/DLd7T5oxdSzi5kuGfyIuVomfv/W5uVrqbQE9VrruFCPkv1xJleVmdF1OsruEaGhqAa4jYZw0ZXhIdASdTmtQJlM6WT6LT1gJGBKt3IVwHEGXEUrdo6lsWfb5AJe2y7v25xIxfP9K4o7fUchcSXwlLWWJtOPv8jv/G9tpWAl6kN8J/u+42NXLOXccrSSXuNL0EOKF3+K5+8ChNU65TVXg9hINutJrqq+286Zn0XrHBjG1ERFAVI5czzV2CcvXXN1KCwcb5S3rnyu6SsJiZVVQd+1QLoyjFsXozNCP/XHPv3+u7V5yFH0U41sht69ps/+9rrsvk73+v6/I/s47XXb3O/m9c+lNmGmG789+7BVXfvbyKiXQ0pfRUe+yoI9K+9z1ftY5MudjV567XrXgVXbgAtN+wYnz5ynpcfPUuhYOC2HAWZXBgYxD9zjmLBpHq9Q6VY4oknn2RorI+HDn+b6vYm7W7M2NQuTj7yghLXiiwTLfJUw91MHDqJh9fUGBvYxT13vVMhdNrtDjumtjCxdQvddqie0T+478+Zm1/hZ97xHqYvz+LYOoefe5p465pyYuofyOMWh7h8/CheZLBaD8knHUIvVUq3Qt3vtmN+5K0fZXBkkLCdqCz3nre8hcur62ofy6vL/MP/+Ju868Y38abrb+Iv7/08B/a9gW+88nkmrnGoewl79o7RWK4zc26Gs0frNFdSCn0F5Vfg5AMWzwd85Ed/ki1j40o1N4w9tkzsYNfkFlabLTXbf/TIV8mU8tTMMR788jfYs2cHTx9+DuOaNTXuT2wd4YWHXqTVjLnh9mGCbkuhzKbPrrLW0Em74vTi8rEP/z31GooM8cBAP7t27cNrtwklEfvl39qd7t3h8NSzXVaO+Wx1ctxZvJ0j66/wto9P8rWXTtBsBbzhZpdPPdTi6DNzvPGtN3Dk8FFOH+1idQ2yroYxbGNWTBZO1hkcd/k/f34fL55cYWahzY+8Psc/+EenFS727e/ex4F9Hr/3p8vcdnOG0YkqXznUoLz7Fqr5Nv/kTpf7F/t4dq7Ijht28oHgPn5r7X2qC3+Nvcyd+hM8fj7hh27YwSefvshFbzf7jWnet+MF/vmvz2BYZXI33k385jsI7RBzpUH46EHazz+G5reVoYiw18I0pFYeZn3EQRdEy3LA/No8ZT2nXoVA6zKcrxKYEXbOJu7P4rs65YOawrZWO98f+/S/OxL8AB/KbGDb8CC/ffiPegmcksndkAmQOrRykZLsu4dQUp6RUtqRf1QGvfG5bnzXduo3VEDSla+qtJ0Fo7y57up9yLrNgCQTTnGW6iGkDGVF1tv1hllGKvVmcR2SbV7dh3Ic2jiGzcsg+5b1kvUL7vq157Z5LFd/d/M3Ns93cx9XSyhsHsvmdflB9yEn1rMOjK8c+9X73bz2ch3kWbv6Grz2Hl19brK9LKInIgYhEoCVf6wACtQ1kmu1aW3ZW7c5MG8ONN/rOfh+18k+REZEzbzEjEZkRcKEbz50kK9+8TgZU0oC0Oc4LDR99JxH0nCZemOOaqnMY48/xg0HDvClQ59CK7SYOb3G9bv2c3buDLPn54j8FGmTZJwCuqehZRMCP1XuSjfuv1kBNITMU6nU2HvdbryWKEAm/N4n/piGk/CTd76LdqvNxekzdFo+rfIJ5ucTDKPL/j13cuiZr9JY7uLbOWy/pdRaNa+AmbVYurDE++55P26+wmC5QrvT5bbbXo9ja3Q7bY6eOMq/f/Bz/NDr38pNE3t5+rln2L1ligef+TLZ0YSZS2ts2bqbWiHmoQefVzX12193B9ftuJFWs8PxU6/wnYOP8t6338Po6ISS5fZdjdFcP/uuvRa/LcCUhL/81he49todZO0yL3znGbbu3M3BQwcxJ9eYvrDE1PgUgiLxogbX79nDicvHWTl/hrl1+OE7Psz6fF25V5UKlZ7seKrh2Bluv/0Wup2eqJq270cn0juvK7JnwmC4ArWSyUt/UiBoLnLTz+/i13/zaU6ttPjRDwwwPlbiv/zZRVaW5aGt0w5NbGkadgyMGiS5Eo7f4H3vGmZ8q8m9D88ztH2SW0YN/t9/+QJxaHHbm7dx4/4On/lv8/zdH9vG/Y9c4uRKFmPiWsVi/U8f1Dns9/P5Y1WuuWUXH/Xv47fX3qNs/Ya1FT6Uf4xHzye8cc/1fPbwcc53d3Igt877Jp/hV/7Up/91HyTZ1kfb7ruipSVQx/W//CwjR1+mK3VxmW7nLKLxqrLYS1ITKwzpHD9PWc+qwF8wLDU10jIuel8FEcvsOC3Kj5cxGjpu1MPw/69axJx6+/AQv/3UH5FaUobo8RS+B2fqf9Uh/pX9ygAjMLTvd/l+vrdZyv7/cx/f67c3ifrf/9ld9WsbB3/VpOZ/i/sp11/O79GvPMy9951Az6RYXo+UJNoyntOkuQy3vm1UNaaPvvwyZy5dYtuuIayhLnqjzKHnH2HILqMNFxgu9qFrWQYH+hGLT0lJzl28zNjEMDMXzhMJ6asYQdNVuu8D2Qqmm+U/f+s+JgYH+em33UMc63z+U39O38gAU3cUieJhjj3/JN2Ojt3XZmpqP0Vzhcgfo5KtYUQ9+8E4DMiWbKbnFinnTcKsSzTbVbX6HZPb+eo3vsILnRk+fMvbuXHPPmbnVzj02COMbMlQ3p6luVLmiZcepJwbII3qXH/zW6jkQpywpnyTJYE5c/okoe7RX+zDE1MVR6NqjzK/vkjeKlAtl3n48Gd5/w/9lDJouXR+jkOHnmRi+wjFqWFa7TkOPXKQ2nA/xQGHiaH9rM6e5uDDz3PD1M3c+rpbOLt4gkF3knawpgibtiVWmVXqjQYD5T6KxQLaB/7v/en0uUW8ADodg599yzDX9dt8+9EVbrmpyq/8p6PQHeZ174x5w+v6+JO/mGdmukVzrYPvuKoTbzTWqZk1RvZr3PO2fvx2wmfvv8RaI+AN79zJXddF/LPfnCXohtz6rr1cv3WFL3xmgX/8S9fxz//ls7TXE6yJUfShKv/x79d4eG2Sp5pbGZ7q4xeMz/DrCz9GEoXs3Z1n78lP80JzhB/eafIfH1lhNt3LrSM+b+97mX+3cBcde7AX4cSxyd3AoQusbXmR6NN/hDO3Tii80KFR4pI4pffsGow4pXPiggrujaTOoFlCq9jkhBVWdWlKKdRoUD1Skz9/Y1nm+w0u3+/2krlX91X4xNf/RDXCVVHmf/Pg/v2e4w+y/Q8a3H+Qff1tf+e1QV15s16FZvrb3t/383vCTPjmVw/yrfuO92wJxOErhXJOo7UuaLQu+++oUuqvsrqyxCsnjlHekiNfzeB4GZ56+nFWggV27BrDtD0ct4ITZjCCfhJNY3plGlecoqKApe48abDGm/f8OFvHpnjgwQd58YWXWDMDyhMj/Py7PkgSBQoO+eKRR9lz17W4zRwz9QW+/cSDbJvcSnWLQex7VOxRkrCCmS/RWVtkfWkNp2IrC75mtEIpU+V9t3+QhbllPve5z9AKusxkY95/1zt4w+QB5uZnOHXyJLlBjdrAJIadcPjZR1lorDI1Nkl10CcKLXLxIMXiGO1gmsXltjjroLspi94ajtXi9on3Mj62hW8+8E2On3gJ3Wzyw+/+CEOjE8wvNjj2ynPkJ2xG+sdVP/DZFx9lZXGRyT0DuEYJIx8SdRMGuB4/G7Cy/jJ4fcpqci1oYScz3HrNj7FlYJKDjx7kxMkTaF/6yo3pg896PHuixZyX5Yf26Xzwjiz//o/m+eiPT/DZ353m6GKXj/79PsWO+8oDcxTTAc4sXWSpIbZzAqfKMmnl+LlfHiDyUv7sKxdYW4wI6jGTO4t87Mf38B/+6/OsL4f8zM/cxpEXjrM+F7Pv1kE+/V/OkQSmEhwrDoxy7ye28F8v7OLRhUGytQH+Ue0b/EnwfszGea69fpjskS9xaGmIf3DzJT77Sh8nFmvcc0eV/Nox/nzljYROf28an7GVC8umfXsaRzS/dh/lkydo5wTbaxCkGUzdUwJAufkGjbmVnv8qESN2CXe4gFbOEAmmUovw8xHlw1XFjhsKh+lGIlAgvbGNcodq6F3VQN3QONlExMhf5XYlJZINlMzmup5z+6uLbPfadd/1OSkjw/38h8N/fCW4fz8v61+77Ubfr1eT77H6N0zXv/srV/cH/4YdX/mdje1UvfcKWmSjifo9pMm/+3yvTMS+ayC7gi+56vc2JwevYl96v3T1eVyNS3ntdmrbq49147//R9dtntvVd/Tqw7v69/9W7tn/hB+R4z948HH+8lMvkTE02mIVpYPb6Tl+iQH03jf3k3OzeN0mK402J44eYc/enXTaMS1nlSef+DZGVWdyaIK1bpuiXaBmD9BiibVuHVMg1V5MJE5UXoWPvv1jLCwuKAVX13H5/H1fIhxy+eUP/BztZlM9oN959NsMDQ5Q3VrGq6ecOXmM0wvPsnXPgPLt9TyHvFWk5GRZ7M6z1JJSZR0nkyENYm4cuIO9u2/h5OnT9JULHD7yPA+dfoz3v/P93LptP8vL67TWl3j+lSPcvP8AzairyJ2PPvUQsbPA4MQg3a5LXgy6kzGi/EUuLXUpaHl1jsPWEM20wU+9/edZmJ9ncXGJTCbLoYfv5w1veSdjI1tYqHcUFv65F55U++iKCbgb8Z2n7lV9jS03TrA816aScUndAbLaCpenU6x8iNNewnenlE3iT73rZ5m5vMjC3DzZTAbtJ35lR/qBNxWVqWsQJnRDB++0zuwr67z74/s4eWma0FPGZnz6C7NKDuAnPrqXB584x8OP18G0ldHu+3dv4Rf+aZbpVZ9ONyKI8zx5ZIUvf3WGu98zylsOZGjUs1xabPFnnzrLe9+xhWeOr3PixTqEliI8ZSdG+fXfuIdn1xo8sjBM2r+DN2ePcffoGVaWHRp+g0emMxxtj/CO6ovs3z1JvLoKhskfHB3Bz22FbFURUL4ruPvCBk1pPfYw0dnncAURF7s44o6umQRS951dxBAjYU3MxRIGy2XsgSq+18AQ7HM5r7QiSqeHsGdSSlpZBXdRk4u0EFOzFVPTNl3CRJRjxMlePBzFD7GLJZT5SJzSLcLEVw7wYtZsIvsXFxeBjbr4sUfGzKl1UjcTGFi8IS169Tss+6n25/nD5z/x3321pRYupZCerVxvuVpKdHPdleCzEbQ3yvgK4CFBUfU4rw56Vw0Cf1Ow+n6D+/fKvl+7bjPLvaJbeFX03HAzvKqRvHHsV81sZPPNr1zdGv7bWHf1hdoM8GK1qPxPNw78ewst/0+I0j/gLuQ6P/Tt7/Dlzx4XygaBOFYJrSAGy9eJzJj9+yuYFVtBp+WBCWNfmV9UC3my5Swrqy1OXXqJVrTO666/nVhQZqurLMWXaU83WTYaHNi2m+HhAYrWBEFTZHo7PU0cy+a/fv7PsIeH+cUf/giB11EzCN8LCeKYk+dPsmfHLrr1FRphl+dePMTktdexa2iE9dUOjc4qc61LRHUHzWxz6y23kcYxA9ltnD13iVI+pxK7cxcu8NWnH+Yf/cQvks86qvYv/SPRrDl37iSlap5KZZDltWUuzp6m02lx7f69ylJvYb5OK5hnZaFLPV5lx9gUU5NbyeqSfWeYX5zDsQ016Hzjy5/ljrfezfDgkIKFh6FPHMdcnL6I4RoMDfSz0prn4vQ07YXzTN1yG2Unx2y9SXf9spIVXltZYdv4biZ2jeImVUQgq75ax84I8s9Eu+Z942l/QWdHX44CGu2OztjjBXbdUMV9T8JvfeIpxJzIm9ZY9nwKrsHYYJ75oM3c+S64rsL4lnIFCsMtgjAlWxJqOyzMxzSWPGpDJfJZgZjprM0FrM6GDIzaNL0MSSchCQQ+FpMfm2Trz32UxW6oBhS9tIWc3aBiB1QGKyy9dJglYxi/1VapVX/OZDw+yqxXYT4dwMqOgZ0hKWWVgbDmCIsuJHUEl5biHXoM7/gTaEaOTNxSWX1iaWRCDU4vEQkVtCMX36CyPYfR1El0D93KERQDul2b/vlBtrglkkyBobhEy2xRzHRZCVyGnQ4zcYnBpEnHMxVcLG2JVo9OVgvxqwb6soM2EtJcL5D3ulhC31f4bp0oH6C38jheHdIiaA0Co0JRzA7SGVpCd2/0yDSGrWGNlfjpX/i4ynh0EmzBJIu5trATDUFqCA5b4JMpqW3QSjVyQoxxHKzaQM/fUxAzsQgzrbKwtkJoalhCxLF07DDBs3XcoPdX0HxSvpLr44dgZ8Uk2yTK6ur3xVbWEA6nnGsS4WhC7LHIpjaxZtDSHXLRCh42TjclLllonYiOGeAGGknGUWQhobQK/V3o/2JQ3Rb4Y72JltqEFVu9aIZlkQ1jVsK2+q5Q/WM9gyYErFAMJMARGKCdVwOU43dpJj6GmELbGnoosghCPkvRpHm5ITglZRCFnRcGtECDDPEy1XGFtaqwmgo9qsolyuz9NesCCXZClBQ2cs5mbGiQ6dk5NaAPDo9ihkIYTOkstljrrEIqyVFKlIpfr5DAINRSRRxSxFI5ls3j21A/UPuX+7QRqI0wxbM0jFC8ZHUiR6wFMyJ+qAh8QugVw42OuGXGqTIC3yT5CkpT4nRbWKdCRDRicgKdFUa24IJ18VE1ifSIl75zgvuff4Vs08DN6fithMBJcLoGgZ6y+w4hAuWVyYR4ntYbK0rO46nHH1G+puIgNH15mptu2I/lZMiXSlTyqSIEa1aGp55/niT22DGyh9TUaNYbdLtdQqXv0+W+Jx+iOjTEz979PmU3JwnT5cvnmdw6xSOPPEKlUmFgYJBjx15haHiQ0cl+iu4gtmOQcR0sOSdMvvX019mz9UZlRJ0mEStLK4q82Kh3OXv0OI+sneUfvvcjVIp5BQcOw4D6SoPRyTG++c2vs2/ffgXVnJud5fq9e8iVqmTcDFnHURwKof5fuHSMxeUW27fuUkzlZqOp7PW6voff7vD155/gvW9+B0OlDeXYVGN2cY4t45McfOQgu6/ZS7Pd4sKls9xy4BZc1yWbzSrsvDLu0HU1cM7OzrJ3724FvxWVTF8kjYMu7VYd7ebbbk5vTrKM5G06DfAFa21bTJRTMu+w+bV7v83SpZBsN0sn7Sq7rbqpcd1wPwN1hwdWzqkyhhBHxAhYborfjEgKMZZoGAie3HHxzQitK58b6OtBb84vb4Gto3WE+ZqSGxkl/+GfUqqMqVvoPbqOheZuIgRAr6/iXZ7+K40m3XJINRNrZCt62CEulRXJQ+sGvdq7oDWOv0TrsXvB6cNJW9gZkyGnhFdfon2hQTdoEEQBY9snMEzRiQnREpc0l1Fda7vlKDsxKxTr4wh9ZAi9opNKg8kVBICGlZUHRl7ImKhrY2bkXC1qJR2rUMDNxNh6zGDRVVhUoRDnpamTJFw+73Ftq4ATd4gbBdbCOma2SGC0eXzpAqZeJSo2KRyHoVwN23AwXJGGCCkMZsgX8ypY+1FXzRKybh/Vbi+Ad0QYMjDUlFpkH8Y++E52vOke2q5FJkr41X/zr3n04QcUycfRbCJTx4ySK0G+lbRx7YJSz7ScIkGsY2UkMlRI7AgLRxG2ZLDXGot465ex4girbxtTW99ErOl0zswwHx9VAy+xg3g+6L6mskA70oisAD3NoWUcxrfdynp3hkzFoXH6Et7yZbSkgD7cj2a6DN+wh/ZLR5mdPYYbW0q2IlGeteINaypbtGzfIP2T+4mLTcqzp3n52WcR4wlh0wvfS9RhldTLBiO0V7vp+SpLcqImTIYgpzQVFK9IEiiH8N52r10nNsTCMBU0SLm/n3/yb3+Vv/jTL3Dyyaf4tT/4F+gUqAzY/NFv/CHPnD4Ja12sfEkFF2XGrlmkYUvJ7Gpxl1QT/QnxSE3R/C6JkUGPWur4DDH9trqkngy0NmkoL7aJMT6JWaqhefI+a2SyKXkzTyNpK/0fWSeSELrVG7w0Sd5kO3kLTZ2b1irkDBctEg6BpgK9WMslfoqXj3DaBqFg88W8PNJUcJcBNC4sc/2tO1Tg0U2DU6+cZHJqG5/55CcZnRqmvzzJnuumFMKo1W4i7kjDg8M9lqyoDUUJ337w4Z5OipR8SnlWF9cU29noxBw3lhVR8EOvewtjw6MKHfLckcNMTU1xZnaa5588zL69O9m6ZRf9A310O128oEshX1QOSRlXnKBSXj72IquLc6wutSgNFmk2fDrtluLIBHbMscYKNw9O8bY3vpFMJqNw6ieOHGf/rTfw2b/4lKL3j0+Msm3bbrJuhnpjXckZjE1MqHKr7ZhKBuBrD35NuS6JdEmumGF9raOCO2HAuXyLsfwAd958G8NWTcFCDz//LDdffxP3fvU+Rb6cmhhh58492JZFp9tWs76h4ZEew9nQ8VpdvvnwN0gDQ/EZMtog6/6CcnxKxUP1bVN70ymGlIh+wWyxHlusNn1u3VOiHa4qKrk3p/ON+hILnTVMoSK70kjV2FfbyqHLz4GexY+EEi2Ph0DYhF7fq8XL1M3I2PhZE60dobdf1ZTWJMMw9SvrjNEhqj/6U73ZgGSbpq3+TaSpKRCwOCRZPEu81FUwrSs4ZYGmWRZmNg/VoV4zVdiIEtxbPqnbE4WKzp6k9chfqLpgnwr+Ljl8Ll24jDnTwde79FkZzNEyHQcK6Kz6Tar5EmFznaih4zSFHx4q42Br9xjL1goD1SJx7GCLNGm9Rc7KKIamkFsSz1PCaqYbM7KlJqpsCg9bKcJYX4HVRpOxvpzC/4aXQsaWi+rFrq8ldFzR/oALi+scttt4hk8h5xIf9Rhc00hrJlnNom8oS2Rb6O0OU0M1GtMdXD2HY4Wkdge3bKN3skqEzJtvUKr1s2yHHLj7pzle8Zgc2scnf/9P+Oozz6GlPqmZRY+FAKVjei1iJ6sYppt2fxID9XxRQPtoZhHdEe37AE3qfFELv7FK6kUg2bGVYUrfhrFrSsXOc0e/2Xv4hOEjGkOOSCQmpB1hjhoYoiJYzTM0OsiyyLRmiyw+9iiJH6rPZJv8+IgiFa0fOfJqkUHTesckmW42r5REc31DFPdfQ9wNWHz6IN36tHo21PELA1e+k0aqxqueJak9yF8hSSl7sx9sEUKU/My73/dW3vmhH+Zrf/Z1HnryIL/0Kz/H2LbtGEnMb/zs/8F8Q1eDjG5lKVZ6rEkpf0oma0dN9QwJK9nKCLNAo00ON2oQxRZ6KuS0njaNzEoN01JWdBL0nandalami9xDaGHYPnEgbGNZ1yX2LZxMRBLY6KlBJLUVI0IPHfX+1ryEWjzISMfAE761HuPnY9yupXTca55DM4kUEc2NRSBO5MINWq7H5LjByOgIQRCobDqOugxt2cqeqV2Ypq3KDzLrERXay0vzbBkaV/XhtdU6c3MXKZf6lRb6Fz/3eW697Q0MDNSwM67Kur/1jW/zUjjLu7a9nhtv2o9rOZw8f5qTx18m6kS8+a1vplYbJAhF70OgnJoSP1tfnmfnrj0Kvnrp7Axe0GZ4dIhnn3iGE+eOc9ed78IuWaoEs7i2ymee+AaZYoaP3X4PE6PjKtZ84zsPEIUJg5UBDhy4UdUqRcJAKV7oDrOz5xgaHKNcqbC6ssKl+RlqxTKmZfKlL9zLgetfR99wUWXgApX93KHHadfP8e4738uuoS2KuXrwiW/RWK8zXplkz4HdWLauZoAiMazhMLd4iaGBQXK5kpJKuTBziWqxrODI933pfm66/lb6R8pYlkUYhSI/sCWtzA6yfVIU9PLM2QskDYcbxmt021AQlcjYIC3GfPHUs7SSRLhuNDIRd+a28eLKJTp0lO6wWNWlmuiSpMr8omgUSbOmsraKhTHpvhrI5bWJKxaWsEjrbZKCiWVWqPzkx1TZQJZU9EtFZEoU25S+RyhzJ8JLFxW+V4J51Gmpi6XbDlahDNkCSVWcTBRAuPdXMmkpEcycxDjyTQasIp16E1o+XW2NcCmAeoxmeVRrNfS8Q8upU1h3aVdSOmEWt71MLs6QLrcJNEuJiXXHdezYxcobNEPRxW6QNTNq+iWkpWJiYZfKDGUcJjoxK5MJ3UaTxcRiZKJKXyGlv2jT8UOKWRvmIvqnsyyuRrhWSr3dQyQcXjnFclk0LDTU+3q+hbWYEOkadp9ObiAhLlcp9heZWKxz7lAdK9GYGMhSzuToHytQM6s0jTZ2ZLNwqY5l2aRbXB64lDB+4EZOvXiew3MnsLsNwmwZPQrQRFcoiUlNi0h0ZK+C4+jlEpqZw8rItNrErlUIW12i1mXiTqCueUgTPbbIlncwOby/F1RfPssJyd6lC+BIecBBy1ZI1pevBPf8tq1KGlf8Of3VOdZOnlTfvRLcy0VaM9PE8oBeteiFco+wJtpEXpvCyBjO9p2YZkzn1CmWLjxPovkYZFVQzMUxLVFuDF9jYvE9+Fl6ECgWa5T9q9r46rwkoIsPgGglGQaOm+f9H/8gr3/dAb5274M8/qX7+ZXf/jVKw4Mc+vIn+cJfHCIWco5hYORyjG/fy8KFC7h6QCROZr4kMBsnJ2U2p4yddAl0Fzvx8CMTJ24qdqQMupGQxgyH2lA/neqQpWqPCwAAIABJREFUCqBxkKrynTQpxfIyr4niZ4gXSyIHgZmQ+DaWEWEZMU3fIW8HdEJbacxkdZNmnBAIGUyDHe08A1oGM9AwY42ya7EchNiBhu8muJ6OO9BlZbkJ+TXmL60yNngN+7aOEduRYna3uiFN36W1PE+54lIoZenUNexCHYMiUdKiEXd57JGDjA6Mcd3uAxT7bIIg5PFHHueY1WFn0WJ88FriRoNGc4XFtWXuvO3OHqxZ7unSKutph/OLK5Q1g+v2XctKa0UFZ+lzDZVrirR49qUTzNRnue22OyjnK5QrWY6/fJaDp19U+P5rt00w4pRYa7c5Pj3D0OhObto6qAaVc6szeF6XmbVlSlHM2I4hCsWKkj0Pml1qfSUa7ZCw0eWVoy9Sqw6xdcckfaV+4iThq9/8ChdWLrL/wB1sLdZYWlwmmNO45vod7OibUDPdpXYdb8VhOJfl6NIrFM11osEyQWNFkTqzA6PYUmdfabCwdBE/jti2ay/9tWGCtIO2qzyZ3rV7N/mGjWPHLIUtVhZTJgc1bL2kcKNighEHszw7H1EYSNW03I9SclaXI/4iy626coBRGiiaZHw9AwwZDeNQx19vk+KQ5EwsN0+8Ur/ySoqwlKk5ahqROi5DH/44UVWUB0VgTAhFmhJdSgUmJfPk9XWihXmSwMdSPeKYYlqg6fiYw1vRXJnub1Qj1VRWtE80YkGnXDjO4LMHMRKPehDgNXx0TymC4Tc8dDtlaGgYv9BGD1xEikPPRbTWI+wkxJaUqh0RZkwyO0ZY0z0yoYFn6ti2T1azafqQkzzLhJzpMFgos1sTOjts3ZlRygBPnplmaThHJpMwLAOcO9CTpJ1dYO/0OCfnpilkdRXcFzpLPLcqg58oacp01yReW8btuIQlh6Kr0bBNisMupWqGoWyXlVmfhUvLZOr9SmhIanfJUocEg77hAbZdN4rVTfAqA5z22yyacOHlU6Rej+6eOCV1/Q2/rQKHaJSnQj4S0oxhQjajZkqalcdyUsyMoZAKRl7Dm55REs9SZzQMW3nPWqnD1O63o9kZ7HPznG28RCdYVcFdUh8tFIQRmGVR9ITy3mtw9I7COc8eeww6UicBozLUm8ElMfHqghLVUscjiwzw2SJapkdCUwHXshm++Vq0luj/XOTo4WfJxR1alktWdLkNYcpqyp9TbpCQtiSeirK+ZKxy7lbSk1WIRIRdnqdETFYiYlWzN4jFC1WMzGUiKRIOYajE1d784ffzvnfcqUqKX/iDP+bply/wO7/7T4kMnd/7pV9mYbFL4KUkjoNZLLH3xhs5+/xLPZlhVei0cFIRvILAMcnqFqEtHgQdPD1LJmgqWzpdJCY2cpg4itlxYB/p4ChzlxaUQJZuSW/AxElCVfJKtRBHSGZpgi+fpyL8oGEYAnYUYpYQoySzDpUGUk/2wmfCLDAVjZLUA/o9m3U9ROtK2irnkOJ2DLqFmFggkutdBvpcamYBL4m5uLrKaKGqOtiNZqR6H/KCiO6KrVtUcjoZu/fOevi8snCcZ5tnlEGOCHj02TZrYYAuMt0bqDJ5v7zUw0pdlQCJvILMTBIzUesk+7eMTO/59dtYVo4o6iq/0zgOSEwxJLHVDM0KPeKiS1lPWO1qRFqAKX0ikeBAJwzb2FaeUOpcUYop5WSRHbFSCtUSJUecn0SMLMYypFzpEfoihh+hBQFppqb2IfIHpjSuwpQzc2u0Gl1VtnYKJfY7e9idv4VSw2DZ9mgkMWWpasQWcdngxCvfoZ1cIvID+votJZVRzof0jY1Q0gyylSJGEHM2aKr+iNFfRrt1dDw9YB2gvxJRqerMnp3jhTjPgarJzZUaM1aHsfUCD68s8VTzGHtzU5T0PvWOrVrzPJcscrlTV9NqzdWwMUm0NnFsUM4UaaQyevX0tdOyidaQTFBeqN4TqZfypO0ueqlAHMT0/8THIZ8lcfNKw0S0PiTIp3lHXSx9cVY1uvy1ZQoS1LWmejirzhCt0Yqa6quSjDTIxH+wG4AqCfkkc2exHv86/YM56kse4cyyml7p600WwzbDhSq5ikvsWnSjLmnbJLZ8leEZ6yapIe4SCVq/GIKU8TXRORchLWlCSRGnt0jRKtRTxkQX3UrZ7hTI5B1GyjpmQSfOazx+cQZ/osxA1mOov0CouZiNdbzvWKo8UC6YrLVinjp+kjXRF+/PomU0zEKBeK1ONXKwNE2Vu+qWR19VozxRJidSxO443dULfPMLZwgXe1M0df0Ve1SEsuQyZdC2bcXeMsqIFXPslYsYQZvEdNElaApL0bAx/Rax6JyonoZO6miY+YGe3K2Zw85Kr0HHrPXRnb5A3G304JPWhul3LPt02Lb9bVhmH0mxwNq3/4I5Y06V/PQNOVml4lwYVsdZu+UW3MsXaOshKy8evQJrMSq9ssyV4K5YrK/iTvRCBc3padqn3TaFsTGyO7aT1TQWX3iRtcsvYDoFJdtqKDEVyXilt+JhiaN93LoaobkBZJUAKBrrIYHRm1EaonsjfgVXMcY2nZykpJPt+rznH/8Cb7x5jyrx/Jt/9hu05lf5l//5d3jwv93LQ/c/gKfbpJ1QmXkUymV2XXsdcyfOsNqSwBJhhU26uhi2xEonp6PnwSqjWb3Zihbm0YIlFRwkcTH0lkp29r3jLawsiK1cl1ZiosUmhgicyQuvQxg5SgW1LWXFDbVIPw2wsekkKY4ZYOoJfugoDRPR7TFSj5+5524ySzkOP/QMQ4HDSjfqyTuLyqlvKNx74CY4bR2rBGURKc4arDRC5tbX2NpXU43whUaoEjKp16ZOii7NcJEXEmVVIO8ayjDnU7NfZtWSd6GrmuDC2NXleGScl/tmaBjy/yIDHoIvoAJR3TQ1HD8hFGJf2NtOAAJXL5E07ONU2eCJkJ0WdpTscihNfBnUw87G5tKJL1BwNYaKvd+QKoGYnYRN0VQKyJVMOh0fV7I20RayIkLfQTcjTFtkTUzFir+u72ZeufgtWnoWUxi5HYPl9VVWLrbZXpyi5ryeimEQN1o4ZpXk5Hm2bN/D2NZBBqplosBTSfPyyjoL+gqnGgcJWssM9OXpyxZxXIfzBYORQoo+49P0E7S3DN6W3jZaU5mlXPxTC6sEBR8uD7Dv2pRr012ciy/S9td5ZSam0m8xnM1ysr3EFn2EhUzC2fACJ7wFQsGVawmW3AAvJiONyDCkG/uohqdhYaYW8VrjyrWWRqyiwrdFxKdA8e/8HEk2p4K7Joo5Cp8sZQcptSREJ1/BqI6SmVujq3XJpllaWgvDdNDHt5JI81TQMaL6p45HRNdFVzslPn8S/fAXyXcs/E6HNOrQXGqrqVxCwlCphFlyFLFJGiFiZdcRxESU4Ahcsh3SrTpkx/Osi1hVYJCLLPTAx8n1srtiFCiYpal1kGJu27MYzZtsLVcoVmwGCzqeXqKzPsdz1RaFSolqFbL5AdbmTpF/sp+a9NdSaHZjHn3pBO12gt5fgFGLnKHTTiLMjtD5deycQTX2WOm36Rsv4+YM8laoKMknTnc59cBlMhQQzcyGvFBBV/gVSps/yGiEWR2rMgxiCq6CZa8WLVm6Lu5CSUzk5lWTUt0LseaTDDabVdrkptAJSjV0LaR5+WwPnWQITd68QpdNkg47dr4PszhM2l5ldfE0y5dfUf2YWJqomqO2NQtF7Np4rznsF5i9dBRvfr7X4MzY6MI0lJmLiHstXCSRnowKsJoq2aRSZ7Rf1fwp9tcoDG0jrmgsfuMrdFrz5MQnt1SkOjTF8tkzJNIBFZa1FtBKPVJl9CE5rJTEEpW5S1BX2bmUXeRZkWu0UYoRkw95znJpz6g6ULIBGu/48I+wdWqMmRNn+PKXvkohDrjmllt57plnMYQaLtofgG+4FCsVdl57LUvLyyzPLKOJumHQUPVcKYeJgFoxtVjNiLxxlZQWmvSVRKAtSHDTDolmct2+XRTH+phdbjG3sIabuKqGL89CmliqlaDrMVHca6zLMy++p1lDpyPSxlLKUTISmsJayzYtcZSSexRH/Kuf/BjHHj5NuBZw8cJir6nr66TFgCg0sMJYpO7JZW2KjsPKqq8G40rBJBVSTyZltt7C92UmoatGugzNkghJQiP6/0agk3d0nrx8mFPWIrrU6AX1Y2rYgWgaiRwzqiSp4LpSco2lxKQh7m+xEaCFDoZYX0mSbGg4oq0vgoBiGrSBgZWGu4LMRp5yO1NKoVJDl264vOtYFIsZxgYkPvWutcgOix90EhnYBeG+WDgCIAkjoq68N4LiErRYolRV40g4ADETGYObd93C00dfYLlokXTqJJGlrt/6asTSXIdrizeTj0aJUoupyGGgViMbG5wZyLPl0jqtrX0Mr7RZrBUZX/f47HN/iVtsMFbMUO1zMI2IM1uk9xFT6hrkpzW0D07dke4UfQI9ZWHJopmcppbZRiEXMy01VMvjw8UpnukI47RMpRYRrp1n1cqwqmv0eeO8ZB/hrBXRlBa8/OvH2IlkRRq2F9PN9F4GeQkzdploeY206xPXbDUIGIF8z0B4Efl/8KtgS/btonttUhkUpBwgjTdLJz55DL0ySDh/8UrmXkkrNDIe5sgUqTRfN2umcvPaPmnWQWt2iGbPwZc/Sb/tKH3n1c4Selcja+aVhG6mZOI6GRJ5MCJdPURdP8Bt+UrFr2NYFG+s0MIgZ8JaByp1NSpSyeo0OlLK0vC7TQY6EQsZS2UbouveZ1YV3XpoBIYKFl5pkjQ5y3NOQLWm0V9yWFytkzsS4HgVcDUF2Xv0kdOsNVsYtSw4NrqYPYhxREUexAg9KjJoZWBLAU+fV7BIe2CQiiNNS42ZUx59jzRI0piOZKBiZaLpNNI864UuzX6H/O4ancVFLp4xSWONMFPE8hoqsKhrr/RMNhDb+YxShtStigrIkrkbpT78xRX8lfNo0gDXEgxRDjR0VZbRAo2xnW8gP7Zf8SL05w9zwj9Osr5E6r5K9TFLGezqNrLDI+SXZpk+d5E4avaQJNhqEFECYSL8tvqqzaEacAIPvdz/XfoLEtzLlSnS0YCL991LIHaNOYfq6FZK2/Yx88hjiktQ0Fs0k7xyiRIoYRitv5roSbAKW3TswhW4ZFZghRu8AU1EsGLRdxeFyt5lkvixa88+TN/j9KWLBIIikpXi6pR08UXuOvZJvZgwl2NgyzYmJ8dUH2ltbo212XMq2fHjAk5Z0C09iB1SYvFhwNRY1iqkYt4e9hKlkd3jDJYKpLaFIVnc0VVsLSJIDAqmRifSyRqaysYliG8ujSihuNFkVjMeoBklFEz9yt/10OfW227idz/yE6qMIZo8v/Rnn2Nx4Th7vQK1nMPRM+sM1AK8ZpHSoIm7JtZ4PhP6oFIDDbNiixfQycVkWr14IJm+Kb0q9XilSHVMDiDKhzw9/wJr3XnVF1CNY7uo3LkkwIvGk6PbWKknXR2yCnmnySOglEYRaZFAnKw66t2TMogMwKEpAp0aWfGGcHXidkKgd0m6HrqCS0txQMNydbZNDOLIaC2Vm26LVMpwIrYqt0H69l0NMyuDTS8R21wEJbWRH2H2DSoE05BXZ482yJobsZaNaNVdFtpz6itxN0SP6kTrW9ip38XQikk3k5JrS7IFq4NltmVs0rU237pjJ3cduUBf1qVcyqlJrLzj0qQ+25qlXrifdSuvIMeDc2to75h4Q7onU8WjwfLKGmO1QXS/S7ZcYH5llYbTJEmLZGOLeneZwHUZz+dYW+0hN0p6kVXX57GlF5mpXDVFdiVQpGgiYmOJMYDY6vVcmWIJ2FJTr7ckxVd1+HBxSUkZ1N7yQdKb9pFkxf5ORt8eTSV1Mwr1Ep0+iSkd8Znz2KmJk7pKTkD0zPXtOxH51k1EhBpOhMAkTUHbIDr6LMaDn2bA7WNxsUHTW6M4NEG3lsWIYyrtLlHSwUgNJemraR38tqHKQJLxmNvKOAWXVhDRwmYgibG6sWKjdZJ1/LZO6vlkuzEtQ1yVTHQvUXhqIUtldYfdE/2UxqbYMryEoIWe1jxSu0vf0CR5fZmLj4dMLtr4mZRSyeCBR06xtNZCz2fIiClDkJC1s3SthGG7g2aXKGQM7O2gT+YwtJimJ2UXk1IWFpY6dL/VJr8i9UNBoafyvNIodPBGa+S2lrAGNVXO6dQdDr9Qx7sU0bJ7ZRllrSEZspRzJCsWUwflRGGiyz3NZ5VErn/5LIHfwJDeikzdFAu3Z4ghT/vY5O0UBq9BP3cOw61wbOVRFaCvBHfJ3HM2mfEduEaWzuIs7dlpIQarMp4usrw5MWOQtykmXbxEYvbKJJq4gRWq6pnSDBMn4+J3PQojQ2THJjC6XS4deoBYSkxZcXUcYfjWO2lcmKM7N0d3dQEr8QgTwXP7auqfSCIWhSoYJEmgFFMlCBnyOG0OdOINqkfYcY7Y8pQglCmN5NcylOTt34wAgn4RkluYKns7Wbbvu5F8zkHPOFw8M4u3tICNNH5jWnqZwTRhKZNXjEp1AEpu2u4ZnArKrRBz3Y27CJqr6n6cnvUUSEHuhchZi96JmHUI2sqVgUJmDHIcola5ofgo8UnW2Vet2wxYHXze/8638vG7348jwV2DD/zp7zCzUOcjN96Bse7z6L1f50c++h7OHznOYtLkn/7S/8W//sXf4xqnxzMQJer5uo/javh2ovYtA1XdiXDbusL/t8oRVt0gtCMW5i/wlPYymoAy4oYqn4gJjgR3LZZrZ5MY0t0SaKFwUeS56EEERT5Z9Ord2COUGCSr01Rl8WKoYql7JGWckDRuI8YtmsBzBdOfzTPal1cAh3onIC+ZvS/9FeF4yAxJeoDST5NeiKVMa4UiGAWGqg5ImUgOVXowYh9IJsvOdo7RM+Ok5TYdz2H++ks07ZhgbQUKNdam20wc34djjVD1XFbdmJpvEVipQu8JYal4+27G1juYhkEQRTTbHTr9BWVDKvfw8OrzWMbzmAJasRPWQw3tzSPXpLVckZlLAXftGUYmOy+35rkmN6BG3FnvLMtDNeZeaDNQEw0Jk5IOfcQsrVQYLBZIC+s82bjA6XyvjKJeOEsu8kanp7eGTKaq/kuaD4HUPuUNcnLE9Wnshk/SbKPdeDsD73knvpbDWF1VF15lj67gfXuZu1Ppp7s4Sz7OXqm5O9IGm5wirvxVNIMEeJnytZ+8n8wTh3B8qQUuUrQq+FtrhEJwWFykmDXJ+jKgZPE7EZluF881cIspVt8oXiHB6PRGeyfJqIemPxGEt8bM0hpx3AFxklPDd++cm5H4XVrKFGJEMu2hKjeMDDHQbxANbae5eJoLgw3KRZ1qOcvcuWVKRyuYWZOhvM6Tz53npfNLqr69SROVgc7Ix4wIeH0wZTI7LCRdlvasMzgiGVevMShZRSuwaB66TPFETFZ8FW2dy6Uci7ZAF3XyoxqDYzWF2Ogzmj3qwfNZvv7UGheyMiWWBnLPzFsvVkm9Dkit3O7rYZEHa2idOo3zJ5TeR5wzsOICkdHBTDeamxvBvbj99SrIxTNHOfXSV3pw143MXWmoaDojN+whmW0wf+GiwlEr5WD5SHoBxd7zs1lzv/KsZfOqmXr1YrsOI4P7aA6aSmOk/srLdBdfVuitTKGP2o1399LUaJ2VI8fAWCeqv/r89n5rAx4pwUn3yUU+LVNKCpYqg/h6A9esomcMto6NcersUYXJ/q5FkDhyUTcy995TkaL7gQruplFgx64dZKuSiekKFXLq5bMKzaGeL1MabAbjnYRLhkAfYQCHxVSsLqXJ67Dr2gGy/SVMV/TcU9ZOnmHVL+PqBhnLoxm45GUaKt2Fjcy9HafkNtapSyrM5ZIMADbGik+QvprhrycBY6MZ/vif/VtFfiqFCR/689/l0vw69+wfJ9W38dKffoa/82Pv5/DjZ6hN5PjQz/8Uv/v//Cvccy59eYu5rk+/bTMX+5QC6QMl6CV1+fHysRIiE0SmJyeow0K3wRP+Yz0bQs1WpROx0csSkHRENljDzhh0hHClZXHNJm0pUfkJnqNjCkFRyjG9n+upmwYQSN1I3Voxv4mh1TO+UcmIrrN1ckj1l1zR71/xiBNp7EckRkc5hcVIXyalZScUK3nMUs9W8erFTVbw9JoA9yif62PUgcpyhkD4MCNweVuXsGuxXBCZBY/WfQavK97JMbtBV4vpjx2GY5dnnDV+yN3CNTvHubywpPTmxZBkeaTC/nyB5ZkFJgf6eWjmNKvtx8lZ82ip+Du36Mv1o904sjMtOyX8bodt2UH6+w2m1y4y4FVxCkWMSptTGZ/2eZ9QbOSciMBrsLU4yLK41wi6IONwZHmaaVcEbFLCovg6isbwhtuNjKaJZHJSk8qq0VXsHRKpJ24Eb721RJqvUbztjTg7dxIrpzcN3euqiy2lgCTrEkvmXunHn7+EE1vIP0L197M65vAW0uJrTKKl3u4HQgRk7XO/z8j5FVrtNu24y4Bbob69X2UW9tw6OUEliMmDYIfXdKJMgNFXIC7nVU0vb0XKJDgOI8wNs47JxKEbGSzMzJE6HsGSPFAa9TikZppYWanv9xqamf482zI5apUaff0ZBgcNsmWdE3EXa0RsDS31cvOI1NYtomLKmVMXeenlRWXKrDwiNQNDHuacNNo8XCfLwFCOayb7WUxXiEfLlLwuzTSh1Zco45T6+QXcZ7LkrJSFMGW+kpJ2PcyCiVPJYQ2aVPszlGyfTGmQ5x49zvkzNl0chZRRmvCCXJIXTwwlxLLNzGNldMycRbjapXv2acjXeubStrAie7VvqQ3Hic/ExFsoDR3AmJsjqVTQnniUV+xjStEyMQL0xFEll+Fd25k/Nq36Ico4QvYlxgOh9WpwFwTEujQTN0y6q/0CjcG0ZToeIoFdkCPVse3oYyXiuVW6q5dZP/kCUTbBLdao3HA7pllTU1uzLq48F1l75TRWXFc1dcFpbC5m2OkR5NIIXxczbJ2i0aSZFJl6861k+vvpTJ/j5OFDWEmibNKzWoAnEGKp18oPybuwUS60mk3iTAa7NEKmUmbLeD+GeNx6gcosTT9m+swFVaYQhm9/5LPsVCBpq9mTzCTTpE2+nGN0yxg5YWRv1qC7Hc5eblDWRcpCdthrWku5UBbpLcq7GWzMJGS91NdtL0Qfd0mGR9FPXMZPPRyxkdQi6iFk7IRP/P7vMJo62FGbd//hv6O+tMqPvfEumFnisW8f4r0fuIuzBy8ydNMEf/dH38fv/M4nWDq8iO4KxxVKWLSMiHa5Dz2bp2/6MqtaSMbXiQWtJOAGKQvmYozVhEeM52k3hNEszmuCwBOryhaaL5m7PDclZfESS808ailykLTKxQ6QjIuzyayWWBQr61ukhVadGCcuVakfeQbBe4u+urh47d05SafVFF4lyXpbvYtpo6WsQXVh/7opRq5EYTJLKkbXVZPWmkcShJheQJQ6GHGXOHXIOfIciNuVRV/TJG9klTl2f1XD1Cs4gz4Lgzqrx4vkzW0Eaz7Lhq90axIvpl9zuXlglDPlDIPTq1yydLZEPeZyJvuqIm0Qhdz38gNUhy6RSQ11XSRpyGsx2vWT29Ixu4AXWxRGKuzsD/DPxGS2W4SxTcOfp54arJ/1sSWwVKQLkJKWKmj1NQb8CR71DzEtjUQZ1VR/KsUuZNCNDKkhHo+9GptAdRIhrugmtr3BQJXJVq6KbbSJ8gNkakWsqQPo4+OKgCR1dxlh443MTGrtauD1u+RDVzVUQy1kPR9hDU2SFv6qiYbW9NBWZmh98Q+pNWC5s6IaTMN9Y1wassgnCe5cE8PUyIlzutelmKuQGyzQyZgU7JQVT6MiDNxNCrhkkwZMBL0Lff78RZK2NDk1rA3npUolx3pbNvRI/UgNFKXYpTKaY3s+j5t3GdtusWTELBkJ/eMpHT9i/ulZJuwtrPanxJcXePyBJdb9iJLZC2at2CAvb2gaU3EzVNwag+MVhiZtOukcOXeEhjnDdL/4X0ZcPjvP3HdW2W1kmS2WlHzxmGZz2QzUOQxNGXSqw0wWGvQXLJYaIfFzJTJ6nlNnU87EF/4/wt4EyLL0LM98zr7dPfetlqy99251qyWEpJaEBBZGHg8mAJmxsDyOGNvg8diBtwCPww4zY8IBERhssLHswTYQRsZCICG0Sy21pN6ruqqruvaqrNzz7veee/Yz8f03q9Uw45kT0VFR2Vm53HvO/3//973v89KtVpQL9M3qWVRBK4vqxs5HY9KdDfJkOD0muwGFnqrKXfruIsmTtkzt1Hum791gl+TgjjI0vbVyl88V6WAhvgP5PFdTDzK+RP4VGHUhfk57HoUYpZJoOkgtpsqd+1elXmXUH3L86JMk8306uyHmaEz30nMkdQ3Hr9N87D3U51sYByUDoyTqbDN86UU0mQ+JkkuecFmkyyGhVsUOfKwgINzaENDDlHdSxhz5wHsxZ+Z547OfJg7f0qu//8PIqvImsGbaoJXFvajP47QazNebVOcbJP0IApua7xD1J1y/c1dtorOjlIOKNe3351U1FwoP2tSWFnjs3AN0RzvqO5kVT7VkyvY1rt2zqRW+4hO50k/471zVSslmR6aVY37143+d37p1hddGuwyvv0E18ukLVsTU6copr0z5zX/ys5xyV3n+xgV++pOfxOju8Zd/6EfZy7d59RPf4B0f/QEu/fLnWP/BB/iHf/2n+Pnf+/d0/vNNbD1QCW2aJ8HaJoFtcPWdT7DwxedVq8uWdkmlIOuLe7pUmcPy94ubG2zZ58kKW/0nVXxRjqWlziRz8ayEKKth6T2igza6O83r1T1RhNXVRhnkBWNJ4JIT4+FJxVs/wcKxFe5+9tPTE5Ku8fC5o2x1xyw3A4Y7fRXpaCay/g0xxx6eLW2yAETd50kncki6J0qxCUYh7ebpJZW9uvYKFVLjOymzi/M82DhOdawz3rIovQT73CPEY4+9wQ5OfZZ7gz7zwdR89/TSKfTM5KqcdjancaDBL8pIAAAgAElEQVRyxZ6NdXoJ/+o2M3PTk+p/3HqFMHqBqkjE6zrL0uoTJ72ToT1dfbQ0zIBmM8ep28w3C1pVg1zzceySG4MNKmWN29dHanH3mlNN86hVUnZj1qtH+OL1l9gqe7imh+15YKfqZs1F5ykvqNzTMmAT2YNXw5SJsSgk5CgolbzsrFJt2SZW/QjOsSO4jzyJFsogs5z2wyxL6W/zg9tq00gHPQXjMeJSqWX8I+fIZfBwX+N+/xWR8mfUI7n6HcJPfZqqWKo1g7AcM9M6SnfZUMIa+9Y+nkgeA43m+hJarWSYaIpXLxwV+TVsCWfoShWbMHvsOGlvn3qos3nQI+mFTMIMxxOvmYbuBDQEo3B4QwkG1CLBq9VY1CyWTzZZONZkQcKU5w2uaxPM5ekxcuflmNnUo2jptCtjrny5y/hqB79Vx7Yk9DhX3I/wYIDniJ8gYMG2OTfbwl+qkWR97pYWxiM5g3FBe3tI+5U264MKm2YqtyjjTFM6XTGSVo7X8E5CsNBSVfrM0lHczmXedmkJf2Gdy702z79+la+5NTRXBtYFhuPjLC4Sbe1QO/kAc/Y6UTRkEvUpehsMRlvE4+40Y7W0WVl+O9WjT6hqW++PyWfnuPu1TzDJeqrSnwaITEtL5cyUP0Vwo/AA8tBX0GVweig/lM29GHani7vwbPTpIna/ehdVzeKZx1SEXe/eLSWf6925TEwXw3VZOf0g40QyQ210p644OpNRl8nGNXX6MEXCq9mYeUyqezzygfcpCdu9fY347j1l+68sr9JYqLF3c5e7L375T8x6rCQitVzsOCRRruTpUO9+792vLBDMrqDVLFpZSF8zaLkhvThg1nPp9wbs77dVcIf6d8CsVUOzY8rA59zqLCO/QpFlRN0Rdt3Ek9Sw6hz93S5JVyOPS4WRcKSqF52DSB1VuwL+/J//Hr5n/kG+efAi7z39btaXj/HVV1/gN57/Ep3UINk7oBh1yYq68piU7W1+5qf+Oj9y7gn+5Rc+zW+99CL5vS3+1sc+TvX1m/ynLz9H3W8oz0Jz0eef/OO/x9/5159gePkec6mr1GdFpCEH8sCAgemxUpgEk4xekpBXTIIcJlZKOlRCFIXe/lrnvJJWi7ZI5r7ycsjIJ55aH+QgSTIeUMqsTLhCrkQgyuDUVq1TkUIqpQ0lsWGileLPyDn7oWe48uk/QItjanMN6r5D1bXY2Rsyk/VJh4Xi1zgTYRvlVEbSg5y+D7Fh4UrbOZLfRvLkp332cmIykZZNMsG0TYwsUcHbR6pz+JmlVF8SgXisuYietdjxQnSrQsfc46A/5rjzKI/OH2N3NGGvP0TylpuanAagP1uj1R5SqXpsH5ul+toGrzXadLdvMDp1CV6QwHkbr2JgmRlF4KM9vnaszH2feWeBejrk7NNzJNsSpNvFm1kj6m/Sw+TilR7zTl3l+Omr0yHj6+0BP+ge49vDy1wSy68sgLaJ1y9JzJgoifDNuljdiNIeE4FoeRlaRfTILoUE8hoyaJVWymFP0NUJHnov/iNPTJPsJ32o1dAHIaXpYIx7SuNeCEej21dVo25beKsrmMvHKWWK+Bbts7z4znCbnf/6SWYu3WRcjlQodlzGLK6vcccXAFOJsd9ldaWFMVehSKa7bz4sCR0dP5q2l8QVVnR6BI+fBGuGU/2bDCfL3D1/XelQh5ZB1Y3R04AVOX7Oz1A76NCueoy2x0obLu2VY9UFtDWDpxZnaSxmuDVPOTKv12JcH157weD0IOeKr1NZ6yNez9efi2nfPWBm/jiJNsCOXfau3CMvxjRFqtescMrWVXZl1KqSc5V7i1X6qUXU7rD3nS7VrqkKUumu5HUdP3OpJDZJ2aH39iZrZ5uKLfLIqpAsc2oXHGYFRNWVz9f4vSs9vpXr6I0FLN9QBiZdC/BOP0rDOKW0wm91sebbV9i4/Sz98AbN1lnWzv0wmix0hoXzuT+mcAwuhN+eLu7SfpEqP5c80cNGqQzDhF3VmKHott90qL5ZJR1sY7Tmp9r3w0vs3kLXEz/AWv0EbXuPoj0iD3yGb1wgznZxai3icW8ql7WFy+Fw9MhTFFWdHdHVC0KjKAn0UBlQ6k+9n1qQ049d9a3cSsnxtOQg0Rj5Odtfe5be/i21uLvSN77/48jXlxf7fk9WVqeswDabeCtnsfShYhFV0Jipd7nTn842WmVER3J9S10xzpMwVnb4NErVvfLdSwZ4DkWaEY8inIqLO98kvLupEpKqWV0lGKl7V+kqtDd77j/0Y+/iL73rh5WizZE+fF7ywo0L/Ktvf4GDMmC0s81ElE4iRx5NKBtNjvuL/Pzf+Cv83C/9CteLPuG11/mnf/vvor9yjf94+UXy3YyjvvS1LT7+wz/Bb+y/zp0vv8KZsM5mvKMIp46s2sDjxiqv1xb4vq0JL6cHkvaqVgCtIW3wYhq+nepk9ZzL7Zsk917n9kxNVe5SwTumTZxFCrVbDibKlyKGdhlUSyawqOxyu6bUOKJplyo+aVYpJyMlrZw98zST69+h5hjIuuubBaO4oB4fYIwqjIcJST7C6lvY4p4vIkLNoybaeFnkOwWhKbJpnaoUGrJelDrDaojRqygOl+TYPnXyBJ6wTOY1wgOTE80ZkKCTvknLT7mrDen37lGZ/wjnZtb4SueuotQ+FTcZ6zmeaSnukjCRvvnhx/jIt69zcDBQ/fikvou29ALtfsH4mxF1yVU+V2NhIacv87Vjp4+V3rzOQjDPzJ7J0WWPdnhAQ3a4ls3BKEQbFVzZTllqOozMmNrAptsseal/T6lVBC4UlTmpo2MnBaa0XwQbEIWqL14qmVhBOB5jGoLc9MgbFq4rci5x90170uJolEiy1HE4+uHvZ7D6iJIyakrIWpClB4SvvkS+uU8uFb2oOBR8QUeTd1bX1YCv8fa3EVeXMAR2JMjcg226v/EvmG1PVNWZFBITZmEeWSCs6czYJZVAUw95qZr9MI6GOIlPIsnrVslw3FcKGvtECz8IFA/68TdyNtKc66+9oYBEmi9HEINqoFNP62TVTGlgJUdzv91XA7CyzGg1POrNBsfnKpw908TQCsqKxj0jJp7N2bozIdgwqQUZd2WI23TUzX/t+Vvs3o1p1o7QHGVsbm8yiKWHWqo+3LnFOv5Mk0rToZ2FJEcjeqMJ49ig//UuDTGblA4TKyPIcpVlacsCpBnEDZvgVIR3aoX5pobvV9FHIW8/v0hPHzAWYZM15N/cGLJTryivgeNDGmuceNvHGZtDst270N9Hq7QwdZuZxdOEYcTmzteZbN3g5MM/rhASWm1B/Wl9/Wu8ll+gKKfOWNWWEdqicGak6yQLviz00vMX9ZRd+RMLubRlpFX01sX9/sLXXDlKGmQYnZBMVEtJymTvFoPR5vQYJqVsWqALZc9yCOqzVI49TjnYoHflqurRWllIETgc+YE/p9Qdo6GlKkVRa/j1iPHAxalEvP6Hv0+mgskPQWJygpA2pbha1URPw0AkpFMKoV1boLK8BJUAc7xPYCU4Rs4octRiW9USQky1WAgu17Yk+UzMRLIBTk85KlYvH6G7jemGKH+nxG0GJNKz9Uze9c7v57d+5XdIGiZBUCHsjBllMTMzAU+/6xn+/vf9AD1LV4t7rGtcvfIqX93Z59rmJbbaYw7EQdntgOUrXbZehDhVj1RMgoMu506t8r//yF/l7tde4v/85CepW3V6TkY9BHu5RufUAv537rIslacMQktXtVNTUXzVVjjah6FdYpQ+bi5mQZ2DmSr2dpvunMWRQUk/zsjdgms7+1y2XiUV5pFhTvvnyZjAzGnZ82zt3UR35F7RyVRoua7EGF5QJxGXvRaR1WdJyh7GZHp6dxZbzA23iJhQxDn+2FZyWanm01DHk/dQcxUjSgnApPdgaAQiqxQFg8x3DqW5Cpkay7wpVnx2WzMZlxMW6nPKZzM2Yp4MTlGksZoJCBVTXLZ+0mCyuIYTelwlYiH32DalBaSxlnkM9IyjZlW1pSsHA+6YIZtFn2H1OuXcHRXa3t+akF5NaJwsWT53lvCwNaRVnj5Snl6rYcUay2OHRlqlMjchTzL2pVf86Ax7L28w7JjohcVaXaSH8J27NxkZ/8/+tn7YFrHClHKSoZUT/MQhq5mM97towjFvmLj1RfUcpmmoLMGKDyNu5orOOPMwxGjy4R+lsD0Yjuif/wzJG9eh36NmNJiIcsPQMLMSN4WJK8x5wfUmWOtnsL/3w2+eBvLtTXr//l9wfJCzmQ5UPqhXqbL4wCKaiGsOmeWStuSZJfFIoEBDBfmPdUmNt0nSMYun5tAXhB8Rog3HnD6oqiHGN156nUIg8ZGFVtHUsVOs4guGSzE4YDO3KMaHyAXdxm45LNcrnJ1fYWEtoybIBF9ju7qAWb2p2PXZpQ5u3uCN+T28BbEg6YoB8s3/ep6T2jG82GSjvcnWJGZeZIKGS6XhU1tMsZtr7DkZ862Iru0xvNgnuyjce5usGmMNvjuQkcGlZvrMODX61ZzZR5qsPFSwUHe5fa+D9WLOmfqaHJ7o7sPXRxHfiPZB9zBn6+qYu/bUR0j8gP3f/7+Ioza6Pp2nHD37PloPvJNIMLftu+jNFbUQt+7eo3NkFfOF53lt7/NqqKpEvZKt6Yhkc1rdSWtGE0ntWOR/gh+YV+z+t14ip5Tqvejuo8v/P3QRzq6dxs8dOuEdsuq0Jzp6+ZvExhAvEyOXrXABlpait1aIRl1W3vF9aK3T5Peu0n71BZKsjWG7PPHBZ+iNcsqdCeWZ48pIJRtEVSRnt+9y6/lvUohNUnT/aaTYQ6p9JAu7ZWIaHqbmqcGwac1iLy0q16dWc1lKb7M3rqjivulOGMQiXdRYCEbsjivK7dxsBJRFoY76YXeM1/Cxyy0mxhHZAtRrM85HtLQesbGGN9ckOujxz376p7nxxi1On3yIRmOGly98m//w777Mr//Cx/idF2/zkXe9Q8ljPRmoFiXfvnkB5hx+7fMvMIkHbN7ZUjptYSCIaiqX4qs+lTNbYch//Ef/jEXHY3cw4O/+9N9HW3ZZ3Kly2+xw1Fzk2tMttJeucbZMaedVonCgCqS+D/YwYdY5ydlcshVgxw5YuhMyriVcffIxzn3nNUIjI63lGAODq3uXuGbcAcvmXPkwqdHh6vAiXn3A47UP8417nyerWDgifxR89KFQb+ndzzDoThjcvIJZmaXMCrJYnoWSlmVgGYmaxbrhkFjmgIMOVqqjCUE1kPaPtFoyYqNUjtixL6ffGlFFQ9vvMBsa+JlGWgqeekKvMBg5Q5p2QChBs8K+mjjUzZJ5b56GeEfqNbSkT687z9rJOXpdk9DxsLOM0+Uil/VdIksG93AmrXLDHJEdzvHkPr6SPI/ujwn0HZZWq1z86g7axOCBP3OEcRIzGoTkBwO01ruPlWdOVci2NPyhDk7J0pE6XlekVz3ilsbdWwPsSURZzuHaE+WY7IYDYv77OaIyIZcb3JEwajH1ypQ+1UkmA3TDx1QVk0eaTsjzWFXxchVy5NErmFaEPnMM59wZet/4PGl7H02qYKnQ5c/aAkYhRzSRVYWYutDWdMWP8Cyb+Y99nEFtTX3N+NKLhJ/4BDMyaXZdgiM14sAm9W2KfIgrTtKJRlX08oU4zsZoRpNAKlNNVPQjlo6vYrV8troWs9WEQNy6mku53eXytW210Ri2qAJKfOnfhRFDv0Yw6nEvSafVxGF1ZVgVlpsVzhxvKs363JLgVnXSoKTdjFiIA168sqtY2KWbs+klNOYkckNn9/Yu7a+UzPs1NnY2ibKCdhazaNk0fJ9xs0Z1LlMmsNq8y140oX+9Ry+1mWtV6EepotllqXAtpIUhCfSWAkUtTTKyY9B8YgGnUWG5mvHGPbVzknS6aO2Sa6Eg5Q0KvVROVFOrY/sNzrzn41y/+CnCzZsKzqUrcAzMP/oujhx9n3L6ltEQ7T7KGZgcvMHtb/3utG2gyISGOjkVohUWoJhIG0QpIzVpXKDX6mpz0PRDsJxgFaRtIA5MkdYFNQUMC44cxQnqpOOeumeyIEDAX/1Xvwl5Z6qPLzNKmfdIUErVV/fO4vpjNNaPKETz7ee+wWS4iWaaGHJCjIQXL2EsAYvHT+OeeoiqlnHtG68y6F0S7+9UTCC/zGGP3LKryjk9DekOMN0CuzaP1mhiZGP0dETdiRintlrQfXPqLJb/+qmokwoabkZfQugti3rgqso9zaW1cyhS0DMmUl3GA0zTx5bWQ39Ec3aNf/aX/2dMYyoNtlUfWsQhIV7g86WLL7E45/HgwgPqZ44MjStXXqVfmlw+uM0rt64yGidsSTqZqFBksC2sk0zaoxZnH3qYX/qLf5VKoakIzJ/9hV/k9u42xSBRbY+i6jI5uYx//hZVKU7GKf1ILPQaldwiGWbMVWscTVskhlS5OuYkomKWbB09SnWvRz7qK8XZRVlr9m4RrM5R7kfU/Dp9O+SFna9ROhPO/tBf485LX+Kgv4Utp7kwnnbD0py57/0ekuo8w2f/CGaPUE4kfKOHX0rAtzCEUvS4Sz60RamAach97an2ZGSbROWIXNDKeUQpRWg2IZFKR+aF7a56w/WswO9n1D3hK4GPx7jMSK0Mc8dkGEVKfbTmzlNvNNGrMS188vScwo7olQDX0AgLCY8fY+RC3zSYpLJhuMqbsmfEKnfBiDPupF/AnpuQuDqLM4FaA0QKHuYjxoMYa5TSuRejzT2zXp44FrB3t0O5Z9J4cJbZZZ2DKyH+0TrxYJs7l9pktkeaGRiRSJamutg3r/8Xit508CUZkLrSXqmjpDjNpA0ge39/SFmpYNqeOv7b8+I+lHmbThF4JHmihj/RwZ7aJKRl0xhl9LRY0d/kAfK8GaKoq9Q3lsQRSH8qToh9j9aHvo/09NvRy5zxf/tNeOEVji7VFKNFrrFUWXGXcVGnPpr24QaZkP8c/GU51tWU0zKR76cnnHpglc6kilPNcXd7rO/OMVre52DDZ3fzHpVxxiDXmfcKxrZPYk2HRQMtZtItsQiVnV2GMU6ZsXh8iRN1l5mgSXNel5wLFhsGPTNhR9Llrx/QbxcsHVngiteBpo/nxPSHBtf+6CrHeytQdrk8GGMLWkFmC47BqmMxXmgRzpfMpRp7XsTNmwYrlQrH3nlEtHVkXTFyaIT2hO6dATd729idMa2iQtNLab2rzqA5x7HagO2wQjnqE9t1epvbXL0htnV5a6czEuHzGyL0eOQp5usnuP38Hyr+jLqEWllvcvLJv/bWu0Xp1AvpUVsub3zrN5XjoygjMi9DLwwFS5KKVy2KChEkw6spZF312O+biKTPKQAxx0WTHpHY+m2H1YeP0h7kmMPDGEThYe8fkN65KFKdKV5BsMyaoQx2hSvtIJ3m0jGqZ96FWYZsfP2LJEV/2pe/7+A81KrLT1Y99U7Wz85w8QvfIo4Opp8jFFI1O7BwPbmfWxRxm6c+8G4V2XhqpcVmCtsXb5DlKft37pIXGvPBWFXpcq1V+2wMJTOzQTnqqYW3phlKituSTUhaApMES2IkRbFTr5L0R9/92KEyZ30+4Oc+/o9wVJyjxtjUlD5d2i9i4hlYOp997XU+/PA5vBzVmjnff4PLexp3br7BxniDgSwk99pkfRm65BTVFkZ/nzTV+P73v5e//ec/eqjuFOHFNX7x7/0K8Tght0w60os2dYJ+xKI9x6B6QE+WIGkhSZ6DnFSSOsY73sux81fV4h+Ki7qxzKmoQ0fPGA9TtbAlWcxW/zbNxQXMoVi7IuIlm29svEw5vsPxv/JT9C++ys7ViwoPESRDRIMhV+Psg9Qef5rt3/sEk+YSRuKiFz1q8nqIXLhIycMS9yBipKW4ukfSckktnb4MqOIMazyZmpWSUN16udcgtwoscdoLpsHUmbUzAlu6G77i4Gf6UNFRd4cTzNGhiKMYUdWrNIW9PnsCp/42losqyVFR4x2wUGmwkXaY67gYpUkv0hXM7rFhhVe8gYLKaaMR19wvUK9F6NUZfMdTs8DORAaqgkkoSIW8eW2Itvq+42W1ZjDJxAAx4uT6PNs7bQKjwiCesLUxwU36jKkpDKwEb2hZoaoASXlRnBFFgzx8oA8XdcuVm3CaIiO6TeVqzEtM9fECXYxFsiLZkis61fYWjolp29jCMilEvdBD0w3MVEaKqep1yr8xTZfESvF8gdyLuUFTf04ZzpIUFGC0mvg/8VNYd15i9LnPsWrL0V5j7FsEZUkSxaRlgjeUaXtBHkywQg9LYmmWRNeeE+si/7SZe2CVPMxJwgl6rnO68Gj0XDbnc+LrW2zthXiJ7O8aoabj+6baJNrpEDvW+dCZH+eFna+w3d4klaFHkeHXGyzVTM6sreL7BlpNY9HRuelnFHZJNMiZ3GyzvLBEaY24N1OSe/L7l7zwxducilYpDzJu9DaUNFLgUJ4hoQwa7uqcku51aikH2/tqfTrx8KPMUmPiZUwkZckR6JNDFpToUcz1qzuEb9wlKCVAoYLxEGiOzdFFk4s3E5x0iDe/RG93wKu3IoxEdOmywEh03BizscTJpz7Cje98jjwZKFma7huY/jwPP/GTjKXyO7xKYdbIYBVo33me/YtfUi7QUljycvwUC30u5jVBQR564mVtlxwBGRSZAaUYxgQ6Ji5DgSoJV8a0MIIqR9eeZFBskIqkQraCapPRzetk9y6QFxMxZkg/EE2004KIFqaJ7ag+7LH3fIDBfp+dV7+u/Bj3q/A3f3glSZTq2uLBp97O66++hDHpk6hAjSnb2wkaWG5TqSje9eFHOHHmFIaesr4yiyeuRqC7PeALn/kPpNXTDLauk4Umqa2pKl4uT5eqMadqxowyC08v8NwKtmupOY5nyxYjS9+0TWWUY8ZGg2Q4pNGokIYxv/oPfgbHXVFtFynIgrxkKOqZQqjt8K+ee5a/+tTTUhWoj13Zu8rlbszL115kEI6V/r09ymiLh8OU1KwQPQlJk5KP/9iP86Pvfr/62iM94/bmZT7z/BW+9MU/ppWYDDM5Ecpp2FSvr95wSY0UvTN9TwZ5RiV0mZFoyXQB41EXLdZodBLCUme1Jw68iEmQ0e/E9IoNpR6rxDWG1i380+/k4s4lhldepPLgI4wvXSCpV6femEmMLWY7Deqrq6y8/WmufOZT5LNraPKsxB2qolLLRpSRid4bERdCyswU3yisWExMn1xLKJMEU06NibhTbfQiIrdtctfF6ojUxGXWAtvJ8AW5khkKiTxIUnqTLk4kbS9d8WY8zaKb51Qdm4WVRzEWj+CUglbpEpQ+odBX8zZjBpgyTG2voWVVtI19hgodEXLbew2nJo7dkupsg7gzIJY1dxwyaGd4ls5kkFLICGj+mfXS9wSMJTFsPvOzMVmocTA2SXa3mXTHFJWWqhgM18ZNTQXbUYEc1uEATJjSpnGYQDS1NMuxyHZK0kSfTrEzcZSZRKEMSGyMydQAJYEC2SBEdwy1CRgdoTjqKjIscwyVwJJWTcWfEQ5NVtWVS9QSDbdUdIdrhgxlxeQji3yeTrANn/WP/zjbf/xZWvSxDnLSpihhelijqjqaGSOP2IjEJIvelGi3hiTb0a8KyWQfu9pQVYJrzJB3JjT1kJOsEwh50o3YODpm47kJ8eYuuWXgOzXmlirs7LdJuyVJPGHhxDo/88TP8OL5i3zu9n9iUogSJ8OYqbKm1Th9okVvFPPYmbqaZQytnHZTw84irrxwmwf9E9RWLHazLQ7mGthBxkvP3oWdpiqeR3qJOyxJmKjjlBODXRUQmuACDHY1nTiBxqzLuXesK9+PgJtWZ1vs9tvUhh5psyTtZly6eR3j3i4NofHN+1SDEOOBkwTZPpcu7NI0q9RXfO7s6GzuDCgPj/zyuouC4YlnPszFi9fIRntYVRe30VBY3off8b/QC6eEQSUvs01S8XAfIvdlDb176Q8Z3blIGnfUkVgUNKYSbX6Xg/LW8v/NoaLY0UUfHI5lRcQsXRZW1jhIczxLDG5Qei6z5Qx3X//ilAJYtUk7e5STNqnvYUmUmww3wwlZ1Z/2yu+Hs76FuzKFTh3ecHKaVNb+6X0s7Z/SMrDdKqZTwbYbVBcCfuAj78VU0TmwqPnMrTfIt2KsBYPrOz3ednKJre09funXPk1QRFSrEZvaUbQkohX16akh/DQ5aa5ZIx4McBvVqblWz3CEzJlvMSwXFJa6OV/jg+97P4+Hcyw99MC0UpfsA6FVm5pajOVjUsV/8vY3eWz5IVa8BomuMbx2nU8NX6e3k7LvJYx2DuglGtv3dqaBU9I/TmOyuOBf/tO/SeBmHC0DOvosP//vf4WB5TG4dJ0wkji5glnZiOOCQjIhfGdKGM100oGYkST2L6Oa6txKY6pPikt3lnkJoumNSQ2D5r5OrW7w+miPvfY2sb3H8ceeZufi88z9mWe40B+w99wXsQZStUJaq0xjsLKC4NBzUPqLnPnAO3jtdz8NS3Pq1FjRHCrFDtEwwBrvY008Ut8hlVatZdB3pOaskRZDhXzQpR0SxZShMGikkJWC1FC0ziNBiSlI8oOCvJpgjAJGo4QoHjAv7ZyWx7ifqrlCtSwYC+I6Tqk2XVVk2LIWNj0yvaAc52RORGFEGJUAx5hjYess+TCkEydk/V1uL7yIU3cxpKgxTMyqIIwhvJuzeLJGw8kY5zbjcRftyPtOllkm8WRDzKpBxTMZxRP2rw+wfYtMpETiAgsaGDLl1TxyfYIeWSROODUJHioC1E1+v4hXSgFZcAUKZimOsZxaUzyMZIBhuaQSOXX4b1VOpNI4F2jjqXpGlyFW1cHwAtWWMe2SdBSrKt4PpJ+peFFvfs9Dw6JS4KRlSHN5DSPs4WUhnrgF04JxMcbeF0OA6G0F39uibFjyI1IOD2VrkmNZ7TAWZ5wYEcyAurhjxwbzs8KLbnBPuDeNESvzcxy3c1KrQcYc5196jv6LB8SHKuTZJaYAACAASURBVJba8jJ/623/kP3Lr/O5rd/ndr6nDE0iXTwiFbRRw5rVOL00j1ZdJNWucdCyqcUpX/naVd5Wm2V55YhYHrlbbZO1TF58uUN316ail9iOz75UrkmBl5VEmqIDEEQ5A1dQACXDQZc8MHn8sUepLfnc2R3y8BMP4PVCOtGY9ijEtW1cL+DC557F7EUsLhqMRj7uoxr1tTkufOMKw2GDVSPGW6lxaXNAqS0gxEdxhyrs8uNPMLh7QD7eUyCnoy2THXuBJ9/2MTndcuPmV8n2DzACX4UtBItravAlOKDOSCz5d7n22leIt2+JqpnCFoPJd2WO9xf3+5LJN/9+KKNUOAOpnkX1JMVFMKdmCt7Somr9iPQztlLsuoe2vcu9uy+hTUaqErvPaVdYXzkxHMoW38opUt9PXNaHBEg5JSppYxErTbtpysLuKdSEZTX4/h//PmYaIl387qnlpJyqLAPZygXwZEtcWnuPf/6v/4CaI++Hj99sMtEtys4BdW3CoLSRZmIqC4oZ43p1LFtCO8boovUIVsm7u1RLjZ/6+N/kwePnqGTTFoz00oUHo07ah7LH+x+70j3gq699h598359VW2gnusavfeZFHn54hlvjjPGt29wcFgz7Y/rSRpUHTJRLk5Bf+Lsfpa4Sokr2hhGf+vx32Mkc7N4ee9c2ENlFhoctaV1yvpBTeaVC0u4wGhVIw8wbxjQNj40kwV9ewnvgBEY7Jd8VFHfO6W4V08g5P7hBEA/UfKyR6ZwvCs7+2ffSdz1ufO6/qupacayEaipDTMH8huE0YlMKwGYLo3NAVmvRsjW8siAcpeTjkcrSNUUqWasRazqTphR0EpSSq807E+TwOMWQZ0zE7JFEHIoM2OWIJ/x2l2LUYxAnVIuAfifBixJCK2amOcvOsIcRC8ZYfmELR9zyoniSdbJwMOdK5c0YeilJmaKJybO0iMqYufk6tbsPUGyWKqXrTnWDqLJB4IJvNzCMCiOjZNCZIostN8d3ZYjv47kh2ty7j5eeEU1zD4NZGnbK9Ruymw3JGjPE212MRm1Kajz0U1i20LBtORGTEqHjoNsC4RGcqBxBprQ0NdSQXe4wEel+RW+acnyZVmT3P6b+IogCcophRC598GoDY1xgzs0omZNWSLK6tFanlaoApmSBV6aFwzCd+19vXoanXq4Y3Xkkw9shw7aO4wt6NKUazE/hUK7BKDVpoRNGQwyB7AUmPX/qDAu8CvWmS1pbxrNikkmAV0+w9JJZz+DUfMK9wVGM9DI7N/d5+SsdWl1dKVBUYG85zwfP/QVev/IGt2vPcmtvj3I0YcZ3qAgIq+zjNauszy0KrpvYThjN62pg9uKzr/A27TRlTSqyFpvVDlnL4JULbbqbEpw5wxPnHlQs7H1rRNmOpoMrRozDAs/W6Yw7lAcTsfngYfHkD70LIzO4dv4qJ773EWozNdL9gYJz2a0qr3zhWfoXtqiJBE8fYz7oU5ltqKT181dKZgcTlhfr7PRT9iwhRtqK/ZGZEXNzj5PO1wkvX6QwMvz5lkJJz33vMzjDs1x74TfJ9jbfDCn1F1dZPfcDtFqzmIFJFhZEacmNq59lePkVRSQV+7spvIz/j8uoSIbq9H7KR2KcO+S5qmJDmMQBfq1G0FgibcpGKDjWjO615yn391TIjFoU5JKg7/+/S5XNuXpmnGREbHoKOeH6YquX3IEKR995jmeePvMnvlI4HOFXRSVVYXaupWBk8qXkZ/m3v/brXN0XDrhFvVahJ+6Lflchb3352sGIcSKIY5uaANs8wUMYeGIzl556lDCKEn75H/wj1mZWqGYlY5HtycJ1ODCtZgUD6YNLK8XUSPIh/8fv/xd++EM/yMPBIuNL1/mn7Vf40Il5bt3ZYne3y06Y0RkmtNu9qf8qz1Wwzr/5uR/DweCL56/x3MXbDPVADYVntRE3Ll6ncfg8yvM8hWVKfrKtdPNpluH2TTb0MQzatPwmBzEsfPA9IP3jgw5aMqE2nGCcPsX4/A367S5ut83xvOCNdMyR93+I6EiLnW9/g+H+hmrHTvWrIiI0KcsUsz+aJmRJMeWZ+BXx1PgqoGc0tDG1IV7iMxYDpQgvZPZSqZGWI+ViTsLBNM5TUMZDOXFPoXWyMK/5gjf2MXopkSiukpxOOqExcNhyQh6enedD3zvH+Vv7fPX5Pbzco2GXxI6L7yTEhY2XyvsfM3I8zHrCRBLKVQRkpv7LFEahyuxkjn0vxdwcE7l72HPLLDRm2RiMcSJYO9FEN2z2heG/PyKJpFUN2tEPLJcVo0JkpcxUqgzGXdo3D1RYrV6rMhobGJJ5KcdOv4pVpmSW0Ngk/FFA+1IRi6rBUnIpQyW/TBPNpQ9cFoZiv7hxrrT7cjdbApJ3ErWQJ7mHrYdkkfSTRZglUVlyfJ+QxAWOpNdL312yQ4MpFlh+YWMyUi+UpUk+aq42ksxMaGYmacWmVWpMjAlu7IAVqpxWvWKpvEq9qjEpNSrVgPmlZVw5Rpc6ZWCyt3GNnVvb5MWA2NZZWJpha1Jlzg1x5U00odKoUa/a1Co2DmNG42W2br3OtS/sUk5ECim6Fo21xWXWH3s/RTthsn+RTjngoLOn0q3cps1RzWKMII07VOdXWW8E7Fb3KRZ9FoqA8y9cZi4+Qn02obkww72gw6jlceX1bW7fjjjqNXHW1jiy2mKUjNDcOebEmy0tA89GvFfikksmEc99/lnGBwPW108yu77C5evXSDZ6nHv8GA8/8ShjUTcBt1++zJWvvsx8pYE5KxhlD8uR6mee3q177NyJOB4bRIGJt2ZwfU8WQ504aFJaFsGxswwvXpiqV6StZtV4+/vfT3dylu7eJXZe+LTICdQpTbXVZDi5+DDn3vNDaKEEe0ji4Zibr3+eyZ1rpHlPqYTus2r+9LprSBDLISrgrf+vFIy0xOmJ1FOXTN4Es1rHFlyDV6PwWuT9Le698S1lEisc2QQOq437X+g+NuBPf9PDil1+foFTCZ9dKIRebR3NiDGtOj/4F9+nsKx/+vIwMbMRjz16ml4k8XYa426fX/z1TxEFLdx4hFtvIGAvmZUYo75KKJsZt2nnOkutqlKNCmRsEEZoscyGoNqocPbccf7OB38EszqVhN5vwQgRUU5z8vzJZisVvXxMft3/sHsZrlzjo+/7c9y6cpFfvfo8/9N7HuDOnR0u3dhSi7tE4+3s9RR8K5Gwmizl1/7hj+Jj8clnr/DsRlt5LYT/4uoFG2/cJBhOAy+sUiInZT5QUG1ljAYecTRhFIn7M6ZvVmAcExcTlj/4fnn6FS1xPA4pel2shSVkzdt75QJeqTEvVXEYUn3vu4iOr7H/4rfpbt48XNzlZCGpaI3pMFwW5f6AZlMaoVUM4QNpQ8KhTtkPJdxZzXHGgczsBLGrqcW90OOpwVJC32VGIwlLMtDP5OPC/i9Zr0wzVNOutKnHGCPxkEBPEtRs+NCpBf7Xjz7Fta9f5ue+9ir2pKqklQIhlE3QjHy0fqwqYAkpsuoBiRsyqkxNWLrkKGQ6Qxx8UdBUmuhWTtWfhcRjKDGYZCyuHmH9+JIKHRfPhp4mPP/qGyTbu2jNpxbLlVYdzRNL+pha1WNzO2J0p4NTc1VbRl7wUnqT0Yio8PHNsTJcCPt6SswvCSSjVB7yXID76ZTCVggSM8GQvroMLzIJzI7wxMZ+nxEiNJIoVccg+ZjKJxa1iKHR3+soh51l+CpyS/rqli12cUlMEdmc0AkNMnlxxSnpWLSONHEF4ylhy5lL2xrhaXU8SwI7TBW518Xi9ImjLJ1YnxpAJJBA1zF8B8fQuXP9Jm9c/BY1p4oR5By0Jay4ZHWljl+bYf2Ih23EHF8+x9bOLf7ov9wg2WjjyFBMF1ywCDtcZtdnCc5W2GpvsdSvcNAR632flmcyKXyCRYdyv6cGaV5W49T6DBtaH+8Bh0Zi8+xL51maLLHa9GitxlwVtG095NWbObt3h2pot9qY48yZY+iBrbC4Un0LI1oNIiV4QX4/22bn9Vt88evfIshkkJkxn/u0qyVFOOL4+glyXyMbpoz399D7EfUFH5ZcTD9nMglV0K+lm2p2kvZLtKyP2VyiVYlohy4bSUBqeKyurHDn0gUmqaMqaN30WDv6NP7RdypVycaFz5BNRAEl59IMy52b8s/f/gzD5hxri+LmddjNe4xef5bB5VemeIHpL/TdS+WwaBhV2cy++2GptFQ/XqSXEkAiskmRPcr9pUilmbJ8ezNz1ByPu1efFycWnq8TWz5pfMgG+RM7xdRI9Vb3ray86taXjVzaFW5FVXu6VqFx6gzv+cjbqIwiVQy81TAtdWVBSaPq06r7uAf3uDY2+e0/fA1deqh+oYbisVYjDPvqGP+xj76H73z9PDsbr3EQVZizE3qpiyGmrzTHrPnqpPvPf/ZvcLL1hOLKV7KS8LBylyrdl81UOE6iaxClmLBWxAika/zyp/4zwfsew7nV51bnNj/2zjPcuLXFH79yS9EVx2FMO5asTkGeynG85KFTK1Rsg81uOG0rpFPkbWAWdHfaaJubatQrTRlp64pNzZGSRxPksdwzOVGSE6YRC+OSHdNj6aFVvGMnSZOUwbXLal6Tpykz87PcubTNwqSrEArzvQHRiTUW3v0kN+91GG3fwQ6aFMmEyaBDMhiTlROMOKEixisnwBhFJCLhlcCf8ZAoL2kIBsGbIZYHViIHxdxYbZIxVuuN+C0EeieLu8g0BRGs2nKUHBdgoZHA9jQH1y4FYAZXg+kQ/n0tl3/yEx8lu/BtfvK5F8mrsl56qp8unxdIDu2mjWnl5EmswIZ67qq0NYlPFIyCkGnH1ZgwmeA0a7jVWSItYEk2O31CGee89+EniZsRQy1ghgx3doaZouS5195Aaz1QLS1Ho7K8TCA42IMJtpkwGmh4UZdJ6alqvOoWDDsJaSyUBwlhSLCEDe26mHqKG1mMpL+mJ1S0CokhcV0WtmGoODp1OMxT4mGK27BIUh1HuO5K7iawoDGJuGKJcLyqekCzfMhkJNIjSYWW72cq9GcufSlDJtelGmLJUbFZn1HIU6HX+SJxk2FjnmELsL+oUboZllal7+c0c5/G6QbLx89iHEL65VmWxUhkYrLZbF2+xK2NyyS5TJ5zGi2L9bNHWJVklEVJd9+nHxqkWcSlb4y49uxFmDi4ZomlhnAus4sWzmKF3WqXmc0a1taQDdPkwaeepDce4t/cJM80ulmbouJytlml46UYa/M04pRXb15mabLKfBbRf8KkX5a05kq1uO/dGGDodZqCZvBMHnrwFI7tsj0eULT77A77NDWNfpEy05TNtMLF8xexhf3R8FTPs1G4JPqInqRmRdJKE96MTtwf01puoh9VmWbqge7f7hG7M9QFHVQrqDaqhIVFdHNP9cWKwiWzXfZr6wzHB+RDUUNNSYhyQjv+nr+pQszvvPR7FGkX9BTLsamIgcs2aS69m/mZk3THJcGswXbaIwp36Xz5j8nive+y4Q8XXeVmVaBujaT4brKXLLDq3omEQCr6eB1NRN6FKCnGUwy1Jlp5V2mS00Ffsbrli0UjWbz+1CWfLxXHW6SO0zOvhp5Ondjy/22vhenO4tUsGg8+yYfesUjcB+cwq/3+V33r4j4cjji7WOPTX77AKxs99NSiUStJtBqTpM9i1eGjH3knJxcb3LxywC/+2q+jB03qMriMY8yyYOnYMuceP8dL37jGL/2t/40Fr6YWdXW8l0XksC0jyi8z7dIjZkZ02I6EUZSqH//b55/jtfYNNhOL9x0JePL0CvlY41f+4EsYrqeq9d3tDj1RH8lMLEuZP7JKboiKJyfM5beCqpXTTw38eMDu1evYckpPxgxzqYETSvF9yFtmS6WbcbuXKKt9GcmJLSOYOcbcI0dJ7CqDm1fRognxMMJfmqN786YMHaiEXVZGNu0iZOnRd9Jbr1NRDHVJOJqQtTvMClHUFXk0DCMJQo+5euM6O5sdDDunHEjEoOQaOPQrwp+Rtpyj/BmW2yBF/DPT+15d4mSWglWKhXSsetqVfMC8OpyUBBNRNhkcmAltORrpGufQ+dUP/DmuDl7jl567hF4N1AkrkxxWkfuGQqCVtDOxauSEovCp6qqlmvkuseEzU8TY3YKDhQbVlvx8sj5KQzzBEJVfAGsPnWNBcCrVkLzMqCRNrMWq2nC1xgP1Ujo/he1SnXfU0DPrjae6Vt0gTQwW1z08zWdwIJhViyKTeJJ8unNlMY5eozsI8YUSIP0uUdHILi5Bte5E9ThlNzTLGgl90sjEk2NQZqA1CrLDUIc4GijJkFtWySTgQohtVkmSxOS2QzGZYPieOhqV4yFGs4lnGji1Cg3hPhsRZuLSK13qZcxY+lZuhaoj7lcZ+XmUlYz5E2ssigmqGiiVjyzwsljEkxG2Gyh9appEXDj/dYb7bfX+Hllo0I0S4mHIgw8t8fjZo+jmiOdvZ5yrr/HZ//RHsFGQ12wqkYkmualORrDoccPbxbppovcLqLuc+94fY3t1ieXf/WXGUc6dbMyCMHkWFyjNjNZSREiDm6/ssSKtp5bB/oousnDCtGB/a0C/X8UZRISOyWzNUj/30LKZ1cZEmocvUsTMIrZC6n6d7mDEzVubKr2+enwRu1JV/U1lCmoP1A28l4+oD0PC/ZDgXAVv3sRotNC6Q3rn2+y5LrPSv6wb+MsO7uIMen+H3p6tTC4y0LLnDXaTGuLvSGSILee5xGDl1PdQO/0Mu7c+R3/vOugTpSyxhGku1NDGUc4uPaMW9/psyd1kTK2Vc+O/fZpstE0h5istxCymoDm1GR8OUqXfXiQZcdlTX1NwAtOBj0zcBU/sgTmmTKzD7NdpSlQeJRjB1Fgng9s8S1Tgh+qzHj7U99UxcmRXj7JU4vLEqCx4iSWcbgxBY1WhY52FZexakwfe/gDrvoFuibluqqh562Wjs7jYYBRG/MZvfUm1XrxYcMQOnlPlodN1nnrsDDVPLPEF8xWbf/3rn2BvZ5/W8jmuXbvF3/iJjymBwL/7z5+h1vL5Vz/7j5mU28wJuNpsTDNS1Q+dcJDeIyKjgUMDl6FVxdMb6jM60T7/9iufplxa4AfW56geFjxfu7TB7VubtKOcdmKSbF5hoNXRh138hUXc5oxqw0ibQYxX8mdWanhaxs7589ihyBGFMxVgVDzyeEKrlDwEA7OI2Bun1OMem6FIhzMVtHPqve8icauMtjbJhn21kUQyfytt4kmfuSSnMuwyGmfMzc3gvuM085pOkvapBzPKdFamKVkwDfsRs6RcgmK+dP0W17/1GmNZxEWZUtEVRrgQZ6q857LRBBWVZJVKp0F9bJqgJT+fRCgrpaDlKm/MXCwRog5VmUPkFvt+Sluf3jtepvOj37NO++oBL8ZdqlpJJgXFRGOYx3iJgZsaai2jEVN0YGc2IXIq6sRiZyGRXWU1zxjNzeFoOoHgCKxcPQuSUWG4GsvzK6ycWaAtUEXdUBTTmu5jexW0ygOzZek42Hmojk/+ck1hAOTZiKNSyZ5acxazTZcsdpRjU08sBtE0CLkmx5osZtDrQD9huJdgVUrMyEQoWGKWkZR50VXHk2lfN00GKmdU0AQyRTfMgrCYDvCKKEM3JO/RpdRHhIUkrjhU6auk+cNTIUWlwrwre1hA09YZRZIm1CWeBNhORJ7IDSWmggHD0KCmV9Dm6spWXZlrEKyts77YUjMD3TbJo5RRf49KfU5VfkVWMOl3eO3lr0x1xa6pBhWVrMo46vB93/825ueW6KUbKhVl+1rIi5+9zpI/R0tex7LJ2AuprzQoTqfc+Lz0LEOseovlIw8zMheo3/wKuTNh46b0CiOWji5hu5JapSklUVJMVIiBKZvj2wOiXklUgX47pnszI6k4LAYeuishvja9vIuXVxgTE/hCsQs487YHcQyLtMxpv77N1196juOtGcUIUa0tNUpCGUuy3kiB2sqexsyZFtFahtmaxet32b2VobvzJAzpdkfUrZzmKR/DyOleC3FrAYX8nPsHzLZm6bbgRtgi7wzJTI/qkbOsnf1h4q0L3LnzPJjdP7G425U662v/g1rcJb5s3xpipSbD/m2Gr3xBHbmLifQ9D4HkhyulLjMfpdMriYuueu/cysz0d5qILNeYVu6lJPpElPlEpTVJ0fBmorm0K6IRmZhUDq9KWjKSLM1cuOFyqtHRE1Til0zxhZckLR610Zg6fmMRvWzgrq9Qyqkh7bJ49iRPP3KS+ZZNZ/Ddry3fwkRnbbnJs1/8Y751WaMudMeFGap6yCMffA/PrH43dKbYSXBWHPbbPb74O7/LRz7+MV5+9Q2O1Wt84neeJbIDKm7MP/jbP6Y2gfuXfI9j1NWiLhX7Wxf3uwxY1KrU9CNs6X1u969iWyaunIQPr0EY89uf/Ram43JzpHGwuT2t3NOYQFQlc6eYKQ5ICk21Ywap3E8wY6XcfOk1moMd+sEiRx85RWR5bJ+/gORMyyBZ7rpi0mVT4EhyjVOKUlcS2pUnnyDsdIg1Q20ksrjLrCQeTYjDEc1RD3PsslA30dfqrFUc3KVFenIqldmRzBNEYuha+JkAvnTWSpMNLSPqjbl78RrPn3/tcLMWLLmFlidK3qjZvqJgyr9VCOe3Lu6ZtMFC9KKgosG8xAZ6DjVDYybLec3M6B2mcEmSVnN+nlmjh3jABLOtT1y6ex1mcwdXZmO6oKYL3DkxfGjcWZUbw1BJeKWorsSU5/gsehXaucbazDlOPDFD984Bly68jm1rzC3P0FyThLKSyiCgUwkJ3IKJ3kJbfmoa6y2Vu2qL5BmGb9OsmUqpIECs+5fjWPi+TV7YJLFYnFeRlr9ea+D0+iShxt7WiL07d9HNgKIQ5K2EJceUqQwOMwp5KCaZSnyRZqQEDzu2OBQ1krSktD2cIiQpLKH8UkQRWSEqFwEpSSWkU204zGU+hfRT7aFa0D1HJEtSsQxJ9FLRKMV1uqfFlLlku4Mu2Ys4dMVxutiibs7QeHARSzDFcsx2pot83O9hB1M+yuXzL3BwcFv1N+04wtwRWzwsLjU59xeOqqSbGzsZXlTwud99ngfik0TVEfmSQZaXjPMQK/AJzJIF+wwH/YvMLM6z0S5Y287YEmjaYEiSxjQsm9pyA91xCUcTJsOIRmphL2UsHKnCkTmsvZw7sxF3LnXZacOxpVVajaY6Eq4YNW7dviWhn8xVlwiqJs0TktVaqtmELHzPf/15+ptdFo/OoJUm+aRH0Y8xO5CGA7JBgmFZmA83cBYyxRq/e71PxayTJK4a0u3u7VFxS+pN0cMX9G+Y5J0BcysV+pMB+Z6ElIj6SmNiuvTyjKh5lCPn/hKa7XHtld+mLDroYrpqtWjqCZPqDI3W/ziVKUuWroQxtHJutjeIX/4KadwlG0q3Wk6LU7Pa/UvBxopC6ZKl0WsJGjiXtp3cYlJiC4lSfADSjvFUCLbmHi4qamRUMBkevPn1lBkpKiimJlClBlKvlRmpwW6uRejSIszjaRUv5NDaPG5t8f/m7N2aLDmvK7GVmV/e89zr3tXV3bg3AAIECAIgqCHBEUValMkQpfDYIftlIuTRTEz4yf4B/gl+cPjB4Qdb5ijGY5tjazSURFIUQZCESABEo3FvNNDXqq57nXPynLxfHGt/pxoNaiRNOCMQqD516lwyv9zf3muvvRbU5ioTZTRxLn0JIwzx6KMX8eIzm4inFVIRvdXHwLfxx9/5EXKKQrmaHlcaJv7577+AlWFH8G6OoLfTYxgLFypXMUut8M7b1/D//tkvxIyPOjWfe/YxfPO3Pi8NWr7uvQHek4kB5vEGDpFiCT72kQg8w8d2TjXIPzkD8lOv9PG/v/wyrp4UiI/G2JkWi4qoFfXX9Y0VwY/T2oRn8fyT+69fhHj6/uVLGD38MOywA99qsHNjG8Pjfb0f2hVOUhMn47GIiVX0JuQeLawnC/1HHkRLdcckQTI5QpUUMtxY01rwcIrVpobHQWbbkGrZ6Q9xdm2EiJohBEUdBy7dspSBOvRgV6Wsc5qCGKGL6X6Ov/h3/w45JcGJrMlcA23ILBijHko6sklg1HRXRWole3MiIWKgnxgiBdBPc1i+J8NkB3ZxN3NXvomtQYTPnIngHLb45bWbaHKFzJwjt32M6Bl9TMyfFMsIRlMgNmZoLJIaS9RhV+7ZUWcZqvFhRgqff/ZZNL6Bqsrx8x+/hHnc4kxgY7R5P5pOi6R1sWY32E1KrI4UjOf/6aMtG4Yrm0vYvnaAlE3kdIZotQfXtpFVOZZGOtC5K2uojznxaMH2FPJ5ItNd5a6Bpi7FgisrDOynx0hb+hKWIJuB4jvcFYmbB16NtA0QcAycxwK/1AMiHN/myK2NonWgTGJjuZb5JstgEGDNCLWuhjIQFyWiwkfqxrCLCKYzgVk5MAOKwvCa1DisG4S2QlHReovob4Ult4O9gr6kLlYomnVxSxaqELaSBLuNgVFDiqeFcZrj9vuvYZpPpfzCFRsWNVDKBBd+/4t45rNzfHR0Hp3sQ/z5d3+F5XRdBjNYorVejjumi6VuBW/kobkyR11bODfo45AMoe0KgyLAfnOEpjClmRIpC1UQIcgzRDkbLS7a1WX8d//yBRlEOhnP8b/8zY9xUrn45St3sNrbQnBmJBBBVebYvr6DF194HnuejTNGiQPTwcqC2UR+eVXV+OH3/hpnvT7SMoczmaPJJzBmCnOTAxkGYgpaBRHU+Tn8jXVUxwnSqULl9uBmnMq9htq30btgIXCWcELM762PUTgpzgdD7LOpNDcxvXEHjt8iijZQDUO0z/+3cr2Pf/xvcBhsi7tWZ3lJNh03ihCcfQpeckEYMwfdKZzMgUob7H34b4EiRZbEwu2tyolmYVHvaEGzJfxT1icCg9g0h7BZSjswXMpT1zDVAC2mohNOpo4TRiiLOaqCKoWJwDF3D+kVcEw/QM1ayUw5rQAAIABJREFUXPqpClZuo3JTwcZrO4eRVeKnadmhyAB4qxdhRQ6alA26GsqcoWpCGHWC0G7w5Ocfw/rZh2Gax8iTFD967SNkh8doOj0JMORge2sb+MOvf0ZgRAZ38uDnhCVcHz1P4a1re7j0s9fw1pVdcYuq6EY028VXv/1lfOnpB+R2Wos+0XzivbOGCHuY4yy6mKOQLJ4BvwMHu5hhVtYI78nYeR5mO7cQd1bw7jsf4cbBVMxiPrh+eBdzd40Gwbn7EVgNHLPFtLLk57SmSXwrAT8wKCmgNxpSo4s0Rfrhe1hqCtTKlue65Rx3du4gsyPRDzLYJylb2KENbzTE/M4RW6Bics2pZyfsYvNgH7ezEmsO1dOBlKwr28Za1IFTWBhurImMx3LfQqJCDC0Hh+Mp4NbwTzIkKwMsqwi3rlzHK7+6LBCzCrpoyhhNQInyAJWhlUpph6UyDhZZUOniMUaKrJKmdaem2Q/tKD1Mmxzbod7dGNzXwgb/zeefRnfPwf/4o58iHniYtmMcL2/gzPwY3YMAszDT0gF0WnOonFvC73tiBGNvbmFQdnGQJ/jyFz6PYGOhAErYyQD+6i9+As9TWOmFCDdWZcq2WwLRMMSsnsJ4+p9cbIMug58BxzVwcFgg3jnCcG0oeh95UaLfDaD6fdhVhlJxmsoSmd96dw/+tsI8ieUC5C3F+A3s06uekEuToyC8YrHBqeA0qZgfFHYo0E9JWiIlMOniDlMCOGU0mb5VrS1ylo6pG3PMpNc7PaRTai+niBsPXatGYpKmGcH16YiifU3pYVqVDU4oI4oIGRPzgsb3NtafeBTnLp7BzTev49Jbb6Jr2xiuRHDPDtGJRhiYLuZNAseM5Ls4zUxwx+nJDfh7GYYHEU4KLioTnYcGeO53e3CiVZSzI7z9/i72fpLgTBFiJ52gcUtg0AHOOpge3kE37gtDZHO1j5v2DJOrJQY0ITnMMYyAk9LCkM3jUQMrdmXqkQwga9XCP/uj34Pjr+LdO3+On16PkcZjTI5NXL+TYaNzTvoc+zs3MSuBBx9dw9bmBRFsI1OEW+OMzVjTheHYuHX1JsaXPoZVEFaoYUQejLALqxsicWs4J3NU1KzZVBgOORIfwFQRyqktlmbVh9tY7oXwNtZxssyvZKM4oYPXFWySSjb0sfKl51HFCW688yHi6x9DpRHqF/9rmU7ev3UZ8ewWlFuj59kYecBJuIwza19FUusOZMjMvV/j6DjB4YcvoZ3dkNH+hjxjg1aHC6lo6v9MGORzFOUJLOWLgFbNnLb1YLJpz97CaVbYOmLIwmSER55MUNPk4d6DRtFVD5VNs3SuKeqzVJr+u8ByRMyMZXPDhq2C1fHRfeQJGE2AapaA3VRKLLQc5svnMtDH5GX13DoevngWl17/CMmMA1SRmEZ3PLJ1unj0iQ38zmcv3P00bpni5kmK+KMreHM7xpVbxyizArXB1qQW8mJ1/cUXHsTvfuN5EZFSyQRObyibAQ9SFlnzODffQrv1JGZNKlg2q3Ue/JtpVn0K0jk4PEHlBvjgo9t48+qOfNf3bk1kcpYbF8fOW9vB+voIheHezdw5rJjVJkYqw5Ews+45yhKz99+CKkos9UrEiYsSLY4nM+QT6rfo5jQ3X9H/oZ78QuNfNF0abQPpntxEt65EH8qm4FhbInUVBspBWuXwWwfdwZLcE9FKB8OuI5Rq8ellxceGe14iURVe+uu3kCSpQE1UfazoMxF5aBckEGLbZp7Dutcbl5+RjXbTwMrMQo8uYQ6tKwu8TwoOgMhvMPI9fOmzT+HBmzP8aO8mLhUTxMqFslvYaY4NNmLjHFO3ROz5cLmhBOzRQCZPu5yYr0203QC/+dzziLOp9B5JxTRdF9s3b+DG5SvIlYn+sIulTdIkTdRGiw7tMC98baNVvtISmdR7cRUiNpv9BvlYob09x1Jo4yhqYHQtxGx+NQ26RYMzxgCqdXEynuJ4f4LtMy7KpEZj2zJqToW1huO2OvXRQ1BsWkgT6tct4gEjjpHTm7NmY9TBjJg+/6jXx/nVPvazjH04dJsxrIx2V604k5tmLZkU1RZZ4rE5NT5MkUW+TGGmg0CqiiX6Nj55H5reAJttiR/+9G/QJg3CjoWlEU/OFhyPIdHCxAixLJr8BU52j3Gy/SY6b7aYZiUapOhZrijZPfS757HxQIBZwen3HK9//xacQwd3yj0sdSLMjRqDM0s4JNZPGz43QKfrYZzGONyt0Z8pNEGBPrVUZjWWbS7WBrnbh7ccw96OUG8VwJJJNjbOdGwcB67ogtvDPi69coyV6Axqp8DNW9toW4WldYVBZwm2Sc2gCsPNHtoqxJhBR9x1TLSvTGEZ+yiGPajHz4iI1yoq7DEYlQ0O33gfvX6D4KyWX37+vs/jTtnizs0rsH+wA+/RHszeGqajAg0VJzsRrv7NZWw2LbobZ6Cee0gLxQ16wMkJtv/9m8jtPdSrAbKCcxAeLDWDURk4GjyEIPRQDp9BZH568Id6JLff+wuomqwcbeFYZDEcodPqwEHYKZ0dIp0cCP7tWgPUbQ4FXypBXXOz6g5g8Ppy/qJtkc1P7gb5e2MQFSkZzI3WEjtIGTlv+Fo5XUvQ4gh1UqFoxnIvuNEA0f1Pw+raMKsQ5e5HMrULh37Bi+DudqSszw934XUUjLVVmNMT+GaIYuBBOSvw2kM8++QFfOGph+TjXL19gJ+/9Cp2d0+Qz3OU4QrlM0VNsjGoZFShjY+gAgdf/Opz+NrzF1GTudPWGHU/wew5O7KCAG8lxxge3cLx8Ky2gjStuxtA+PbPcO3C57ESasw+TqlpAxQfv4fvXp0Lq+2Da/uyKYieVMYNq4G3eR5ep3PXZOrUbIr0aU0W1Ud+6xpm+2NpdgZWjcj1aMiIXjuXmZMbe/Q70FUVM3fKIzOTZ++LvHODCqblBMt2hbWtC4gCE92Ji71siqyeoI1TpNSgYg+vNbFKf+YzA5xb6+IAXZyLSJrg1CIvje6zlScxXn/nQ3z83hWRRSBkyPuKhHRqyJMiTYYJIRlp+HItFLHegIhHNS1WC1smUp2qREzBMMfCIQecTGAUNhicW0dwPEZ15gxef/OqaBixkuyPx/CzDopegbFlU0Fbkt865HvkCJY3YKYtbM8R/f31Bx9CvxviTlxglR7FgSdw4ts/vozd/BjD1tODemcjDLMeEieG8dknV1oqqaiwRWV56JkNup4Ps/GFpbI7maJrtZgnCrVTIWIXlj6QpkK08CtNjQY7+3s46jVSGhA/d8waBTFOLqLTwE6O7T3Vr+NQcH9BfjBskb30bR/RqIeVTg/28gjxxzdw5eoOwrADR1Wip2HFVLkntFwhLlp0GxutVaD2ZrCqSOy89gkxlC2KwIGdcGAKqPseNsIA6SBCPwywttrBB+9t4+jOIQZBiHDZRmK4gg+mhYPASoCgi/XAREIebKvQTUqMOaGem5gfb2PHSNFxSgzWh+LqYtQl3n7zDpy2QcYyO2/QXe4IE2dWG8JG2lgf4PhkJpRLHnZrY344wXLmAqm4VKA3tBHVtbCPms0uykEOYw+wkgTRoA9zaIEzzQdHGSZJK9DGLI9lEo7DW6eHZVrwLA9FQfOICoEKYE5ztNctpD2F85+5H3WXFlo+QtHJ6AqV9ODkCHs/fwfupgur48IfjfDAfY+hUTbGL70mfGnn4iaMqQU1MGQk/ua//wk6ponV555BuRxABS6WPRd3Dk6w9/41lNfeQb5aI+ENS2tUz8Q8reF1N3Fi9LC5/BDGxnmYzhoat6817O0G12//ldaDV6bc7DyqMoNaiI/x3wmD+wmNxLURBwO74PJtIzMQDXLYQSAsobrKkM3HAsl86hBVR+LHPlRjonZ9+IMVWN0eipiqfCbsrTWUBxPMrr+Dqp3J8/sr5+BceBB27SDb3SboD7Oeo6LQFJu0Xk8HRAYFToJXMRB24XKau+vAdmzYVE6NOthaCfGVx87gpVfewTvvXoOFArnXFwogj6kxgNWWaJsCZdKijXoI/Qp/8E+/ha2ezpSDyR4sW+HdKx9j+/oebs8huii3C0MGoyLfxnBpiC8+sYqHl/swRmuYFXQ3MtGZHyPrjAQOmhUVfvHLt3FrUiCdx7h55whJ2sjQYKAKzGtP9NWXV1nlG8gSzQqiyBj1PGRPrGscv/8u8rRCnU3R46S7HUjD32oqzCwfQVvizuEEDf0syWGmNV7OulnJBtoNe7BNAw+fP4uNEU1+utpwnGKEPK95i93ZGAcf7WDnYA8B2VOWjaW1EdbCAWKnRI9VX9RBhwbcTgu7tLCTHqBXOHh/bxuzwz1hyDS1idLpoOZGkGUo2UCm3Se/V1lLJWaLyFgmFdtWXqGZ1LKx01hmP56g9Sz07FB6PMv3BRht1jjJBrj05g3YVgsjScXEqHTJSDSFUMIqyZEKsoXRX4bnWehXPvy1IejVNU8PsHr/KoZGhKkXYGhw8KmDcjbDpV++JQycyLMR+svobtBvFjB+6+JG61D+VSl014eSDeyv+9LIjPwMnufj4yv7cI+Zcbc4t0bBew9JfYy2XUd3NADifVw7OMLNiKWrPv4uFeDTPhj1RHiD+4GH1f4I5rRFGhh44jeex3IR4jDbw6yZoGet4qWfvYLZ/h4amlVXJSoafhg2Oo2JDjcLZaCNWhH9in2OYpNV0UDlFfKuB3teYGi7KLssQQ089OwW1s89guTOIV5++VfYZObh+Wh7JhrbxzIqTKje11uGmxwKJ//+s2dkSIi2frEfoq+4e9qivlccT/D6my+jqTOMRqSYATf3pogCC/N5hZ4dIFhysXcwFXrn2moPe/uTuxpUsnBYoNgRimIGJ61R2CYqzhcUIbL2SGSMO0YjbIP2aAkjmibcTxXFGpc/Pvh0kCJjAQ2O7smcOFNMrRwenTE3SBqkdBD8owdxbnmAvVYJDLXFjBXALv/97rtwJzdQqSHmQYvN+y6it74mGc14+xpWHnv87tVudxN89NKP8aBzBt2vPYxJ6N4tra/ffAdttQF1+VXMVicwGk4tOpjMKmncf7JiyB83UT70n6O1nkds5VhzHLz73nfRzue68cVuZaswKg+R2j0UhkLUpAjLMT44nmFkzVA2Ha0Bz+FuCnmVBbaWc8TuKm7f3seg18VKexPKCXHATXWph3RSIxqQ5wjBn7OqFuyfbKH8+ESC8bt7IaKlZSw7E1Q3bsH1KYqXQw2XUU8nsEfLKA92oZZWUR3uw+r1UVNCIKS9WyI+wKYfIN8r4Y44IEl1y0p+Zw6GaGYzuL0u7PE2UpqOw0NAlb+qwdDNMSs9NMNVHB5TYTDACRUOQ4W1zhy/8dyLCOJfoGgD7CZD3Nq+itt7ZHcdarXM/hDV4R7CToRM+QimB0jqBptbS3ApFRGSqfIYRvYRbFVi1owQ4hDX9kp8PCEEpnWfmoq0vwo3jyxsGrdgRD2YYR/V/g7i0kO0NoJxeEtkKezBEIfbNQLnRCS03aGLYnsKezVAuVegdUJYxgFuzYaijW+XU2wXPlSRYOaxI2Dg3FKEtY0zGJoUnjMonI0ufBzbPCccZKylolxtCliWh+P39/HqjbfRsyjCZ2Fr9Sy2zi1jnE9gxhVOWppwsPozsE7JhJGPvDrG8Udv4zCeY2VIBryB/eNS/IlnSS1mJXGuhBpuUsCLtNVqhtJkAxOCXCwNBpgeK8R3jhBFfVhmjCrzMHiqg+ULLm7vJNi/PkHj+6gKPRha1hbOP7SKJx/5DJy1JcRH+/j5Ty6hThIow5Fhx+Hjn8UgSlHOLUx3pug+QON6dpgqdKwBVDfCZLyLN1+5gsKosbGxLCw5AUeeem6TMR5GB7D7EVRXIZsruFGJqioxnzCoZ7DLBmVJw10Xrq3Q0EIvGsCb17idpqgmB6jIETfpPEOJhxoO6T4AJhPelAYcm96UFHYyEYWEDHpium3FFk7KFK6RI1pfx/PPPoZbh7uwZi6mZo6obXAYx+gYJXaOJ0imLVY9NlIMpBQzI7/WovnBXLr384QyBRGspILJ7juHpAIbPkWCogAPf+FxEdi/evs2wsCHVbbojLro9joIPBeIAqiyRE1cjkqLRYZ9mls3lDoO4asUjR1hOOqjnqco2hy3b3yID6/uwm1OEPjaD3KeNvAsFz7Hv5d87B1O5dyMBj7iWY7QqTEvNEbXdWtM0xZ16SCrS+brtBGARW0MNowMA2tLEZTnIbh2jLpwgAsRzJ6Nk4MpppM5lBh/UzueevSUZqaBmIHTwO6jlX/3bykUUwvJkoUzDz+I808+hKrhezKzrBFbPqJmjr3r+9h/7RLO3r+Cnb0j9HpLuO+Zp2ANughdF1OKqonJRovZ7UMcvnsN//grX8L7Zgp1cBnl6BGku3fw8QRY8hPEN/dRGaTTUX65RlYpKIMTo9Sn0b11DlKhilCDU8ekcBKjzEV4TqSdxfa0kr9l8LVatshpct7Co14KsWQKsXIYixs8VTPZyqlpVVcJJCWGGH6IKkmk7LVo/UdEvWHFSUcvUxy5KC2Q0N6xUYhczmNwiI7voX8nDX9TVyGsEvjZaf/oUIqXdEni2WUjn0X+YSr5nHVVwrX5OXifsKdBQT6KUBmIc1P6DZZR69ejhy2rRqOVx4qG37uFI4JqJQoVwKgzCbr6+7cCe4auKfcr722uHc4gnB48xWXdohspHI1LaaJTuI99DGaMfI+mKsSc23E0NZfMryyjJMlIPIz7kYWiboXhxtaN57Eh6IvjGPtlTq+LZnok30l6aRTrKg24hFBJeZRBP50CehZ7Pw5Knle0eOShz+HFradx2I5xYzvHj15/QwQNreVzWB+QMKEbxpxt0Bk19YQIubQiIjbdOcC7Nz4Qq1NqJ3l+Rwyz67xGOif846FdaAhZRQrfiTGO5/DCVvjz3RCI5zU8s8TR3EQ3MBGnpIXXUG2NghP1ZQMVeXDSFlnKjSfC0fU9dB0X9TDD0jp9hilPTmleDoIBH7x3hJxbFim2HMocbuCx+y9gbXUFdr8Dk/22usX3//QHKKcFOq6Jjc1z2FhawYmVCqwadjz0SxPjjo3ItNAxaBBEt4hSCCbJ5EQmXgtKKTzyrQstWSVL/R4oiFfEXHFTHE9rwbX4JbkYuBh58hm4+BgPin/N5oBTpSgpINUy+7Hl+Z3Quvs8wUp/TbajbLqoZgbaeYaSPqxU7SPNyZshbjt44OIZLEVdzNhoJZsiMDBIS6ilId67vouDj3dOoVT5LCUSdLsVsoQ0zQJ+1YFKqNOQovRsVD4n2BoYkSUj69wwRtEqGqfAUZzh8599FNF9638rA9arhzmgXorFLMfByQzz8haGWMGxNcPgqMCB16LvW7j28QfwkeJkWknmnsxrCZqu28U0j+W89HpdYUJ0KbZGBJ/TuqoR44aMrk3Ura8oXVyirA0cJTq7tWkKXhjowcQW2Se0QlQKdTEWsTM+bwkNDmFi1GaoDReZauU1KBbHrIffo7lKLcEKdW9I93A8/fRFnHnwM9K4Js/49Nj91Q3c/OkrWHrkAibZPg73Gjy3voLu159FlbEJbkD5NkxlYfarfbS9HMq1cdDs4IK7j4fWvoE/u34DS3sWdvwxTDVGfXjz7uSflI4MUi1FzgwJToQNssZGxy5FRIzBteNZMmnI8+85JtJCByqHNDcGIGa3BQfdgcizZJh0nNToBxZOklr+ngGMgTbnTUmlREX2FCu5FnnVwlLe4nro63ySORJEeY2OMweeollxjVlhCwx3uh7urVT5XnzP08pVlg7ZHPQMdUxMC/vue/AxCrvFi8dOz/np654+9/Q1+JnShlBhKfzmomhEomOhZSWUwKLUj9EfYBbXiCIL02kl/+bzea7a7ghGfCRZMAM3Tz/12bkRsD1x7+vleYMkXEOXpuK2ieOqi5HN6hM4npYS2LnGO3z9qsXJpJRzfe9R1DzP2l3qs597EEcxcGfvGNXkCAkZNqq+e15O5hUGoUK4toUL4YPY2FrF//29n+PmR3cwfOgCDnd3sBp2MLowwIOrFxEHxL6ZyFgoZxmQfCTDi4V5gLjowXVTVLMCZZ2isIawizFKf4R6v0FtJyg6Z8TPlEcaHyObHQmz6XhSYdhTmM5rhJ4pGyG//95RibUlG9v7BUZBhTqxoNoWe+MUfap09rpw+9qIJE4b9COFQRgKN55K5h/eyJBStpX3Mmmc3gCPPP4ANjp6LkP1OnL/vferd/HhpasYeoZo1H9u6SGkazH29skAa7B+JsCBMcR5g8qbBqoggEfJa14+10FDSVreWxe/fb4t6V4S2IhnpCpqfRehxPHGCDRfm/rMvJBl2ciFlBIpadH1QsGf5nkNx+K+Sw1mNqQ0tJNVn57O85V2WWJDPJ2RTtRBYtPlpEbfc9FZWobtlNifV6LlHi57MF1bRutto8GsajC7voftWzuicS0SBMxwlIneGaCiJEDM3cyA4ekpxNqhI0yL1HXR6XjoDro4jk+kEZUdpOLEQ0eeiw9tYesR3cw6PXZu38StO0cICfccZGKk7S6vYKQ4KEDT4wqNF8DhN6fRs+GhnH+ECBPkRQvK1sdJLtZozOq21joIXN5YNUoOfVCaVtTQ9HH6GCsdEyzJKWfKZDcBqKpnOgjEMJlZLkOBDrJZSSCCC5WbcAGLi7ykOh6V7DLEKelJBdwowLm+jbkRYOfDXewfeGioj8IqovJFjtZhRt4LoO7M0Ls/g98dYu9OitSyMSwM1INClF5OSgMeS8zGFjOBlaBCZwCsrdSYHQ9wp+qi43rC7bZn12BaFZRZSZDVK5E2f3ozY1AW03Mat4g8h4G0siSgMktm0HeVIcGehgR8jEFZzAnKTx7j8wghcP0ya+RzTl/vbgOWTGpy45lti3yBkuwxs3gj5rCNCk2tYPk26ryAbXON0ehdwTNTLZ3hUs1RB1O+DhMU18pRNh4UvYfJHMvI2S/h+5Y8r2CjQthLnIMiY4dOZXQZ0wG2YYLUFDA9UnmZMDErp4iUfowbvsOKAgpVUcD1OMC1aBYrJZPeVp0IRZKkX5b+NZVT6wQJqA/eos3nMNwQDRuiDnsLvEdZ6fA8m0hbD6ExR1K7CKxcxPuIXxNnJ0EiIc3ToqSxgXiaI4psVE4ElY1RqgjFdArTj9D3S4w5dhB4wsRzjRK/+fxzeMQ5i9fm23jzjZdkE3fbHIlBanSCWgXy+aZUB80qhN0RPnonw2cuPIzf/8++jZ2br+PqdoaXfvkKNrfO48LFB5GPaW2xh2A2hd2dwVc5UqoiUpaX2jSynnQAD3wXRVXjeG7gxo0M9699Dt1HNtErgUOrRb9qcenmL2FNtMrk6Uab5Y1skFwz8YyVtF4vp6SQhg513CiZMIl0po6fOwc5hl4NLxrgnXd2haabUECxMBA0PjYGAzzw8ONIBgb6votxVgAnCeLZFG9evoJ+5KHjduHft4LVYYT0aCKWfY4f4P5z59ESCSFU0bacNsKg48l60HMtCsZ9/+lmO/A4Wj+WXWn3UDf5/qHj/qUL+OYLv43IW8OkOMJ7b13GfhDj2Qu/gUfPPoi6NDGZHODO4XVM0wK3bx0Kd/WDty/DWJtiPuWNbuEgLURTOzAc7OY1toIuvJUBXH8GJC72Z/uYlz1skCu4OOZJiu39fTHt4LCJe5bG2J98Ym4wZI2YRoFu1ROP0Xw7BfoDPHDfFuq+Sw4cypM7uLE3g+N3sGI0OLAsXFgb4OILz6E4nIjUgd31EX98G7+4dAnLdHrpjHB/0IfVpzCWhR3ySpsD9MI1GVtWHQ/zwyMY05/Lxf7/e5jcHCl+ZHRQt9qM4PSx09dU5gBVoxttf99BedOow9F6NrRbPLy1JH6MaVGh43I4JMTb147x7oemuN+0QYDyZIJO08PSZxxMZyVyq0HPtWCbCQxxFafYm14rp1mm57mIgh6ssMSta8c4jpfQsWcII92QYlLg1DlSw5GsVW4CW2eazBKZSfLzMctk4LMdKvyZMvwThLoK+ocOZvj3Zo9SgrclOl0TsxiIola/R8lMlkrWOoPlTcn35Wf5+457r8ff9Ty700EZx1BBIGuEP/Mx4sNNqaWxTdtGREhGdJo+eYzmNW46Q0IDFIq+UThv8Xqn72e5rjQc+fp3/9ZxwMcJNfG1+b78HX/W78skgUJ7DppCBz+R56Y0rsNN7NN00FpFsOgcvTjimN4KQ3QxwaGxgqV2X34zjiv0Qm7SLRImgx2FOP5k3fP6SnXluDD6S7CMBlaVYXowhusacD1T/o7VFzfAw7KDZTfG7okpjlbblyf4L/7gD9Hr78M+bvHqjR384pXXkTgmht0uNs97EtCb+hgKWh+mE/goqdgpswr0X2iQKxtmlmL3ANg7DICiiyos0Flex4VHzmHk9eCeHOLYVWiPfgjbpZvU377CbBK79L2uAFVV4otc0zmMYmdFCdOxUc0TWJ6HKs3w1pU5LpzZxBMPvIBHV5/B9uGHuPTeLTTjGF/+8m9ibXVJgvHRISdZT0Qtc2+yjXpe4Y1fvoprToJzy2vorwyQL89RXKPw21Ti0MX1c7A3o7uzHpRNaTKaqWSI6xMd3P+hG4a/bzgIYlvCGV0ZdPAbD/8e1jpbspsx++DFowAO1dSYSbNiFNCB44asBJSFOzvbeP+DK3j79i+Qd0hdrAXLV2wstSbqlhe5QJwQA6zhGSYSDveUmWQgxI4Ts5VMj5ZopZD5aVvnoFW5aFtQ1rNqKjiWIxUC/2Yc2yhqB17r4sxKH80wQKsU7I6Fdn+Og4Nd1JkBa2HGvLa2ho0ntjCpPKFnJvMJbn68K9LHnSjC6PwGeoEDixoug45IGGRFDntaYH98hKN5hrPhTXiOAYclIafR2HWnKJmpYLLCWWiVkE3EjNIuWlTkS5M+aPuo2+RuMOeEpLazY0ZIaFHoOnLZRLv6P7CJCFGE2b9JRygLFq3OzEYC2MDctnwRAAAgAElEQVRnuWhq2INZr2tiXpuIYxoLW8jTEnUdYMnPUVOljsyRWuO+pqX1w/mZ+VoMjH/X4Yl7Fxur9L5WKPNC+i08yNPlQbokbRrbnObTzDX1BsSsW37PgGRbom0tuLJtICcdkDOBdYnCcmBz82YWzNe1bYGzuDmQI0WGCsscvlzWmijopsMpQEdJhmvkc42TOxqjZsbGn/X54zm7R3Jy8UXpmSksDap0MkMkPVAp7eFKoTyhI3Lq24ZJPJjoiejF6yzr3k46PyezrIacbumCaZowvwMhK1oNkobHbPn03LW8pxaMhZITspyubimsTfjDErlY4rpsANKz16mpqNrIZ+DzSsp3ux7MLEHNey/LUPD9+DqLLEmUUi1Lgn5t0XDEEL4+zwevj2yGbg9+RZhGh5DC7iCSrN8Bp9nZW6EFYp5ZcCML6ZTRkvaYrFh19c9+AmdgcsJuVO7ktPACslKOh8CvhaNeZiZGyz3M4go5jmCw9Gc/gH68XBuE7IjvKwdOQ0VH3id6Tch9Ypk4meX46FqOfB5AtZuIVpVUJuuPLGNoh0yaYbS3seozc18IgbKXw+lb0REyoGx9f4iRhCxQ7RMtFZT8DBA1ZL8nMFps77Z4/r5vY3lwAXVdw6fQokOYjL0HTUChwGKVF+LZzEzcdR3s3rmDS++/hXfeu4zEb7B6/zo820OcA0aaalliK8TK1hrV0WR2IWPvgzPcBscv278nuC+GCUj/MT2FzRHQeH2EVosH/C/g0fuehhfRnHUhMM9GqtKNRC4Ajkjzy5wevaiHv37pB/jq176G73znT7CbvwtnMENtf6KF8R+zyfz6c2ha2zrkTjdCJ0uyRrD+oV/hONFNLduyMDvuwg8pyl9iaRBKQ23dsZH0XPiNg9dfe08kBPKBwvrAw2FmYlV1RExQUSOHgzVlhssf3qH3DR5YOo96yQdiLSwGGjTTeb0zRJtMsdqdiCg/vRXT1IbvlZjPHfSdTIYOCB2EdMuhW1LRoLwnSPrzSvTSvYTOMjZyl7etvptPFyt/ms9shFGB+cyR/58ezIJd19Tv6zO7NlDk2jc1TWqcGznoRQrHSYUxNdS5EYs+i3513hjy2ILaRDkEyjafZqNVMhcvXWaBkhUWbL5xM6a1ooO6KGBbJqwoEDkHeU0GsIJiR7ZQ3gZeI32JbocuXZCZyZRsDD7/ky8pz6ctmfCSaedEMwbLRIgCs8aWxMJrGsxLKpJysOgUprAgQfAe5lZgVkgahZzSuszoXCXj59w4/Jr9DaoTUveEQYK6RI3OhDk9S8dlS4Hknrgx0DfodGSh4Pds6F2rMG0a9E6tH+VycQPmJnZv/kSlzgYO+1gwMOb5ywoMqCfEZqZUnAbCPMPUdtCzGkwaE30WVcwSSUwwaqEc87xQIVUohJyaFulqJkaUWdD6SDwH9zLX2GNVbJaaFirSFZsapaVgMdBbHGaspekbeI4YgDBwNdxcmLDdk/XLY4ujhoUSDq+gxvqZNC34SvNMgTaeRVZLr4C/90Yj5MdHsB1m7uy5nAIg+gUJKJVssE6ShcyExVGXRdOUfR6KkOXit8zNSlWlTh5MBvtGMnby8akhxGtLhyVfDJuBWZKiyExsjxtUMxIsLFRZB3329LZsLKvZ3TXE51NUUNaUyFhwgj2FRXqt56A2TPRUhZNpCbMTIUKBwrRl/fRM7e2cm09hvX0KQRCKSYmsR5JISIFkI5tJEokaOTdzvfDZ+P/hD36Ib3zrm/g//82/wlE4g+XMOMSKMtNqAZ86AlJDMxj8f57IhkqT9k9l7uJHzE681criS1uFIUXpBcEOoVQCq/JxcfACmnmF4WgdGxtn0OFkY5IiIstEOchK3b2/e5CDPZ2Jrkw3CPHB1Sv44Ut/hs5F7oZ/u/Zh1sb/iK9Sdc5USn7+jz24VsifdttSOvpxYsqQQZGHSM2IjnVoTAMd+iQbSkqspQ4z2Qpdz4KhauxMFJY6HsL1ZYxCH4bNisCEmqZ49c13scyBmPWOHlJhpuSQoqXQOhlsq4TbHKNL9Ic2b7aBKiW2Tt8VllU2dftEHY8mzQwOxL05aOUoBUVBKmrgt6XODA0DJUNBnUg2yinNurVF/vgfOhiASbmyalqH6YEf6r0vD30ZOyfWLVOUhFJJ9eT/yZqhIucCl2YgONUMkeYysfGFL6g8T6YIdaZnkQXCzFXG+RUsh/pCzBh1ViOOUCYNJmyEkrnV8Nl/KdizoS2aLZZizDTJW9GMDw6g6J5CzWnESmcmpMtIlVhXyEuyYigeZpLhjsrQjWTxuG4qlJajgyLVSJlFE5vkZ+IMxgInZYXAQ2JNramQ5PUPrBxxbctQGP9G1pXliI9l2ZryekxmSLkkxsvgyNv03hWbctqYyqP0teH7i+JgC9/T2b/scMz+mG2Thkn9G6qakrnjuRjQ35Pvz/dh8kQzj6JEUeXwXAc5PTUXsgncnulDywCXirBthZRGzIsZAZkw5dpjxUSz+8VmLueibmQCne/NTSYn9c/khDl9XA3kRSHwz2lmy6SHHz8hg6SuMTH66LVjzBEhvEezpqQWT1XC8ZTEycCzBbqYxYlODkxXaKJNOgOd3riplJSXIDxZFcwa4FC5jdessiVzlZ8tC67ifcSeTSPyGkxOyIuvHBeHHxTY26/w2NPLsJxEzOfbpEbKKdnQRWMq2RhAxflFMsOqhMrvTHgKaqtTt4hVHZlXHCrqkMVlyXpiEi9JLaE1SiwH7BNxbXLCvMDbb4Xo1o/D6/o4t3UOnu+jLApEUQSlXGQFrUoXrB/2DwlzTibwQg+h28F777+NH1/9Szz5RICyTkTWgaQL2QSYeIt3tY4CFv/PpWVRTt2C8blvbrS8aGx7RlGNvVhhGNQ4TizRcCcsQuL9wK4B30fH6uGFZ34HG84DmM/muLO7jY31TYFROlFf+Bh5ucDtF6XtYrsS2KXMcrz9/lt4/d1fYGVjipldoe9amNQWQpPWVS1yxQtJ+LeCR0s/7sKug0nawLQ46lwKl71Z+LTKbrjIj06bZnKTiiySWCTrwBaXyKoQJ/EEtrMk2tI06WHVqfwGFnIsnTmDy7+4idToCQ7v0Nt03GLfj7DUHsIqAtw42ceW2wWGwHBYwzYK2GykLRuIpvuoeNNQlDGtkVFbZ1ZJKcoNRVEDhgFwEVD4GMtJlvJd/t0iWtNMwDENTE9vyMXj92Zhn3xnA4HryBg5NVJ8FUK1Caj2mWU5KPVSuj4ScsWpsW1bEgDl7xelqxGwOWxKds0GdsMFtEioeONonFhnMRLQ5YbS8MTp33hNgVwE4YDIMDFrWvjMUBnw5BrlMA1Pl8yEEBgVGFD5PJ9nn/aNDFq1QFiuKpHbodxospgZ3CcTua4g36c1ZdMpWlOSAE4oC6WxmCMpKVPBAEp5XgeTupWx/b7bSvktHpHCvdRB1bA5+KENHMaLG5oDOiRlzngxFwFRFhL/9nTFsfIsKZ28kFLl7/kYacT0siUjh3IcZDWxKbl4TwZPDvpIZsjNfUHr4/ekN+6MwzxUHuwEWOl6ks01bYMJKX0xRdDmMMMeIoPnlFClSxkUOR9kEVFmeEYXMjajycluTcSNLXK8GQX9+J6C6bfig1BlpXwWVlqyLhpKaFMl0RYDm06P7KxUa69zxsPI9SbWHWHn4x3EC2jmNNngRlHaPahiAqfbEYoiaadn+x5CVUI1Nq7eOZJG8oy0PSYzSSIbB6EhDuewp1Cn6af6BExWBAbhxCgnIDkUtnisnM9hh6H8LQfWmtTBz35+A2fXHsO5+w7lvhvv5jjYO0K4FGFzXVefQVsjzgoo/q3cI/eYs/xa9hRGIdJ5gq7vYp4XGtLjOWdmHPgYOEoauFRLnZQu1qKvYIAtJOkM+/v7WF89KzBqt9uTJKamLMU9B2VTLFE6pRNThbdefQu/mvwcz1zcgOrsi9olYwMrOL0VfLowZLIjCRiTrd/6w3MtfRuJWs2pv8IbgiUVtTcosftrh2f38ZXP/xO000jGX5mpUw610+2KNVXJIYdW295xkfDDkn/K3/H5zMhefe11fHR8CfZwiq7XYkJWhFQ9DXoc4bYMHO9Ra1sJZ5hC+OSX5twtac3XGghssilIdWzQKFpd8WYhD5k+tAbSvBb/VjbuyM4Q1x7TRJydnhCWmvx+xP5M9IMS3dEGtj++jqOZLXIHZ9dcfHR7ioQ8+ICUrghWmUsmWtsNBq6CTbfyjF35BnbOjJFteQWHHHuOPHPHp1YEm4OFgcJeMCRyoFr8bBdA4bKyqnGy4Bb/XRm5y4yEHGvio56HNKG5CvXyDakAuJlxBJ3EwK6jS3xJrbQsmlx4BkNWEB0uaoMMEGbOJbqETBZZOrE/MSuX9LVB6Gk+tpApuXgoKyE76SLLlwpDc859s0Jh2DKw5RnU99aOP3y9zKBTVQXXqjGraObC1ySjn1p4BjpkApEhwulOh5NuDSgvLiwYZr2OiZyYLDndpiVVpjbZViCRgw7zEnQ4YMieA7m/TE2rAplUBJSUdtGUqQ7IUnH4MNocdW2KYxDnGSgtwa32lP3AjYC9Vk4qe6JRzgqrFHyV54+6SryxHGgjiMZSMoMh2TCVTWkSX9d64tF2BCsO2IRc9CAoTZuyyjmtIiQV4+alKxNmztTrtusaWd0gcE1YnJa0tClHZlnwCPEQGl+41NuVMMyRnm7OTYOCrydzBoZMR7KSomUO4Rty+GvbRNc0BZbyyK6he5kEUw356HmERhrhPMf8znk8l1kFUpYJk9iEd2wfflOgqgs4ti+UQcIYrqSZLSaUE6eVZkvlWUIZOqbSELui+Qera/F6dpFMYiQ0u5aeiiMibF4QyYzJAWdX+KFKVhi03Gywc2eMjV6Io8zFyckJVlaWkIyP4IQ9vP2razj3yABb920ATS69wIIUYFshjQl/sJfGPpOu7IgayFHkcKkVfw/EVhk6LvF7EQ6yFKUPWPGy2FTwWhsPLX0D4yNfsHrCMeyJRB1KZ9SLWKkTF/ZepD1EHaRF0sXz9OrP3sBJ7xK2VjvIcCjQGV3RPPFY1R033vWsru7CqoSleL9/+1+c5+ApKJXtGQyCEOcUbsTUnwgtakRoHFaYxCXw9DN/gGF9RrB107BhKQuB7wh+ybdicD+leRV5hobB/m6NauD9K+/hZ29+F/c/4iNtSinRuJEQf2VwTE8SmG5fePM0UjhpFPoOMM5b9Mg7JXbLgEExMlLhMnJ/uWMaQtmigpuUbIsvycYhN4KOVSMT81wOoTDDMXGW0r8BFRV7mGYHSBKF1cEQhjsWfI0DLfPCxyxJEDY56LdBS0GfvGlS3Oa1PEaoxwoJPxjweKPy5isauGmLpteFbzOYGFDcAJjYJRVsX8FNDMwVvWctwWJp/s2Gn1c38ANbphPDRQDgxebnZjavYwAby8zSFgqCouljYprynPMUaLMB/j1pjE3Bboy+QVkl0LKMpWeXlUSgZY8ZeDM6vuT0FSWey2YeoQdTsGEu5sHGMuK9YxQ29bIrpItsQQZgmOXCQLAo47nIYi584shGg2lLPLJB3Bro8nwsei4ygMM+oacQLeiCpxucZOGs/9moYiAn5NK2kozw0ENKhswucIqZVRHxcz93UZmZSD2fJjhc67qXrTd5Cb6ULzBsqDiTQDnO2FnT55VaIDxvbJ7KY3w2P/cCBgBFuOhRKWYwuhISAwZWJpKwmEKZ5A14mtyzvuA5YXbdkAxQloiVLdPXp1LG80ZXO9yYu6gx4WbDjVagE06JstHMRiwDNfMUza7h5wjbGvx7/Vgt67UkVZLXt2lkYyF8lFkKYVXKqL1vO2JvKbiyT0XXWv4Dz2dWIXBzCbolh6gkU9W9Nfok6wkD/qmuBqmgWbczWEagKwSO6hNWlA1eJze/fmhohM1a4uf24jzWOJqQCZNpuI8DW8oCnRXJdmITXdtzMnnhEFYsxiZ//fIdLG32EXVtPLZa4fKHGeLWxMdvTTE418fjD69BNSzZx9Ksl2b2YgOUlcFmMJkv3NQWPRxWNVJdsVJYNNRZ+fBGE1cwxdepJBZyw/NI6ihbLJ35ItT0MZSk2DIRNtn7chZrhH/OpJcQC9cIkwl+X70+lWXjrbcvY7t9BavrPjxzhrhqEZJZxNvB9UEZXwZ8GXlglcZ1Sa0arrhv/bNzLRcNE2zFRcibjB3slhlJg6zhVBm1ZHhjccrUwYtf/gN05+f0pBaf51Mbg2UnS0AGHvKEW5RVrkeWF9mIfOQGONqN8Zfv/s945LyHgmyMWptKk7YkE3amgt9WGBclPOKZgUJ6TA75YndjDsrNh7gcMzvekYuDTjDcmDzfhM/GBZ9H8PvU3V70SijS0yJkhkIzBg7GxCnmRgOfzBDe7AnHfJgR0iCcjyxGKBf+nLOWOSpzTlr96YVJj0UutPqu0bIB1zEwIo+cZscd0tAYyE3RmpcdmxLS8n2Bmvi7TSxdN9zYIOI5obsMTzS1bWgcwcXTNIXo5XNzY6qg4SjqVLBZU8iACKuvsuI5LeTi21QpdG10zEzwZKr5kanAG1SRS40a48zEJGlEXyfLWIHpLJ2LOnIV1nu2vPYsS4WHbxiEukwZnCiUi4FTYdYQVmtEva4llkoMk45ZSvN/ReKXFDnGonsyIeHpk/VSE6rhyZfBRXF2bt0aBfW4WYnl+r1Tkap1kbQZzMyRQlOU/Qpe0xJeQf2OCipnIGOVx54IXWwoQX3KR9aJDMXnbMmstKw3cUvTJ8tJ7ho9AGQbUGQ8VfSm1RisRU8CxxTWBRuERLNkIFUusCkMBl9x4EdRcobKxbA8E1XWyNAW77uKTVx+BvKTazYEdYN7cQqkSuPkMcfLCJ9ypoIStwwm7MdwubGa46yHdw88Ipkd1RQpkibBsIRNTv6CSUK8mZgtYRdZP5zuLRaVGatKmAhCspG4cbmw7AJmQxuKQu4/QmcyhNcaQmbw6LKkDNilnrAtTCVsuIT3ICdZLYqxKXQ8qW2kIUrrvNavYRQWGrvUOvkmOw3scTGLZ5UAqNwWFUdb7kWyrUzxyeXGnVV0LiIMxO9o4vLVE6Sxhb04wVef8WTg6vs/OcTKahdffP4BxFkCW+nXcSsTuUXmFXs2nBq2MMtN+BZtPw2UrIhQIm0shIqVl4HKUAJvMZFh5cP5G065p0rBpR4U+wBNhdyw8bnVryNJzkoPsqo4m0C2jBKBNFacjJUVqb8tOfILKFSo3A1MQ2H/YB9Xb/1rrDwwQqgSsapktREzkJ9wgoQRSCcCNFvhhkMiizTWv/1HWy1hkb6qMa4sdNjMYR0tE3Em/IVtVNwodCi/mxv4+rf/EOF0SzBcwiy97kDGyXnBSfE5/cB0Dl/0jeT1mMG4rofv/+AvcZK/jYsP0mR2kRmSiF8DbmjBy3RJZEcK5VxnJpVj6huKomWhbrDx4nIkWIyCPT1CTbs3XnDeuwy+lL+UzIb/5lCJrzO3Kq1RZ7UwFFwGXqI6rgUvp0Vei9ZjBkSLXM6DClAFuy2Q2GyAElMnbYsNvRpG7aMxaxxUx/DmlrDiKDOcTEvkviX0LotVDTNYl7Z+OpM8zSJpHExSVEi7MNtCKJACK6lfy28WMAhhNMmApAHIEKAkyLJcC5waCXXH6wxRwEDsomM3mMBGt50jKVxYNMNuCXnlsNsScevDLudIswrTkoyQEpOcjSag51JyS6HT66Jv1IgbEyHNg4nPLwZoJik380zgM8/gTcMpZU3d67rEAHWjjouVZitU+6sXlEoq6dFbV6qHwoYRLvA8LnyeBKdBEecy+s63M1w22RVmNdBj+kjYnN53LI8pFtc4bOOiNEmHrOVzUt1RHjOIszeYp5U07MV68fQUyubnwmgMpHYp10uosRzLnxHia6Uym6ctArYVLAMNsy02fLn3cbAqa6SxTqx6Tss8YVXwRtbqhnLDsfnGDLYkzt7IWuXf6cxXQxNivL34T4AwS9tXMmDwXBJ+4HWTPhLpwcrEoKGzmV4vLaEqvgI3CrOWpja16Bcly91FVc4KgZ98lcn5NGoXjl8iZbXWshdA2YIWRkDsyUCTmjDpbmWTHmnI9GaVWwhd7WoyMyth35CZReNninBVhYmmNmA7DZRXw5o7SLsNotrWRCIWk4tPdHfqd7HBMmLpApWChBnYxDC7NAakIiZhML3BNuwHSvZkYJI1OE5zvPLyTTijjpjexGMT8dEJvvbVJ+Gwug2m4qpWTDNkjoX7Vnoo6wCumeMHP7yNFx4coHchxAQVQtOSKisyKsQtg3otzVRWosVi0MlnFUT2Fa+GodMVBtt+BTzx4FcxPXkYOdVq0cD3SCvVdF/GOJHEIGOryeR8n1ZujJWe7+Ev/vL7GJ29gs88tIK5UUClNlqvxs7OMSqL0vMaNmJCXMlkaouYshuMib/7R1tSpdL8wJDRbiq+fULeosKbXOCF1Cfvht9/+ndQOE9hPkswHNDkglx2QjKcsGxk/F9+rtgJ1leuIj5Z6ZLjT/63P8bgnIHHHjeRVBQno/Er3b9bKA5EZDUsslYYhJMayrekEuDu4ZLfzqxCd9LkTmARktP7sm7hs/x0gJayCZ6FORkJldaGBq3naHbrUwColQy7Z0TwBK9n0LZgNSyduLk0khVnfH2JtCy3GnkOm+G6GOWtx4vZ4IjmtF0DRWojqE3JUhhAi3YuNn3JQkL0dAHLxiNZMdDhTu9xuoyqeHclw38tsvOr0rqQuha8wXhn6MCuy2k9lUlOOidl2TQktkpWBU+6jOD3B3CIgRJiQSlZ3YyTiDZlezXGYRhsLLIk9YXAwVKbrWaOaWuMnTC41lRn4JSFtYDA9KIlr5vZ+aJtygDHUnGuNzYygGg4Ppmn8Gxb7P5EEbFiJmaI7opJmh4ZEiK+rBdv41InyEKTGFBU0mXVIgGNukIVWlXDKk1UVg2T07h2i8qmtowJh1PLfq1t92jSxF5AqpB4JYLCxpzlNHVASgt5UMKeKVRRLRZ7NNo2PGZZDcLaQUKhL5e9CK4xA2ZI320DnOuqKdHqmrAzJi0NSspbOy2szJRzLjeFBExywms45WJgimtZIypMIWDYNWoaV/gmzMxEbZM5Q3xVgSVdWZVQ9cLHlS1oviZZZQ5hSQNGQcyc65MNXEdXzxLsOd6ncd97D8KmvC4adBKuFKo2lyqU1UFJbXOZsNZVQGAp5CbXbguLlTLhGPluImgqSRVVNbkuZcWIlC9V2NiMp2/oJ01EgVsEKWD2ql9HAxSLDa8tBdMmZMc7zaFFoujrc8k3yGXjS+QvXDNA1ibCjjswPXz0LudqbuH8k1/CzqU38Fkrws6AEiAOxmSpoEVZNHj6c4/imc88ieMkxb/9X7+Hx84PMXqctO8S48ZCJAZC7PkZonqa8hwsgruozbKiIotqAQOTmedEbBw7uLD8Fezur4tRSb+nTVk4f8L4QpSDTXYGd/okiEcBH69ZNSdIkgT/x7/6E3z5m0/j4Ycob74nnga1W6NiIsMq1zIw3o+RpaUQWSTJYFOWjKNv/8v7WzGhbSh1Krfqp4YsKFrFsl+GfqTJ0eLpx38Hg/wc/GAAzw/uZu3MhHJ6f5YFslQbfaT5XHiyhH44IMOGx//13f8HkZ/j8S9w6OITymTh0squQe2aIrbErF+yIwZ9yuk6zAC13rNF9knCbrPO5PkzjZYJQ4AZFCMXcW821Vj6MuDzZLDhlFQI6Zbu2DJyrL3bCQHY8GYG0pDPI16uYLmU+KwkU+ZLl54nkEPB7L1iaZbjuE0x8H2sbHRxuD1DUWWIjRriH/5rNH7yoWdsHJYNUk59+i6UDIARuz0dhljcejKMQOokB85ZLbDB48KQc8SgyUCc4XhCOQBDLNqkqcXympsyA5JtQbnUZAnFTzIn/5ldevJw4crCZSapeJOdcqOpW8INl/KkuYIZGGhjissxKmnqNgNTwUEzDu2kzGCpftbCnJpoeo08n2upNiuhz7HDz5Jfbl7ipDS5CA0ppznKztyBzVLbcmFxnUSAnViomTWyR504mAc5gtRB6pfwpx3knRRe4qGwC4EOiCMbrKhKNuUJAejzmDYVfJOWay3KvERo0QWogstNxG7hMgWi9g77P5wrIF5KDrtkY4sARSG4tkRIKycpGD6hULYNB9P0YBEzLp5HPQDFNa+ZF4ui626ayipGzgNDFb07pd3NDg9D2KIfsHjs9Hkc0NM8I4qKEU5iG52fT0Ndf/uQ33wqNdb3oa6ATw/pO5wyIO6h5J9i5BIoCAWyEjhlby2oWhyBN2iRt2iI8mMwGyUzToTeqJMuQ0Q03WHFfWp4wp3AEo9m+ihTxoMm06ZasJgYvXlI3iI4GWAylTclK+VmJJkvG7NNjpM2k6DIxiiplJevHuJPf/oeVvtDPPHZF/Hzl36I/6S7jF+O5yi9Oc4/2sEzj40wKx28/LPr+MY3voL9dBsvff8GvvCPLsD2YkniSF3l3ktIjBDctGEPQwd4OeecWWACsfCFZaFKPU26KlVFhY3Ri7h9tIKgS/kHVk8M4GyGA2laiGAfq4h5MkPOJr80VzWp5ehwHz/6qx9jYy3Bi1+/ALPJUHv8W5argFu2iMsc6bSE3QvgWDVUYeO4DWCbUxi/98/PCZBNBgiV7GSij1F18cE1Hc5AxGXXVZjHBZ55/gkM5r+NbqcLW9my+xwdH8mCS+RDZpIBsFPO3Z+0HuJALInevPQmllaW8calN/DUi3M0Cw1oyc4Xgdz3HaRpKb6pXAtJWcHt2LCpDcS5Qp+YqQCNwkDJ/QXHk2uBG4IJVJkO9klBbJ2cVx3cOZFp8X2UAV9Z8EsTEVXmKCBVUqWxQBMpLHcDtEkhQYh5LpkJpmuh5CDGcYKkKFBXGgoYLLlYXR7h9v4YRaFFpXgUpEktmkfMTpf9QIZO9g/HYuTrdyK0woAgi4FpUYVCNK3JhVZwSfGSENmgskShXPDdOoAwOlMAACAASURBVK1hBIR/CE2ZKMW5Wb/nONf9hIQDZGUOg5skk6ZFtm/UPB8yaQabMIlBs2etX6NbgouMaSEXzKYOqyayoSUQsdxj9kVdfbpF8w5gCSRUBn5YsqxsSWdKKxUnGQ65UO6gMdmTIDJCHRTixY5cx5640xCyIfea0Zi4O9A6QGKW8HJuVIsaiRZuFctlFwbfm2/J50ow4GdkA7OSKrRh91V0XHTVUZ3itdR14YQjLd1yzb+/Vyv+NKgxS2X5ze/MwSzN+9d68fcGd4GGpIrh5svn1tIgFzpg1sK0yaTQGwify2y6khkF/TqGS+LGJxZz/4Eofbrby3ucyhmL+tDdjYFwKLN1vVlwHuA06JsmG5RSf6FVDSwOSvE7EYJlNURmiCQ+hnz+ilz6BX7LAMqf+Vz5XaErM/l7so9abjQMthxkY6LAjYMRWZMzmJ7IRPmiAcvwwgkGblRsnAoDh9j/YiMkU05/NnorLyCHBYyhabza9Ee46CarGG6iLf78F6/h6skxnnjqPD4/PIe3rtzGv/7e29hcuoCD4wQP+C0uWCFmdoL+agcXP3cGmZUIxEpi4DRL8T/86SU4EfCN334Gy0YM02PlyE1Xf36agBQ5m+xkgTkSpCkR4pifGKOwZ8ceCr9jULWoe0+jLB7RDBlu362B8fhY4mYcT6UKzgry+QmDcTKceLklycXLL/8Umxe28MZr38N/+a2LMHo0TbE0L750YbJa5bR7qlB4REcKGr3JuZeN9Pf+xXlN3WfZTaaJ7UjGJxNpLCvZXectr5Q4fsdlhWcffhgbS/+VXNTpNMb+3gFGo5EE9ruYEXfVWgc6ZiJSpJsOpif7eODBi/jj73wHzzwzRuUUMNi4ilsUJGywscr4UBsofLrIA4TnTm8MizcxeZ5UVZNsrZXmJIMBmSqZSS59LTclm5UirEPwggJo80oEwth/lYEt34JKeGOT+gmMaaXmWjg7op9iBSOrYRO/ZzDziSUamCYp5mS6kHI5CDDsO4jsBtM5cDhOBMvnRqWjews7sNH1FIb9AGnBhiL1VWoR9Oe/yY4psznaWn8vYrJu48AOW9npRViKwZIfmlVIZqHuFLBSaasJ/mbOmfm0ghE3YuFloFRsRlFCuAJFJU0Kuy1CBN2nHJE6LqXRKCX/XAGdEmbpolSlNHkr3qDMJmlMzsVHKIoLkJlMQx/RewR97k3dTrGne6IU14qe/qQFGHmfkMzdSDXswMpLeiOSRRKf1sFDG1xjETB1ZSMDctTWloDAXsbpzqIpr59y+WKAJr2SGfUicAhCwUpDz5rI+zAztEjvW2SoDDA66PF3mhFBDF/YKqTsURJhMUxCuhwTGDbDZa1x0xJm02JCdpG5E1aTbZJVHQ23F6wgyfIpE50TqqsWdnDsL5hoSGOTioSBhv0bsv4pJ3APNEasVgKHfuyUg38a6Alz0fP4NDkXaGCRvy3mdvSVOk3y7w5QLCjfi9/JTrzoYS3IWrK+Tl/jFKosa8pYaLhOmfp7nlYG/EwM7HysE1G5Ua9KbqSk7bY8J8zSec0X9EBeUg4KiYAcXZp0uNLibwITttLn+u//pz/D/Y93sFn3cO1kjJM3MhhdBWccYXmpxFZvBfPQxdMvPAJ/if65RBnITisxTWrcOYjx01dzfPHZFkvDDlyKznFGkcSMRXXPNcQEk7FGidwJ16ReY/Pm/+PsTYBtPa/qwPXPwznnTu++SdLTLCHZkm1ZlqfgkeBgEjdTHNIMDa7qgnQaUrg7pHHo6gSSUHS6naokVU0FkhAMBttAgzEzxtgytmVZFrZlC1vz8PTm9+5wxn/uWmt//7nnPUk21T9lrt4dzvCf79vf3muvtXaphnvNDZcWUoNvHns5yvAe2WLvXbykJHhr6xAWK/NYBYOxOa371NuipyjmYxw7ejV+5X0/j3/4jjsxHO2haQkph5q33HD90WUyIHOeSauvJLGiMoQ9rdXgHnCBukyTkuQBPZjZrWZZzA+B3fAgxX/3+h9EsbhaqsM/+egf4mUvfQ28lnNUVzEI4192bQE/SBFTDBHn2pCkZL7/19+P137zPuakm2elMnTikgzKpLkVXoshO9lxIHk5mxdkBvAUDVsP+4Ru6O1dtJgyYyNLidzdoENJ+ILKs4LNzg5tTFzWGnX0dObCpkqQTVMGdU5yIabc8QCICE+FYou4/Ezl8qxqUBEOiUIMZcBEoQKtc8m4aUXzEz4bx9gnV9XzcChKNNQ3ZEkq5okpRJmdklNNOT0DChPMqqkxCjkeL9P7iEYxvBkPFXbQDadVScJ+AFk1TSxcWQ5wE9oY85DzjU0jh0oftSyOgXbcifZJ/47+yhquCx+paKGRRrPp7hIukLKTrA3CBMyqjO9LvxOflDUXrOLQmkN9xqgsjh8uszd62ZABQeyXGR33q4IQOeuFTdyhTxAbzZT9M0vja6Eykhi9bHhd41leRVx/xHkNuujZS/Tp6IOL0RQPvG6MlmfOj30hyp4P16Jlj5EUjZ6kfQ4PX/65BUzde4cQyNCsalA2lzudHrwA+8XITxAL4yTubAeGDh0FR751wlIHIhQGvprMD1dRyJ+Ep09FLJrMEfOlocKbL4l/H3amYA75ebjgzoydmXgTNvAKDhIxj3P2POQJUzsfIx4awviZ0ZNJFQvz5dfe32ap4xFCQO2EAUAdbWZZXJK2S78p3VvL9vtL1gdSy2pxGJTEr/y8W1ZvVuWEYYT1NZuZK/aNpPdsvPf3jGZuHSKyy1yzWfeKbCVWpA4akRet1+Hpp8/j2NWbePrRZxFvD9BcbPHJ338ck50Aw+0GWd3hsUmBH3jnK3D05g2rghhTBG95WLvmZnzxkWM41H0F5fhJ9Z7Cnue+PP1EE9K/OvY51K+0RcM1pX7KIkQYF7JCueGlb8LJnRswyHN8+jOfwPXX32Q9yctOVZcCO2FSPhhqjXKeBtfr+9//XvzI97wEdTqB32TCijTkfci+TqD9jYSwZ2N9F/Zl9lt43/9jN3ZDEvgpwDAmmvyLmaVTFEIMSckvMwfSqNoj+K43/SB2xqkyyj/4k9/Fq+96vYZkk/ur+ZSyK2D2zBmAQ2RZvgxs7ApzEf36r78fb37rAmVgSjduAr5oOgEyuyODRAREVRDW/V9wYzPwqdHG8tPDJPAwdAoIPjO9PmK3sOrAGjulzyaFiXIIjdLLe+I3SAr6eRiVjB4uVKr109f5VRepmaQ8hSYcOmg1r6SlTNIro3ISNZP8nnS2kGwbG2hgfi0M5OyYM+uzMpwTfzaI48cBNodDbU5ms13WqkHHfcAAxv0ds1EWt/BbH7EfwVt04KSzmCf1nKwIjhtsAQ4A4XCFjHRA2h63aFJWDKECtpAX0vs4IkzltgVu2g9oE7oUTxCMeNqEfRgETR1ofxNJTs5+gRI7UfKsYmGJzuxMEElYaU4qDwBlaGWl18mvZncrjoE2NiliDLikejEbo/eLoR02BKP3atLGYtBVqm8vl3/XCoowLNuyUEdqF/ZLwR1hKMIEJmYSBMqEgKIZrteALCMGLPLyQ1RuiLaCDo3IZhUqHkyuGl1dCz1UYquCJnRkdXCEnn3WqoQDzkAgZTJQ5WADm+2zUCb9Avxv3c/QwWaFr0rNW9AOwGAXGvZJu8C9axYwhvn37JuW/RT6tdvPFMwYmCt663C6Kj8ny7IJlRG6EsxC+IUHgleqWuD9tcc1IgEvma8RwqGIjiPoYuLvdpAwuBvkQ/m+Be3+kOR9ZTXI1xKl9F26YpD25VtL996gIbK0DnoLTOCUyhgxXA33UkPf7UBO0yF++T/9GU4+ueAwJWRRgvPJHtaTTfz3//DbcOLwFL63ELxRF2RDvRZT7yg22k9gun9Rzf35fOL2hFOLEeN0wZ39HT+goyZvOpkqlmiwf6Aqm4OqD30LztZHZTj48Xv/HHfe8UqcOXcSMZlZpIyzwc2+F8V+9LAicsJElPTGqtT8gd/45ffiR7/3DgySGebE8JgoZj66BftUntmEUwhIaxEmCCVZWYD3o+++VfA1jasCnuy2l8Rh5SlEOqKaifNG/12WGV56+DaMtt6mkuSTf/lRHDl+PSKyTZgNu1U1ykagVJeAr7I2ibxKREmEZ08/gQ9/4MN48zuvQVSfQlh66CKWyJ4xDsiVddNrZn6LnNjWC5BIhBErOJvnh0fxAaeVU15NZfsw1CnPgbR+RQoZudwMfFTikXEQoVGDh37mxH+Nj11zJeg+2IkathTDFObSJ+wyUqbj0U61qhDWEeqQNFEL2C050laXaqA2m7cMlOtJLNHOTlmgKwuM4gSpl2GwmSKZZgiH7PwS97Ssjg1UQQduoACz9Sag1UGGxqvcVzZTXcWUtRxPBVoSRi3FZeYZbjACFwsxZAZf9hBMFWccac18EhtCVDy6JvJwchOHWk4qcs1CZcCUrbvGAtcGG+hU4Ar6YFVSAnQhUDYjXNd4zYJ36FPCJe2yTAZwbhZVdFcEN+5ZS/IYkCy49y4ATUUYpUFdkS1Uo6no5sgM1KwBeAcZ0MzMzgIOfe75b94HZrwMkP3jiW5rBHBHGSQE0EM+rklIdavDs0NqBGhDN99DmI6WcFLo2/xKvV8Nhzc6JfeGDhNlmWYcx9diB5XrHTDgMTtXtbAyQAORDgZCUJKnh4E5i7bsh1CuzsdxfiN1IBoiKwHh2Wqg2v4jdOd1ZIO5/tN8jqKkwjlVwGcAFbzHHohjuhAmdMekIYPSXXAPURjjssGeu6kI67JBfTURnb1Hl8m73IG2GC4rQER3TcIsOpmcNHUlwPshGT+s6GINNDdxnrkxkp3HIKrUwcGBpiGrkA+28Md/9BA+/8ldTNZSFLSbnsyxIE3Y9/HP/ufvQpTsY23Q4tO/9xDufsvLERx9O/zxRxBHhJVrecNP94h10/KB1ggOFuQak+VFrKawGltutGOYGkJAmHQ/fCn86FZk2RCf+OSf4/ixq9U2p4cX/ES6bJqKUYOiCsvNByjLuZCOkydP4iO/84v4iR+4G1EwRtMlqKtAJoBEE7mfrQdh2hAeLBWtlKlN+EfvvrXrWSoM6rIPdZ10mTX5FCiwkUD+ewB/DPgbx3Bt/jY8/exzOP3sPl561/V6UZQdU0yxsbYhMx6WXRG9paWAD/DVx76KzdEWfv93fhczTPH3/vY6Wv9Sn+wcJEJEH1wW6KSxehein5H+yODP1JiNvIazH9mwI03KAhibLuzSFz5nTQITsj/6D571gEaWxeAPyaZJW1rT2hg2UtDI7GDAyf2Y9vvcWpYhEhKRlSyzZaDgaR+xwVchT5h9hBriwGBbFmy6ttgaZDoMgtjDQJadC/nrkFNN+Ie2TmIccG1o6rQdHqQ0J0EuHj3yDsEsJtCNUA1Qx6YghYylSOnDZ6OpNgzQT/gZGla96l5FMRRjxwEuy39YZ75fnMSpOGDCFeE60Cxz51qwA8FwaY6ss1KcWWBZLcREESZNrFoV3IF1Fl38knSkgEg3vCSlo6TDuZXBmqiD7JqY4/XKDjG51dw37iX2WKtBNlQk8j02ysiNUaKcWQcF4Ra+WTZOuTYtmPKw5+9bSc/3IhiDn3vNXo3DrVlxtJKnmXMfG6gOrwjJlnGX1rjsW+zxrfn4fNZKX2W0bAqTg17zsDOc32ATvnDywi1J4er3XfO5JSuLjWu1Epz8X/i7C6SWTRls4Yad8F7wYCOl1w41HubqoisQqiXrdZhN52KXxAlrYZaIZCK4wdNXeMVclkwb3mVRpWcPuM/QMQCs3Od9c9i7TOnYx3IyXTF2YANCZBvOw16VEyE7o6iEAYect6hKOkAmaOh8qKQgkkWxqk050B6sM74gHvb8vM6cPISP3v8FPHlORy2ml8aYL6YoowGG4RT+LMadRxfY1CtJ8I9+7t/jq7/7Qay9aq61zGRU7DtZKPvqz7CKJ0JRtQvBb+qXOGqpu7OW1HRWCT5+9gj87EY8/OgjKKYznLjxOlW9XVMgTgYYZmZNQHEo1yffHwWhD3/lq9g8NMJv/eaHELfn8D/+0NuRdScFO/IgNmPGvjLlWrb1wcEhNGMUS4nBvf/ghA0ufbTJG/XRDskN72QYpKZH4mN2Grjv/g7Hr78aL7v1DqytrwsfjQJazMb44lcewjNPPYurrrlKCk/aA8xmNS6dPY0oiXH+/Cn8nTcPsbbtfJscbSonZ5sKMC7IgDJ+oE49JEWHIm6QMjN3sLGCGcVOpAYRmx6YH3Y4T1BnVMZa88ffC9GuM2DQ6Zh4N3F2MhRMSMJ0RMwKNkmY8VNUwcOD3WcG8SZAXIYYU8qTskxtwWmAI2bRfocqajR0IBhHqEcVor0Y07RANo8QrkWYYIG1hovUnpuKMnpONHMfQW4pVbhI0KQlknqEdkBPcCBqUtE/wyZGHbHkI+BA75dGP2MVQvyZ/10FC1t8HTUJvmX1QYqOKTQFPhTvdJY9ex49KUgntY3fsxTYpedman1y3l2zjtAKuc5Uw7LJyUCpaVABWmoW2hoRB0SwEnGWwYtijMmYDpTkmMdLGINMjbqkwi7lcACE4QDFYg9BkjtWRSgBU8OxhLmDaho6ItKthVCU0z1UjeAEHuISIbkDR4ubiZ+CPgO6gyfc6l7+nmskyrgs9DAfW7OP2Rb1AxFFZ/LYNqjAGrQHoU3Qj2OoWNPU8FrdJ3KymU25frr45z0fU8wRMsvo6sisn1UAG4tMNOxF0tv84DS2JyX0KH8gdymTZkYsV05rWFJDQl8TwhI6bMnYYi+GrBPZblvjmWuINF1SgQn1aT4q7ZypzKVKXWC6s4hcjea9HbQLumYdyhJwpSvbZ9x8XX3GvopiEoJJ6Ft+YLGgg1Xdba5FCvOYnUfWk+D8AK419uBqznPmWvY1KYzZNIesFJxpykqMBAXuD2obWK1FNSa7NX77Pz+G3WQTu/UAi/pRbIzWcXW0hs+dfIRmPIiiBe4CRUo1rrnxML73+34AJz/7Ffgvu2CfPVvY9KtZXQCskehJowrNehg9TNXfMsFVNOALA/zJbz+Cjz85x9XXX4VvuvUlWF9fV7KRpznSLMZnP3cfTj33HK654UYNV5mMK8FP50+eEld9vreLf/JDt+HwkTW0bqqdqLIqijrM52MODjgoW2T/YuvO+8c/eVtHUcJUQYbSWQ9sky24cYmZETeXRDhEMgfm9GKYFHjsSWaiA+Rei4vNAJsxUCQ5Zucv4szFJ5El29g4kiKBYXbE3sf7l3DyTIW3veFWHL9uH/GU6jolq8bnJqRhyRjiskOX0Ye805R5jTRj2SM1oIk+PKo9xUTWQDHLeOUd+PxpOurHMQtnYB20iKb0jKawxkMyI32JQd5DUtL0iHJoV+4Qrx+2GC0SVR9T0GUxVZAlu4FUQyljNffUMHJlLKEHvyK1zzYmaYMU3CwXClk4GrtGvM2MrtRjJPXSHbBG4SO2mWgDMshp4YtxwIZaYZxwZoDuog0wuxJOZG4fuppZHHJcuwaX/bKgLv3YKHxuRSMKBmgay5LI92e2oiyWj+GaQWysymqB+DrZPGxIC9cwKIs6BzaLCUEYROEMmAQNMLtwc3ipaKZ9bV3LM0h2AwzUPLydSKPP5ovmIvJwG4EfyJ5ZgAuDUkmHQBN0UHDkBwXaOQ/AGkEdsvq1rKYq0RahbA3UcG4r2ekarGGb1LB74s49Dc8w5r4v0HPQtbWWXUerUoinc41YFk5aoDV09RnzcxKUwkzVmB/9qfFCnRwhVD1M1XcbnQvnEvpwFbE48mL2OBWsuJ32qLyHEn9x0LpbB0q61Uw09hGhMnHSScNjVeYYMQ6Md5Wdy9K5Nl1W7gyO7LkY6F2A1wpwxoqX1TFifhm0yfcuPF4KYq5BJ3yT1YO9Dt+Pla1zrYkgQZEerTRCg2dYPfYVFRMOHQz8ftfiq5/axx98ah/zbqIDJN54Fpulh7u/7U1o9qb48Ec/hrUuxvXHRrjr5sO47Y3fjU9/9otYCypcdR37glzfB4rR1az8sipm5R99z6TXOHDznj63i0/cP8Z6RhtyjrQsMfAyzOj4Ot7BmbOnsDbIceLEVXLh9cIpYm8DT585hdMnK/zwP7gH21vq+hhkzEND0E3Phyd8WooheFmPlnf4p37yzu5SNsL63hhTPjHpXDyN2AchDk4lnPuEOOieFETN8BQMMhI9q/JmiLuBGj+kUXptgo7/rbLMrErJlyZcwoBQFRQCwKapsGNL1gp7EIRcuOcp76bZE2Nf33SnMIkkFE4tYAMjoJ2sLypfjAOeqTapfFgsG5IPNZuwPA+crD9vDJoeRTZMm0ZjpP2t0YNZlU6HWVIhW0QI2XNwCAeDsx6fasqwhV8EaFMLUiEnxi/YN+DRYtxNw9Bc2cyqxGVg9A2RyVkfTVWWu02zstPZaObFTJWwk7K1K6p+BRuHYwpfF/zgsMvlp23Zp2WYLM25cE3V2pdC3NB+xwEE5t5vH7oxb5jB8GDkItJVW4N6+fJ5CLl/a0PwB1euNLcJjEsdOB9q2kfQCjZBOV+gahbCkIt5g2zE6TzMYqApPsXMdAXJeo12PBQ1NaatgBZ8i/lijiRKUScX4c02RCPke+GJSSiLcJumLZFpELTyQBc10gVQw3WN9hgwqMidr6ftGUzF8ltgghrGCRoN47ADm8PiZWFM5pYORN4/DutmIGfw6lkplbK+y5LaF4oWajZeroBbskPk12QN4isPBsFNZL2xp8B+B+cQcNiJEgWjc5oHuFU+xm50PR4nvOKEM4OwbIpUH/yV2b/QZRQo+4mDdsxP3uHy7quxhtgHMWiLME1RTFGVHoKQ5n09iPB8aEv7Tt/m+2DVEUiNSYiknNNDyf52Hdfj3PxhfOwXnsUT4xlOzvfwnn/5g1jfPIULp84gz1IcOnwY0z26vS7AIUKMFymO4s8+9vvY2jiCG247vGw8q7/EhIT8X3cxcyck019LjYQSMcva+VVUXlKAo8TuNysVUkf5e74vOClNOFy8gc842TtRBgFizrJuyJgxfwa9DmdZYIcziS8L7R85wdYHr6d/Xd57/umduitVEiGcV5iHMTI2niRl5oOXCBMuX3amDUfy5y2ajChWgrgNULBRqSYyZdeVvsetwdmFVLTRg5hPHTCboUMWm1f0g+CbZCYtoyALisoQ+WwuW+RmI7UxVbZnL5sncdp4UnjajCL6vvTbjL7K5MmzKeiDB5JPr1b5VNjvKljROIiNdWcfwJsgkUfayoeDmTkbpWQAELe1RWmbjQ1fQiDKJCRuYJBgE9c8vQWXqHRfuRRMWeZxUdrYQnG5nRhDw6HlV2NMEYJoytTVvDTzNWbBPRPCqHEcqcZN5fzqOfOBJ7ITjjHYqESTk11rGT5hJRd4+XiNFo+ZedCTn7i962Ja91IMAGYFJpW2Ppll5yqQ+Jr0cu0wk1WFG+ShQE8suh/irHFkLFeZYTnMkJ88G9DkQ3OgMemWaYVybAcJDa+oVuYaYGWQ+LGMnkhfJb3z6138vWRlU77Q71LaTk99vm4yWDjknUZ21CMsNy/7HMKIaTtA8QoTGL6PVD0msX64nCgJlx2ClPbSA1D4sroQDPu+QlHqInQPY+t51cDmfmPzzLBdC3CWtUl/EsbCqD2uRTdohL+jpqdRY5a9COPFe8Kv+wzTsGKjAi4DgnGM3D6hSplrzwzkuMbVz+Djk49t1BATwHGjXXHpMOTvaZmQmGFMFpFbWlIquSmNf6P9516vKIoKWTo23aPaABZa69LMiz5TTR3LBJADNZ599jRO3n8JW3mI0do2Hn3iFJ460yG7tsHb3/Em1NFJESt4DeIUC9qLcD+0ZKmwUiVFtsb5c/s4tD2QARx7Fmpkk0tFxhfZdmyOE46VHQKZTxakGaz5HsicFOmAtGT2WFiJtHSv7UDrF1Yo/Hty69FlWvN8HuvikchhzMByTosFS5AZQ/l/dTHRZ60BR/0iq+WbgVbJhREoVPlz3//0T72s44kQtxGixsOlxiSwMsbhjexaDNnmX7mUsHDNWpJvzU7XMc9qHwtO5XZQZVrZvwcVzZw6bQAGg4hvnK5rnPEZtlKKVgE9nwnTePBHPPm5iZkpAx6ZLyTmk8/OjR3EqMJWmDdx+nQRYZaXCGl+FlpDTk1Xt1F6AzPurWnEQRp2E2RxIHuDnofsyuU+MXV9Iz6MlHRU91FwUlr2zmZmsEGlo01VUzVPGICLogD8jO8TaGcBugH9TehVwkrFXhv54Jz5WAqXYRFDB0PY77GBQwyXQ2JGNNLiY3bw+XwT3hMPHh0T6Vsz7uDxd3bpOkj3w9osf/i6eP/4muhERvaQ+x4d04KMi3AOciobTgSmsZpUlYGMrWgbxsazT78UUvIIf2yyBGr1WiZhhVEZYRIBQ3KPl9YPHjZ48HNGK6mc7tqfshleawr8KAtF46raEslaiGK/NtWhMFT7Ax7e5O4TJmxTD/Hcw8JrsDnIUE1YZVBrQAe+BhucLbu6TpfAx/Pizso3eLybT0835MLsEOwQ6+VGJpuIbqce2qTD0K+wx0RjHqNYK+AtQoxY5QWJ7tkgKTFrEkFDou9OXCBLaYFcYOrH8DWflg5+JHYZfJcHHQpOJpqWqJoI+aDGHBHoocbB1PVmgdHC00HHg3XFOeDrvbErfsb3YtUGqw4GkUFqfkRFxaYkCREB4pD0PjJ1aOURIFin9USHbo1Ctw41CXB7JeSe5tY4l0h4xe9VxHZZ9dPDidlq2qDl2CIe5qTGMWTSJ3thPS4/CWWpXdacjcwkiFYCbATTW5/0P8I+tTyCWjoMOiObXvS2MYjwxb84L3uMpuxwYVJgb1biJW85hGNHMkGwsRgt1HfQ4CzEPsVWe6yiTTnR+1XUI2qQWNm1KOc1+G9/wYM/RuGVSDlVgn0rihzjUPYB7CVyRnBIAomjgloF5SPO2WuwBCwmhVHOpbbAe/iK0GJP6eT3yarjTPPiwgAAIABJREFUxKZs1mExtORRKn9aUDsBmyaykVpLy3QXtli1qx9JxONf/m+v6jyqgah89EtkDF4U5jj5cFybPWoTWfZMXJgbnFj1IqSkvMN6wzLTblzp18g6GoN0IOU0Tjl1heuAcxZp0GQcX8ISPVRHqIenaEC8TFNMlA7LHjTuImo55AOi+88AQgiAmYQsE8wQSW8mZAkemQcLf1+nGDtuZqjEKMuTl98ja0JZKn9XGGyy5OHqeaQKDASJWBBmdcAunZXCfG064JTJWlbETIYTd5jZMSs2PX5/9Riry3rt3bj/fYPvuWlB+n0ncxeN5MrH0HnBxzI/INPl2/fo+dO1tIOw0XRiLqhZxcyhL3mviAc9vsrPlSV5XKPmgbkyGpHumKR++6x4OjLurXG76Og4ecBfpsxbPOp5IRc/n8wQspXYzGOvRE11G5NG9SJZSvropCDmjMIMWEwRDTeV+RRNg7zI0HAStQaM88S2dcDNr1yoidElNFjqATBHTeSQBYry3NmvnkFPttVGN+YO4QOZWKlxZkwTO70Prl70x++ouuLGllaAQTI0Fo0+AhsOwyHQ/A4FKtYNtsxU3HPRRR3zRiU68XCmgjT2MvMwNre5LjUkp8evXQYtJgoDg5uGJduPisMwaOTXoaW607HOVJQ5DJ7N9X65SiOg5rVRDXmS9KQYVhF1QCGbzJ71/TRM0cmx1eYV8xaRbaX3xGpHn6tmoqgxzAqDkJH0DaxOXZUhpkxNBIC9CpvHsDzESAFt6JUe28g9viZVNnbvRDmlLfKlOT78n+/F+b0K+UaKt37Xzbj6qmOyK6mrQmr4oIyQZHMUcxPgca0Sry5oYZ2XqMfWGyHVltCyH2XwK/NwL+uJiCNtRciLwW1hFUs5AOKpSBzs9Rhrio9juooegOV6UpWj/oaZKzasiOsSXlIDpTVGpS9YTETIaAtCOsayCjlkhrYdrtm/ug6lqHY9Fw1IYnX5f/7UPZ1YI3GKMp4i2ad01mHtfCHsuDN0h8SdDM/luozCATbWhtg6djee23sOu3uP6bnWh2/ANddua6Yg5b3j6WPo9i8Ioz/bTNHtJDh+o4eQ5QihOvmWK5YjJeWLsEdqw5A18YWezysXIZagCuUVzw1KFSS7ylTLaUHFjb7HS/4e/SnKN+68M6SsC837vN9Y3Lw9KYEycm4cHkCaPu8anGGQOvYIKVgsiRfg96qaU+GdiEbsBjJKCLEYh1skfgVEa64tTV1FQ1z5nlgtZg4lhsvXuejUR4dLsmLUIHmBixtCs0g1f7aW/742gxvhya8Sj61cxLjd3lLQnzQztBnZJB3mTYXc4aUv9tJmDpcllUw4o8r+fqboAdTBZ+XQAlZ9zIBKF+QsKLhjz1V//L2Bb0rGzjdPcPmlBwW8OrMyld+nn7O7sjpRlaXeCP3hueAjX54ePXbM/ybcKB8UdV1NTdGRCkoMnt5ImnBjcJLjm9kzyCKBcA3ZTc8X4dDcipCXjasjhEc1KDMtsnOIhWcmt5fvkn2vU/VmAYuH3HR/bHCQo5W29DOvE7SR0UX76sa0B8bSmdYLUW55yf/IrxHOY9Qx5/qm5vft5huzahRzjLdt7qHLG/iLUPum9qvl96LGKiJ+L2hClN5CvkDkctdBiTQcmD+7zylBfC10cTWiAHFm7iNy6In///+5eEDZcW2XPsO548mvPGBYbeH83mOYjqfI13JsbW9LF6AelLtIQqBGQa6XLrkyoqTZOly+F5y4UmZe7ixWwgixrPi5mUeQXbSdYPBNs4EJtFh5U7pSMYbeyinUmLQV5uMvYW1jiLq7Ed1wC124DX/nCSy65+CXO8LRx5dmgo0PXZMZLXmFMdU/X1UtxI8v5iWSzOIke2HlvEA+TOH925+8p2NDhaUvcWqbMsO9EqKj1SjZBikzAJOhC7MOQxw6+kZ4h26zRlMQqSHGBgx5s9a8I55cYsGZjMSW6xJ7O3N85sF78a13j3B0RB+afgQfSzDXZHFOd8aycCZJLM84HYi4V2DZDedhVuLN2ki2hEOsSe1qOfqOz+dc2xwRl/7ivEQtU0Jip2dvSbz88LkZOG1GeK6vhp3eowYw2GuSEIducDFP6VWOrQ31UHbMAcuRjZozzThPG6MwGXff0Qn01WXaXGSsDNSQY+Zij03Mn9WBdXYNhzeloUn0+8Pnyo3Dg6dh6ck0VGmwUQUVUJhIEgajaVHfkI1trqZPaC2fScTTUhhFy2QaTrn3b54hhFNe+FDh62AzibQ7LfhllXHwCpdsPvetVX/4/hDO5DtCWMutPfkIsTIzBWDPzRdWS8UmvdwdD50Nfvm9kO9LIQ9nbop26COKM2XVzKREFWTvQT0N3iZjsvRfrQl9+Z2l2rL/OddTbzD2YoHLMlhbe8xqZbbHTFQ9ERPLqEpwv6M+CxG0ikNJAhTFRApPDqtm1Wo4sBM/KatzxAPt3VDDWZi9SzhFqwV+7hyf6Jq7GkunotHeWFHPHWPFDNBUHbCaojEVfUyYSdK1cUYMfgYUI7T5FPW0Qu31atMD6nuUeKgKX8HNRHQm2hFHnJWwLG+ZWFhuIwtfbUSzkTZXxINLRajTOrBa13rqC2FVC7wHkQ7TsN6EN5ybqZkET6YuXg3wfYXVM58YKySkY9xzg+v0PZ8Hr70O3nM2fuVTr3GWDORskrPJbowqq/Kcypv/4kCfgMyuV2IeJWh8E7uVCyOZkNvOSo6KP+5TJkScPschKuPJvgSi3/G3DmF9wKTvxfcaX1+yl6BYJz25Q3oxxvxQCe+9P/maZToV0++cp7xfIO4I1NcK8H7BCT4lMDcnvq2jV+GCf48UVLoJkiIbm4DDl3lJueiyOHa3aVL/mQc/hbvvuAe/+mu/iHe9/SbkoxkSqjxXHOm46Oqilg0ov8r0qWowL8ZWCjnP+P3ZFIc3NpEP15CNaG/A8o/BicHLykpiZlRzRRy+QWZFz1CJyJ9eVxbFYcp7031R49S4oG0o+fQrF8U0eo+ey9CWnF6jZErO+UIXd6uG2VqJ6Xn0lJARgf579eIirMtIi0czZ2l/Kt8OLtBI09zFLe4VgK6a0HPT4EjS+lUYyCAfUSdds5kZqxpVKwcSuee8St4jeb1U8FkJ0b+aG/lveHEV7CwabHJCTtthMttHGvJzOcjWL7unWYySzmlXXCGZEDk3DtlQGbqglAvk3+TqaOng7pFfzdC4jDNsJ5h7GQ6FR9U8u/LinUq8gTZbf3EWMKnAmgTELNw1vvlzJ6G4krj0N3mJy9/xg5uxe+Z+pPPr9b1F9hRiHEZQ5YiuGrsxlcaSIC3Vdz4+OvQFs1ChSF56hy7mXFeyCLjG+S1ni1uXqOPE7Dgc1Mj3ZXGdU6BK7NXnlbBseYcUnQs2uWj/EWSYl3MUOyX+9Bc/jYCzaycNinGDjWsSHL/6Glx1xwjXp9difngithL1GHmQolyYAE1ahN7Xh2iPs9zma+kTCh4EOvjc0mVw7R1I9Xvk8qtH4PZZf9I6aJavOQwzaSiorG37aktQImnRdmhfeS0K6maMysspWldaIMwXC6cEtsQ2iFhdGaOKep6a2o/GjdwDf8dxywNOrdPkZ5EZqiLEo7t3yW7A4BoT0NFmgF/TNEdVzSXK6i+uuw9/5CN48xvehM/84Yfwvd9zCwLPVPN9PHyxxcbMnX0UWp54//E9b+w8Nt9qDpkmB9j5coidYBildQR9pIMSs90BnjzpY7Z5LY4eOoybbrpJpQA5vhmbQsziq1LZSM/KYECZTqaYLia4+tgJPPjAF3H+3Kfxfd/+TRpS28Mjqy9YvtG0mynn5hXS0l+kxmJWaIhuNuCMxJEOFPlqiGbrOOMuyPXcbcm9JbnnwUP2QYbx3kU1QOaL2dKdT+WPYC8TDLF81YeghitLTi5EK5F4Awk6GL7uYCCXxcmHh17h5Ou6rE2BXVgus5PLMxO97yaU6Y/od2Sd8ABwykhC/czciU47WoGxML7R1Y8ZcgGWxW1TsOPEcWiV0V0dK4SNbk2587ghrEJpONADMab1rg4Q+uv0F8vs/mLziufFsREPpEgePC9URva/z8NuRlc8MWtobcw5SZFh2ry/gufYG3CHuQLOi1yOZudXc7TEIkVGIfuF94pDu826QsREeajbY1KcIhyb3kNVifXoEBI6GtEP3E+VZRvbxZ7XtWyWgkw+Xv+9/vf4ld93rhEvEvyP4XO/+Zc4ufMcPvPZJzhZVBv+UO3jbF3j6mtGOHLDLXjj627G5k2pqLWivTnLXVNv2mFDixCxs2gXsVJtsNl3av9pUVq3165Tz6s3dGQ3Y1btY1bsCcKkNoOJGYVBNsZyKiLD9OwAv/vBL6I93WBtkaBOW7TTENMy1iSmrbzUYJ9b7ziCa2+4Ba94xzWYzfdspqhbP7IFUdZtY/MIe0i1TKGipmSZ4pPMKbLzGCxlydCxehUmvPTkJ6QmD/yejqmGnTGz5Ny59Omxz0u0ZbqqEtfXQrc+irG9bLKWxySQrTMygOSlQ81Eo/VIn0U20iWEXBGtcY3y/ZExZLRXg+bUZxHM5mw92CQvW3z4I8/AO3onjm0cw403X6NEj0llntNuIEFZLlQ9WsJli213Z1dwz4nj1+GBBx7ERvkF3POaW9C1Y+dy6zQWL7IlWKlIWf3/vOetHcfKDZoAE0r3Mw67JjzAJkaGumbw5Hg8LqQ59psTWMs8nKnvklDl9LkzuP3Wl2hyyObWlpqcHCl15UXsi5DNopjgoa98Gc88cB9+/MdfhbZauPKUwczh5iR61BzywKHSNOQfY1EwoLI55GE42sKho4dMudefyq5Mo1KPTQrybvvKzfWNvm4oXBQLzGczHSBqnim75oxWOzEJL8Qpm672hGTimIT9IAtZfQJtckEgkTKEy6+eP+4CNEU0woT5HmnXYLSrpXqU4hcKMbpIDevY9SbsMY1b/Y0uLqDFnNN1uIltHXFQRU22Dj3hE/OLCWsP82KOaJCinpco/ZnxkONGk+rlO0OqB4DHd0sMuom8yG+6+hjyaBvz5qJtrhd5QbRqINwjybUaTkZHItwi3ip8pBiqOTv1zyNvtzHvxvZo1CtQ+u3NxbiIkGHh7UpjEXYZWq9GQRpREyt7irwIs24fiZ+Jusq/q705gnqgpj2/N8OuBB1R2aIIqSzO0eamTs6DATzfWGRByucg7sy5ti9cjRS0VViR7Ve07iAzQpRfa7g+8ueX8Ju//YecSIqLTx5Dkla4Kpvi3HCOcm+IdjzAncfO43PeAu9597uwdV2MYJ2fg4n9lHmzKcnH69EVFojuIFr4Hc7sPopZPcZVm9cjCw6JaMjfLRe72G3OywyM1heiuXJu7pjUK6M/pmGM4XQb/+2/fByzp2vMzx5CtDbBdgpM9nOM1udyPdzZS5EdO49iZw354Sne9cN/D931F7A1PIxKPEInbJJPEgMeVaYFpu0C+WCEtDR8WvCtw62ZGfeKXO0tmtcSjl1dTU5wxuSpKWhcx6x9fmCd4NadKmGSLpaZu1uRzmFSTF6f8yfGWEwqURrjlFoUVyW4qUqKIdLnsBoiM2aBvYv7SIcR0tj0NdStcF/RViJylMcwrjBfBHhycQuqMeNohfPndvFNt9+MyWQf6+u0aPEdbH35ehLE48gQD/7Vl/Ds47+PH/yB78I6zuswIQTODUyGje71iqyEWLtBw4D3n37mW0U8z9k8lNCBGCAbipah9ub42rDkXQYpoo234OSuTYThgqVhU5JkgmTk6WFPp/9PzFlcZ8HNhRocDz74VwiqHXzP2zbkxicbWb4hsTkOhhpIMi0KYofppFBwoqFOyupivoHBERr3REjzdQ0CYYOVzZfLQNKOEl2WPRQexEjSxGHePNiN8cJqg97zXCx7e7v6XWHPdEVkzsEyy8nMlcnTs8O52oVuHqq9Ths2bbC6jSzrMdvlGUQWkLJSEihqUDCincUKgDQmih5YPhCBIdDnkvVewNJDL6sY9WocZdbfs3V6TJECJSlLucOZxrnPlgeKvNO1s+mfbhglLQoIYxVBoeE3jVxlW7CBU9G+ADXmMpajYtbD8fVNwTh79QIZB6yXDTKKOJZrgfiqmXcRF+eUJA42X8xKVG4uaKKJURFyLxcUE3UZKvLayKBhJsJNzibfyqXMUNYEiWwT5F4IlsyU9jN487NmK65B0g2x8PaRdmuyZ2Dg6Hs6UTfAHPtI3YBd2ggYrmoUNFV0bKRlCSJi2bJ44Boglnx5w19VApuIzzsAAjzwFw/hA7/2WXjTEdp4gfmUGHaDFDkGyT78YoSqCZGRMTaaoghL/IMf+Rbc+sqjvchYdsOqrqTYVK2h6VuLegdlM8Ol+UVh7pujASLkalQzCySridlm7MXgscjMteWAurJQQGXPi+uGM5LDi0P8x3/1MeyOY4xGBXZIewPJSKmk/cywD3UhBpNNDLdnKPZCvOLt1+HuH7qZpHP1OZiczJoxCm+OGdcVJyw1wOH8GOKFjyqvrHpjshblomkyw+9hw4JDz5MO03KBPM8lSvSbGHHrmHnqH7Fx63wn+i68LDWMGkj4aufSWcynE/gaS8neRib6In9G6MJMyIzJJFWqKg3u/f6/uQ9ZVTg/JYnA2Lexg4jJVZok5ubK4TcBB2FzXbRgKKqa2/DwWVanJvykp1KeD1Wl8qDmRrdGu0FY9GmiulxJJgJ89rP34cTwFN74llfDK0+KD28USMdIcuIxsuHMdtnB5BS4/crPvb1rORc0JP82Rpr68lCOe474FRkYN1ly6FV48hI/aL4JyvJDOUDO51Mb+uGMc9TM4Eg3OvU5Ohlf9H33P4jt5GG8/Q23q+zx1PnX+W5UIG5k+YSYa58wKvoRq/kUYra/i9MXzgFFjOGw0QmWZSz7gHovwiScYZiGKKYRNo/lMss6dOQY4pynmq9GKA+hup4r6NGbg6PgeNFfXPNF6djG8qxpkQx6CIJBhtiZjTnrvUWUhxNOUBPFGlzyxmaWl8TCsflhTPanOuxUDdAQiYubVQJNkpIMa+trKlUNY7TjgPeO93zZQeobYa4pRqhmlUnAv2FGItqafL+fb8XQf6QMUPxffxjTSbLSJCWmI2alyjKY8zj9modaiXlbIOZAj8Q8MHhPWRXo0GHTaVwsLRc4GJr8ZQ4+iQb8jH3UkwITf4qSc0xDWapJoZyUGcqsEEzC4MOg8LyLlMcuQeUVGiaCmY+IdrFSWLZIyEN2NDwlIxouXSLBwIJ+V6MKxmrQMuvnV36PazKlSduisFmheYCoCtHQ0I2DX+RGWMOjgyXXByfbJw2yLjeVNYOrv0DCQ0aDHEy8wwBMvx45PNYLPPDgI3jfL31JbytajBCWORbDC84V06DF4eQoNo/tYHuc4SFvjB//x6/DiVcdxtzbQdgO0IRTCVrs/ZFUlaEN51iUpaaAkV22Fg/VYJ71imJ3I7NupMOEsBf/pmxqxIQAyUX26R1EefwCOBPjX/wff6oeXkqKHa2+a+oW1pAMFjg97nC4OIQLo1PYrDfgbc/xv//T74d/XSWhzW5xQXqHWTjFdF4hF1zbYS0+opRnXOxiv9hDFg6xtT7S8/LwYXlRcToSlefzUsFTyaNfqnKS2rOLkXbrmE9nwLwBZwrIeIzEAkJ7Ia0vJlqTzMgXxZ48aurFQkkN7w8PBBlvrXr29DdU90pTfuyuuQBuA1/sezwcVhED7n9Cefo8+BxRiCQltJRiurgeXzsXIk6N3ZREOfJBatbEyrgZzMlgslkGrGKkIHdOt5/71AM4ce0TePl1N6AsntNoTPv4Xdmm0sKx7Jj8OJ8ZCru8//Kv3q64GjOADhicMt3QZr9FskUFpI+QMuQgR+XtIfbWER29HafnJ4Sb8aAwZznj9PJ0YrnFbJ0Eew1mkLTU1HIMnuPpBPvPfAJveM1hkxFLudizPmx8nDWxDLfnf/OGa+KJKLAeinIh86rdiwXaxRReWGF8kR4aM6wdj8UGKaccZh1gcDREuRMr0zd5vLnmyRBLJkd2ckdJjiQfSKKsrjy73Tp4Dlgwpga107GfTqS2hM8FbPzjVcWfWyFaTMwg+aEyaJaLMfYvXXSHgY8wHSBLchM90KWPzWnnlU6MUC5zZNK4Qct8DSxzdWfpqyAhGTUCxsAwj5OIz2iTgVTm9cwc0+la1kKlLDnHZDXZVy06lfIU47iJRKJsEu1id99xmEWSpfaBRk++1LzVojJRBfcqaYBRgLIpENFeuSKP2W0MQgw+bZdDlAH9aUKj2fkLa27bWG40DJbctjx4kkZ2GMS0NauksUHUVDlrkMUVlxw0jW+jd9QfdMJJJYLp8VQegE4JLK65DWnmwafJX2S5kNpK4YkYNaQKasKKMmAd9O7QJnWS76VlY5qsKikQTbZ46uwF/MrP34+zZam5m2ySl9MEQVwjL9dQJBOpDac1h9T7+LvfeTNuf8NRBDkFVTbrtuQ9dZFlqbhW4Rdg4A/h+RnKdkfePUm7tsSWaRGiCiYcym+nlBrSvPd1+NEnyGOtNMWwPYy/euAr+NQnnsIzX5viSBdiWA6wl05x01UncH7vEp6c7OH1bziCzfV13HrDJsKbCZFNVZlLW6q5MvQrt+qYNgES6dHjiSMryZV3dgSasERMnI6drP7JXNJoR85V9eBxtigHywxyx3NvEGVbqBcTtPstyl3605iCWH0wN1xde5RaA8Y3Wuoym9VSsD4DD23ZcGiuAMc89pi52TtIyculweYk1eWxzQXgIWT6GRqVFSjIfhGtxipvJmRS8zKbD+7EqfKoUbVF7Y6EMig+iklk6473jbMu2HTuYVOuq3MXz2Nx8U9x142HhBhoEAztSJQ82tQmu4wBZ9Rm83Pyfuln3tZ5ewGiwwXqC1xoDcI1wh0DlPst4jVmm0OEFJJIr7+J67e/GY902yiKQv9bX9888Chpecoz4zYDIAagnjChAQxxgAc+9TWM8vvxra+5SXRJBlCejOZN3UMZ3BCkViaicJEZEF/JsXa42HLmJUrsnr+EYrqPYlxKE8CFwuEcVEkWF1Okh61C4Cagd3WerelDHAxpr3swoJilObNvORK6hgobjOzI96c2KW39JVuGgM2Vns5oWLJR1qyM7iGQHmHb3zmLC+fPo17MEGY56tm+GowM/r1HOLP4fC3Sa+EHVoj/b1j/opwjH2QYrm24Ju+VPGIHrmuVm9GXwjYDOVWVPBzkWctFIi8GZyzWv8IV5FzEIAOa9Hk6jNayD6qPGZQjQVj6ng6Jg8EfOkxcyUiIh0cdTdyWcJXMq/gaHc2PM1VXpvvYgcMXUaFLEkTKvAw65LrqGUC9PF86Bg6ekTWAo46ymebWzCpuXjoWlUdhmxN9rZ4TsngtqdQKBKW5V7hUNPK9Vaz2KPJjj8gZ1JVOq6BDgX/Fjde1ePSPvoTTj9TYHyT4pvsuYP9lr0f+1hN48t6P4eL4Et76zhswHOXwjlby2YlzTiczV9aMPSV5E/VmZ7TWiFwvYqEKJewSxPEmJtVJZ+cRIYsOoytL1KHNH6gw18HPQ4CfWxYfwX711PJgF+XUKxFNApz9sb/GLbe/Dk8eS4D7PoPrv/sN8L+FVcocU38PpTczjUFgj8dKQIGnsYydGD+vtN3A3L9k2oSQbBLaa7Pq8/R+uBYKUSKtJUuMu5lcRBBn8KIc9XQXYTYwew0qwzMP0TzRmMbiTINyxtHzphCN0wzegP2bWLRdQWw0hZPvPS2y3d414x9X5zlHTEevWTK9ZJSmMtqw/SsvbityUsrCLII7YDGfoeLs6Wtvx7nTt6IoSS2uMeSMCyd464M7cXMlvld49xDu/tyD9+P6o8/gtXfchSSd6G91X2gg1k+86mmxbvvS417785d+9ls7ZsJp16LwI+RpgXKaIx0VKMepCWU2qejk1Bca/YS4+to342S9gdlsoTmI5vJpJQthB4ln5P1Q6791mlFi70ra97/vfXjja4/hLa/eNGbFZUpOo2lxcwpnFu5J8x0TSNCnWAZk/D9l/MZn79V5Krk6Zsa2eFYvnuo9ZMKdT8xWalgXYpitk0qn2YRsHPLUF6/d+LeaRKEgaBCRRaLV57Asj2FMgz2oOqSyrB/DxS69G+RiJkoBLl04jd1zp5ENt2WeRFM14ncVh93CR7nYE17oD6doJ0PRQcM1Srlz3ZPjV5+wzbAyXk4sA7MkdGZY5olCharJUc3GVKe7UwjSX8WsKWmSwuBvh4llt8YjlmqQ2ZgwSf7bshW5+7lLHH9mLDb5QvxtWYRrWg8d/dymEjHGpse3DMRC5Kw3I5aQ9ovdY+LXYpWKCWp/0zHz7XMWExovvYfkMrjCdOGvMcgTt+0D/mpwv7LxucqSkZOmxsRZFakD8jLKqfN70T04GF7Ne8n6o1cu29/aZ85KtPVHOLuzgeg3H8H6qzaRvOQOPH76K9jMzmMneRilqzrIZiE1VXsgsBGQFoGN55+C2XmDRTdRbyoLj2Ben0ceHkXZ7CMO1lWplu0Yw/BqzOoz+nP+m3MHyCqpvUKK3/4iIUEBt5jCz9Zw1VePIbz5TegqH8HZPexsEq95DJPkWUs03PB0O4CNWceqiY/L5+Ah0rNlFNi6DrvjXQwGayI/WOClXsCeN+J+o7AriNSbUVzRkBwqHt34Rfn4H/Q7eGB4XiHBGgM+Kzq6v/JgjQtW4mYfzMqXr6WfptTvY/1MHPfeadLg4Bej8tq6cJc8DlmJ+Kg1Cc3IHFQEF+FtOLt3CPv7u9jc2NJnZMmITeXq0QwmgP24yrIsUdQ1ZpMxPvjBD+LHfvg6vOSlr0LYGllBaAJ3Z02NT08lZY+L+9uGnTAR8H7xZ97WjUhxnOfIkwJtNUDXzRDEAyev71BcKhFtEFvnzQmwsXUtHt+/FXGSaooINzkbkpQHk9rD6UfMdCbTibBmbtiKgiGe0gjwwff/Bm688RB+4l0vR1WMl5mPp+TXAAAgAElEQVQwee0yKKLEd0VRquyM7BeZaxlLhXs8zVIJcSgf7yEUQUJs0jo4hV8PIs/Bf1LcIehCaMOKctLhcGaK5AYgaLwYG4hG8VvqJ6Q87Zt89MmhpbBtPgZHjSRymbEC7tIcyaAmPsfOziksJjNkA8oEzcrXqgZCM2aqRfe38XiqQdoem7+OE+tFHY5sXytcX8weOjq6g2QZbHs7XmGqrCD4mLYpLFDzwDGTNRoyEYJjBVISBlImyyyAcFNoMJwiJ6cBJZjXY0ReKroZK4Ga2auqM5vsw3u2qKa6bzGFQzysqrkgKJ9JANkkmoBUwE8yeI6P3fDArWl/asNUSjVNeW+cFL7XfykbJnPEgrYFFwvkffBeDfKqolyp4Oad2IEhFowFf+GqXBOarcrP38YLqhLpxzaJwkn5v7MaOFhW9tlz3bj90Ad3SwY9lHJvaDGt17AWzjE9exTRaAvR/ilcpA1It0ARfxolvcwXO1iQv+4uHvqE7BI2+7Q4PdRdg3lVII2ohTBIbhAdVxBPgk0UzT48b4QsSDCpzqBwojpWo2VTasAOP/se7tE9cvuBgWM9meDhx96E67ITGAU1/OEaPv/QF3D3SxJciL6MMCR0+fxsdlZWwvOtB9JhMplgMBzqnezuWpCKwkSiLsJcWTxA2jHbzRF3cxRBjrBhJdKipqunErFY4wt5wHXlHF6Yo114CHiLaCpWRpofGxaRROE89GgAyPuezHKk0dAa5NqjTHK+vgpcsBz7RC/Su+L3BdlEJmAys0PScCP1Dlqy2qLjePiRTaRZhizLLMHSHSHc2aAo2Fgei0FGLxlePGgJYY4nE3z4Q7+Du1/zUvzYD9ysuCw6KA9EJTrsZ1USV0oMJafI3iW2g/dr//YdHTNsskD65M8UbdrDy0k0cRxi/cw6Lh3bxdrwOjwyvgHrmrjErrF9eHSv293dET1nURY6PXT6NSX8kHLwFk+cehbz3X1cOvscfuJdtwM0KlNT1exbeRJQeUoXQ4og5COjYGnZepQyEFnppRJaroeWtlngtexp2YDkH7spMeLE8kcUU2gT9o9hXhX995gR95VAv7GsaWrOjFSUqSxmE7WPEqqDLicAqvO/Ygq4/NWOTZ+pmD9FPZOU2yTQVkUoo3YeAIO1LTuRVRXZoIPZdIJJMUXAD5mvxQsxHHHjMIimCq5VuUDIzaM/LDUkg4GS4IplCBxyQE+LTMGZuDiNMk1S34teAnRRhIAZgmT4PGQNFvFK4ud06rQKiPBbyIkXDOj1VPezmtFvo1XTUkwMfkajFnGVIwtysXC497i5tTk43IPlPD274wFavkdag2nyDXHqRP4jUZI5Lxr6IB3QAAXBMEC7bJ8Bu/+31pCzQdAS6CmtzKJcgNe7XhVdOTYQAQNjgbmehYOxdICrgc1+ksv0fE9DbjQz1P2+ViVfl+ZqmqtmEN6Av37wj/G7v/MUvv3bXoc7brgF50kPzWqk3Rns+s9gXOwI4pE4kPNxxeCxyoZQ0XQ2wbwqEckbp8EiHEnnpsacgA1OGZugxAgxG9Ti+DOw8RhOcXyQq+cV+SOQCpwGKQp/H10dIfFysY4GzVE89kSCLz30FNK4g/e1i2hechXe+vrj2Eu/AvglpsVUyQUhEVNvV0ryTH9iCdvqxc+bo/3EoJIC3EPE4S9xjqCao4lSjOIxptW6PKWk1q0LJQjaHVMfwRCY73EoDZvwXHeBBvAMygxtSu2Kjc3k+57t5MiPXII/vlasPmPk9YnZC9Narzivv/4/RVpgbLFqmzz92l+gKT1My5vw5LkEm5uHpNLlfZrMpjpU9/b3sSgKLBbcLzyYWTXwcyZlOcFXvvwFTXl77oufxc/97PcjSXaWAk1VtkyAHMHCklFLguVdw6/v/7/e0ZkN6cFFuk6xIBc2kRNlUBotjoY6pCwFcY5J8M3wIhrZAE8/9xyGWWre6K6MKunsp3KW/hx8wSZpfvrpx3H3na/Gb/3e+/HP3nWbw2YpBrAMm4tNjVQqTZmFX7EwdGKReyzapgvoSqVX4BE3pUZmYdp97qtqpZXRYC5LsXhv2bLN4DS2C4OsMnwX2BQgjMajBcKAz4emJ7X5LROSMjiCT9UEDYKKJ3+JLvIQlT5KTuuZWkN+NtnRZmAFsra2ZYcYNwn7D3WJLF8X1VONzIreh81SvESuK18rGTikbgqGcXYR7B9kwzV5fVi8OhBI8N80hWOWwU+IW5I+NWR9EIbqjycdDMTmxRe2Jp78bNSc7/R+9N9ki0hRToc/UggtU+onCnEBll6pzLFoDe+l3XJEEVHExpmNYmODsk0K+FWiw4bDTdgn5s8lOGk8FEmNqA3gcwAwk3tqDeT2l4otYUZYVJvmxgWnUZXG7gUgrt5n+H2W3sM3DPTM9HuhT58a8N/LA3llf7yQQtWGKPWWF1YhvNDf8mH4u3Ri/OjHd9HtnsT1L38TblrzMWbkr+ZIkrPYj5/CfsGs28OinCHlYbciQZ8Vhr/2F4Ml7R76SqH/PjPe0iPDZOEawQm2swzb2VEEpCB6Ec6WC2wROuF8g5rPeRinTj6JW657OWbn9tElrxSUt+U1mO2ew5cfmyLernH8uouYLs6jivf1dOwBJWHqBIVskhI2MOU69wU1HCyxiC1znYxiTupiJt1aM1PNWB7ONFhrEYkazeU/tMaqIgjXxS68hkGaHkOcoMUEkc3XBCgj+Cn3wxq6cAd5ewxlcB5dvYmUPPY2RJKNtI94r0QQkEL2wL/l6wrwXDa/eu+V+LkBKEpiaEZIy18fWEyuwsn9q5FlOabTXZw5ewYba4ekBSKSQTi7ltKLE7pYpVPsGKrh/sTTj+Ilt74Sv/GB9+Jf/6/fhTC4hID3V3TJF77YmGWVyYTd+4Wf/ttdIjOiEoN1OsflCGkU300RNWuoghoZb/aQDU8g289QX3UL9rwblOXd+7l7cWLzBOLUeT6452TCTfqXnMzaCkmcSvpN3JBZyG/91gfx7h+8zgV3njacem8qU3KmLTMnZcnYMfK1sQGg5l0c0rnNAr3QWZdt2gCG/m9cjaxGoIkTCNvYeLOD8shC8YGyTnM4iR2z1pfa0QIZaVTMHqZjslxYrcxQzsaSInPx0ZTfKgZjZ7DJShM2fxEgGUVoKzbGSk1oYsk42T1nYgMvxGBjC1tbh43SRYiEXPu2wf54rHmaZEMwY02dMtRerTUg54ux+dmIfTKQsrTiYcPDpTMTqKALxY/meyHzxN7P5ZXGlculQI1UTJuDg1MoDWMQakTOr6fHSrn55mLGUMVoWH3vqSIZuSYHM1O26T8avO2+ahqUq7x6D5jl6+nPY0FbHFp9YDnPc2Tp9aLvOy9wKbKIooYyV+pihXkF+yBOnxd4l1DbFTeBB4E+UQ2AsaCtATDENa/A9S0RoZLaMqork6b+oRnc93cjLJoBfOSIFnPsYQ1ptMAgPodn2wxh9cfY1YxY5+QpdfPlYjUOJ2FPg9S7NIixkFdSi90ZK54Gg2RAZjcHHCKg+Rrn9nq5pgFpcEfX4UJzDY6GpwUF6uBvPXzoLx7G4WqEt7/21Th9coLN469FFtWIuhi7+/s4+eUv47pX3gI/34DfnsKZwRjreEreN5K9M0CryiBfW7wjY3B5qbQuWWLGWj2FNpwRRjEnUNJJm0kNP43gRTVHvyHKfNR7ZLjN0FDJ6ocYehmCIWmpzvtpHqDNyQ2nMCPRoU+DQRrte85Og9YWtEfgczMeqLdjk7mXzpK8Bwy4THQuC+CuZ7IqLrT+msFYPdzXe0dxf6DwMa1vwbnFFgZxjk/e90ncdvNtqrz7JFgWNm6OXEsfqK7FIBsiiTOjM9clfvXX/m/83P/y9+EHFwBWJC8Q1/sWIHud5s3Twvv3P/26TkwtdtwXdI9zjYLGlKmDDeKQtFGlnStQbGzh9uvehKfakShr9977J7jttpdjMqctAAU4lrexpNMJxLF92UCLsGe18GZ86EPvw3t+5E5BNtwE/ebSxpa035pnB3CJCYN0Mkr2y9dFwQwHPJQWuORHTBzSHN/IKZXFKMV4tHBlttljrmye0AKYogBU4sga9Uk2YUbFc6ZA/Fv2EwiLXNh9DnunLyLpR7NxVilnKmYjNPMJwnzdUWNLeA0rGzeQmxlDTv/ySrYOdTUxBobjsJM+FqZDeWMQ7G2JKdIrhOwhjwt8oCpilI0k9vmbXNw8xI6tGumZO/TX5mBvuxEM+sbXNxM3U02ZBQUvMXyc3fJyCIT9RBu2aGskskG2qoT4rdFX3WtU36IVj391WHf/+peYNNeAmwTEw70jDOcqBPYRbBboFZebIWDYzMHPrDm2ws7R8GyDzfrHlQgsZMB29rUr1M8lvMZJWjzAaPZFp0Wn4VAQlOeMzXX9Rle/8ehTX2sOpsFpO+eOYRhGOFe0SPA0/PCEgtG8eACXgnMKONZ/prXHQLOIU3Ks5ahp95f4Oy+auJFpUi/oEGj2CdxX/DyMsWWHZ83GpAgOXOHkkNNfxT7LecNpWw1+/Te/gBNbW7h6+zi8yRCvfM23YJ2B2x9gWo/x9EN/jXBzgMPHbsYwbfDw078PbHFgOq1EMkQ+3ehJJWZiRMoeDb1i0f0iDruIYqmaaS9es8EZt4hrg/9qP0JKYzVSSQexm6XqrL65NUJPf8vl6uc+/IXHeOcU3InuV280tuB67O+B4gJ55I2qSF6iMuvQYdPfBm7okThn2QnYektiszbhX7kPvC/vZALI9VAr/vH+2efdqqfRRK/AmZ0tpGmGT/3lx3D77a/A3v4lgqJCNPhGBMjS0C6KlfhGdCTVaFkKDwO871d/Hj/7T74DQbAjnynaLTCuCPJeJjqETfk5O1M9Vrv/7d+8pSNLg6+1KDMkMUscEuV5l3g3Sf1jdCdbhYOSMwyPfSvOL3KEfoQ/+ujv4a7bXq0PnS+Om9og7g5ZlqojroYoX4x4ncC0mOMDv/xf8a//+evQUSEnjrKbdtOTUMRNdW59bqgG+e+aCEQriaBWBr+7f8lFIRqOETFhA8yXhwpplPloDa1fI40jYfhqCrMsrmvJz03VZRczcJVqHF3Fpi456VIrOlsEYt4rDodxsibGx2BIl0Fj0IRBbkIW2qnWPDicnzVdCam5LEpM93aQZBuWRzKjDG1GLA8f0wLFiDOm/OxDaFLocnpO/1oVuOUrQteCb2yl2jeHVmEu8edd49qFays8lpH3wMtcP1cjRyCfo3kesEMshzloxhHBEd+X78ONG+PP2ZjtJ8swM1kN2ldCCt8oaPZUVE2I6g8HR49c/Vsda332cEXaszo6rn9+qjV1bzWJkBxoZoJ8rwdj7fqGeB+4jbPNQSMMErZO581MMwBKr4bEtWSQOWiLytbdXTYpQ1wqJ3jufInbTmxjHtOb5ysognNAWCrwJqHx9fsA/UL3xXpChNBam0C2cuoIInROlvzK3zFSgn1mPIxP7lPh22C2t4cZUgTTBXFFXB2dwFXXvhkbRYFxmmI0n+OLpyaIzn4eR+95C0aDCrsXL6CM/3oJdfAxm3GjCWh0DaIpmxhXFD26IEmlrzUQmHlb/OmhWYqEKEy0y6Iogx6bjj1X1tpHVnFr3UkabIOyGW1pGth73Nij2HutCsLL5MK7BmRZS2FPBbocIcm5l/bFQxjTSI99LMcbZ10gvYj1n+AEf5wLwalLNBcjmkBqsOITD87yMM5UL8FoOMJHP/ZR3HTDjWaqx30v5bu5zA7yoeDZvl3Ig5AK4p29Cf7fX/oPePc/fwfy+hw6zmKmbFzvmU1ZMvmEN0uI1jW+hpXQ6M37wHvfQfqr3gB9CagM46WsmQwLVS3GDCCuXS5aXLrYILruO3Hq1Ek89NiXcdvR2xCMeGJKDI08HSIfDEWo1+Zw4oEzp09hbX0Df/onH8Xpk0/jZ999N1iKaNYo7VUqTpaPEAaU7tbKWpmdmxUohQXMWDyQx6nJ8n6LYlqgqEh7bNAyiPBkJytHH2AtBSOFNGTiHFx20JgJkUv5ek/Rnmitm0AeNmXqTP352phd+lKfbWwfs6UnHxozpBLurYVkX1VhuGHdbNJqQAY3fk/flN0AKYKVDKsIVkqI5KCX3kagIrdbFSahl4OFysyrTyD6BFK5N0e8kUXkzMXsZ5yAY3RH62W4OZxXlJ/9PeoDJp+NGKmexwVGY4A6jNoNS7bZs71hUx80WnQ8PNXlM/WebSwyq2xGZ2+6xozgMldLx6PXPXCU1/618YD4RhcZQKR5XnbphffR3Y1G1IHVf15062Mzei5bYK0pmlpF1si1sXaN3g6DgGYD83tk+8gpkIwqaz6X9RwLzDWhyWCtxnoMVYsyKuDtXYc0o9fSUYTTCpMvPIb1N78aXZijacco44+jDOaIVQ1b9t2HuivfO/tbfGvSdFDExjFtTjUsn6WVS8HV2VK3XobEm+OJvQWuHkYYLyo8cvI8Mh5GbYgszXH82MsxbKgk95AtPMTdDA+fn6G6+DAOHz2Bta11+P4MYXxaluGsCkMGriyAJ6fE3qKh78WYiFDnSs8L1uFrI/+WmbFeM//GKaw1ZNl5BD9v1fdvcBVcY5bIZIx71u0Zd/Bb45KzTim64r42IzONV5S9uA3HllmbqMNOAaok1T7LhiaLmt1pz2kiJlvjyrq9Sv87uXM90uwOnDpzCl/72sO45hri70yYbb0PBkMMByM3GMXUr4y1Tz/9NLYPbeMPf++Pcfbi/fjZd38/muKUiuqqI6vRoF0TItK2gKpBhizeQ7Pq8D7w3u/QumHpneUR5rNCilMGVk2V74xXLm9v2l3GMb722Gn8wac4iSTAPa+5B5ubxzQDzg9SrA1zXLx4EWcvncaRzaPY3t5Wtnru1D6+dvILGG5s4nMffwB//9uuxj0v2xLPXTLjlYzdMtlG8INNdDffE5mCiUlj09r7ksnwK7vJzMRJX6PE35Rq5kfdZ6iWebutQlpST+O6YhMccNl7IQ4PKYpDRhht5QrgPW3R6JYHhMo+S3ihALTMTl2A6H+3n2spXjcVqhILWXa1FP8o+3KWyktO9eXbwQ6VlQx6GRQ4ji+DRw8KVGgr4xTzl5VN93MrX6RhRNqXmMDOzkACtYBNLzbLuBZIjaABGCGsULg6py/xkKBnDzFdvo8+w+aiLOemSGSfhJanrPQSQlPOH9ugH9vvfDw+NysQ/l9POX2xIM8/Y3+EgVrlrw5mBhXn4KmEwukVVprO/c/ZwCa909dEMtMdsDEuF1KJfVeqGME0tRqCZVTCK2sshjNMJlNl8oRHhkNaFSRYYAzsk+t+I4LiCLokxbFuE7/w/l/Ea196N86HMfKBh6tueUgsLw767nsXlkzQEuDyw41wDE3YtF7c58/v8R6s/u4ouhZ1N8Ez5QZuTArMGlo6j12jtsOjl2bImwm21jYlmqLF73H/OM6nt2Cz24JvWSAunplh57HPIV0vcM1Lb4afntXHkLekRbtpT2yAMrBraLgL5Es9i6PULl8t95gbUrNs6fPNlsZqWf3esgQzk7l+KhjhKFKoGeSIY+vwrfuZp+z/Gf2YX/mSmJzHUnNaLKD4SD+vSPO1mNTHFHEoKKqTH74lG3Yd4II+qyvGFqeH4N/WrY97738GH/nT85ro9oZvfj3yEQWHTAJqHDp0GCfPnMH4wjlsKFZuYlEusHPxPL708KPyZ/rs5x/E//TdN+LVr7sJTTFfulAKBYGPalEY8cFVlTbw3RCAZXB/wUCkGRI0KLIgQI4739eTT57Gn9+7g3DrRoTJGB4GyJMAQbqO/f2xKDxJ4GP9RI5sAcyrfVxzeAtPPTfBs+fH+M633IW/dRe5w+ZuJmvWiB4lxmUPQnbU+QIppjHPZAYjHk1JPFDw0HRx4ls0lXKe7/xAac2rmyx5PuXhFsx5KFAWTym+GCniKB+ITPj7xOOagnPdOHxkLHkwW4f2+wHiRYRuLUI2pE0APZ5d1u4muNhMDCvhpIZzTaplXkGHTRYBZL2wUSnpulOuauSaSah5nzmLsQ+EZJLwI1OH3y10+cK4CqUPeipItUjZRDE1qolubAgyfajpsc/BAGwsXpYK8pB1OPUqxHLlQXVANWX+Yq9BcJRj5rBsZeNSNgl8fyv2Bf1EJhuvdlBJzWjrXNTCGgm1kFlhXF4n//Y8+WFzSAydHjWouD/k3IDqHmO3roEdiLy/zGrYdLds1ZqSarC6Sk2kQVHHyOwwWp6wYz9GKQ8gDiK3soW0RGkR1K6sEbBBzr/j2EbqOwYtSlL2QkrxJ5jPFsp+E0384sEXilHShEexOAUc2ngZsmKBe+99EA/91aO4ZiuGv5VjtjfB9/zY7Rh7DnLUZ0/KK/3aSbljT2iB2Bti1s0xCg+j66gG4CZnn4Dvl5h3iXmziyjYQqQ+RIAZzsLDjSjbZ5GHMxRliHk3RO4Z44UOhzQb4zQjrqP5GFjz3oTh+hZS+te0DR7/2tP4zJ/dh5PVDn70XXdg81o6M3JYitFAK/UQ6KBKGqsNvVFVxjUYG23RnZAWiAyTEaRgwkTOiuUecsPYmRi47E8aD2Xa3NOs0DmDgaZbsZIUjcZ0syV4z0MO1JEjMC06nImhykizEbAqmla/RtslFGq9DkIkKw0VwWm9Us6sgA8aPSv1syAbQrAM4AE+8cCj+L0/O4fjR47JaTdnnyYfCTo7e/EiHv/iw0g21rB1ZB1JPQeiAuvDI3j8uWewvwt83ztvw913HTEjOs4nZnLzPKcNQzdIXOlRASUCfeYubJ8sFCe9tdmPHK8G8DnJNebpJLo+s5fOx3hBtSZFCOaeGOUDUZhmk6kC1VU3nZAJITG+S2ee0cKYTSqsDflknIVIXJlfEwRJh6awE9GPuAmtXJKIRArUWN4ODM7ahFKbGa+Twd3wfHvNYnM4Txua4cepPa7NyjQ1GXsAxMP5eP1lrQ0Legxa5888jcHuGsYjE13Efo4K5I/nanzmw+3l3/aY3Ys12Op6H0G4piA7XDfBUv+7PW5r0LCbdkWXOmKBnCupcXAWsOIVVd7yd9XUJWwQKSPpONWFXihCM02lJ2YKM+mu0DCFg4Vr7JWUplicgUqsjmGAMJI+aw7wPsgUSYfsv9cHUP5eqAEpHkq/0rD15/8eGSf8+ZWWxZZl1WWJRTlGxWqrigS1jdaG6LghOYU+S535V2MBXupZgO6BGo7Q1sjbfElpO2io2vHELFwU1WYhUYoOjwWN08i+MdVxzUlUbKRHlsnpM+eByE3jkTU2xLydyv9lPuVMWiCqEkQjm5vZD4knVu43mdZX5g30N2lg/5Yvvz/C4+cKxKdnGB16Gepzp/Bff/4+hIeewyQM8e3/w9/F6+5pMfUvIOxSzTYOkUltSjuKveopjKITmNQnkQZHMatPydp31k5RdTG2ImLcMapm4iyYuX6YyZswr+FkK1ZWDEJ2cil/XazOYJBWrcHe3gRH2m/HET/EV8c+8ubL+PL9Y9x736cx8IAf/RffjWjtknnr0EV0TgiVfaQIzbRCIKqjCfgomTcNyYHpFb/XEwQ4iUizDAJDCoQe0NY3sqqEV29RsqzE6WibZYjS4WWU5dXEhXg93yD1N2xEl4QK+Xir/Zc+dmjKF/sBhGKcnFw9pl7Jbp6v/R/TAZSWFEw8uO94g+mZxNGEFUcQBjn2J9SW8IYy8TESSFGMxSjiITFY28ZgkCCgg6em2nOAfAE+XJwWspdQ0qFxmUx+a/UPV+2+zVded8gN2g4suPfm7v1XBUIJLFt5mLNRwfWvsXGEReht0JSIM4p56HPOJzZqYFVMhKVyM60xiLEjXi40bYRNB/6t9Dmi8TFzZWecZv22ANh0kXyWY8g4SVxiDGa6xkE3h0S7zCiIHWOe3mSF0NXPTPnzwRrSQSITMuFuy5EN9pcqrfR9G6dFnK2nNin7ccrQs8+cFN4unq0bVhGXKeqNGdqZOzSEz3K4CbM4ejqzwRqhKmfoogn8mm6PAeKUWoCpOUgGvarW2CrizLNKSgJjOFDGzOqVKk0JTwzLZyaufELNZZuAxc+JpWQ/HEUfMaf1rMRwBiIZuZE947VIwljVAUf4GSXSmnY289XGAqoSYBc/5NhBK0vVHNSIPjtYe2uGPpjqUGGfxUiL1njVjNwDXHuZ9DgTLvtE+LnRa2SsDLRKyff1zDEwML69smaOfJNotkFXmYCLfu16BNdg4/sjAZCfp6AhVlYcyLCspDq5X1qDkmwR0jo50d5skZfK07BEDI7rozZgrsBaEYKSCyVbCRwqb6PwmFnzXVNqz6yTN4mEA7+lm2YlL3kGuSY4hoFfYlIlOHv/Uxhe/XpsD7Zx4dQjuPfzf43trXW86p4G0SGyeWaIsIkaO5aJy/u8QuTnWDQzklERE+ip6IjZab5tGmxh0Uz0e5cWBQacEeBGB3JdrV59Y/WKHjPGZYth6GFRzHH6yX3csPVOJMM1PPHgg2jY3xqlaC+exTy7hFe8/JsQ5BNTgnIdck2J4sphqh2iItR0J9Jj1faTZkKEVH1ebUAQ2dgpl6EvroFMoRPjA9ebJraJXGGD75m5r22uI+Z0LWbW9PYhayV2fRCf9tIHY/tY7XMoB7/XN6gPpnDbsG5b/73ykPBMPwvQ9QxEumIlwgSSY/HMLtuCqwVwex/MsLUDLOF3a9dYafqpwZR85xxe4ogden+9DQf/1E26Yz9FkBe9iziHVw1kE332vSHeD4uZrq9BnvuS+dZ5WBt1qKb8QGokIzYO6GJG10c+qTN6kvQ/QaEhtROMp6E8aeqGzTdimwnyjGU3MW92WllKkQ2S2ygzVTFW2lyGLTvJ/yoUICMxh68vLQncB8v7Rg9rDdNmOVcbL2l9ax1JwsHVpbyWlb1SGryk2pF+Kf6UXf0EHQYx18yk0deF02fkOd4FhTIQ8tizEasXTkZvtHH75qkJIpyYyD0w2TtFMbPqgljqWizvGOsuMbwAACAASURBVM5QTAcxilmFdMTDrUXFEXEaxk1XSGJ/ZAj02f1Keei8JQzDdgm4U+eyslKmz4Ef7NRX5vzHSxPegwKb+aHlAughT1Ypq9Ow4jg3ZakOCINeeFAlydCJqswcjQc1MW02HCVnZ9bdT3+i0RvHMKrxSEjCDj6WvKUb7bcaaArSSVT1MpsuZcdbeQsN4lh4e0ijQ2JWzfyLyjC5KZIuR+6v6Xt+nVuW7O/KEpYuiPSEJ+df2Q5i9z0aN6023ixJ8OIEZbsr+lkcrCH1N1HRLtaPMcU5JME64mCknxfNHpJ2KBOuxF8X9ZY+5lGyhkW7A5/BKuYEq1NYjwiB7KNod2UXHfpbsiumHfLF8UXsnI6xNrhFisULlx7BIN5HfqJD4REPt4x6tVl+WXR2/+hnuPL3zs4aDCNPArlhlmNjMNL9uvKiNQCbri/2eKG8+yM89/lLqMe34fY778DJU49i5m0jxBzteQ87aY3FY5/A33nn3Zh2e7qtgyDDtJkj2gDSSS7dA6mHZi/M6pCBzNTKXN9a926uMZ0ObWC4NVzZe7P5EmaUJwNH/Y+QKoO2j63tLZnt9YN7lJVzMlw5Qz5av+zAeDE2FvsikbMD4R0n5GP/tufqRyyqf6LKxwIHEQuzJe5x+BUMX2y2ZXhZsn5ITdaQ6v6iDsARLPi1YhMd+VKZ3xM1KsInVntadBFBXriV/MwIafcjT/uH9v7dT75OBYlk9Bc4pKLBjNaWHjDoPExp+8opMKTXtMA8N6tSPdGsQZs7zxTe9dpR5xiQaasQxDDzNTYjyXzhkIRIXtO6qDbk8ArBsxzJZQb1PcuEX/lc9EvQTdRJFyAKOeHblVbESzkImAHID5DntCl2HiRupJ1GrjGDiiqNEuzCGl7D37XSs+AAaE1tYZTnCe5hMit1yo9GCUZ5iGnRIOYUlHNTDE/kmBXspNvfpVFgP9eU+wazgvfMZhnuPT3VqDRikYuBj2RsA05KPt9aiDSPsD8lpGKnsNg0Kj/NvH/14uORZsdDvKxbpBHHfXVoI8rMyTPnxjCeLpwTYf/3rMQ0jo34dfv/Ufbmsbql2XnXs+dvf8MZ7ly3qqu7qrqrq0dXt912x5nsBCcODiayBIEoSIBAIjIKQQhQIoGChCIIRAwCIv4AOQEbZXBkKQwmjjDdnXYP7o7L7rG6uobuGu+te+8555v2vDf6rbX3Oaeqq2yzpat77xm/b+/3Xe9az3rW80TqZr3CPZnmYI2b1szRMaHA0IDNEWqWkL3ReJK26JAMZO7wkzndWVscnI0Na5gRSCrVKbCLPyuznasxgohVkX3lnbqoV1rTx+kUlYP2PIMQfRJae7Vln7wGN/YItG9gX0XaFcBMLtU7HahJFypvI+1nDNgk6hOcaXrLIqGHEjwoZU0DpEoVo64ITov8q2pFljkOqktcdRrBvnMZBLJ5L8unFYmnaJg0qhqe8Wi6bOJz4NONsgWUSakqI5UWjCpbT/kMDDpUjcZQs1dFgGffUKluSn3+H9/X1RuJPvT0T+jJo1YPtndVzPba7jdWQaGdtK96LfBZGGEVkkuqJ0vm3EPcEs66GqMJFWYYaLW4CCIWpDhcJeVxr71xxhMNFRW1NM+92QjbBcR0aAbN6lif/5U7Wu9b/czPPaHFfKVuwJBloX/4q9/Ry2dnemw110/81C2lNDNNEIu179UPTB07V/AghjUEnx3/B6oj4oGJgHkmTlVJMLe+Vezj86z/tkJrivjhpAgmnj3oMijl1dM8kzbDoDkVcR5p2Ke+pqwXFps3xZ71Y2bC3rOIcyo6s4m2nm0IPFfGQsqnL0ZodObuWZZdA4kwTIWJdccQZKsBKwGqvn5mhzW9MiZwDdyDGkmyiS9x7P7EQc3+JIJ1GnhGwPMNMgIhkpkKa4A7YqL3ErRHZdSrDOYpu4YEk/WMhhSHnu87a9CaCZD7vLoRendhkJ11ubSq7FzghhrtMA9VF739PV1z/BZrlyFY5GwEJH4ph3INQaXlcqbZbKH5MlfXR8pHpyIwMXM7airtmewcVQ9HTtT5yQZWjmYxK9aZFNHINw01y6CbcTB4yQ1WSpBg9J03Tjbg8gW9yW9Szk1NVjtgzIyb73dJUiAmsn6qAxYjmed+s/NR4DQ3pg+Hyr70UxMzX8LttInMU9UgELLY1hbybIbwl2s3379zV11dKrnqO7E5SRRTDRWhDm9eVT2stQgfGm9toFnmwkqOSV4EdlTiOJ5RrDMaowV/YBaGiCo7RNFBD8rISzykV8mIFmcadofjiX8hmpUsMnO0WR4eXLAZ3jGH8w+eCyh1reoS7QTPpFw72i8WVbyKteu25zCJ0TyDvWXfI6qiottZEMQsw+CXAOlZgnOuOkBkDGXKSPNwZf2NFthjiM1GD3iKbB6IxOSFO3TIHW4xEw7AmCFXxZSs2fHtvcQ2vXt6OwyutdrvK8skeR/mQE+AYfOO7klb5hvsPbVazea6Mb9tQ3k0jakEjD0xJHqteEUvv3FX77l1XUsq2X1thxHnNIcLEg0nr631oMXE5hILc0rHx/L79sEN/e1f+LZO1zv91b/wx/Ry+4ZmfWrvv2ha87ulXmT0fif3kz1UrrOhUAI0RLWapVITKVw2ymAfbWINC0+imL1ou/241Vz5cEy5dJgfKttlqs/2hhnvDmod54G6fahhSw8nU3I0V4Z2/qJVWLg+O5aU3K7kaqB5u1IdldbwJaBTmSAvwb9pzs7RlQKiGqdp6de9++U6LRAZfGG5BsyUEwP50ujdrjFAt6fkLBa48KjQAX2ZgYqjiwzrMTiFVO+0WpnHsWsU96MPlIm+ld8XkoGEyE3CO82QGNeUzqx7IDgjheCKmQu+CRcH6WCDaqEfnkhC0BMzBy03x5l6WHy8tR5Q414BJlzHlKqpGY1rBgVIf+2O+ngC+PbeniXczBGQ5LSVScQE/+1f/oMDpXDCybrkhAqVBTO1aYlUiTVFgoOFZ4joPTA92QRK5pzysbq41RwvwmbQtWuHI43PyxkuE8u3st8F+m0iLA4N0rFAasT7qfuMK9Kg+fJQ85W7JoEZOY7u5YstShtrH9/kmD2bhoWN7ruM726zcXoazTh7QL48psEGG96f+OQBY/rQ99CErpTlc3OZMtsrqFNUk0YBdOd4qlnDm61s9JtuPP2aCUTeQ62mhH3gQs+L7ZHqa7VJMMwPjpWlmZ/yI058GRecaJ7eR+B3OCxl65xS1CZ4fXNMTBWyHHoaJhZENx1LNZpTNB55iKMpgi1IDsCRSuf8GMfxffJ3NCc5d/qZqijvWWDltd3vjUvL60KegaDY5y5G1jIslmOgQfCm8e1ltQ+XvHVoZiptbTMx7o0BxtQ8NwlYsjK4+aO8KY17WCJkfXZfvVfCZOGErpksLMGeoabRrJx7OLnewBLa4xSFMfSQKoPia2uLVBVM1yecS+PmDypLGFQuJUDpbwYq0SiiBsedvhJGx6Mxg613xVY9omn+ndfuqDjbWnwY/WDOG3EpEshkV+P72d3rVJSlbt1YSDmQU6qKTc9r2gbqF72auFWyDdXOcf4BhsS5qFVShepmg+1Nnih9CPxuWd4MvVjPAzNp7mvca9hSeRGcHMdO9oPaeaBZE2iVzpVlcyXzmTLDzz1IImGBnK7h3pTaJqxINgrRAuoysJtLTRsmPu5/pxXGFlzRmkcAjrVAQuLaM65LREPWChNYaJZdu3mH+SMY7MKz53c7Ug3uzH6kEoNB00XeQ8G4hTfMjAv4tbN1fL/axLe5nnnAhO1m8cTIIz6FPs1/GJqAWQwT42Mjl59l1E5TRfX1AOIBV97YMU7AGQ9R5FjG2ReyatOHAr7xCmSCbCYLUiOXTTryRtrBMYr3RPPf978F9vGEsq8dk4RzMTpQDjMDonJoFfzP/+k/M2DdlOetiiJVnpOlcrJNJ+jENwUrJ2sAPoi0x7aqz7Q4mKk+IXPqlC9SzeaZ0vlHNCAZXH5Tmy38ZKdZndbXdJzdM2MMmqxcu01hGT9CYZQn2YzSOrKpsYNjnGUozeiox9Y5T8jebXL0Qtpyj60WwVYIJ/GAEDDjQbjIF6/XVEbmToniAWKL5W3MybLMSxk/CGhUxqqSUmmVOUce4alk5Egzb8TBZ/r0vfb7Mw3d3ioHHNMZwiqKpfJ8a4v9+ObD52a6YPr8YQoWz9emqCxQWrA0Nxp3seL/09dBaEjihTGI+MPkrTd9WjtonKrKRmxNYY7nZItncEd5HrR5PHKQmrfk1EQdkyN6KW+RPzV+iX0SWhv3usa/ti0UzmguJ4pWlXZxYAGFgx+a4HI2Uxv5IE1MJTggQ1yZkQUMJWtsjpeV4phOXDI/sIb6GJTnw8pH8ZmfICwMQAqR9sFGfI4+Cs4//JuPvdNVF4jW+WbimiwJWUOWaJSwV9w4xI+5UPsGquTFT+Mg5RkbsWC8oP0ZHRMPz5bKFmEufEAj831NNVMZ7PW9s60eXqVa3+v02v07OphlqhCOU4+FhHKajtGg2/ObujecmpLnjWWgs2qp5To1koEd4seNohMCktQfNwpP3IbSlFJphhOkTXrWtbyrXaO+auw1VEhsnA0KDhCwGzQUoY5iNNwHVdGg4wTedah4lWgeovI6DjFSK4zieBYARye1Sbsdu0twaXum5ifs5jZcSH4bBZ2m4wi9TLHIK+63t3D9xs7nKzOsni4yYvY8arMdB4Hxy8G4L4wqSMJ4/yRW3CDuGW5vDvVMv2dQY0JdHmynfR5nMyM68DNwPWNYj/8zoVyW9Dz8NXljFL0ZRNGYdeBZOKuFeDPpVfHaOTAQ9rp8AQ12wxOK4jN1LX7PLyifL3S2vqnsWqSqWOnK7I7OToHQMy2yV3Xv7n3lqyeVZa8bFMs9BZK6fNFTg1VUQXwZjb/5t60NErq/9df+9EA2lIO5NZy4Y7B4x+0yBgNFOjx8TGfxh5Quj+yDZ6dr89hcoWgY4dXIUEunfbE3adqy63X24ET/5DP/p/7Mn/qQlrpnv8ubK/6iyRxbSsuIoMnwFAM209jxJTcGvtj8AgnUWwoy02Coa8b1a5syG/C31EatOZKT6ZMxAL9kRnNLEn4nwYZNS+YGBYs/QDcMSjln1uWI/fVRtYEf24SsAZO4ryBZ0Kgv54pmHIyRyjJUvoi0XF3R6sCdV7gI1pPxthkolK1S02L3DTrBAmQF8KcZpKFkXMQryxLIIow1NAZJY9HQU2HKzmzLInOsMjNsqgzKVTC+mElLyAwurwBkMOntuA6Ha0s7/glcX6stejVhrSFjqtIhrQ4KIDRLmzAMFO0GlRlTmoxSk43xc706g4nh+kWO/xZtrzkMjLLXYnFRxQHx5dnowjVWdsZ8InuhGTseMmRsTO9RinMg4IIKqh2iIT9KL03UT3tWY5OLryMgeb4H48QpokETqk+cuZFUqeqsVDa46JoBYLgQYbDNAQfbY3AJAidLQmfE4QnP0UoBnn+s3wgKZGaqm51lfYW2u50lHrOxqsyUWJM+zGgohpY82LMfmREGEbEPR+qd7Y2GHkancBYqKrEUJCt1YbuwxiCiVgKvnIyVRl4y+PszmudIe/IN5lg3ZIkUXrhL77J3yIpd/Geasr5oO/usG45NHOQuvGfrbswkjQdxnnVewAaXJ5rfHk7cdBp83rNlIFufPckVhoVBHVTARjIggcCvl2QIi8IMvwAPuARxYBabjRj7VBbUR6MfKl2+hqly3iGIges7OS2VBGOWoRtFrCGeuDAdVQjJHHIqVBjsVfudHTA0VZv3vqBZIoduFM+xijervEvXafgxhTHxyD0a1melgllnQm5DsHS7vg6IuFQ8FNoOmTbbU/3mFz6vf/VP3zT9LcPVTaaFteLG4KYxM0qjUIHyBs1Yypox/e8+xPSu8T1Z6U19SkkMBc0vGB5gbjQrkoQyPtJ2g87zyABJI/3WM7+tx977mH79H/1d/Zk/fFVZRsC74JlTsqRjqczmIUhw0wnOv9+LsoSJ2PLNSskVTnhOslRFwTg1qxDM+ED1aaH0sFH5ZqbZ9Ur7V+eaP8JpTcoBJCTFOYEXR5VUYeJepHhOUqn1XamqxNUcj1gw9tQwy76ONDte6Nr1m6NpCNjjBYWTPVu3e71+9kA6GPTe+JFz1UlvxWOgPehO94bpVV+7fWjTgR5lHIKwMffzAt8/RQDxEo9JXq8s7D0w/BPV1gitu9IC/gKj5ClTH6R9XxpEAF+73G8s6GX9TNHKF6ll+0OvN+6tjRbJwTMPW+26SIcJuWqmjsORgDcOfb5NRfotj69qMAr+wSfKb8MEi8/R3ByGUh2N7xmDS54JThsIETVOLDYXGzaZsUE9OTHmhFmiTbIHgUlYs3mB4ghSBDiyfl49mOdUHVDhtaosWFbFXgKuGObaBWdaDIeWDU9VBJO+BH7rCZhUFpXF1u3jYFlZFQf+PmqW1zMNJBUM6J3LCDrdzShwOPhUDntM8xc07jB6gK463VOONvpZNoU5NiDBXKECm4E7R8FQeyO3LE0z6fI8B3eewIXEQpaGtt7eflmgHPfg9DsuN/kdrrzYl5f/T6YKRff3dY1whUmV2AP+fX2XN1/tNbpvMe+djN0YV+N9cXYc8CYJzoRnYMHHvSMx68xoG9kSZcyDXLxmMmCTEe5jhbGrslIJZyma+56wXX6PzkGfmsHjvkGWpM/0wuYJ//qRsguYMMtGdcrRl6K0hAyouzcrvl/9J7+uJx5+TN/4nV/Wn/vpjyi19zEmVRi5oKbKQGKLKfrMkJBkNleDZafNrEQKfvGv/+zAQyTtd2Euj/wTjkzJP32ON1v1V/XMV76n+KEf0Y2Hbur6jVuGf7GhKJ/c8DUwb9VzjJyf3zR69eVX9NTHntKvf/Zz0tm39Sf+8FUUDAyG4SScRL0mGyo+9vu5HPv2ko0BFHoCAGBVUaquejX7raIsUFsMimYEe7fZatapkoNC7R7IhvFxWD78HErTcZIOfRBrciaGm7lK4qC6piIA24oUNYnSw0AJWW6wtBLeyzbglnGIBlhqODMJ332A89JMN+Y3bHyfzIwMeX26UxFtte83hssbla2+YUEDKMUPO28iTX/sOcWtyrgQaiYpSpRJZ/zhCNOFZqbiYK9klyoN5gpxfOla7cNK/X6vElxz1WmxWvh7t7QlUF8zbcmkXW2+rfyefJYZ/kkjf40CpkVy+PrG47iYH+A1obYYRZYVcWgZW6poXXhpvPzQMEfDKcG3CUGCNtrkvNdZSins+i/O//X1ZeJONq3nOiHTpK81C0eJBH9F8F2co49PAZUiZu55kmkTXNOyv6OwRcANbfBBGx1o2Z4qjXK1qrUJZlpor12bK2lpFsdqU8/uozK1Z4nmD5t11+wVxsdK4rVl1NbUw2aRbBuZY3w/qSSADdJeYeWTrhw2iM3Blbf+FBj+OAgEZMA0tGfJ3ouwLM36WbhTUfVdJndeECctmx73nlWCRe3YM4M2KJmGrNPYNG5sPsPYKm7RZti6SeJewCj82/s6Fw296bCdkoDpALaD1kT6/Gung+FyQ3DCm6dMxTJ5mDITU2xMVO1nnvfwSCA4yD2TtlhloxmOR5t0yWjGY0yX0TnS7xA/0M3QOejt8NKgzdmZH5LMQgB9hK2TOkAxxkloXqNRjEf5iuk1eZYOK2gatvQhQLRqqPD/4Wfe0JWHntb1a9d0/eYtT8CA5YBnjflGrGT/XDjNbdZb3bnzuj720af12d/4nG6WL+lDn76upCJx8PicksyYIB86XPT8InXrxuJcR0ih5/C3/trPDtbkHIOrldSWNfnHCPhesoHx0SyU7vaf0iuv1locebPvsfc+bk5Mx8dH1gio68rxq/PgHKjc77VYLbXfb/Wtl76rF77y6/oLf/6T9vEJI/IF4lSq8wU8Zg9WBlsp5J9/t8u8VyndLTUkwwUfa1QXlG1v5XNPGYyJ7rBZWNxvw7V4HRwyZH5ENbJ2oJkkQ3/Hp+1g0ZAluTxCproZZT/5+n5QGa51rzlTBxskSLSYzW1QqbTyblA5essyUm7a7jMU4jKt15WV89lJqnAZq9+22iwrLbDXKnxApz2qlTa5TrWzzI62AJTNgKlcKvoWHH7QDK7FJtBmWao8LRQtIxX7XrNFozxdusRCMGhf7u2eeWAEX4QVlepw5dnKpqh0tmEs3oOED/szLMYMBHAXeSXCUWiMx86xZjoQIw8W9QwZVzLzxv79TpfPT0gZAkuXLjD0yibz/Hq7oTBB0EpnGmtxYhTOERXyb4jo5YwDYZfI47NhqU23VhE+plXwkup9q3QOPXRQuW91FMy1j3cGZwWzSCftozqOvqcammUz6GCZa7PfmzZTjYwCQnVlp7RFJns0fB9fNgEdjigZfFcykDSzatAah8BlgUtrEKRMGpfmvQVaP3epzGxdB6nTA21o0QPx5Ux7+hgy0+f3i0OF+1b3KsszD5BNao1pqHdzmDP0I7z5cQ4TXn4G7Yi1+FDcVNmRPYI1T70av7lOaXxnfP1dN/D4icvvDRzbp9XBy1GD9Z/ZlAXFrDJgPmOYvEu1MGLQb8f6LZvnffSD9put/Z1l7jdhjkjG2JnekydUPsyZGhvPGsgM9jEYZR4UoeL0Ys1ud5WeP31Cr91ZW3N6sVjp9u2Htdmc6fr16+Zgt4drPF6TxALQE3M6xNGvf+tbeuk7/1A/+6kPKjBRs0T9GstM8s9QATRTtti6V3g1tARqmI0Hxf/yn/1z1pt0kwMn7hPQ7bQd7fYgyNNYIoPfBdd1++Ztvbx5yHAigl4+z6xBkCaJleym2TLS7V08fnzAAdhSqa9+9RltTp/Vn/sTj9kDMp6uSQx4A+m8ETye+gRXw7lHpszYAD9/jXZiX64wxptl7ioR2GbuNxJZhHe5BiYr4X+/fQo2BmBy7L2HeZMEVhnASOCFgxX2ht/7Vfa1ihLmSqsKfiuZL+wAXIbYkNCmil5hZv15yywxjyZTzeKFyX4SHBowPrMKgo0FFYfS3ZuhtWmreMYLfMHfsCcMrwWewTwaRlJDBjyo3cIa8katla0sWnizHEwwzZSpBw9JayXxXNkss1FxME4ohUwNT9Ov5jHKM+L3XcZZLw1zGDPGZCecBXPuhPW77GjrRZA5NWPzdxpcm/R/rEF2cThfZt/wY22FGdToDWAYGJMsL+vWF7lnhWTuEw673SPR2xszwwZXDP6BX4yrVq+cZIXsmtEBuPpY3CHJkIKd95qtwD8j7feFPYezfallliknE97PXL6jHhRWoyM9uK413NxU0V72aN9oLV3YXrCRsK+kRILFZQ3EibFFRTSKZrF+qHxsXN+b/lMG6/hspD6Hhw332bPoyRTFMnRTV20t2LO/YGfwcfab0+3G+Y+xF3L5mV8EvR98qJMWk0+S8l4cX3e2i/+f301Va/MrlyZP314pTDab1tQvPaDyB2wcpp5BbKXr26PCSJ/BeOfjuvFye2LXXQR/c/Kq6vF9uxY9P8vVZEeSha1xYgj0Sg5fDlFHCej/gEaYtAGVEIqvsLto7pq8Qa/1ptPs+g/rjTNcowbtdnutVgfKstT+kATahOlY9xpiMVYdTp3t9aUvfVHJvRf0oU/e0HF2X9UeSM6rFCNGMLdD/KE3X4MBDgqySEMxYu40uWaj/gqPqsYxfHTpwXqrb9A3cUojby4/+pRePMEIg6EaSvVQy8VM5cgiOD+JjHgPXY3Tycsn6GOf+8JvKOu/q5/6kaveOLIHDlvEaU8/QOJ8l6DAIjRFwbpXwoFkzAhnYdA95uImpPncNkENhjpNdU4ba9Ry6fJG4tMwaopYXdooqkcjXeO7Yi3Xq5oVCnvYIOA/garZXmGd6rTc6bSpNIfmJKmIQs0Zm0/BP0MNBdBPowGLODRMhlDL2dKH1frQhkBoxHEvXWZUGsaAMKkSM1HIKPneSkB/AwQdfoYNvo3sFWCMHZt9GHS2qcw5aIn1V8bJ3pkc63T1e+fuxvNUOebLaWpYNSYOaAFdPEs/oGEqUbFUozS0ByeTbLdM2b7GnrNvf5gkZO3T9C3rpylrw8gnuqdtfEmv3t/p2io9ZyxNPr62kC8lgJZLjR+zJNO8Oi9+5/RaOPh4HSQp/M3XGJozHgaG8Q6sFRr7gZW0RdEKfs5i9Lucxt7JHquSJr50Bqa7Z3ApBZLXGrmF0722VanVYaqD+UpRG2lRJtosKh1sZ1ZxrXaZZZ8GJ5EwWZUZ20HMnrN+CT0n1jOVIewTGsmXGhRMzHo25AmRLRU7CB1KvYyDT8/Oh4P8YDd9OoLuaPTuuPS4bzgE7XD0GYCJY0qyZiJdNIWj0Z7OmiLO2JkColcPbqzi1TNTPlBxfYR/klZ2XJypdWf9eDHgA0f2/xGOKfelJYqsNw7kpiwN767CjeLKIUJ7bUmtdEACZDwse2i72PpxuFAFQY/0+wNrpqzeNplrGL03KBm242WX+wsZCu7Z5SFfXiN9QJ6Zq5qMvPq1s5L4PHuR+DS/8jG9eHbN4pS5ZkVk8DP7Pb53iBc+XWpT4RwyYwMZIb3f+PJv6JHyDT3xeG69OotD9ivRx3eYjCvpYqPK2jPhMOMg+qX/4p83+0t74KObO4upKhpTSWzL1oIRaCGZNb/46u1P6LXy0ZFr6l3mbJbYKchlpdOYsdPYcXlKp+Hx5+4b9/Xm8/9IP/njN4znOynBTU+aYYeJ38oNN6aD8eVd12bK2ux0fpfO3QT10KA1XZSYcf+dVR8+BeqlKKcv5byFFxZWFyuIaKkRgJEdBiWFmSCV1phE6xpOva//sqlUMo3It1f4nzJ9GCvqAsO9w5BRefBbn71ldzFZak463HOjTzrUVNkkrrNMcJsJcGzKWvs3zV2HHDplmCWPDTmb0hs13vnQvu4Ulq2qtNVQhUoZZey82UlwN6oXC2+ElPi9NA97FsY7XARzfocZJYyB3IKuYX/jZoK3OMBLTAAAIABJREFUwrQq/NoBLJeg5NkVmOU4fHueXYMjl7wnKHltq9c3jZqTtcI818PXluej5AXZfF9qs251dIgo2AXEMOH0O6ZAjR8/OeVcGhZ6x3d0gTgAIbGp2k2vs/3OWEKLZWo0xcKcjDrtdkwmywb3zPjADlTX72dlTIF2idcug+MkQak07zCEd+MHE9Ubgxj4/9QYs+AMndIqW691w5SMiAneSajKud3j6rF9RlY/MVQMch/1Viaa4TsNudjrHpt304zIBFOQRSNbAdwwYeRUnjTr7OCwqdAR57dGpstPuISyEbTHwO3+D07T9SN0oix7tu3Qhstuu6GJ7eexW95W5rZjGDR8cqrYSXqkG/a20KMe+iLUR/YtB4mrR8J5n2Q3jEFCdTuSNVDnZNjoMpWQWHIufXIJ5vVKyBvVZUFlw2v1qXWz+4Qdpcwgu4iKrwiU5OhOSdkMZdtBxw+WWt9cqz6Tbjz8aT1fHI9sNJdJmM/5fhhC3kMy9VoYMz2v0w8h1gRDnC+/8roW9/6pbtxcaKjW1gew/g0KmpDqF4OCXagudkG/qPGsisoz+IW/9s8aFXJGKj8+wO2+UFsOJpTl0rOyAZzMOLWRDq7+Qd1pr4rJybopzfNv0iax8m4M7g0iQzb4dwFbEFxeeu517c5+VX/sU09oty7t5zrF7RKWPjrbWPBmgVGu21AF4+PBqDB3CZMdy+7L+9my9pH/SQeZRVqWjap2p26JXn2jsA+UUgqjaIiDPAqAYOXzvZuBt8zUBwoOLlJHv0+9mm6vogmV20ADAwexTUsyYv3Wy7MAs0jj1B8PTxYLZXLWE1AirftC/X5Q0/lDjhYcpoFmM8yqqUg6YxNVFSJppWWAAd6oNJYYvilCLeetanRZYJmMvH0ydWAE5hCmK+sXqmAOjUEHPjG/0wTcgEfq1gIvsgQXEAh0RzR0qBSQxb14n4T+1EbCvYJihfKat22v/a5Sz6QeTWl4xg0NpEh7Dqqu0dm+1dUJf4e+OQouQTlLu0DhQaDb166N+Plg7I6qLbQvpKOczG6ltvVx/32U6FrKtLFntG+/GFu30XBrig86vbdRaVPL0jJhynRQlzQm30BCYCUvQYjNRL9g3ynHaDmyZaGsD0wBEBoomyvumCSdDj0kFKaBq/OT0CZlLy6UV1OlZgfpsMD5kJ6lsecjB/YtYMGWhNlQGIFypFFaOgxry+VAfCu7qBTfY19l0OfF5CZZnydh7oGQZJnh/dNlfG1MK8rC2DXAACaZnCHxWxm+jMWlYdANFnsjrXcYzELSPt/SxB0FraxR7MqO7p1LEuhwxmXW3PT+m7BQOszVBqXC1ntotjYM7vHZECiizb6z/gz72dhQtoZ67TbMnowZ5Zgleyxx2WBubwYTKZJXGRw4VAKYySSw35i5qXX6AGqmc/bJ2HlW7CeICQxdzcJIZd/p8I2FTm+dmLVgxPDcEOjhK5/Ss811e21AsKvVyt4H8c40cwZgMR/WMkXU6Ro4LDJ9+9lvS/c/o6eu3XCF4bFJP5nGk2gaRRdzngZhuk593CtuYgX/43/yU4M3c3z6zNTKxoZFmAbK4rkWq8xKSD9tBx0efVpv6Jo2Z1vN57k1GL2KoxlLttKcy1N6oPJXbEYaCvS3fvFv608+/Yg+9clYMZNqHAicWPag/WvPoaGpbhv/NphonIabHoYvBjA831ZkpvZMx3+TGVtjMyr1oNmYDgiQSghehZodYmcp2XpjutfG4Q2hlTF9eCE3Ot33EhbzUNhJThCNxlIJcf4QD8TOqY/Te6Ec44dOvYQe43qgng5lEleyZEqYBdtVmAP7qTybx8qXM+32WBHiLr9zbRVc3sPBaFnQvAyA8rdk/YAIxx8cnai3oKRx/6EBjuU5GQxltmH7BNA0MvzP2CmzWHd3rVbQwEzj3sf2oZuxsXhPuyDSAfhyF+jALL6kXVtoySbvIxXdoGK90cmuUYapB01Qo+f6hqLKMXSiNkEFe40J65pbj5gUGazBFYPmMFyAMWyswLFyM0RHO3wB9TZRS7N81utKkCtcMjWLxn9iFoYc3hakukDbvjCKJBAYSYipaZp8tD+HOdodsBeQzDANfQ5DePSTVHRsDSuaxVyztlNFw5ugV6f2czlweZaMkHu9i/ieY+k451Ap9LNBWRepjGi6Olc6y+gLkcl7cDfcd+zlGUmAt01lxzM0yRLy/FE5dHRN62vc00b2jblRDELTzJg57cX0qMOgsckq8/gMLpgagXmnoLp0+Iz+qm5W7xm8QWB2EDkdz7SpRsVJY/ZMwRHWE0qFoz4KwTpqOUCofnx+hZjAYRVnge5213UtvKOghVAhw6XLEqc2uPxMzDNFjrQuWTnrI7bP2/xDXSqIMxX7Yvx4bdx0EkaqYUgi5qE8Ms6ARYGi/VBxCq0zabzaOnpjqftXTj2RGn0mmAVaVks1h9iOS9120LDoNOwCaUlPstXB6VLb463SNlIZyoL787qt9empDg+Xdt8nA3Hbh0iyoNbaM8jpe8lFwFrVdaO/88t/Tz/9sat68namcNEqaEgifB4lAHM/5L23Nl3dbFozBWl3vQX74G/+1Z8cjEZmY9yunsjNGv0u7M3iP8oJZ4EzCXTr4JP62vbYTr8VymvWwfeoDH3OMj6aefXeNpEFhJLMsLJN9nd+6Rf1+AcO9a//7AcMR5saqV6m+5SmDVuMZbAF7/E3nBewY4lnj8Qm+ciKfcTaY52fZlhlrbVRMSDGVOvqlbniPlMPxs4J2g4qsZwbAs1TFm+nIZwpskU9ivIQvIdGW/jvQaRF744oTdAarm0Hl2JlQ6XGZF1nqrHja/bKIrKZwQS4YpoyNEOmMjBrNRSuX+1ypqGSlQ9O5GyePNJ2XVtmMaIi5we7YdpMALq6wPnFOWuZqVHARsYTgSUMtC4YZ+/0ZtXrBvQ3ex1+mBE054tE93eNZuZi0+nOeq+obXXt2soawWS7wBNVzRRhojylQexBg2Yvmc2D9V7N6d5lf+njIIqEnyVsBvtDAKLhOklOwPkOTUIkagMb57eZUTMiibThgLCmpMNArD8EwbiqXaxsgW6Pib0gEaXdvtdyTjYVq10M6jY+dAQ0YoNABo75x1KGlOpQfcqB6SA+7wNhs2aGuJxMgqOgB1ExRMXboSKJNLdkw+VVYZswss9BCW/88kUmTKZ6brQ8Kpq6TSfidL12GHCzz+KFHbgTmWGYt9JupOzNOnU7GuVjpn5Zkt+YbOD3DkXg5kOD3bHtC3kMuNtkgxwmBmlGgYptZTpQ3A9LeBzPHBvQvEbImmDac5sfATJhgpPXydcRnGl0kyCQXO22e8tqSfiAG5wo4XIBBCvWC5/nb6v8L30sCJhR6TTkrdq138edTSHPte23biJNVmwKr1ThreZ5piIslPe5dk2hPJupXAPrXKABxJTp/96XcEkKDo1hHSpYhTYF2px0io5dvMyIFaYoNka2dS8ymhzd9SHUQol2aaOkjlXHla69dkUPrjxQx2Bckmj5Zq71caGHjn9E3yqObY+sjHHGvW0s2bTgjnNT15v0hAkrdoMqpET6Xpv1Rr/8y39fP/OxR/SH/sCnlcyfV1TkyreZ4jpSnbfaH5Ymq5wXqWabTK8+ekfXX7ui147eVPDf/8d/eBQ+iJRkqdJoZs1UbsK+dIqWMw3IAsgEpWu3H9HrzQ9bYCdwIeSz3q61mB9os9moaSp7sTUOO+QuCNnEMzPgPT05NaemsjjTv/lzj9uuvYBjyFyATxpbKFNJZdDMBLuMmcS0gQIUHk2bgkwZKSpT1FIR1ioDSndGTcCdAx1cSW08mElaGpslCihhDeHPndkpudRr30GDowk4UxryHhgx7pVGZH3Stkq0yCprlBJIqwFYpVYWdwaJYKpLUIBvXiPQBeOGjRDgVDMGc97A1OSi0jBHKefITiP4LD7E46qRHTMSVd4SPAjmNJug4HHx76LobAp0u621XKUqi1ZFOejuGydqN7WuvmemW8sbut/stb67VpcOunX92G7xg/tb7U+w4nOVy1uPHhkk8aA403bbmvValEuPPnzVSvlNWWgxS1WXoW3+hvVQSXkSKTMTkQudofNn9hbHJySSMKNIDNIC4nDL2tHhniy6BF/rNYMPHgdq0ARHMhY4bVQN5aCdoX0C06RL1YaVsn4uni5xaNfXmjPgY/runSnrwehJ+1D7qFXWoKN/WWwanNWt+KhapoBLO4HsnuDE/TJ52Mtw4luezjv8Z+zmTgM7jrGiL9+qKRo1dajFioMUyKE2/j0Zua2L8dwY0Iepp4YfMo+dicZxmQ8BRhcjDbmf0YPxLJtga8Y6ViEw/s2ZyEBXbYdfA9SGcU4UqWx2JkRmzUGmk5NSQZVacEcahJ9xRzd0rX3V+wWTrskoq22aQuYO5PFjgkq8Cez9EWAo2HZ8LJ/PTFSQCXEbOFtiEuS6U+w9oz/CWGLADFwZAgXvEfolbBxgWw5Oniu9KhQux0yY5zSFEP6dpEhs03/ySfg0LVUX+bldK/cRamGMZMOZs3p6ireCMseHzmj/kIDOwpk1dG+W17Q9RrNf2jal8jQx45r86Mf0arHS0dFVW/UwuE7Xp8pzaOF7Ffud9jUUc/eBJik2qZAg0HPPPqfvvfaqurvf1V/6uZ/UsNoY3JKXuTZX91rdn2t3rdLhmws9uHKirAAOilSuarTQFfx3/9EfGihBwzbT8fGBCig0UWVyknAzmZyifAWH7sk0+ky3rt/SbvHHlecL4zafnJ5YOcSiQFzKMllGe2msWFecrJrMotC3v/Udffwjn9Cvfeb/1r/9Lz6q4vTUGhgTpPL27TChMsZxHylAZJwknSUdfOiIQasStcChNRW6YRdqnxQmDGXNF9x/Ri9Vc6UPImVgaxxgNAMHN6NgdD/CBZ3O9jBTlFfa7pluQ661YJXbJoijzgLZwFDDiNfCgeb3z4aUOkGH4VwM8OKmZNUFpT3rffTV9bruwv93et+X8e2pGpo+Z3omNJVGGqQxgIzm91Z8OcPykE0Os2NTafNKo31xYhz0ZB7qVn5Fr59uVO4LzW/C7lhq/6DU2QlQ06B0ju1Yrxu3VtqfRaq6teq900DpdxCf4hyorleS51aNFFt6DaFJEa/miWPQMN576GRguz6n8PbLBQYCa0YbEYR/l47HhkvP0LKBErdXjtRq0Ck2mVOghZllbXh3BmljMBdwDRUXFERjJZGFbdFO6U0QDO65vwpKWeYUOEQusm2YK46FOrx3mZUzQeD+KseseGJCj+wd65VQiVlf0RvmxgmfeYIBLjrknXpe0wgfjsWTBST0/zcbXL6gRM5cDdKmtqkQGvWtSw4b5s/oBdXJjsnJUPUoTKWMATb23sX7AmrwIOdTxFz4pOb5XCdBpoNybQ5rwC3cWw4Cgjij+kgOEAPAsw1GmcS4rLHqMgSXrylL/r3Oud/r89wfpAYqstpLUge/1/f94OcHRwEC5lX8NfOzK9NNcnljdHn4e4IP7RmPlFoj8oz9bQTY2p3L9SLKx30C8gqXJBW42EvDKYqsgfpdpMMPf0qnuqX5fGZN8fXmzJJf9nJdkcHj+eoVtDGIJgw7SPXNr/+OPv7Rp/Urf/9/0M//2T+pPL5rHgYkv7AUqRiO7h3ozZunun7nyN7fgytnunJvpTvX7l8Ed4wu5vOlVbgx2c0cvW9fIEa+ASIe0KQIdXjjx7RN368oSvUbv/VP9PDBw0pmTNF59tiwuYLBuNsu1DMojeB2YjCdWCbw9/7BP9C/9qeOFZuuywi2UCZRytmmmnA/l+g1qVsaRmQa6LLAce2YxjLzMr9hNBOMWejj+eeEP58vsqsgSPRIjHmc5XACm+bivdN8RISo7sHTdwrb3IZM0EtexsjODqrBRJFKGKgJ0C6hsdZrU5RqilbJItbx4VxJwEBTrW1BdRLqEJ2ZKaBfDu6gVbE39QiufTk47j7GQiCR6TK1RBIXhbqzqTS0hQ6WS8uiYQsA59Dlv48ka+nPoN+3Bo+ZLASuXWMmRK84Q1cEhUPG2y8F333Qa26Tnj7ijRgVuGiyjBXOZjoaJWdZFz3UstGWcTmH6rWwJikKmzPjDSda5u7FO2tQqoRqSf/P9fzNaxVNnzJQNAczHz17U/Nd94AEXm9PtVeXsQ4Cp6rOMRngYO1MsKzLejUbfJxjDbNafeEwFyU96xP3HHB2/DYnXj0V5XQBLU2V5EQvnNhMplMyjWyMjWjLBBnWGfnh/N/olqNcEB+nEiPD9wavc5TdFN5/Ht/P5+2QjhqbcThBTdKqEDJMKVqmispIaQZOi84QJAfwd4e4SHKKuFaO45HR6KcGrjc5BpQVB+itlbIwG+mgI4R5rmw69qqm7NsmUnFBoh/2gwfz//8ge/Edxa5+S4Pf9ub4sWKH6c3F8KQFeZrZl2WTf5+/3JRaSQIJ6KPxDx/jffGxq5tD3YlPFeeBmr0JGjn9jIv/z92nwsTZNpR6qJMgh9xrWAwaoD8uvd9oh0CJe1ig7qBVvEl08JFPa5+8V/PZTF/6ypf0yO1HrYlq/s/W02K9jGJfJhsRCiOVBZalZgDU6Zd+4b/Un/+5T2i5rYWtX7IIFBapQUDNrpFWobIyVpN3ChuYM636elDw3/zVP+jhu2HiMhBa3zRUwEb7pLFgEEDmLR2HK/Mrevr2p/Vyf80aRr/6//xjffypJ0dM8UJ0iBftriWwC+aaZe4b2nZMX+X6xV/83/Tzf/YR7Yp7qIF69sYitE5yaDAGcqap6SqDLVPyu4UVWR6RuEc8jCyJhlvZGi6NLWueISTEzylda4QXcsn8JIb6d46/kjsyZg8zJDEYZKNK7b4x+V5eF9Q9PA556GDBwCtdCM0wtK44+PQaT81u0OpgZgtxvW9UbwrtMRwJIj1yfaU+A3OWmi3d+EjNvtEZpTBnJ5zZKNDiINHqYO7i68bsiBQim3CAFyXwjfSAnsTZzjBWMEc7FDKpg2nD5Gvp7k+LPjGTjaboNV+AxdL3cHydewrGHiSZw2eYChed6giil5fuHMRM075y774Os1jBYW6iDAxO3G/3CignR2MZ6MyHh7nJKnRFpLMzcPlAqzzXKs41G5zCZge3FXSU1e5C0Fdk2mQVwAvQxfglgzWHzYqRmYUuVAVOmnHUo29jx7ip+ZlfbgNroFMSz9TGe/XdUn2x1yxnLbSm207jip+B32U/ixSVe5vmJchysBsEYPxz791wCJqI7jjQN1WOE/Y/sSf4+90usu53/rwfat7w4F7wbLz3xRDVuj5VvRkP/EsGJbyuaWwd6IY/Zt4wENRH/vucCiUx2m5mAmYX+kzn6Cb9KSzZxkbtNPQzsdOsB8fcCe5eTat9VGo+LFTU+C24VIE1ei2puMz+eec70fZYcl5ig5hPAPj5KKlr07kuE+f3GUjMT0kLxFSilWfKVl1cGthiOZM8MYdA4DY4k6BCPIDBVfQmZcz3l4Cws0DX7x3r/o0zY7EYZ70Y1G97q0xNNXhPszJ01uCYtfe7zifFN62G1aBgE1oVhvEPMzL9cWvyzDYMGnVqo0BPPPXHdWe4qTTN9cUvfkZPffDjOlufjhPJGJwwO0SChRQ3VVpqWkLErbqpDC7+m3/3P9fP/PCH9PiVvaLNyujRUzoSIEGA4iqBq41U9I3SqFfFcOLf+Cs/PgQMCkRuxgyvG4cUDiLTYuaPDRfAyohVzK/p8Yc+pXv1Feuy/x//1/+uTzz9cVN/ZBKULMhK+9gzdaMaoV2NwcdI4UIu+H/9xf9Jf+lfflL9UBieZtkNpTUb/jRwD1HDGdHBaAx7vEi3CdysWCb/YiuP0GPHYosEIzW7unFai0gBMpRz0rga4FkLbhgoKvATNVl8k0ANEQMjE8K4B6ohTI5gZqJo1tVmKs4GOgbFq8gagAR0624jbUo3nhfAjR6kou+VcwBEoYoEVoUbQtgpP1mVIskKLyPJNF9Emq/m6iMWSag1glhJYBlpgrB/XOnB3Z2avrWGzjyIVM5cPKteN4bNM/cSd4EKdOSHRBU0N6wTHwzWrGJTZEeJDvJMQZzqdL0xTXQOnoypSnRX2CzQJttWD97cmSUgjjAUWUVVKOh6AfGin7HI+J6ZjgNEsdzl6X7FSq90lBwYvRB6JE0xO8BjVzw8n1aEa07JzxQycgwLsKbYlRw71EpnKgskjEeXL4PkRg0kO6lcdyQ5GCxjJ0pHK3T5U4Vtq2iJYcRKQVWaOqmV4VDvoIke9Go3kaJF5+YU446Z6IJmUfnOTnR+oNrGdKpoFdZ2gIHxp1ZpesC3ftAYKJ2KOLJhzHSGlYfgF7r1HGRQBGl2ovI56OyktIOLTlKIPv4ow4vgXk114+xGC2BRj0YMTUZ6Ae6xScXSLzrlBHrDp0jYXOPGcgebSHfueZa3qjDieNtFY7HuCkWY8yxSRRn8/dH44jKT7V1Ot7KbK0u26juG07yy52NJCKed5+AHmCumjrMUFtNdDoNfMU3I8/eD6qaO4tetrzAF8nTGUB2CeUCoLp3dnDTq48GqaFgzPAeSNFeh9Z87vXy7BXtnWVk5TwJC3xGIGnvRkul01wMCMhxmnWXnJLx4GABHc+iw743FYsNcMvbdB5/6Gb3W3NDBaqXPfObX9MQTT+nk7IGJfXGA4RaFkckcD4mYBNsPrgneZvL5l/7Of6Wf/WMfUKAz9+klmR3BRdYWJA4hidxGqsNKddhpBuT4X/+VT7PWLTOyQYMAGuMoHDaODRskhF4HtmtNrvBwpau3fs5Grv/fX/uSPvr0e82U1pslHHuNDldH1pm3TWncZ2m9OVWeLfTVrz+jZ774Zf0b/8IjqiMmPFtFs0FmYGJYF3Sy0ES+KKt5HyATQ8M40WhwsITyQ/bRKmxiG7PWPlALNQ1rMz6XM20qVVmrpAxsMCUMyZASpQM0Nm/MwS2ro04x3FS67HWpgcMB8R3TjuBVNW7OTMOQj1mp50MwJBghSnNFr2QVqy1apSmNW1AtI6Z6topgEW8EbnCcqkUDH+163utxYtTMpi/U7DxoJcvR4MCGKejnlNYwBte35hp9DTaLGh2gIT7K1U77jGDKg0Y8jSwdPGdBw5VKk0OqKO21JWTwVDiG74LXUyIjLeGwmh9Eg0r15phmw2xkOGyYLDXbvVy59sgtN5E2Ya2rFszdGDsfcjOsHunvhkfTQGO4ZLpcSvlikIrPlxXVEHzfVAyHMokQxuCnqD0jIZxrhwreaCA+/Sw85C9/rFKlzKSdf+/Lh1bGi0024DCUuNE28hPUucxCwKCNeh9WI0iZ7Znj7RXeqgRUKs8u9r8HpJq5H70qDDaYKIxgWwVuHh7SowqUdpGqpDW+PHnOtqlV7rbmDxzEsK2yMXi8lZXjbJxR2M4ooy5HMDqLe9AxGQ3+McKgHLLG+HIpianfw/CeS1WYy4fycGEQik36MlkMUwVd8ypSMBsMTmO4iqY+f3Nw369u6fr8zvmtJPsngNsY/yhtQNY6QczTQBIBnJ9jhyIT2qaW6Qclwou4LRnHm8NwtHbk37NForNyqVVy6vLUGJDwkOh7jJOz9Zknj/EC0oMrSHb3keYYzIyEvW5CYQyS7QIFK2nA7RB11D3PG3P40NYeyboVFpbH8f9QQdcSRhWCy0etq33e/HFdv/FxFdtaX3rmC7p5/YbpRgFpcx9JglerpTXtTWjNEtpId+/e0dHxsX7z87+pz33tV/RH/8D7FKYbBcFMGYQTBM/o6m4rF0s0qI81yCE2Qnx/49//MbtzZG7oXySzQJXxdgeFOR8btBlqc3LJmPJEbTFK9NxLD+ulF1/Xpz76ST30+G0T0+eazxaGd7755pu6cuWKbhwfqjXua6evfOVLSpJcn/3sb+joaqKf/COdggH99UwDqnWTccZY5c4AuAi2GMd0iAN1ZtqL96mVP/glItrTx+oWjYItQZoNYsxbw1bffu3IUrEsbFqVcGX3lVoGaMpSITe9ClVkg7ImUBn3CtB+RtkQ9syox5KCrc9zRftCA0qYcKVtzBpslxlEJGMTa+TXYaAF025eJTrlbYofNkgBSwP7ttplYIHDHJE5NwEgWNkFVhcQYLgnIwthxG7ZDGhS1V2l5ZBoN+t0EKdKr7Y6QFkwCHWnboQXQoc+RQ7elmkVRiqAYgjevL99odOm1YEBvYFCMgxUIXOEy0qly5kOVonh+o1lXgzu9NYDaGedbuW9NgQ5LdWtQ8tmp0DbHdVaFQsL4nxFfNCrBxcHl8ZbthhtBpNBs+uJ1uu1qTc2KVPOBMqZ+rJSVywkKJDzxg72ruxVVJ0Ww0JVUihfGA1E7V2GtJA3JitvzSOUg8ISjqk/NH6MJpXdYhPOG0wewaaXbX5gnCQ2t51Rb4WD3iQfRvmFEas3zRbQw7E3UmWNkpJBMw5CYDNYPamNivf7UEnu2jPtotG8zlQmjfI2Y0hV8UCQbnXv5K6Gzk0gzDrOWEKJ6oGDLTO2EZVrQIJTIn/bKZ7RuwkV5kyZc4DAr6aahfANlQs/UCmhTGvhz2JLWCjqMgVjr4LU4eqV41GlEujIezBmwIEhSwJDCvzYAzZZJ0EamqHLFWB8QQ+I4SISIVeUTFIMKviY97emCdvZPNVJcajD6E3T1CmbRvNlpv22UvdmqzLDucmDQ9VEmsXQSGNdiSLdawcdRSRXCXoQCg9JVL1BatXNJL7GhD54dBao3lbatmvNkrka4OJwtNbjGRut2jkQXGU2zmYQWLHnNIgxVrvO1M8KlQPqoNCga6XVVVXZmwapHs4f1z997iG98txX9UN/6BO6dfWGTxj3tZaLA/sFJ6cPdOP6LS0WS0M7yrLUl7/4GUXZQp/9zOf0nmuRrj+ZaB6dqgZTR2kUdCHCcWtnFfiyCrXOe4tbuZ9bCv76f/Cjdg9amlGwKZD1LWrcK8+bR+fvkOnKPtT37+/1jd/qdOPRD+oiikHtAAAgAElEQVTo6IoysuV8ZRNu1a7UM888o6p9oOvXrxheGm4rnW2RX6q1PW311Ptu6dEffWBTmUAgJt0CAwA1yJqNxXCBl53QnqJwbvRFKwaj1MygCXBT7kLjqUe2dWy4vV0dznB8AiNqfAz5WOQMDJfKOe2I9hgkxIOKMFBO2WZpt5wd8jYVykkUzWVoXY52uqb/29/nlL+xKT0Oe0xf45Z/iICNTuv2WqRh3isAJuDrMektqBbYtKOvJLAPBg70RNwzRBA+wZypeuw55tLyoUZPvbczxg/nyY1D6Rvf7/TCa4MOm1wFDx5NGxsmwSAYfXK0phmUGG0s+0FXboU6Ppa2RaDuLBfFFP0C5r9MQyROdHSz1oceS/RgB7c31Nm202vfO1C/WykbMoN23v9Dv6UXXnxU+zsMqKz0yEe+b1UdTcL7JyvdeSAVJx/Q0fxlLW732j041ftuPap48aIqTkdJLz17IFUHuvnBTnn2un3vg3upvvddnttNPfzRV2yNBotOu32rF545UFCmpmkE1AO2GjPUQ6Aj+0LHYwzMBAGG58i+ge0qBrmKQH2OmXeszBIfP8iquFXKQMm4+89pihcDkepSN3iHQlyjVVRh2i1TA4WzA22U3lKYDFY5LrRQHbiu96zPbAp0tytV1FuDqhDGApo534/TorvMwDIM/W0pjenejRCMiZSZEIb6YZQuNhMJHwS0hj62k2Fk/ZPMPBscRkMxkYPPIM9RzsDE4RBas/F515QxmKLp3kLRfXuSNYnATVK5BPZqDRw1ejczV4CzFQGCZA2ykRpVeCMzsCg8ZrfuetXF3rczzL5TxQAcDFpoqn2sHK4+QHoMMQJmIFUzsiFEb3dPS0no2I2R9yqiFv/eVANuR5orSOhjgaNDTc1UxafqxvmRqMZEhy1prBPt8WAeqOZiff25UvdeSfTwE4/p6vKqktQtR+era9rsNvqdL3/V4KOD2TVptjMYtTqBTt6obAPdfCTSx3840v2TnZqwVxqAybXKA/x0G4NnSfTKAClvYGBgm9HU+y//xY/58hxd9azMeJtypk2sjn6LBi8gltQ0CoeFQoSnVle1372hvgl1Au85CHVlmSidOyUM7B7+dbVpdfdBrdu34AheKDhZvwIBMHwgd1K/CJRfCphw7+nFgOlCT8qGeDRM8CVDGWPB+G0XAX1MeS2LMe4tC53uP3g5pglI7iYEBkrNEGFE/5nZyNogkHbulv7WC+yXycN3ayZ56es1BF1vl/Z0XRIEwBxaITiQ/Xn24rzpSZnPbCLHsWlnWgTqV43CHVN6Y8c64QinMQPGyAEGODPTLN7r0z/V69vPB7rzPAdEr6PHE73//aW++p1Q0R4MdVBDE3MYtP1+aDh6lqSaX690NQ312q7V8Wamq09Jjz9U66vP99q/PNPR4lCnwUZhjd2f0wUfe/KBvf6vPN/rPcGxPvKJl/XNbz6kej+3huoTn3hdq3mtbz37kIo7ta4/dFXz29/R95+5paHd6PFPHumll+6pfPWqbnz4vqoHhwrSEz3+5KDnXpDKO4cKg4WKttTNqwc6fuK7+s7nl6ap/8TH53rh1TOl8TU9+uib+vKvh5pf6fW+D9X62m9Lu++Bw7o9G8wj63oYNdAzyThJtVzQ9MfK0IM7aplM55ZFoDl0w5Z5jVH1L2sU7HBcoLIDfhusKW5+o9lgDf9h3tkAUn/YGHxB6TYs8DuNjXXkK+PCtByYbs+UZRnqdCgUbBmdp7nYKQvnLjVB/8sgDfe9nS6TIRgH7pzYdsFsYVJ6NCIYPYn9PVvC0zdqSwZpyIgjUxXcClgj1jxdKpvlStNKdY3pvVNEYa4gIQ0zzWARqzb9lbDfJpvKk6G0PgxVfwqsOJ2C044ch/lc5nak8o7j9ecvf5DO6kSHaaN9LuWUlug5DTuFfWKKozC9YAAZR8BE0dhTHLoOwfINdXuoJnmgvKOpj1ZSrihEITZU2ecKkINIT82zNmmvqIkeKGuuq0retGSQAxVjdi56F1BISTTH2VwF6LowJ9DCYul1Oh90tIckAJMm0rZYavOs1N9cK07eo/ru89Iisr6AwkzJIzMdF5XBbjYXEkv3m1LNOtC1o9QqlhRr06LTLA8V1aFpR0X4AWTIL0irJNFZXRuhA3MWixb/4V/86HmrH7kBlzy9mBnqG8e4XL6LknBsaI0T9Cw4rhkcY27uaM7UlL1iTvqqV4R2TD36do7TbzWlOLgl+JZ5a/hBkIE7QgO03xVr1sTO6qIDHvJaGOwZJwN/IJw75dEW+sQdHeUUBoadmsQGmhDKt01AcCd4c/GeeThGB5wMAKBGenY3Xdb8Hd8zgXr63BTEL7+kd/rYJKec0ri2xcxEsJenxnvmKBgpc5OMq3nGohg3ykJwOFx+TfxOPgbFyjZZUuv4xkyPf+SevvHZmcER2BcmSWdGyHkpXX+q0eExk3HS0YH0xr1AL38t0lOfzBXNT1XsQx0tQn3766ne/3ivh659X7/10sMa7q70yIcLvfA7iMstrMQ1u7bUpQlgGC1vrnT7Ay/rxeePFJylunb7puKjr2uWD7r76oH2dxrdevQxza59U9/53E1lq63e9+G5du1d3fnaTV37YKn1m9IiL/W+J3vd2zTq61hnbyy0fRDo6uPHyuff13e/gNl4rfd8NFYVP1DfurrmC19NFFe53vfpTutyr1d/O1XQ5D4o1FTOmzaTh0kmd5R4RcdnnmvGbELgU5g8k6YObB0MNZO4BDbKYoThwAf8Y1R9hGzTNJ936nehwpkbNqAvQ8LFMNGwaDRs3EKSYMg+aItOW9ySKhRUzUzBh6TQA8LsmmGZy1oyrhjsQdV0u8ZmszVvR/cpyAamM/POGueG7gYI2LkiYbeOVaUblWVtjKHlHG33C6e1d9pqlniYwJ6vO5sCZk7E9gtUTxKHsYFsiz1UMTS2x2migwa5kOGgCq3yAZICgZPOGvr/o0ZRGKtv8EKI1IJXUaPj2Ro2xqzz9Y80Afi5awxBfGjM05XMm2cA1smIIppMgcow0axrVIexgo65HoYssblzf1laloCoHBzWhM8WCtudG1dDPMlzc3CKikFFGiruK6sAYOdCokDygEZ3vR90d13qtQdbPfqe69qtd6ZFdXxlrnUtHXatTim/q0A9dM++VMc0OzAQchLj5HEWhGoghTBnADRj2k0Oh9mQGEJ3mZRGseIWaHdQ8O/9Ox8egDiwYQMmgSnemAckZVFoJS5pPil/l1DmgKNG2oet5lhQ0VibnFBMB/rdlsGFfsAOtkcYa93XypE2tSYFtzJQmqOhCGPDWejmXGOi+b58WEBlkGr+tkzAGQWJnbT4WoZ4Xho7hUYUEB4BLlSC5gKZDswZutuwDkxlmAzdxZG40DsZbIqRidmRDjV+3ASUxo9BXWL0G6EkICgOpMswzXQ3piEskwIds5/Z3EWgGEMGu2R6Dfhit6lMz2e7Lu1vU+hktN0kaeHCXmRIU6DnY7aoaYap1cNPrXTj0Vf07S/O1e7xaXRKH7dteVzqI5/e6/vP9/red0NdO7qqJ3/sjr71+Uzv/RHkSB/o/t1U2h9oqGPFV870/sdbff3LiUEixIswmHvCNs59jP9UGHd68kde1/11o7vfuq7j261uv6fUN74Q67Ef3eiNbz+k/cleB1eu6j0fe0kPzsDlpFvHqV69W+vui7f0gY/c13e/eqB4WevK4U2th+8rODnQ+z+51fdfa5Q379fs5nf0tV+7pj5q9JFPh2rjBxZYuzLUm9/J1bWZHv/xU732IFD17Fx1Q1aOhpLDE7tqrd16O+qWQ3G9aOYCmwA12iBTFGoddDowzr9PUFsyMgAfOIvJ7sGoD+bP3ql8BDpntDp81weNyr1r6Zt2t6WZUw7vKwUKHyqdsNasmh4rTM0qBQ1iVuO6JTExYRgeLTpIP2h8Yln773GZq5EL92i/39naaiqmrefK0tz43zFY9LtcUzB3zjYBl54GiYZXCLwGMknuu83M9G62zgWUyGRyM5SqEWOrKvVoAtWNWgzJ6WktFwq3e1UNlRsJRGF/YyS9w/FqSBR1C9XxiVICfXdVZfCGwv5YXXCmIk+Vrmt1SaQi67TcStU8VYoeEfTJutL9LNWtujGCRdcnpsyJFDYzMNbjWA6ahXNF+077tFa7uqLs5NQYNPMg0TZqtOxx2xrUzKXyHhIEmIkMuleV+v7riArCSMoUR42OFsxejIJ8l3B9wtwWKQpgbtMCR39B0oUN81ueAi5qszjSvmk1J2H1EHleSQU///MfHPrUhYz4hEV8eAkoEI4Kc3zM+LHjVB4Nd17cvm99KtFG9jv1e+jGna7kqb041y7xyybMRn9LJFFT0/QYOa0tjabenHuA2Ch7FrNERdkqyUOVYPB9r4SdwuQszAF05BlXpgFpZsFsqlAhPFjL8H2wg8PB/Ziwg2Mgg1TBfSattAXd6FrFfezBnuzdJgcvjIXtJ9medp4533YZh58kYA3LPMfgXdjJM6TRQ5PewGSAYvovXuaDT8JGqKBsTRnZVKpy5nSIe4XWmPKy03WApuxoepoczGQ9mC489MhSj33yjn7nC6nasyOrZsB7l7eQNH6gpz5a62u/GWn9xoEW80Qf/YnX9a3Pz5RdaXXjZqb8aKuqDvTys3PN5q2uP9zoxa8stGMAZhPb9GcMQ6h1Zx/uy/H7Gt18tDNpidefOTS++HuejvTeq8/quTdu6ZGHpG3Z6dlnUkXNLeWHjQ6OzxTnlVkU3r8/qN8d6+Cg1yvPgo+uFGR7VadzRXGrp39irddfh57WqW9iPffFuY4OOz36dKI7b2519SobUvrmF+daLRM99Ile2zuF3vguIeTQ7i04OKwqDEvu37/viqWXEgXWMqRDLsruUU/RlCjBz/m8NQ975Ct6mwmw6YwRrrQZmB6K3GBf00SDEkSdIjBdWElO45wuqgeUOGk4Bsy4c6CEiZrUGTX+rMeVBEYPt5yJSgKlYczeMSSugXS6hIVL8E4ZNb/LHHxGiV47dMDWzdaOnwenH50Xn+voH+zVLMeZFZhcyDYjJ0Gwhxs/3p9pfTudsxl/r0cYMxhhRBG1TozbGyZEMbPprKeLYk3bYzUHZxu+PdVobxPIzWj2E6XM3DQqbc6BxnuqJtpbwM2MdlqOkuEeXzDDoa9X0UNkDoUhQ9NIH2wuJRqplg37rmJQcFAfexyp8WiArp0OKtpYOUKCUJCTXAxVHaedygZIJjHNl+sHuVY5khlOr8VxjAp5v2MmoFNx1pmRy927lTYw9wK8Uf0AjhOXgQZ2hcYJKaHaMjDFPWAA1CsPxOdmY+9xSCLhRLbMEtUdyYf3OfbQxKECj8q2dhiNcTf4t/7dJ22pQUEdBxINTz/IGK335swwJgXTocDCuHMCnzfU1UWiF852ik9CrZelPnL92Ka47HIK7bn4jv/TfR/tptC8U6RyJBOPaIR3esdv5Y3Mr2T2gqEygc2f7iodIn40HjYshmyaKptOLyRcQwYnQh0kqZpRkz4u4LrTqMwsQ+hwPirYxr06phqTVAv39Di/whxKJkMbzmuP55GV0nEeKaB0Atp5l4qFMWE73EaHp3cbajmfvhs9gt9SmLzlY5Rjtf08XtMEGxksYweoK/Th6fnxP3pf9zetXvzNlfIk19Ubcz3xyVf19WdCfejDvV78rvTacyvdun2kxz7xkr74LemRI+nBt3LtilRP/9SJ3ngtUVgPeuwDob7wpZnCda48D9wMBCx5fM6Hj53o9vty1dWJXv/thbr2UGG41uxGrDDfaa6H9OEnP68X1w/rld9caXF4S/3RXW1fnCkMCn3gE3O9/OaJDo4bnb4+U3Mv0up2r/n1Qnd++0BFF+rTf7zUN79RK11EuvlQo29/DrOTQY//gVQvv7BRvL+pH/qhL+vLX/iA+izR0z+2s2qj3rhBuqmW9o3KojD5iEmw7lzLiOydgRyj6F3gk+4h4I1zMnwa1iHMD3RE0k7LOtI+6ZU3DidOHyuSXrPxYzArmpypRalhi5xFqg87pWsUNx26gGrctYGyeSRVZD6BmvmgxHzbwdxJagaVyAoTIOEBWOYuLRuqSffP5DUYTS9qFCKs87tcrKEh3yvY5xqy2oZ2vG4flAVzVQPS1+jc0EhO1JoOjSdtl2HHyU1o+lUuGEb4gDTRadtVmo1Sx1UemscyGXcXb4wckQ6x9mg+TTHC4BGHy6LuQF20Nos79tmsvqUifONyzmtfZ0y+sFVextpziJOo1jguOVNpuohzFtssVng5y2eb42sKXr+vu1WpZDFoPl/p5Lm1hmto+YQ63RRmiXm4munGzZVV6/gyT9cO97Iw1OmuUDDPhAT9m7tec5KAGYdFbpg8+2e69khM2z3OdHQMuYGEb9B2Oyg9WGkWbLTKEm1wlb90XWbykLUTA4EaqTSJhcA2wZ/6Vx62V0cQJRAymGJTcAzeoMVh1mMj5k4VyKlXAOP4AEuxbtUhGB9Ih4vUOrfHOfnM+b6/1N7xj3HqVO+ggpUFkaqh0+GVmWUgnGK7s1rfeeNUx/NMN4/n5mnJspreCBOZDNBu+Xm8IaqYJDbjZwjb8LL5G52kpHKxIXihZOokBBETfPCuwSvNNDxThPCSDaK49Daa4ra52sQqAppnYxVu98zwe8NEyZa89DcWxlB7tjTap/HekzQd2QoXCpbvtPfgPpOJG59236tD5IghKoLq2CewwTI72clDA6OrGoWVDa9ey4cSfexjL2oXrJT2zOblOn091ivPRXrPE4OObrqR+GzR6vXnE738gvShj86UXD2xJk2+TPT8N2LNw0jXn9pre5pq91qsxSO13nx2oQa4h2ZiEOh9P3pHD1/dqm0K3dvcsOzk+/80V1XM1DSuQ/PeT93VyaupHrw807UbV3XzyZdsQhX8+d6riU5fjnXliUT3v9Oqhup2EOjxDyU6re/r8GDQ6WmgV7+VKOmv6MZH1lotC6swT15N9Pq3qbgyve/jhfIrrcKy1rrI9e3PIjngWQ5DRz6yjLY+QyRvFTXjvk2CXkhMWBcIaWRsEE0t1O0WYzR+bPykN1aEHazYHwaxMvjS5vUbKDBJAbJDehGxYvjxoxVgA4XUBnQG1WjvkI22MHS8n0J+PDA7AusE3noCeTRUxWs360W31yNLjWuDk32WwvYAfTHol+jA/ODqgqzr7240zRhNI86DXR2pi8GufY7DuLnjNUEpZMiXL6OAgps3eD66ryfvCwBmW+20yHOT10aytgscx+6QJCkztfHG+e4TzmfVyKh2OkYxHw5ydhYxgtdmWDqVPvrltl8Giz/GgR99oOkjAvvWSa/U9HZAuvzrC55bmGq3Liy7v7/bWxxkDWQgBrtW28ItDrnX8wxdH3dKA6Y2a0sIfMy7WEkd6v4ap6dWs2Wuclc4ghAw+IUzU60ObSN6mMbPhJbKIZ3okOc7PivEDrnvh9czM+oh2KNayWskeHNLPF4Himt/b1w8ezP5Hmc1gp/+lx4Z2JybrtZql2ozry2bxjsTsahm4RouaenuQnXWqUIEqUR+lAdEeafz7z1MMt1b7/TQw+8CFL1TJLv0sQe7So89dKCDVaZm2+qNs72u5YjkyFQOKY1nMYE50B6DCjKALNN84GYHKtpOu7bT4SxTWddWTvP9v9u1DBNte6RuI+WWpflCmi5400jCpnVm2jI0uvoEBTanDbftzs0pRssr3KOcE+yXYY+jbgvWafQDWmvwMP7+VjyzhpkDRzsbtDtLdJw3KqLSsh8OHAZqLmdxRP9NOmhZBGpn6AHRTL547UNW6cpBZIfdfrQXa5COnfv4O6ymB1vPCvj3yYl09Ypv5jWLbDtTfoh8c6J81uhsy4E/d9rlZU0HP3Kd1cG0ZkIf4sBYQlMZTxWT5xtt95nBBORLizni9tL9B8P5760rplUx7ca1Zm2fr1ngQ6DNNlYS5EpniCeVerBrdPLyWuFsMr4OzQzFnYQ6tQfSspvZ/EbdzpXHbjJsLbOxYqRPAta8Z1MPpb0vV2InwKXahC7zfB7gKIGN6jpoF+b27xk6HbzOgAE5v58l5uJMKtPPGlqVcaDZ5M+pWNswOf9efs5iVirap/Z77WftexVRo3hUfORj1UGrxT41cTc+z/sC6mFCmj/8Hy0784idp1Lh6wVCAZOaiIFNPHcbWoTXik4TPrlov9PhJO1vYwV0PMNeZXvx3qd7wIToOmI4LLapZP696FPtbFI3Vhm0tqcIgkQjlEPTZoSkRrchAu0mQqyPzN2ndKH70dcDCqYPSL/P/A5M/x82GT2rkfVGP+LoWN3dE0Vo148zWu3RkXTvzL9u3AtzlGuXS8Vnp1rz2tFkkXRWosgIEwg2zERmoG/GffU1hAR6Gsfa7OD8v6ntjoPNA8Q8DzTLGeAKtd2VdqiyYlcGkcbaZ1KGui7/Hx28PNnjgIXy7c5qXMCY27XU9HuVi5WutKUJGjpN1V3YQuBoa6DDBvJK3RhrxIwmtKTKh44DBX/k525dhAImQsGiwtAweBoMNHS8zhtB97EbzwlCKWCj9jR5+IVkEDa5OFi2gTwwX8dk38z0ny+Czjv9a1+3Vi2QDV+/utS9B1v7943juQbG08ariz1Lnc0S3a8HZW19HvCL0f9tFkXaYmA7GgWY/RnSqrjPBMNFA8IIK95xtkEcSigC8yj9QdJuWGYW2eKE+ZMGqJsENsbdw+zpWrX72Bpb3Cbeuwd1Z+4A0ruhx4RT+efaNrNTJIvp+jOZhWFHobrNlMHJ5eGDV0LJC5fq6lgVErTcz6jVKnIdjUkr3Ab5YG245I7BXlUbKgsakw2wYRMb9UXNM1SBIXYdqcxWintXrUODHbGudMkUX+O4OqcFgx/IvtKXICi1he7UJ6bbdQWoSqlXGeh5kBESI+w2TBZxrulO5ocBSoOOEcM7VEuWgYzNLNDYmbQIUu2pR6Z5hsqHulyZ0d2qSnjf+05V2CvroauST4Nhpgoyhtucv20bAEVJ1iPZL+wuAuUoHBezLsiwYK/wvC0zJLDAOoBU0NnAFgdXiNNP6YGdQRZ+L+sJ4w3WCgMkrrGFpASGGI2yMGDgUcsu0D52NdIcXDolux91qvZOdWTpUJtaBkySgKAVxi91bZkaMaWrkBvwzTCx2+hZJdxf4JkscEwZ1yzsDFPv9VgACTCB79TXBBYyPQgLDBzRPGQadDTdNmOLcUBrNOSouf/doJOewfpeZdjZ845NmsTajw6p9v8fdW/6bNl9XYetM093fGMPQKMBECNJTARESiRNUqRMiqbElBSXy3aUyCrH+eDK6C9JKp/yL6QSlasSJ1ZJZZlkRE2mFInUFJMURxETQaCBHtDd6Dffd4dzz3xOau19znu3Gw1QUvlLTgH1Xt93h3PPsH97r732WkAmk1xtDGRRTUZmuw+8p7X5z4qUrDlD+hQp8XHR9VedP4YeMe0wasw47FflCBpXRAkNz0YqshaFwMNpEMCNqUyr8SdzTAwyC3MmBOlCJK+nZSI9Iqnq5djd0f+QnkSnPqtyx5Lpl5LSyfAdE4KCmksMfXR3E4XxBjG58UWBynbgUt2zFYhzCfnIsJ+jUgVkR1F1ti5RcD5EvJ5NZLWFMluCzHLKgtcVVWeZBDIekuXH5I7Xt4w7ikNBwNkdx4RNuRh6K7CvQYYXK0oq2HbBXbSeWwim452ykcfA4dJ5RnjwUtPo/6QwtvoWBGGogEHsh53bd9v6PsewOXZriSQut2KhTcq8rDCdpxhueLhnEOEozQQWYjlCtcP4x7z3uy8dp38dlT6Obdog6+g3lRFZpvGx7m+r78XK5sxmTzFVGTtv4PIY3LHp+yl+qAykSsb/+5UnpaAOXinlU2601pmoLEPYjkoeUA+FW+W6CEsXqZnKCPtbzZNIiPeWnCWY4ODqK3j6gXVk/RpudgCz5sAFFeZyRCNqqdBJJkEZn0PDLKymIQMzjgZH2RQjdwgrHIm4mDW0MD0+ErmFXtRDGPRRc+iGn39cwN+mrgzZGzVc00Hp82zXmBy9gJ3pEd5f05lKb1gN51qqdlDItKE8go2MJe39H4W/P0Xl7aC2A1TeOio7wPHsNYzXHobbfxU1s3YrRRBsYbo3hhO8iapYQ1P5KNKXERK/pHImKzi7wrLIxerMiV0cFTZGAs6ymmQAXsrUX53YWNoFQhqbBxYmUwMDu4AbUjJO2qTSVGNz3pFjbiB2TPhVJTBcTnyb5Xl78oq+iWBmyvnleWXGyY2MpoxYCY+DXaOfmpiaNUYDH2YVYG48gNzy4e1NkZrXce0FB721Y7j9BOMRDXCIs6RyDImjMxAUoj8ELKsU48aXRaXkol6kNIJUa0a7RunW6CUulm6JgeFgZjEYBChnNtaHFvb32ZcBfpg1MA4rPHBPT+Zbb+2St7+LsxdHGI/Zj2inMxvqEeXSWE7cGqRFM9O2c8XDWfEyuyaUJMmQDAW1czLM5W5HbvSYMMivPO8E+yZiwgSWvYREOeLHZYFe4SJzC4FQuDCHhQvHbTAreW/RdcpEr9D+W+I6yBzCX7UE+uMixyzNhcpat3Mmp7dsNy/gIFkSEiklQ6cMsEUOP3sbHGAT92PN0kU+xAgkaao4b1DyPGmGzgYxl/zCIG21EIcCPkq5APoK866n6y4f4/MYgC0jEGqoQx+wUll0HF3k8/g+7HS4dYHEUGSCWBPTjpILNEkickw4R8zHyGLUz+1ea/zUz51rKho8iyQmTR8K+ZJcwRjcBbImj7niaH8tcsClW8HNLORuBa+0RGODK7AEfW6iUHZ78GOQJk4kf5NhHu4cU70GHk1xxY8Q8B1bsneumuwAdwwbYmki6MuDIDzSVmtb7RD14LdwisihcD6APamC2uMKb4nsjYoJttrhb4vPb3sgZI4ehOi5HHAqwATbJ7eZCo+tcTR1ZUBdGaHZqQECg58wFGT6CoMlWKcAACAASURBVAg9D1WjDjh5pR1bNpi46yyGfDcSK7wqT+CxUxa58FMV/Gdm+/LRWdpOYO/4GJPjHZFQfvC9nMzjmH4Nc0r93gCzZo58cgxrw8V9gzPo++eQLXLkpLvRcacCXIr4iA9lKIwlZk1BL0Icz7C1NeJcc7v4tJOJVFTMmUlYqP1UhnaIQ9vZPl6+cQvFYhcbDRU4h3KhsdkbUVPmzHvQtxZUt5ebZbA2Qmb0kTcFprObSNMKobMGd3QVrrsG299FXQxgOgrFHM5T0MypLofIkEi10tAg2dLjVxRDVNYU+cJDakdi+UfPgOsHc8SzCmv+CMORi2Y6REaWRzqHZyaI8yF29w9xuNjFExcuYr1vYNgcowzYPyhgk2/dVgjUDOGcmBg18R7hOW8hO8ZzkYDm42jQr13MXCp6rmPc90FRx37QR1xvtbruWkIThGdmRojh5q1buPrGdSwS+hqYCIc+1kN6tw7QD6bonVmD68ZA7xrm5Vn4S5IExnDNdZjZIRbU+A72kR+PkZYR+vQhiDbgWRNUxjZAZ0EPONw5xqWrl2VIbj0ktu/Dbio8cN/DIuP8yqs/xNHNN/Ch9zYQEKFic5LescT12XcwJRtnVcufDLS8dgXnbgeRuqyFfTkxfO/sw3g5rU7NdoglQ0FXgXSZfcumYJwRca/uM9jrIGe+fa3APfzPAA5nGY6X2oxdCM1Sh71YNWsPQn15ebw7rXouwoU0u/VDVDaCeDsr/IyCDtpXI/uIEicCEZH2yruQwZeeD/z2ylgqmDEXhfRdHGbUwmbSzoasWcTdqRTJJJq9M6petl7BnK4txNSIKpzscTKB5CJFQXGeD3opk21FtlEDj3IuNb+vVpaE4MTNjd9cSBUiLwbjg59dU7YMrfbaYQSKOFFEhyptnfH1SdRrYRjJMFYaLcppVdlKUXLkxXFH01SrVX2eqL2R3uhRn6JG4JEu1aB2qRGietO6WlLDJ8PA8TArievp3xZGJjchMxdZM6XRyb90vfz2DdrSyo4AQuNkl4xqD5Mmk0yXji8nW5uVSd/NBoaFh2M62VTKHogaTn42WDpAnzhYu5NDcoV9ZtuAv9AHWUGrxyePCfVnqBeWIl2Q7qj+n+lcU5igTzU46gzUcBNTdLopfUXslritmRb44vMz+KUtnGs/WsfjD15EGVwDMh+Nu8TiIFIqHYcnWLb3LAw37mMERG4X8OnGUxSq7sgLXhQk+3Lj92L2TjLkYYALwyGyhLotJfxijMyfoClMbLibmBoHCDIXdo84boPjbC6j5zevHcDu76AyhlgbnJFz77bTlEHfQrIgbmnCrT3MsyXW/aGUslcuvYnUvQnPb7B+Zh1lsYZZkCOqLgkEEWcFpnGGrWGAeVpJZdcntk6PTi4ujoPXd2ocXtkXw5bQC+A1azgo9rHujkTfJtocwi2OcXhg4OZ0H261hjKLUVuJaNI88vgTGDCA9WxgN4d1bgSHXqHLGIONLckSD5clwmKCXnRelDjDdS0588NcoA9n7MIu+yI/TB9Z3hYFDcY5mUz+dH6KWSvPeyoM78AL4fu050uwu7OnSqcsin0PrHBtN1JFxEGC2HsJVT5GUwUwlvuYpjH6vYepByL7Us9iDI0tZHYj9Lp6Qf71EV569UXUN+eYRBWyRYJnn3kOD5y/F5cvXce3Xvgm3N4WHjx/BpOdQ+RVjCcemgisJww06g6RJmyaQvWT+5ENSqFOauK3ymw7Gaxq7yP5O/MU00EsZaUGa7lMCXm3Qb+713u2qle67eeKpDaN641ahPoks1c4+YTJ1927PYvy1qeMkt08w3SqdnZ0duq2ZcqFykVW5NpbZ+1SMbNmQsveS9J+gHKBxMSeEJv8jXx9sU+R39l3WsIF/b4scDKUQnvtzIzsJN/flUExvgs/myqzYm7fbsr015VPqRfyqfJvWYykgUqmko0Fh87KXKCfJnDgxTkSyj4LYkB5lhop+4acA2Ac7IK7flar6sisk2Vfu+qZdGESFyBqRpSS4a9Kmq6ERzkZfN1J15YXG/3+LMWypUksbt3ECEUtWzjuwjrgOmg0gh2KHKmwQKghYmOZKVGfbjOrz+tey8xC9SdOzTckyDJbl2nU9hvyhLYZPf/GTIDZPfsDXDElwyfk3l6gnIglk4al52qTldCL0B2Yq4pBMTFWExHdmchpFleqSoazSL0kJ9qlep1vIxw4YgxAT1fSnMKeI2U2S1De4FSMo9CTX+WoDMIFDf78u0tUozHsuo/h2THFXeBHMQwMwT4pS+DatuGSEeRWaAYDuJNYTv7QH0rAWe+FmC0TJDQ24cVRmAhKlUZubNqNqYP6eJMDIxRacTFflhiMaZpuo7HVnpAKnqtbZqQY5DuYhpuivujVu5jVa6jdElUCsP9RFjFsb4hFlqDvRIK9E3NNZgkS4wjTaSw67NT4tjHHzt4h/B4pgXMUVQOSKcn44bmhgFx/GIqeyJXXFvjJxz6FCxsP4/rBq3jlh9eQLHPxeU18oD/sIZ3sYRkn2Bzfh9ALkfJsJDXccIQwoOMY+xIh5nks4lHUEfdZLPdtBKWPwAzFTNp3AvTWPARWJMNLZHSFxF1lYIkxgYumsmeUV877hlOxypLh1bLMMhRFInMaDI00eaaRAyU0kuVSeeGmrVOyMJDlObI6huVbKKjNwepkRo+AUDxEzUCv4Z4VwLYsFAnpitQgsfBXrzyPK9dex5lzm7IIrflbWLt/A/lyCg897Bzcwne++w30+9uopjOc2c7x3od8qbDJQmITMqGXLROUykTCBuMKR1cqVVbBFPcjS4xKllTmriuByUoyhehJQFql8KyVgy2ZPy0R7UZYSI7ccF0EUro0FxcO6DDYd4sI44oEvU5K8rar8PZ/zCjHkZFVQvkB9kr0PueWciKYWlImJ4jbHgOBfvkkRSwImRLqoI6LyDCLUZBSdhSmIeRXS++jbGwxn+k2wjqUMvFFXK5EwmYUndxEdVUbnyofwe9z+n7qMcHKgZ/DWVrGDOL5bFqr0inXDNqachaIshE6z0PEgAq3lVyLXcVgfPCz63LEqJ3BMXhm75K5t4pq73L8Tg46qY3M1viTVmbdat5l6ZVNUSRXfCx7NtkAqo4nU7ANzQZUqyEQWQE2umiLpxk5S6CFkaPvuJgXuWiU83Xaq9HSUL6Ar9SgipoOrIwZqFdcq2TpYmDnSaYgIn/SpoyVVnfeGDjY4OMF6wDl0kDPo8VbKa8RoSkdnJUtorqfy2EMDklYWHNMTNNCtMl5s5Nvyl4BaVlST7BZ5FuoRLGIi4wlA19MlAU/jGsZUpAsl0HXU4YS6XDfP9pA0Lsf8fIt2HkfjTPHeJNjHCHs454E5631DWlALspSbsyDySFsP8KaF8LwawRlH9agQLFgJraEU5k6PEbaZlDCWzqI1seCK1KilYur7XkCP+V5KpZneT2HZ/TFAIMDMMQkC2uqE4lsXstIP2mH7aQmCwVhBrWluVR8PBE6nSlcZGplE+9GjWmygGPaMMNXkROisQ5ZfMii79kGLh0uYC4nKO0BmniKm3vAR89/EB/96X+AfPo6bh4nOEoPMTk4xs1rU/zge/9edFAeuuf9CDd7KI0Y9ZymNDa8rTV4XMxj6o3Q39KQxcxf8+C058hyhwhMR7SRnMBCZA/gc3pyZesGhBRwptAdPXhpbE6xN2aFTGosLONFS4091Ry6m0SF67li2lDUuYyrkzHh2A5m+SFq6gjJhLID02PYZBNbeJHSSA4HFWo2EvMZvvvtFzCIAjz79HPwqOpppeIHsD/ZRd9dw5n7h3jplSt45fvPYzaf4CMfexxrxjVZpBhc6Q/AgRp+BoO6Z7IfwWuHg4J69zHQShbPBjkXgKoEKc05jU4IvVKPxz19Hq0Sa6fTW6rhMNCR5WbpwsH356JB03A2anl8qGgqwd6ykDBLO+Ul3DU8qSYPcNRkwjSiDkvZzq4saM5RmCicGr3SkR7CnZuohnazNtJU5hS54vZkqxDGbhqKj1EgjBaSLuaOgZB+CaRcmrbIUlNVuPBYBKcoOF1M2I9KnbLgAUvPQpA0iH0DUcLFhkwXlSApOREqw2CWDFNFol7Tzmq0qrEZpRwMzfsJJfEW4+iYYO48Jz/5ubMNA7pFtTOezHZQ4t2COjM9ygeqaYKavkqwonuSCDKp1gF1PhJyxlvupejSEAsTpEoPIBdtqzLFZILNTZYYzL4Z1JdGLiJhvIgyVALB5PLTloyeQV4lE1QqQfZBZ1C0POLvHIyTAHP6jZTFoX/vGAHd2ewmRNXUgYJklbCAnFAVK0XLo1sEyHNtaQgdFkltdu4xexDCQzUN6c73XUcawvw5p+M7M/2u7BQvSgOb41C5zCX57JVM8fKCZ0Z2dXEBF84/iqPFobgnvfSX35WMsKDXJV2OnEqt6wxXLAJ5jAgMmFJxkQStxr6dFhDlGjiYIXQHqSDbbqF4nnLfeRHT0o7KnEo6Jg5r05SDfQThjVNrvURMXSEnhmkESLNjCUwB+bymKPmgLtnnz5Rxwn2zKKecwUx81F4GsypRF4SlyMihSJfSOSl3IceSUIZbwefkH512qHonutkVJm+mWH9gHb/8y7+Eqj+DM99EaKd4bfYW5jsx/vJb38OrP7yG870tmWPgtcI0mrilx31jv4g9Dn6g+XYyADPOnJOhlJZgmLZdmZEg82F1EyE3kSGgqJus5jIXLcYbLQVOmJekHVLYShQ8RZZSjdLv3BjQhIFhoSQ9sWRDXtlFxMFrwpC8h4QdQqYPp1bbe8qwkSZLpCVlBFxEUSjZHrNrQq1sBn7giaex9dBQkpYXXn4dl157Hhfv2cTj68eYU3qu1syaFOBOjiRoTcFJWeT9yGBORUPJzE1Lgj6vV7JX+DpeUqVJdhDjgSY4GVVf+d1IXeb9SSy9DeJiO6j2BwK7sPqgjg8DO43MuR8dRs/X3JnBS2+ATmR5g3lVIGKGmzfK+mNTlRLehIOVafqOG3niwsMnAsGqvaoo6YIiJ5RDXXt6oHLClAJznKjlOS8oNi9MH10YCDE7Mv1KEgT1Z8Iqw9IMEZB9RIcu04Rf5IhpksN4SUtDFsyMVVSwlfiic0cVKZFlpguvTIdRL4dtXF6V3E/e+9S4pyoPnfRqGB/6exuNQd4vheO9lu0ghsu3f3eunjyJXFnzqkLAqSje/K1DTuQ60gjlCeLvS6Zb7TQq6ZAMWAzy/J3PoR1UlDgovBq5W8LMWdrqa2nmy3KMkAXpkY1Xi3kBsTjKADGg60C/WrUlRiF67zFy9G33pPySLL2l5ElJRpob7ehSzdi7oM/+ohPqc/V5DIJ6EbBEZT+Az1XZAX0eb1Ti9+wPxJRp5Y2TatXQLRTCnpHmhk7rMcMfeg6mWYExNeQBTNJcHhMY5F223d0LOPPwWcFSm4GP7/+7b2OKa9jYptB/jvm8QBhaWDu3hp0rEwkYXFSigKwSF8uqwWDLx1uvH+GeiyF29tgcN5CT79sAg74rZtt2j/toYjFP4Y56KKe5HIOFSCUbqNNamrDkbGm9RYEv3lCqEcOR+IqqiK6Bke+o/WBjycVMvwBhw1f0Ly2RZ+QPG0gCG1GVIplbIllq9AoEuYmYBiqMf3SrTwwgidDv1ZgWKdKEUq6mYP6HyT7++T/9LxENgf7GUM/doYUfvPGnuPrdPezemMFEJHotPHe6OOs5IQOE/8tj1BwnC4cthVYzSYTzWqU+oYGSPsfzLxOgKlfBa4nCeGqX14guERdC6sCIXwThP5luriWjs0NDq0qSAXhNMYjSGybmdagNsjKjvANAijn7RfKZzB4pGUB1VO4LBbj4vDvfj/pJwqap5TNIrxQjCGk4G+gPRrj4yDnYbHBbOfbf2MPewWWYTo1P3q++rBStI+zAM9wRGPgY8W/2tkTS1qWoWo2CpiVtls6/sRHLQMylJm3h5aQssWS1x/suN7DV5zDfXa75rvm6Cuh3Vd873B+yNIqZjy5u1K4amA6Oap2i5wLJOMUYxHuQSRWz+bBwEJf0O3Axyd854jOuMW7RM4BkAml4lkqe4EZIhAOF7B06lIoW85IaGU3fxdyGg1A14tpDZGaITQd2qjMUTJ5MxiOHrB4HnlchJY6emsh8A06WIPECOIn2bYgQcKGj5IxDjwlJltXtq6RXcFmQDal9tZ/4DIM7S2MqxCn+RN8CvkiaHw3lQMkX5gVylwxj5YCLU1GbhXQGwN2feYHwPTr4RniwYg7MG1QXDG5ipk27KFuxOD7O16pKm6pS8o0IdxC2qewaPl1v7BIeraWIoTMZbbF1fgaDOSV8jycZxts91ItSGqn5nIsMGRt8ETG2CksO9EiG0sgCJtm3ezoxx4BPzJ67k9QlfMPGMi3hUXujb0ilwGPIRSQybATESikje2KK3CVrp6whHjJe/Mzq77o1wPWjHNtbT2Po3Yvg/A/xtS8cwdrax+aWA88EJosUyVJPtutaMhF45coU65sUNDIxPSqxueVKs5SXwyS1MI5q9BwLk0mK9c0Ql68tEZgN1s4FmM1yzGn2u8iwdtbXQCH2hVyltGqaHjfojSj8VmEOF72gwXJSiu51bz0So5PjSY5ow0UVF3BCUjKVBpuw4cg+l2Hh3vsimbx969oMbqQTpNNj6nhQRK7C5rkekniJihBXWmExKxAOXaSzAsMNBz/6qxl+/hc+g/fd/wDOjh5CWgaY17t4/od/ju996xKyPRPnz94jOtpyVa9oHrECIEuBm/iH6t16Ko0qf9ARdeLJ5JHrFCtvKPW/JAYg8IpJaWF9TH6qwtrJKRXcVm5GzWJFuVQSd62eTMJV3Ti8cPN1AK7mdLT8fuofIHIIvE4l5br9/eSzRedIjcS7xiV3RDRifBvjjSEm0RT2wsD1azeQz1OYPQuffLDWwSN+V2HLKc1T5Ai48BY0hamEYcUBoy4GC82XFM0MmDcFlkWFTDSQb7+iI9vGiNfBuwkM8iUrGktdth43pdxTsvHvNcDHpMXJafayEl1zj4mi2wjNlzBOZlaIchcFs+yUE9Fs1rMC1HNTu4SHtPJ4xy3V+532e5zQT5xSeomZrdPF3fc5uXRYZAjhhAJxrYWiMBA5Fc2ZAp3KYuJjUM2Sjdu2gsyLBomYq7AvmaPwfNhFjrwhZZsezha8lvbYOUUIa4bxkZ62Erjr2xuqqminaLZYNcnYtn5d9cBtG6smsR8NopyqOrkhuiPzthVZS1aOZBNv0vvl9lWbzZNuuKCjTfosSXsV/LmDnL6YeQ3fpVSurp4hf2dJwokU6rULdYlZXiPG0ww091/sg5aeu4dzjAYhRusym4/pskF8XMLzakSui5iNq4wrrDrKdKvyOPI0c2Kzn8p3reVXbBToNx6WTS4DN4SLWFHwNiBflVk9FyBeMLyI2GDiDjJz4CwAFyyWuYu8FGw+o8yqaWNRlxhbrqhuUoiICyb/ntDqzLmA4ZD+qDFe+pMFzLN7KGcLaaqJdLBH05IG89REWpo4P26QJIU4ps8mNUYbhEeAm1MTG/0aR3sFnnpmDS+9SvsuwJgnKBwX6VEMexQJD3w+K9Db6uH+iwO8+vw+PAqcLTKMtl0c3iqAwEVglohGVIzkBIYlpSG/LLVS4txEn9r4vKakmmS1Z4g2x+uvTRFGwNb2AMuY1QenQzk1aGJjABwf8dgYiEYmrtxgSrbA8FwfvtcgnRJbpqqogx+9NMNTH/9J/NRTD+Ghcx9AUh7h+o0d7GZTfPdr30E1qbC9fQG9sJ0GXg04q5fhalC/8xpu/ya0szZgn/zevV/7XszQeUDvNHl558hx+pfV9199vjzecQO7/fzrvOEdz6G3AqubfmSj2biJyS0f127cwM4kx3v6Azxx7wxmbeDm0RI7VYwntzakJ8br26Q7Wd0Irn4u9CXI0xaQ0Asz2/1ljhk1UN4hB+TiQC2qu0kicDfZgKXOFLF+j3RRu0Ka02ehlATQK21EEaFS4DDPUJMPz/5aSii3QcP5ghSCp1Oumfx/sw8RNLQiJXqImGErmexSm6Sd1SFSIPCQy8rzXQ5sDYVVhS2nA5ydBk73qiizEbslotzGwlFMnxAOcwdm/DLYJ2KMBcpSJQ2I49NlKfUtuEnSWqLrABQTok6jX7VfOfdAsoly4SWetgedLVntSgLGc13mLma0/OAWiGaIJ/Df8k15UfCo6NQWeaMtfMGkRq7l1sVF8CpdIIg1dt2PWrDHToOlzYTbziRhoZp2e+2orTJzTpf2MKcQkLJleMLobUiMnV9gzlmwRYNlpl11UrbyhLS5BpubHDc3sTvJQE30Bx7fhLXMcTghVMDGhgM66FEEn/ommhkVSFJmPg3OnCHGYkjgSWTU24TtsqlkidRBVqi+hEzh0pTXrpQVIBZrNN6uVZOExyc34eQmirCCQ5cl+jegkAGnBel/HD7xmFUr14tFUuXV0ttgRF4brSO0H4ZvRJgYB7jxrQOUg+vIHBfTvQMYUQiHgmJ5jWRZiSY+d4T6GF7PUSNvmb4gv51emBZsYnb0TWYzkd8nqaTJm7OpGNIeTTXmxVi44femNj8pnIU8j1UJ2VOFMEQY1xtkbACXFbzIgR9Sh5tND+pch/ANYuuFCsinuTw/XeTCd8/TRuSeDUd9csk8ojyu2YsQNCkWVM2j8p4cD92XPK3R2+xj57UJnnnmo/jwxx/FuLeNoskwX1zHG2++hhe/dQteNkC4voaR29MyVqgtGqRvV44+oQK8a9g8CbLv9KyTReK0+f63iMO3veSdgv7f/H0brJ/dQkA4dPsK4p0R3nzjJnaXOTaCGI9sWnjzeI4iq3HuQihJSXxYYW4W4jlA/v5WyAlq1QyvclMEv5ixU4dFsod3QBjPD3wZGGRVLqliBUzJqqc3qmkiTiqMHA+pRRZIg8lxjltvLQX7f+/5NYSOgxuLBY7nHFcGtgcR0qZUCIy9wpyTyxUCy9UZnNRC5Tewch0eBD2CWEIT4Qj0MwXPJ9S88vPdjin1+buETUxdGlPwfW50eqMiq9zCbfFHnRk+j9m4SFpwkWY1RJSEsYNMqoI9JRtOniH3fbhpKtm5FJIyHE6FS4b1RuTOHTFXYXBnzaLUSTbYOSvE1zC4U97EeO4zaw3pheRWd3oFenZamo4EKvqXsuPNgE8xIgoK8QbjwtWaactCwGYY9Q8cVCuc0y6o68JBWpiK77Ay4C6SBsbP42N1nUsDsCwpb8vdPi2V0qzG2qaH0PAwT3PhvsZxIU7o5D2TekiMlhlvFNrob0bYuz6TA3rPObotGIgZ7AizyGgBT4QjmjCGUSFJdSKNn3N+k4AAtUwykeZcH7kYRJ70EsTzkxAFtUj4gYSyyC4oWJJTlEopnuwXcEGiyTG/G58nDn9t/44DYCkXBDaLgkqkANhXoD4H7cFYwYjrS2agv/kA1uyLCPtjpPUC3//ey9grrqGKF1i2OhnE/FxPCzVCUbp+q39k0LMQL0r0B/Sz5RSkA6NW6VexNmS5SSGqVGlgKU2tq6U4v7CUZRNacFsu0Oq70CEI8v4y2RcEKJNMzIo5yr+YlXD7ITxaJPK8kH/fGp2wv8Mp07zSkWr4HpLMxtCN4TgmkriCEQWo0xKl7cFOVYOGhiUyYt6yoRzfwuwowwee/RD+41/6GCaHC4EjZskB3rx+BW9dnWN2Jcf4zBkM3YFUQqcZsNyGJ6JvwvRpzRFWb/CTBWEVutF0aYXo3aarzOgIZzA5OSlqNetWcTmFeboFRjL8uz12h7WjRozbw86ppWNXDbc5XLtiafHRRtr2B8/h9voIczbbN65i5+oQ0+lbku+N6gYL74bg7X3LFdmPt5axSFLzwznS/uj6QHaC9EJOgCoo1G7iAP7OoXFseli6VOVsk0TefaYJQjUcbmSMIaZtVxZeO5pIcOf5Go9CbHkebszmJ5owwwE1VvTeo0AajyfjVL+2JBFk1c+Gb2rVspgQNooYDHnvMwzxcmpnXEaOi+NMJYlFBbc14GYztwvSKt0NpMvqpMeg+TSZLZo9M7hLw5aaNxQNFA0dQ+AtTVgZ5GmraQgcLb9bQGz7CPJUZdSpV0URtJbmKGeQ8hjCHmRCpgOevMsLBnARplPXC26MqCkF7CjB/P5PrDWBTwEuWqy1GCAlRV2WCqZYwMmbdRjbyqq8+hi/DIO2UCjlhlHMj9gSJ8Ect2gbDJQTyMWU2koouyoK0rJjHabIL04NGFa3KrajqyED6rDniD8nD4zCp5RxVeqhy846Dw4zUwaonC4xPDg1NtZdaXiwEvE9OrQziCttU08KTZYbOQbCp+XUbJpjENnYdkPkAbFiG4skFdhGm8YlQlddnSYLUt4YXE9xc+XLUmmTRhw2WIHEbqbfU4Z1TdQccMhNBKQ8ieUdh6GYsZuIXOWz0shjozyD6JEnce/oHizSDN/89teRHh/j2v5bqIWaxUzUg8tpUvLjK7ZxE5hWhKZeSsCXG4DOQsSNbRqFcMCGjBdHHJUsEdGxUWbMGtR8gak91RBpkND3R0jKY8m4eGF3utEM7szixHiC7AcxdzCQ50v5/sz+ZUFpJRd4fKU5bwXIsgRBMEBFBkKpQ0GmGaEslqhqqvYRSmJ2phxpMj7Ed5Uynxwuo+ZOMoNhe/j0Zz6D7XN9DLdC7O/ewHSWYzJ5Dde/72DrzFkMeqFUXqJyyv2R09xpiWikZpWiwktaZfK7yeXA/WrF32SRofZ3+xjvDwZEoYZKZaTfV+RoWq0SPs7P5uMq7avPu81mrn3fuz5P6Fun77e6LxpQWi2ZXAcDu62rTLrPNR0H6xE5/QluYQ/NsYlFfiRT1fHsAF6UwbZ1pJ7GK0zUtII34DsNRiGHcDSRk2DIvkkn8d0Fdz7G26BidUo1U14TzD5NYZ4xa+5Qr5CDfmxAUg+nDe7T3RJvzKdy/Aml8f5O0kTnVSjvYbno9wkZv71EGDYmjFwJhAAAIABJREFUZq0UhFkVoriYpjXWe/R5tqRK5PFlhs9pUcpRkGrdQTWyhnLKk03jwEaQWVJRs//WkUL4k/tPhlwntXvn8Zb3aQ8+sXS9P9mo1nPYua1Jv0UsQvWiE2MpGjOV2j+TTL99nwQuPKr6iIyJBvfuM5gLcKkRpdE2iTAe+9iQfbI2uOoHUxGSO1Izq6Lqo7jGkCrZwHULUQhkM8B1GECJg9PxXB8jbU++REVbODZAVYWO1L5uk55rWwFL87H1PuTgk0iVyhXQZR0KB7XXtlhZyW0oVYRypspaLCpEkIlfrmOW1dwBMXxmg9FqqUsWcjmXuWSBojMmq78hpX6Wt9OuJnVCTAwHoXDdF5yWnFaIwgb9yBdeOrv+FPDnIsD3Go8DgSlY2TBT77R5PIsyBFx9GjiJJVm6H9tIwxJh7CCxS8ksGI6pftjQto3ZcsDAQ6/GUhgo6xuPIspHWNo5DnanGAUD0SYvzBSboy0ZLQ8GgZR5VP9LFnPYgYvD/WOMwr5k6zzGoevBjfpYzmNpjvL8h+MhkjRGwCrN8+HXAUqDSoJzWcDkeJPaVXmYpUdw7QAusy3PFhYBj30ZcxpwimFvAwgbpPM57D4pjprRFBkHmXxk0yUcOnBZDoqUzjTbiPN9GeihgmLAm5mlMsXO0kwWU343+grM92YIe3QI8mDnJeaLHLN8iXS+wMHxLu67/17cd/YB+OdrLGoTr377z2HHZ/DgY4/hzGiDKh6iRyJ9lZIZEvn6tH0jpQ1IlgtZ+FyHypXKfinLUmiFFHWTm7Z0ZIpUyAami5LVBWl6QnkhXlrookG6YuGjbOjxqdBXI4YcJkyLTkAUexJRjXZmo/U2FY64pDPCaedoJo+d44WojBR15UiwIfc9zRcoc0OOpwUXJWEKTkqy0ZdSCI7Voo2Kk8ZNJDy7urKxP9nHzfgWstkMydLBgLMZFI63YknEqFzKao3XJeWmeatRLiNoTTyk79UqukuPoQEyMsbEc10lcVmZFiat7wwEJPlyge6RdaXBrhfYiNMKfshhOlollsjiGq++dXwCl8nCyaDfqjXT3J4xhQupRTiINNvOalCCHc8tNZjIAGwQePR/SLHhBUhtHXxhzNK4w0QHAs2SotkNGRFC8WkNSjE6i/GAsY0VPxNNSve28ieMke3CRTYhP49EEU0+qGyqmkAizdLGrG62Q/x4RVGX97hWMtynPKfGTI6EfEgmilkhsBOnUq2yEHjUEj0fOlBVWh200ZIuczkbsdLMB4wHPtSXlEBghs7VvP0gIg6d7rNm5doZ7oyduaLyDfmYfmnqTCiOyYyazyu48+1YLfeBz6GRbPd7txrz3y5lhsmltmoZveXEpceSRDQfmMm3r+PiceeqzWpLFpWV1ZzMG+q4k/bWeHLTUd6VOuu8OLlv/HweIHJuiad1x4Dcs+3NULWbcwPTRSrPYTlIadX5kr6Luh/8OYwCMVKWAYhWp6Ir20XL2SfnVsWJ2Ghhw0XcfEhdomIlPVQ97htLei3NROO7thD7uWDv6RFv0jXMchMDl3zigQS881tDBOMUvdDG5JAgRwqn6cOOFkhiE0Osw402sDbuC0pHvfnDMsOGNUDTqjsRHJlPYuxM97AxjHDvmQdkEtnzQhQZHeepXFnBoiyBuYbKjGHVATJMxCRC8gZWyXJeajFZFheh1knIqEz41rgNbDrsxCuax5sDU7JIFQUWxbFk/QdlAj8rsCCVNF6g8gMEqYnSmeDwUG4V5POYMLzIUmR5jOURvV+XWD93BhcubiM5LvCjV17E009+EM889zgiZw2ldyx2dTv7e3jz8lto3BKuzRGRJSgcxIrx4YsPwqGRNjNw9nDqGEVV4qg5ghUfi9zuYO0C6rzGZG8GhHOUx4FkTtP0UNTFjO05bIpWTcZoSg/5yIR7RMEjThByipqMEQ/NoASOAGcrRL1fwtp0kO2kEgB7PvWcDGSxSr4Kf4KNc6vEwBuhF/TQG4Z45cplTHaOkPoV0p19CbRr4w1EGyMMIgfTcoIqvIFJ2iC5bqBMZ5LozI5z1FmF4ZktwMphHOeo+gfwPVcnzdugwcy9X9qoerwvmbSR482uowYWdQc7JUuwamRiyCretEpJmNjg9NwGa/1QBfvCRhqiDI5Dz8WiymXRvbYzwyLVT2assAwPGf/WMnO6mHOSKUrcUFNoVtYcxKTcMxejEQkPdoWb+3NEgS1wHweOYFDb2BfZAc/lfvJ7cRFXGRZFClSTptO8579Fo18yZK2MmNzcmbET++a9IpOmFKAQCEWtQg1hwPDxXBYoymGr36xm7oSgSY/kDEVgV1iQ5irTlhBWTs+sME9IR2+QEHuv1JltZYRn9bDAuO85Cntrxk55ARm+oCiO0A+1JOXG1VEW6NZlnTexTiLqT8moBVBux6e66cNWK2m1gHqHfoue0DZwKwzZShm0MqW37fkd/xAakPYLu6Lg5ATwpDPIdGJGtOPKiemLcYKWl6SP0ehZTiB1ZAJHNCh4omat3rnnKJzDUkle1i2CsoLr95dW8soXjGwHXp8MEuKUpXyGLuNK+/SpslhQalblRhn8Owlf4Tu39CxZNMw+wrUHYGUOam+OrVEPFZ1bDBt9N0DZ38fyMEJgRIi2OfFqowlc9OotTJcL+E4PpWeITg+HrWRQQmp9xQ59s4+0mePGrV0Z4X/PxQexvh7IAA91MygzkFfsI3gy8dpkxOb3YVILJxujF+WoEx9mRJkCE/NljsHARL2M5MY161AgqSovsahiGFmFw6MU+/tvYbpcimdt6PiwRzGyZI6C1NQdUxg3pleJOfrI7CPq9VCUS0ziHAVHrlmy5xUm2RJ90QVycHR4qFBYFOEnPvxBPPbIRbi2j1uT6/jRq6/TQQLnzz+A4WBdmT2UTG0suI4viy29NefLGeZNjoHnClzDi6vy6DEKGagjY8pYVKiDKSZZjKoKMNnfwayMsX6mRj3jME8PgdOHUfpyU9MZqSloVrOU8x0NI9SLBsaIAy0eeoMIs3iBMOhhiRLBrIBleQITLJsF4qLBmuuiN+4jiQuc2RwJJfKtWzu48vpV7C2OUcxioQ6HYQQvdHB0PEdszmEvCsR2hqzxEFIIzu1hQG2nOkNyvES0XiIMZdJKFmgxL7JsUAy68Q1k1JcXHFkZMXLfk++9AOxRjXJuo3ZNUVgkasZFIF6yOVpjyIa/DaxRYbZFLjlx2tEPCXXcOoiRcUhN8CyFS2UX2viyesvzHmPwF+19SnBTg4WUQk40uCZGlAFxXFw+OpKkRCCLdoBSKKqcipcb2BILRBpzayA/3STBvMMjuAMd5BZeYU69W2w6+ZtIBWhMvRuhaDUuilWoBmNNghpJ2U4wdxnKbPs4d76XxE7+3wX3Lsv0PdVvYfNk1fXhJOBUFqg1o1rIWrZKttaurDwYgtFVtKWrUZfEb5mltSPp5Oy2gfCvc0DoaE/d6Q5berfXdMG2ew4PEGMYsyTWhMT/uTrmzO7vaHZp7nnKlugGLE6wxZbuzPdkxr+6EPF3Gb5k15+QCjnGvLl8arX7CGFgQVFklolwhD7ZqdExq+eqJKJR7YLWNd66hZUZNBeAweYahuEjujZ41MBmg4GDNxwusjAzZxjbIazaxyCMcGOyj5TTnoT1OGSEGme2NiU74BLj9nsil9obUxBtiMpYIpJsvsZLr72IJE7w2Pse0SzLzjGdX8IsWeDNXQMbUY3B2ETmZDDTmWjCOEYFOxoJzmVVoQi7UU2vaTzkzX2i00GvWwZjZ+ni+uQmrr/1GppZg/X7z8lEblbWCLfnmMQGRukA+9YU43QEl70NtgRGVN3zUHKe3KqxPyuQxhNUhwkOzQqbto/tM2fhhbRwm2HgjPHQgw9he/0cXr78A1x7/nm4G9v44HNPg2P+DX3qrBKLaYnj/SnSeoZx74xUbMvlUuAbgSX7gDmtsZNeR98eqpiT5SE662PvaA7Xu4qDXRfXbs1g+A2aNEFCLXU0CN1NhaEcE3HJPkiNDZP+sCyfbSxiDpFxMMzFeL0nWRSTAFIDCZH10BPigpjX0+Vn5ArnelS70hhdc4mhZ5jeuInLuzuY7+5hkabobw+xOdiQKeaFXN0l6oTuYPTt0mlbg8cgSRFnl6V6D0I1c+5ZHipOn7KnRRizJm2P0KZOMAs8mxGPZ69B40FJvZhapWsJU86TWJKqXhCJ0mXKIM8OilMhoAAcZ0K8BtWywY3ZQhYCnmcmigzcQsWWqdu3h0Imm8zYpaHJHpv0zhIMegHW6GPVB6Yz4NbRkUyai0vRySQ9+0UKGfOo8nbWSfO3f47cg+1Cc+cgsfTm3kb7fkfHzRN/5O6+Xl1Kut78XePbHYGNSazsi4bdk+3ODP40uLfSvmS7MJhI1kw4hKsdUX7avPEoGnrytSnA8roLi7KUtKI6xJMqNJULg6JjvJg4+y0YJvVTHRg2S5ZWllNGldt/k3rZDkt1K9lpyL17aL9bJcDKgydOMH+BHvSzOp71baex/T5cwISxQ7EkGbrqeJ7E3u6AfO7YFT5VknIOfJHWSVsuWouJGbGyebTxdtp7CBnohbFzuimLVS3VSKVc3cKoB3e0ASMdYZFn6LmuzAakrW5GP3QQLxkDC9RphrrIUFZLqULhGWisTLBLO2SWOsLYiGBFkWRKa9EItZFjbX1TGA+XXrmKSXKMHjO3yEGWZGjWdlAcBIL9zYcNBjQt2CBkU8FpOPxCTQsHVZJiRqOMRSMZH2mOHrHgfACvoj2ohyBKcXCrgmHPcd8Dj+KeMxtAEqIJplguCRRTPKoQLHaWLcVdaFkvYaUuDDvHZEEHH/IHIFOw+WSK2XIOz/Vhn93EWfYJcgu2H6AXuXIOrly9gmQR4/HHnsDWNqGqHvIZcVtqmu9gGcdIEqVuVoKx26hEUEo3Cnqx8Wt5JnzDQ2UmKAwfPZ9GzD6W0xQFceucZIwcfl7B9E2YhYfGzWAbAynVuXhSv0cWc+rm8NqnQQMlXu2eLtxsWhY0vqc2i4llU8HLTGmYUwf5OI7Rcxw4pgfb91FkCSaLGebxIdJFgYcefQxbw4EYr5Pam9YxlkUq8xqchSA7jLLVdUwJ3xxJmaPIrsK2E/QaF0uLbA+Fg4gdC0hD2QSZhmSTnPusmbs072m6QQizINkhR8JOPcgyi+B5ZKQBQy6YvP8lialglWz5k/HGGRPl3VASomRD9y6qDN09y/udVMyGWlQyU5cLqhC4QD8KsRbZwoB749Zc9p+BkKgEYxurbg75yZwWAzzdsXh8a/Wl1Vb/7WG3G0JiUCYsxEpCYWGVVSAsq7zFv/nWxdIf+8pW0qWrHFZnvO587clxYuaeJbV4BspBZ+u7VdPnxGdKT0ixgzIke6ReBkshOs7Q/EBXxK4poGFWIAQ+7jIz4vLCMs4T+zUGV/H+FFqdjlOLt6Xgr9IZQUUHJXLaBRAXAQpYNLxl7slGBCsC6WpzIVB+uzbtTmso0WPg4IBdwy2oqNcRAxWjYgAXyhp7DdS+ac1KhKJ5QiXrutrtzd3CMHcrqXjCu16ElIwmy3uyU1pngvYM3C2gr56cbgVn5kOuPrP/bqNbfINtnTrUIy1nbJ9a8iYwtJYw7T5Mc4maIlLeBHE+xiYWSPucMp3Lq8j9p6P9PKlQOpuwF3ynvpyDwHSpAoNemeHW4Qz7yRSBAwy9IRq7gD0qpIHseqQ4pjKExEWIGZpNJUBKsxaUYjaR2QWsSnVY2PKmCiWbibu5jabMYdgD9LZMjNLzWLvPxtoaPXgvwLdrLPMrOLjpyYJzdFQhK3OhWRaYwTim2iA7YbY0n+X0E6u3BqjTBeIJ+c021jkmrJEEZVwjLmMhJqwNBhhsbCKwArn2mMQcTg7QmGRVTLGkEk7oIqymcFqXoKmdYVgGqKwKMwpSuZQyqNHPPewUBaxsAJD5wUWQujneAE05hcHz0cxR0XitUJ16P9BJRTLR8lT63CjroTQIbStDOYtgRHOhihoczKF43ZJ3JicVGcVK1A7VQ8fCIDBmBupBjWY/xtKbYRh4uP++D2FvdyqLUxPXWFo8PgZwXMMZ9alZjagIEOQzTEIP6WICx56I7rm08GmpyX6QyQSNvGoIm4wYuGLFJoRll6pfK4N7XuZYsjLoptSpUmqzx6DNQt7XktC1jIqTIEQ4kg1ooQCq+uzqJqFWm3NKKW6r6C6r5m3Aipnsq9HAgFlaeGu6kKoxSdnnosYP44yaSDODF5G79v14nzJxV/aXBm5W6Nw6iV4+JjIUMnSs0ArZKjJN0lbtq/u8Ct90j3fxSr4OKyCaA/D33IJJJVdWH3Q/owRL+/NusYaveaelRCJCyyoyth73G8fxUBSkQGnGLrCLjFt3cpRC0hG6lW+6KCTg20pdkoEvXaVVyohNATaXWv1nsW6m5DwzVLnFUcsUwY/feJKZTetJoP5KK5Np0Omd8JBYSIsKn1YQpBey688bVstH7QkoJGNQxKjlpBJ2EU6+6CXrWDd/v42axsWHFDPKfP5Y6QWli/FC4cYhHM1wVKut81B9t2/NY5/HDWLqlVuGTBFK47dsMJ3n2FzrIy8DEb1hg0952YR6fNCxrykT9HtkeqiWBhvUbNgS2+SV0+/fK5gufz8+miHLj9EQO58zILHpTLMAZQCRbxw4HvrrQ6AMkE5vCWTCfWGmo/cbb4SWLsjmGS92aosYpfCXw9RB1vPg1EsRXiJrgDRX6qZk7QJKRtEo8GANL+CJ8w/jrfkRFjuHODheoMYCMa+nOkNoN+LXq9eC6grRI7OTl2ZA4de0Cjo+laK/sZThGBtF6sExE2RUwZyXqMNCFDDdaAt5PAf9dIJeA99JRKySNT5xWAqtRYGPKDovGSGD1+FkH002F60XUlyXRgGX9FGKi/Faov6LzJ2RZVKK8B2vUko/d9CmQJY0xRaSgvZaOH1NqiAbaEYYwK0y0ZuP2ww6MixhEil3usIanzM4B9/oo8pq7B8eo5lOYG1nSAtiyD0saVzhqrhLkzSiYKpZOBCQMsvslZcGZaJ9hVIdpwTlxsWXgudS3M8Ij1DszkKac65E2Sa9UBdP3vNsRHPO5G+1iaBg5+Ol5kD6vrpRzoKPScBcyWD5PZhUCZmDsrzkgJu20CYJDeW5DsMRZmaA1xmclpbY+jEIvn/HpujNqU+pZu7ac1zddJSh7Tfe8R53Bndq+qgWkSakHHZR6FolGhgr6KcqaEk7ayHJrij20gZRj8ndUAqhQbY4PmUhLKeGSSMgBvduGqMbtKBCpOsxqAVIEg6y8I3VoeQUYmrLEvhychnMtV2go+cVhwgcG2mWwPP4nAxVwY41O8eJVAj0GNHAf/paE2w8rYjZZ6R56cFWEqRIGYkhrpXSNIhZhb4/GTEwOfHmwrSpcaJ4vcAsohdTS/XRHSXLccSIgt9LD9zpvmhXm9x1PqY3YHupycE/YdW0j9IUm4uRYIXiKamTY9KoNknHfPeyjVnB8SEN39QYZG3kysJwOMllUnQ4ZNOIk7yqO/3oI49jaF7A5tk1PPvejwDVMV6/to8r1y9hdvMHSLcsVFdjzMwEjz75EH7qqX+M7fGD8Gzq0zc4Khosjy9jsbQxnx7i9RsvYZkuMc9eRHDTxkEQY04sthziLGrsGiYi71gc5M2+gSKuZUgk9ijypRPEPEIc4b649RTWDAP97WfwyGOPyaL66s2X8fprlzC9fBW1t8DUmAqX/8n3fBof/sjHcWZ8XlxseP+QApkuJyjiQ+zPSrx25XmY6Ry3jDdg3yowTeYoaUrABm1j49hawPDjE7u7fupg4dMcDspMqnOYniU6Oue3Pgy7KfHwA+/DufsfEbWuH778Kl7ZfRXJ5RuoxkdoZjVmTo2PPvZJPPfhn8c9/TFySvZy/CA+wtFkhkWRYHr8Ji5duYp5OcdodlWodtfeqtFzqXTJ3kWCI3MOr6G2tyO4+ZJTxKgR2R6W4qrTYGR4GJ97VnTD3/f4Yzh/9mGkswQvvPwirt+4jGT/GurBTKAxUhPf//TP4ad+4u+g399CRD/OpsHN5RLx0QRZscSNg6u4cf06FuUCzuXLmNQWrh3clCvVDEc4G4bYmS9gDI91nqGkthMNxz3YtJjjnVlQepr4PAfURONQm6PtotyLaHKh0+l5wTmL0+hG/R1y+WnXJ8NqK8iA3GcrWbMOe1HQrEviqAmvQ/U1Zafb7JozD9y6BFR1zHXrAmnTJmukCqZZhTCwsUzKk5+kRNMhiQFUIVj2Hchio/ucdnlbZYLbQvU7QbJ3Pn635wnCUHBxZExjZ4CuTrTey5XBZyxhNrTA5Iq6wgYR4grJEi4Mhwnz2ze/NJGxx9dWGkKhNknIKEU5tA3upy9kI5V6zKXY3xkoafNWsgWn9qwsjAua0nLCsQAykggKrjaliCrdvmkw5jQDMVN6M+twSBtfZfhCfxfKOr9sk8FxfdGs6cqzsiI1TEXBiGEzgy9OmCe3L6cMxh1/VKUSCGXQkooXrVYW7Seeenzd5cC900MM+roY6ZfpKhResLxYeOFwlXV407XVJdk6LBjKNmNjsGMGxsyCG+llzND5PzN2rtiRb2HeTp7ytWvjCPNFCt/z8fQTH8Qv/vSvCO2ru7p1SIJqgzV2d/cwOzoQs+Gt8To21s8iyVJkVKLjOeWoNaEUyxO7PDbcZISbQzyUfm4KTKZTlMsSw7UB3rh8GV/96tfgj6cwwmMZVGLGw6yb2iIcviKnmUJRTz/yID71d/45DGcgi+lqkypNSkwP9nDr4EDMozfOjrA+PIc0TmUfeG5lAe+qcjbCZN+YkbEKUvXS46M9qS76vT4uX7+C//drf4g6MhD0d0B5bppVU8SAOuf8nXCdWwAf+/Av4sn3fqq1MmuHjXLSNjmn0WD3rbdwdHyIXhBifXsDUW+MLN5DJTKYuskZMwz0Ag+LOemwBWyb+uu26K/v3doXYS7P8fGDH76Ev/zTr6K31cAL58Lz5kwD5ZhphkHpXZop/+wn/hkefugpdd1pJRE4SMMqarlY4vjgAPtHxyLdu3VmG4HLwZxSKgdS99RSTk27mbkW+VKwAsoA236IZbLEdHYIz2F/xcD3vv9X+KvvfQf2+hQlW60lzVo0TIpDEjnebI0JlGEKPEP2ULcR92fSslxmKqbGwSwZBtNpaIEuVga+7ryXuiRS73vSJrWCVtoaK2CdNZHruU2Xed8RLla9Hk20ZOqzvclYiRNaZSOamW6nXsLKshv+4sv4fh0iwM8WqqJMxitHX1l6WiF0OP1Jck/htC56KKFHrwli+mx4kw7aZvgMcaoMqo6p0nuV+16b6F3sINuNmbbETlZurkq+8JhwkxmMdgCQfHtey1RCbQz2nGzRwqHomcHBT7LNOI/ESqa2YIwf8OQe7N7EDVni9OEGNay0xKLOEVAjpLIwrBzM3BgGOaJ1il7h46j1A109gTkFezgy7ipcc6Kvfpflh6PvnBrjxeAKpa49wLxAKOLlA2EYCnOh23xewHQecYhXGogOPcTrGYZFiCkbWitbumzgh3oamEnwYrTNQKzNeED5uXyMn8WDuPoYG4Ecy7/zMQ4IMYPgBVGU2YlU8urnSibACy5XnJHPfbctXdYyzMGN49kc++82USts+xjDwRj/zX/yP0u9lFAb3eDgAifTqIxXo3Fc9McDeT6d7+eLufDHuc9vv8mU45/TtZ0DF2Q5iJg0rweW6A76UQ//+ou/iXIxR5Jn8IJLkqUzmDOLn/uFTN7ysXF4H/7hJ38Fy7YvwyqDTUlGRJpUk+bphw4sJ8ByMsNsOVPdHdGS1+EXbt1NQxponhYSfFc3YrxciFzfwq//xhcE2pjPJkiLN2CvVaIVFAYq/sbvZxQmHjv3cXz+M38Xs1zFwzpGB7nPlu3J4J4X6vvmaY7ZbAmfrgH27cYcnXcvG4baW9LkhlOP3LhvQWDj+HiG3/zib2E48jBZ3sTAOsTMLRFkBuaE0jgL4Rl4z8X78TPP/VdIRBv3lGki+2W5IP3WCZXtkcUl5vFM4BEmAnzO6sbATQgiy/ITmQfuG69DntvAc7G7d4gv//aXMV7v4+aNK7DW91BQY4huRUKeoJkO5WgV5uB1yaCxen129xIDOa/Z7jgzUWOm3mXu73rB/y3/yPkJzkXINcp7TKaIhaOt0A4hjZVKgPcO4TJ5jI1YzgVluoDwHj2Bylac5nxqJrHX0uLrZNeJXnrbN5WGaqWMHjLnGNyJlQs1sb3PeQx4zBUuXAVTlHTChZnHm8dVFxidl+k2Hlf+jRt/5/t1yTMFzxibGPs470n5BurbeKFOQBOKsk6Ce6c5zY+lXR1lbUlRKi1YxOC6TJvZtRgg0gmG7IsGxtxFGXAooGWjtL6pZGV0XqTdhUgOiHTJyR+XE8LVuRBRHVFLEGxJXyc3H8unUidF5RktNCI67CqP0qql6QCFSE3Q6aUp4dUeGoeluSvGCHwm7SYzgwdT9aq7MWA9H4qZCiWRk0En1u3sQ3C1ZUOY03/MDlQCWWwHq1T2lSP9lBLtLnQ5se1U3WqlItkNhbraEXS9YFQxbvW13COOKuvzNJM4t30Rn//438fG6PwKlVMb1BIURTdFMxEGcx7j7r1XoTd5LmcHKOyfk+KmWULXHFdJCAO9XohLr72Gv/j61/G5v/c5/MVf/AXeOnoR0VCHeuiilZsVyqbCI9F53P+Bz2JrdEFuPjbemNWqpo72PzhRzAyNgZTj353ejvYlNKwr9MRgQ5GwUrMx6V9oZaIaHyZ6UQ8vvvACvvXdv8SnP/U5/PGffAXLxTXMjD2UlItmxhMTPgPuv/gIPvkT/xCW6UgZLsdZsl4tESTL5IQwfVnbEWfWeLRZWxWws22vNbbmJHMu+6GBlhml3iScGvW9AH/yp3+EyfEcP/2JT+JLX/43qNJD1NEhSiOXQSS7MHHm/GP45HM/i8aIlE1AUS7wAAAgAElEQVTWbipL0OLLFs8lKYcq57Ea1PX6VZaNQKH0QcgVOtGZDWV/yfJpGhhEfXzlD/8Ay2SBJ596Bn/wld9HXL0qvQxO6BoBr19LKrsmzxHnnIBUISGu0ZymVKlaethqYGIw18pBM/hu6+4FvdZ4zfNc1K0sQ2tuLxZ9+oouubhbzNfsXkchTQ6X0dpsFQdqYycDK5MugY7a5imZMWSuqVCnPlGGq7rXCKaj3sO8z2VRI6PptiEm7SeSecfYImy09qvKkGbbrBUlAYp2FY2YhPxNtm4hkK+18tLVzL17P8KgSZtgiRFJu0Wcf3GoLUPjHgPG8IKMKsByPaHOUavWtlMRi7KdAFWZqEb6201qTt6URj+kbfF5opltVcg5QEM4pG2AyAnkKkbRHJ+LiL58mfsInFQoevxMmiBLyS8+rprNL+MKHqf1UtUCF29XZsNuAJt+lB06wYPbHhh+Bi8Y/ixz96SK4KpXLAewvVy8LP+mGwdDlstYBkT40/dJ28vlhKqeCN1ZFPsXByKHI/zMMvVqujOr6TKik8BOqzd3jCA+gmOHYrfF4zAeXcQ/+vQ/EV0c3uCh39OLeOVC6LLH7jvxxmdzlVlZF0BFlE28WRuZTuxoXzlt9Fz/RBvFY1ZUm/iX/8f/go998Ofw7Ecex+/9u9/D9R9cxRsHV3DvIy6acC5Z+3A4xEd/8r9oLSZJNfN1pqBtfkr23N5YrAa4cX+6v8v1R9qhaPC4guGmojvULYQrWim1gSBwJWj9y//9X+Gzn/4Z3HvhAr72R7+PN67ews7uVXhbZLOUsMwS6+PH8E8+/cu4vn8Ml6YHpBK25e6J7osstqeZt1SMAhOS5004iLx6hSUIB7Lsl++zkpDp6BvPS4Tj6TG+9FtfwOc///MY9tfxR1/5Kl658n3kixKOd4SpE+OZRz6CX/jMP8be/qHoOHV6PN2+CXuDdL92OFAXNS4+dx43Li61UhDzXBU881q/T6t5www18D0c7B/gd373d/BLv/SfIc8T/O4f/B5uXLqOHAdwtijfkWEepxK0+dlMLOjMYlj52zP39po+wddXrvHu+lu97vkYiRZpujy5F/jY6nV/t/tDgjEDriSUPqo6uY1Nwsp4NZuXa4s+DNQ0OiFBaLYsrB4KlQi0y/ik31n3TadImZTw73pf3B6gOVkvPYqWvNHFYTZ8URHoTJDE716hv1u86Yxk7kKdv+1lfmGjsAjrne7f2sLHUe+0VynHTYM7L3iuAKt4dLfrHHOl/CwZKsSD85OMvLuBb1tFf0y01OlOjqrLrLpkrIrXsami5Hxi83SscUXfoZU3kBF9KkZSZMhEafkw01QpTDKhS2a4nhC90ZQJyuyeWQMbnjKYxpNMTZRW10EyHureijSIJc8TnjkXEapF0qGnw4C7jF6yrFbJklQzkRwg7EBWDhc36pIzg9AxbWZdcsKkgmAFovbvAoPQPYZULlJNqcXDoNJmOlIl8AaDiU89+wuC426Oz2F9fYTBcA0utVmoN1FyHzqpZb6HattIoFB/M8kyuwyfzu8KF2m2391k3UUlWvlhgG/+5Tdwa2cPn/+5n0MQephOpnjpxdfw9T/+czTbC2xHCxzbKZ65+FGU+Rj3nLsX/dEYg/5YsPyyolhccRv+KjcYJ6BbdcgusPNaYCWRZ4VUBeyr3IbbyryI9jVcN8Cf/fnXsJzP8POf/wU5YIvFHN/+7nfwra//ezTBkcgKGF6Dn3r2czDmIS7cdx+GvQF6/b7IWrIqEKv1kzkU1QsRxkun1Nhey1x4eE2RD15m7ZzHyhhyN6YujXY4+P2v/B62trfwsQ9/RM7d0WQf3/j6N/DiXz2PItwRvaZPfOI/QnVs4uL9DyHq6dQtr1o2/OUqJobe2R+2PzsYRo8Dzy8rTUomM7NqjTPa7GZVS14sNKsGX/rSF/DY44/jQx/8Samq9vf28Sff+DO8+cIlaXDn/kzpyq1YGhdiXtusTEjbPJUeIa/9NGPsArxKf7fPexd1yHcKER3+LvcI2TFtk1VYdt31IqYWHUbf0aGVvMBKhfvMU9OxaIQa+GNiki4gejwZ2Pna1QAr0obUmidkKVaKusAKps4qhyZB9IFd3iEE3/YX72ZM0jnEdbvG6lwQTDFK0phz8lgOhDQuouMVVSZbYbTO1Gj160nvy+ZMEmAMLozEGNRAzKF7+bm68THRcUcif2dG1GSFYDoFdZfBi3Ihehv5Uml/d9voqERxnS4jNyiIRXEhZuRsarVZOm/odFGLQNGyjuAWC2TBCE46kSyeFxAzZLU+M8QajY7ftJdiIK4KjoqrfGddRDAs6o+4sBwK8DBgF5INMcBrZsQzqzoYbHiwX2CYASw7lYPMA0w6JHsRGgXvvFroWzhAY07v8rd3vqpYzsp7t0qNDHbE2nVmQPfNdTRzd8wID20+jTxLYVkh3vfoe9AfjgRbfeDigxiNx/I3bbCJs6ZUOF1QV8U4No1IhWNT5+3n6M6yOM8zfP/Fl/HEow9hY2Mb81mMMPKwf3CAL3zpN0Q87MH1EY7CW9jMH8StaYLxeBvve/Rx+IHi2vfecx8G/T6SNGvLXA3qXRmvgV265DBob9UUQrUTYWjyz1dKb1UHVW18Bpvnf/AtPPHEcxgOe0jSXBqaO3s7+MK//RKq/BBLN0ZlLfH+cx/Crd1jbJ3ZwuMX3wc7tGThvnD+IsLQxTLV6pKSAzrpref5RPGyMRD2A7zy0o8wHm0iCEkhXD1+rZCdDLTY2N27hdduXMNHn/6ACH3Rd5O00ptv3sAXvvRluKZm7g+PH8fBbIZz9z+IRy8+LIsh74+HH3lcFDj5nfh9+Z48ZjwU0myXnVTD7YqaOpwrEA3md94oeXDjxnXs7x3gmSeeFp0XNrAZxC+/fBlf+eMvCrf72H9TAkwW92G5MzhOiCxbwvciyUppqadOQoqtd89bZca80178h8ThibULxk2wpK3EeP8y6HNxFtXRFfZN15zsJr25iHQ4PBdTwd6FQVOdqLqSBiqzK+Iep7x3cuY7thC/J48fq5M7N9KZpR9IG8JU72WxU6Q3iMQXrco0XjFphsQXcYkSpEFhW0pk89/c5LH2/eSx9mO3ZiH2hkt4hYUlqaiuammRyWYMLwQdQ1IyGjXaUFxK+u8sOQi3cG/zVoyf8AcdzOVGYJkt/kNiY32qk660H2bekjy2OjGCMSvEidIJYJeJKr6t3FgceSZfmtCNePi0JTDfg3RKU9TdSISx0aSlmBKTXUMeKRtIZe7B9XPRXeHKyoub+9LU+ryaNBLi5xzKsmzBgXnwpHHXSheLa0rBngO/LI8LV1TF32XCz/REgIgwB6cZVVKVAVShGVYT2gDxVLfGVZlQwdyJTXLQic3a9qR1Fwg/N2kCRHYqWQh1nbm/j9/zE3jq8Sfx4qUXEZoB3LCH/qCP0HKFbri+toE8W2I2W5xYIzLwEWNWj1xi2FT0ZGpAsw418KByZpe9dvvOcLW/vyf62Ge2N0VUia8lLjmbxvg/f+1fSRGbNTHm7j7ev/0sHnv8Gbzy+iWEpNG6AwyHTBQqPP30c+gPhlguF0gSyraqjGy/T+9XLZN5tXNhDaIRzp/ZRlUWuHL1mryGVYkyKTohpwa3dnYReR7WNjal2sxSlUc9Oj7Ab/76b8IZOlhkt5Bgio89/Vn03LN44/KP4PUi9K0ReoMAQWDhqaeehee6cszSVJMam03kPnXfec3aSJYJfu3X/zUc+16Y1RBPPtXDw+9/T4v/6QCPDMgLW8XA7t6eCG9tbm4Jw6SkVopt4PqNN/HF3/qiCH3tzm/hZz74YcDYxI0rNxGObfSDHsJwIH60Tz35nPRMjmdHKHjD0jzZcRH1gpMKjAscF+CTfg6ZJS1dsLuWVOJCBwX393YR9UKsr69hGdPgmT0iC29cfh2//eXfQTTysbfYQeMfy3XLRVfZTsxKFcbQxrxi0mVOZgd7YrynlBbNKnK1InvXFef/B3/UHtYpY4c4OgkWgoayiVoqFMskrTADGFl8Yk8q91Tbz+E9LtU/Kwr25YhQtCyeuz3GpLXkAJvA3LoIiH8BpYjbqlKq/cJEFbBy0L8LgsHiokWUjOF5Etpx4k4iOyJEDzXfpQmulCCFB8tTpx8GQTbESIMruAS4DP6m0jRbn1QaTXQdaqFUCRzhwuZAES+PVV5r69fKTN62+m310BVT3cqoE6hKj/qbNSvuvI665LsLaif/Xnni6f6pRKmsnpXaib1tpeYCSH1n0rDoe+ixEUfXeB9uy9lPECG4oyrSRp7CTuyI84SzieqxL5DrhdPt40ee/Rw+8dzfEUyw4/7yhrp06WUkMwsPvfcCAj8SDFE9QdkQjRAEFC0hIyaTYEAK62//219DdulV3Mws/Iv/4V8gtSLBKZVD326tdriwRzLON2id/Y1vfQPf/Pp3sHXPOuZ7hziwruKjz30On3j2k4JFc6Hn92Lz7bUfXkOOCZ54/wckWJCh1J073wvR69EtmYuPCeONEt98+hw+NW2wfyXGMC4xe2guAWvVsEWpdp2TFxU7NYPj997fO8Tv/O7/jcFoGwfJaziKj/Cf/v1fwYW1R2TfXE8rCg7svfLCazD9Go899rgohZL1pFmZIRTLgKO32QIHswK/+qu/irUL74eTj+BH+/js3/0o/HaAZ/VaYJOemLjso22KVr2oBNYlrl67jD/+w/8H4dYY+7NL+Aef+89xfuO88J0t0b9vECcLvPqjF+CFQ7z30fdJcChKQo8quz0erwsTglQ3Vm18Dc+0I7vNxKdCLVOPbYImbmhs9qtgHY+zNKuFgsvXlnjx+e/iO99+EdFogFuzH2KeT8WukYkI+el09NLBPm368zGZ3WB+RFotM08GHcJl3rsDIKt891M47J2j/F/nOf8h1oiTOLASVtjf49S+Ss602vuduxIZLm0cWmAAJz0WBILvQzMPad6KpLAOZgkMLZRJFRwUEx6hHuvvklT4pDGfmrFzwRBKKY3lTc34nbAzqVEIm3FalAMyxuyWhpk0OFNEuOnEMAbnPc7cCEOGkDC7rVICiuQu01dbDHo5ZyeqeBRFIurRctaZ1YuTEaO6wlYnnWi1lDotdcXDkCsB4Qgrh1n6aMRSi01UhSPkxpWymHogOo0nfxMOaS2WbjSwu3PrXruq4rYSp05wt27BYWXQeSp2+BoP/mpw0zNzOuvLCoKNmtUpua5M0xuC3Xy1FxQc1khgNIH8vHNjBsAALlmPVAUrH72iR8RVmDfYL3/uv8WZzXvaTJeLAEfEySYpsH94AN/3sLV+Bl7gajAoyWSw0e8NsKScrqg/AX/2p1/FC3/2VfziE0/iy2+8KPj/P/3v/icRV5Osou1x8CdfT7YKgxTZIL4f4aWXfoBnnn4O/+uv/m/IqxkOqqv4Rz/7X+P81jm4LmmDtdixMaARcz84OkLoeyJBG4ShBFkG136/D9+i4iMFqEpUL9a4ggCvvvkqxvMUT378AYzv60vmro1P1a6WHJE3iGcjpR1ZQUzfksrypZdfxHe++02MR+u4fvwK5vkc/+M/++9RFAGi/gB5muliwLH0JMHhwR5G402Mx0M4ji/VDTF/TqM6KPHmlddge+v4jf/rt/CBJx/Bg++/D2nm4NzF83L3dteqZmkMdMrD5r5Rp0bH8JXl8c0XvoUfPf88/r/2vgNMrvK8+sydO71tX616QxISkpBpokqIIoEptsGGJC6Y2HHDJTZx3FvsuMf5Y/+JEzdsY3oRIIQAIdRAXUioa7XSanubnZ0+d2bunf8/73fvaiSEIbHjQnJtnl3Nzsy9c+f73u/9znvecwKRWmQSh3H7h/4eVsaFSCyCQr6gnMfIdikVRdGypr4BdTW1ij/PHVepIJ+LiyQ/NzXS07sOo31zHM0Fl1jfNVx4MXrn90IvhhVTShzTiAurXSmhn3zegFEo2FBEBWs3rsHxIx2oaaxFe/8BGO64UIbJ1ee8dsYfg5aPFEH2I9hZohPchZJnTx21Oz2V/ncCr3fgGeFu2xTA6tcqjrm9MbKDavXcsZWiT3uO0z3PeT9nh6xozScIIqJNQ6abT9ELnVjgwKM8n7MbETaQjXPwMzqMGL5GiB8ZRelWhWyl3+9YWKpEXd0kR+9emG22cYd0e7NvhLWqkjVqPi4ii8T82W1P7j31M9wV6GJt6XRosxu6Ar2gSfwWNh4X9lgTK6WEOJSYVyWvweU3xQGImuKUoqUrOyEEqgZYZDXYqoajgdKjOKFcTahkp2RkX7mmCn2S+iIeNgycCKRs2aZP4olDbfO0cgCWfiIw8nnS50AKpvMau+5LDF8OOyDLc0jd4vvKSqp+l8fEoNReiEx1Dnk/216LGKnz2urzCEWtigEiuLZN9fISZ6YsQ8WPiotVa95U0ifV1plduoZBFydyVlVFnQOKuJozAGVRIxVQDCRstoQ0UwTxd+//mlAPic8xOAqVVMSs7NZtZglcWEG6nzKjIEedgV0ZK/B6TOx9ajV27HkR//6LX2HvynvwT/c+i/d87LPSuFJdNJDvkEVOruQWM9siwuEwNm5ej899+/t48hd34Uc/+xGKoUF87rYvwetvkGYZtWtwFnRCVV6hC5YpxKWT1ueHx+0VmmUuX4BVcqF+vx//ltyOmXk3enIjODKcw9KzJuKMc6ZIkYwBWcwvhGqnxonSzFZFWxGM0Uy8tHsnDh1oEzihJ9MqdN47/+Zr8Lp9yKbSo7sG3h+5/7pPyWqICqMXPp9i4aRTKQweXI2XtiQRaG5Ga9t++Lz1KKWzmLVgBi6/cQkqduBj4EynR1DKZxATmEhlx8JlHl2YgOc3PIuh/hGU3Hm46gr4m5vuQClD45j86D2T75/fnU6hLVWIdmt2f4CP9FsPDIO6Li689Ow2ZNf24/IGLx48GocR6sK7b/pbGPM1FGxJ3lMzFYqeMQHhdXEx5EKydu0aDMbjMNmAVT6GgpGVDJyBS4K2vZvkWFWBWe0wBSu2Kb2qP0JhwgyQ/oCCbl7PIUV+0ec7mWVCOJFjXYHDpEL/9vdzYBJxGiNWbXfGOlTCU3f8apPGoOX4QldxY+wJqUKJ0jrn55OFRWfSY/POWb9izsudiz0yA0FN/JadUOTUcKrjhrABHRkUewGQ8Whn9Exm+R2LjwX/wLin2/LromCpEBLGNA+7i72myH1wcWBnqpuBn7EsVq+okHZnLCpMySlFSs0GgwOVhR6mSiZc5G+y05NYuMDvasVmp52bXzhxUVFmfRXYROBDHRXtVb4oGx9xcbJKlkYHoyIYuE9dMCRY20JhUk8SjqmNSY1K0NhMENFZt4M338sJ/Hzcfh8J5vbzJK7ZNCNZNARTUouKc/CL0Fw+uD1Fga5YC1D0MyW/4Kp4oXny8BbDyGtpWwGTrxdvlpPGvSMXrB5UtQrncLj7N1x7Ey6ZtwTJxIgEAydASXFG2DfKb5aTpCZWJ4tJvpCT7IsH7w355VqhF96BVrTM9cPX48XWY2noU94kRTrukhz4hZNdsWuYNZfFaCQYDmHjhvX44j//QEyFVz94L77648/gzUvfhcvPvgy9vb2KaiYFYZt7L8wFdjQqrjt3EixmFXNFDAXrMflYBan2OPZ5d2PFpkdw1YzbEAsGMfbcmHTLCqxQVuwjx27RMTcQNpHbC6OYF/ndzTs2ov1YD+LDPcj5B0V75rabP4aJDTMwNNivmlxs6ztl6ah6G3h9FJUJhxTWzkXHZVXwyL0PQe+LIzamHsliHp3Hi5g+LYKl775VdhKc1NReL+WziO/cgImXLIXHp6h0HLuOjzDrHBs2rZXg3jfSDT0wgtvfdScaasYiNTRSxQoiW0f2utJGznHCQE8snlxtFs3JJCoOFbD6O49iytiz0dq3EYnxbkTr6lDcM4B3LnsvKos1UFaGixy1l5R2kuMVqzJBLtZsDNy2cyu6u7owkh5AgSwj2Xmd6MNQfRM8t4JoKCuimF/KiEIdqpuU84QstJM7wX97iHeee0J/yn4/gQHUXKiG5U6cUclqO9mcNADRyYiB3d4VO88lbCECgXZRk/o60jevMb9lQkVEQIfbLKEIH/yeEopZC94AZf/dYuxueqmGmodheRCipj+LyzJNFeZOWJWwk3KiUqgAFxhGYSpeOlk844YYEtlBXdygbLiXwZmB38nI+e4M8oy1zo5VQSFqJeEPIixlSVoh2TwpznJVo8GdTmimRxgn/LRiymwF4fYYor/NHb1muWH6CkLFkeBO1oItN8ABKY9Jt56yiXvF4SRdVRdXnd3Lwxa74mjKwO4x5aM6uqKxg6wUhKXl1YVXOy5Vn+wUNgtNbmUNqMrcJXjbWbo9NtV2S9zcVTVbjHT5f66akhmyXV9l2W4XGRdB6J48zKIfHn8BuuGDGaCkrgvegh+lcH7UE9KbC8LwsyVcXahQxuymJRZOiLfxp1TK6b5Cjr4tzSrXoAOhUBifft+XR9cFlQmoxVKK3TZ9jkU34tl5IycwgRJKAmobGoRh07GnFVOObEX0shhKIxaeu38PyudfgYYxYYC6MR5HbpiUP7b+835IS4+81wubtuEf/ul70Esl/N+ffwO/uechNDRE8ZkPfg2Dg0NKHEmooSookIYnRUdq2QcDCAdDyOaz0vASbg/jaZcLS4ZS2Fdcj8UXevDzXx7CmQtuxLzKOKTPLsNylUU2QVEDOWnKkhnzO5FJLwQAco8t7N7zEva/fAiDqX6UPSnAX8C0qXPxkVvuRHdHj0ApsujI8FSLDWsYPLgrYQBgXYK7hWwyjWefexlDx44iFtLhLRpghall5kSMf9NC1MfCUscYHOzHuHET0bXjSQSap2DsuPFIl2wuPZvcyiWBgHYceAmtOw8hW44j447jojddhrdc+RcYTtB5SjVSiRyzTs0lTmq1OEajEVtYLC8LOPFzV0cF93zz14hoYYy44tCKGnKePFLRFO5c/Am4r/YiVxJipW0efSIgcNEQb+NKBZlsFlu3bcHxjjaMjIygGIoj7PIh71F9G5K5mx7pi3AyT91NXRTCSGqOS08As+WirSNjm7Q7UGM1nn06/nb1XHjl39V3O4q9nzS31a5C6dQ4NnXqMQZ453WjoYE1BAThq+RkR8A45Qlw0VJqt246RflUrw2TNUpne0M+6CZl5SDBnMk2PV/Zd8O5x12BGADl1fhjHGTcUhg4Fxo1ZplVSz3RJlBUwzECJ9uEEbHltJEBwjmjC5mNWPBCmFCXqYRru9m92tIpMY+ZuyUCrSyNUs6XkYdGzcqQtCJvzIxcmY1aQsDkKCR33A2TrA5mfQz0LKaKMQdhIa4iKjizNV62DBzAsotWz5WMnNkyGzWkA079Php4hRFjQzBO9s0ASxnh0xzSRMSKsejYqExCpD6lDnDya6rP4UA9kgjYWf9o0OcALnng8pVlBeWXx8DgDVVQzCo8jlkDhaGKdOYRILGCgBFE2VsQITB+wbwufumKWWDLhJKIRG0OTiS7Cs+/8XkOBcqRbvD7wvjMHV+EtxKWRhClz6F0MoibO2bLUqSk3K4texAwkkhVgphy5ixh37z8b89j+IWfo7axTibm/oF+eMfMhfvcuXh69VO47cq/RFvPfsy79AxU9Kg0FjkHA+D2HS+hoSaGQCSAx1Y/ifbevRhTOxmf/vBnkMmQdVIY7ZJVTCden2KUBMO0WFMNS8+vOoC+42l4hzOYeGYcl9d70LOxDbjg/Qj7d2HjkQgawjU4863TkBwZkaDO7lVaoynIyFbyFOqnwrrj8Tgef5zX1ApXxEAwomHuGefjr99xB3p7eu2GIIWPi2OtZO+cqDpCoQBDoSgQMhH41Y+fQKExiIb6KYgf7gKMflz3lkvh9Qexevd2XHvB+RgaSmDs2GYJfH0d7aiM7ML4edeJ7o0oktrzk30O7R0deOrJJ5Gy+qGFCzh39iLctPSdSIwMy85IOegyA+aO8ARJnMweFrTbWg/CHwhh3KQp6HipC1t/ulF4z4UIKbg6Crk0AgUv3nvdu4ErPaKAyXsm3bP2WHG+Ry4c0r3q1tDaehirHl+Jsq8EKxxHUaiyqu+CXdcSUNh3wmTDXrRH60VM6mzMmtOLBUhhlNBk3u4o5px2+jkcbF4M1VlL8qkuV9XLoYKlYzDOe8ex76i0VteoBNeX5E51PfOctMoTnR3RuHJcok5g6Q7LhTGCxU+joBYEydhFtNotbkc8bz5PAw9m6NydKc45z+EscE5jJa+b70OlUyaiDq2b8U5iITNyOxOXcOohbdomqNgYfDX8InGCkiVVENVJSaxT/ztNn5SzADr9QhJfGdy5SaHnX5kwvI8i+mWF65A2SIddWPBSj8FH7KkEzRuGVclAQxCWm1ouHlTY7eg1JfOV+MYVhq5L9grjBGlnW+FAKk5AlQ9xuovmLsDG0aVo+yqIj1AznRXOfp9R7jYLHHSrp2EFcTyulqQYUYvo1BWwetsjA5uUzFElK3gCdI6hfLwF3eeCla/IgqXRQKekweOvjPJTRaueUBTLDDrxVVP0ULgzoadohdKfr/MYG5mCT378U+KNmkwmZctPfF4WUi6aouFTQTDok6Clu3TsX7cJxdVPoX/KIpxz5ULUtTTi8He/B6S6xYjba7lQV9TQ6zcR+9uPIb6vhKtnebD67l/isrfdiKM1dSddHf1U9+7bjQ2r18MIlHD3v/wE13/gGswaNw8f+dAnkEkWkE4PS4bJjkuBLiWY2wsgMyHSLNtGsH3bIDIDvYj7ApjV3Y9LcvtRZHs9jYy1InoClyPdFEV0cghTLmgQZgdhGaF5OUdVJsdJTqOO39z7G+w5vgPROhdMl4lzzr8Kty17Dwb7hhV7RdTr1KGgVS6sbpEN4OTyWUWsWXcIB7JJ5HugJHsbi5jS1IC33rAYv/7lcyj1duPS689BXTQyuqPoPLAb/voGhCO1NnXzxGUKfdCl4c63fiMAACAASURBVGc//Rk6E0fg8hu48aq3YtmlN2FkJIm8oWiYylhGQRuyeJFFFdBxYP9+7Nt/EEuuuBwtY8bjuX9ZhSNHehDIu9BVM4DwhCgye3oQq9ThXUv/EtZVqqjOXfDJnPyTB5vX5xG47V9/9u8oGmmUI0Mn7g0pFCyKF52kSAVDJjJO7an6u3B2ogyigkPbQZQZPp8nBUtbJdLJ8quphRwo8u+q5zn6LMIPP+W1fF9FMVTBUqAsp5hrO0HJgmDj7/xg/F2CrJ2QEYKki1ShyOqNKRk5AmF4TdUVTkISF/tAyI28FJQV1i4sNkY9YbK4ZDEgtZZYu/JyoC2lYttwJyDQot3nI+KCdqe+c7MdWIaLJ4XOVBOWyvbFRY1nc+Dh08QLVTqwiTDU2a+4YWgmXLX1NSxZCS4X0PzIVVLiJSkVWkZbH13IKMFpyaojmue287nby66pIjxlD4rkg0uAZ3Ah4AcJfCUKujiVdApcESMSWdwTQZvZsmDep4NbHKzbLoC+6nakmqF4asx04BB7l8D7M3p+7ixI+KeEgr1KcwAIPqeEuavSeQvBYggFT16CO49AOYC8nlfdZWXK0HpRCqjsVWdDFfXFIzn4DS9KPjZ9kUVjiqGARTVFIwrDp0wcTnc4GUvL2Cn4wge+Ijzsgb64bXigtvMy+Clbqnukk5QuPsmXezD44M/RURfE4g99DD9esQ/Wsa2IdA3gomAZsZKGpMfC4YCJK956K0rzL8aaldsROLoXl/QfQ/G974JZR/PqE9RDesry/Pfedy8Ot+/Du9/1Hqx4fjlaIk34wPs/LhS7gf5+4f6Ltoloh3DbmpcuTNZuuvYkcKC1F+n+EQznCpgSaIZv4DguDRdgDrYhFAigsaYO9/X6kBjTBH3COEybFEDz7JpRDHtUKdBWDhS2gicomeq999+H1sHdKh/QSrj66mtw0+J3IpcpIJGIj+5yZCcsXYU5hGNR2V2yCIWShf/49ycx6YwZOHR0K4LxCCqxEN77uVuwfMNBJNa/hPFTx+OyS6YqvpsElDL2rXoGMy+/VATznGI3v09+fn/QL8XmB++/D13xXhTccbx12U247oqbkU5mkEgkJLDzepydXT6bQyRKZc0K1qx5GjvW78SHP/UhNDQ0YcMvN6Jr3XFBpBL+HAZqBtHYFUDQF8G5M2Zhws2zgRoP0hmKjFEXRilHVh9c5Nh1OpJM4tFHH0b/UB8MG5ZJmfR2UAFVxjH1jZhtM1GpqMZAKVxKxnxioeRv0nxjB2lhvShNr9H3UUwu9ZhDKHB+ijSIzSV3gjIzewmS9rWwFKHUVxVbhUGYgV4YMNwJjwb7E9ci89mGQR1WjLpqN8rFMmiCQ6kKEh0YqpiZEyc3qbFOJILX6nWhoIWh5dOSrAkUJYuFgvpYBxNyAympIrdxAi1goFfOcOoxWXhtuMl5DZENuX8sqsrOT12hVmS3yKgq+ytDhJtG3Rq8ERfqcn4U3GWxR/QV3SpzD7lCyFZoqkv8keFHqTme7vDSrMMqgYHdW/Iip+Xg1/zipemhvoLLJP9A9NrZaUcXHrdBOdiy0Ce56knGxHsmeLidsQu0rVYBB64Rc8OqzN3BrCXLtzNseQ0/OxcHJ3t3svsqAojDgJEbSAjEbgrQvWzSoKKYWwrJluEDYVgXJU4JnRKV4MLChK+aroiAdO2ePiATB5JKs0h46qYHJcoUSCOAD3VZl+hAsI5Bi7Wg5kHOUuqRhE7YsavavVkcYkZjYvyYs/Dlj30CliuEgV4V3Ln74MCliiHhk1hNBLrHj9ruTvz8P36I6YaOox4/Lr3pvegqpPDylk509KzFpEATMuZY6EFyvxtx2Y3zsGJ9J0otNZi8fSsWmXHU3vl2dCcr8InlotoVhCNRpNMJPLp8OXqGupHIDSJa58a0MfNxxwc/JvIUw/ERVc63KYuFXEEmQH19A+KHH8K2AzlYw03oak/jkvPmY4AiZ61ZePc/jbefORfJ3BH0Dqdg/t3fYMPThzFSqiDgj+G8hW54a2KK1F1WmPZo05XmQjAYRjKRwEMPP4rD/S8pbncAWHbFjfjLG96DYtZA/+CQYntIMwiErkgdoJqasKItulzYtPEADrf2Yuz4CagYKezevxM3vO0a9Cc92PPks+jyJ3H7ZdeicZazq6ng2IFONAUy8I+fMSrnIEJXbD6i/pFPR19vFx5/+HHEC4PIaUN427Kbcc0VN6GQKyE+qAqZjnytUBU9hIpCSMaz+Oo3vooFkcm48q/ehilTJmP7A8+j1OlH+9HD6A3EUbIMWAEPGswGTPMHMG7eBWi6wY81z27G1DOmoqG2Hh7uGAVWUcVFFqIpMfHy3l14bs0apFLDyAeZuROuUhLUDsNLwTrqnqmCu2raYqAkaufMaSewV4tdVcMpzn13xgYXPtF/sgug0rVtZ/0S2OyA7OgOSb3LXlTYAMcx7ywuKiE7IY/rzMtqTN+pEwqUZGf9wteXYrXdHc7smRAMKZBeBbu82sGALXPDpnALrl71mBOGHCVR1TujMnuhgtp1PnaTEjomli5LDhcAwtd0lyK7UBnNqeTDpmKyWVNBxAyRLvhqNdSm/UhHDdQUfEgEjCq2zKt+hFP+4ARMVSOXgEyqpEXdA7jB4J+nCbBfQ7gYQcqflMyfW2Q2RcnLuarxSyJmUVUYleDMQhADo5Sz7YBaDcvYv49i8awFOAVTh+LoJCnOT2fn4CwKXIlZM5CFgTsRC256bopbiu3axFFWrZJr4130PVJBnW/uXOSJeyQLB3n8lQp8ATcMwyueqvZFCh1wdOJ73NDTPhRjWfWljRqHK1lTmirz+jiJ6urG4usf+/xocHdWdvKyCVfEovXSB8C2Xgb3b/3L9zHd48P0sy7CxJuvxVe+8S2MCcxGSStjoHMv6q/+C2jFCiKJDKbfdDH2PLwJxXE1CB7oxSJ/DGNvnWzz2xW2Qgojt+nrX1iL1n2HMVwaQlFLw3KVMGPybHz2E99GMZtBX++gUnEkdplVBtPSFOQPoXX3OqR2v4C2fX6cdc11mHbhVKR6W3HskR2oHG/D2ZqOViuMcN1ENH1kCTKWgRfWvIzu3X1Y9qbjiI6bAu+MC1CsRITtobJvyrgGhQu+dv0aHNp3GANWP4rGiJhJXP+26/AXS9+LUrYolD/VYEUDCprIBBAMcCW3M6oK0NeXwiMPPom6yFjUNYSxa+8WjDtnPobb3fBwZzK8FWeOn4ur37JQ8H8uDgfWr8fYs2cjFIqqiWhDFwKThYMYGh7A+vWb0XPkGDKeEWQxjJuX3YplS94iwZ3FTNUNSgyau5wg/H7aqpvYv/0wfvzr/8DEwBicWZglMgmxSBDFwjASI0UcH5OGWVOE1lpESG/EZN2PKW+6EO75Fra8vBXxZD8ilSCW3nzdiQCt0SIvhIF4L9aseR693V3IFbLIBYakL8PlzksXsah6IgiQxGCGoHmyaodENdGcCT1gSS2Nu1ZmsYTGHOc03gcJkjYxjPPdoKesCOsRAWAhk4JnjtjeiccYE4SB9hrKiiXbcOO3vV/JUE2FpbzC/qUupytcnUGXuwJm+9kMFV8Bh8oYCrulUMrdBIM3KZ4O9VsSRBt6keBaRWesjpZCg+QuxWbnCT+9SF0sNoWq5ExlQScK3idF26pY6yyIcg0ikMjEi57F3LYCjX4fknoRkZIXqUIJgRB57jYV0mn5f70x/tTnKd01IleqAOd1eVHylgR+8LDgYxUE4lH8Hc4AL1AowqCZgqOy5vDQuUKpjnOV2TswivOY8/xqmMUu0gpLgw1KtpCSU6CVAoMd3GWbKcUiFvssuDyKOWFxm6l09BWlSQq+akvJgSQNTDZ90nEd53nY/ORwU537QviG+iaSERpASSd+dvLWWBotvaRNqvsi3GEbmnJ4/6JxUgGmTZmCb3z667BcHgz2DkvhjYU2Brm6uhq7YKyoNS6KQq1eg/i2A5j+d+/D+nUv4YEV9yEaHYeJE5fAchWQ2bEB0ekLcPkXbkXj2iO4u1BG/c7DiA0OYcak6ajcPgv1w8lRmh6D2MGDe7Bhw2YxtTB8OVQ8hjB7zpg0D39/xxdENnagf0hlQgV2xVWkWcmj+9HZ04VwrhvtLz4LfcwZmLf0FqTSaRy+7/uop5Db8Qq68hMxSU9BG2+i5qbrkfEEoVeieOmxlZjsOYy6sU0onXUFdL1ROkpVc5MlDVwv7dqFLZu2YmhoAFl3QjId3Wdh2Zuvw7uv/ygyw3HEhxNyTcyMmfnFYjX2zFL4gXRiWxp+9eunUNc8Cftat0DLZOFNe+CqCwtJoJQrINhYhyuWXoiaKNBz/GX49Ro0TJoi0hcOBdSZteyKXbdxI/bs3obhgSS0GmoyJfD2a9+BpZe/FaVCGcMJ5V1ayOdlseA9k94As4RDLx3EPb+6C3XesRgfb0JTo1/GWm+/2jV2ju+X+koumUatNQZUB2xpDqB1eAC5KUVEY174/HWYc94MNI8ZJ6/hXGX/wdr1z2P/7r3oHRlCJOCV4O71+IQFxPtDPrwjXMfmM59Oxc6SIki4VPFRZcvEn1WzlToUTEEGmBjD2AVMYtYyxu1dACt9Unit0jPnxoDB2iixwMmCcAUaTWlEopu5jg6dEiAso1cVa8k9Z5bNYC3cfMoCUPM+GEApy1qL7Vtr0xRV4VIxzuR5XrJ+yFFXTZOOYijnvElKKQvAtm6NLFx2h+npaoCjDZIchHYOKAqn/NxM4Oz4wsXLZlnbMc6OeRQrFGozySjq5+gCYFuJjp6X/TBBQM+4UfJaCDGA+elS5wR31kxPVov8r8b4V76uOntmcGeBhnQ0qsoJVmyNMmKcgD7KZLGhGqlGs3vLbtUVrMuBa+wPLkFcClEqiLOji/ZT1Q1P0pBkr6KyijOA21idWFQRwwXFuugYbX8xJ6i0ArWo5gF7irCjl+dxFhPi31xV7forE2lnKzV6fVUdr3wXkxlF4PTsn9GbWQHqYg340Xd+iophIJFMwCiwOckSOILZJy3a1OquVgpZ9NMjOHL0CH50989RW6nD4quux952E2ZNEKWBXhT7tuP2j9yGoW2bEbQWwbv258j68zCnvA2lvz4DTUMJ2foaZQOhQAjr1q3H3t37UMimUA6URO+k4BvBGfWz8fkvfw+FRD/iIxkJnqRh1tTGxHHJquj4+V13IWp04KwxzZh40dmItVyE9c9tR+mFh1HT4AUJEzVhboW9aDuWxaTrr4G/aYZtxlBA34qfcruFuskt8J19Nay8D0aRDk5FeL0hrFnzDNoOtyKdzSDnI/skB91fwYWLrsFHb/0Ehvq6kc3kJGNnQIlFY7b9ow0KS4GVi7wbDz39FOKtJfQm2zB39iXo7hxC08Qyir0WIg0RHG89Dn+thbFuD3rMYVxy8dWob4hJICTuy/c3yuweLsKne7DiySdx/PhRlHJFlCNFwG/gLcveguuuuAWpkQzSqbTsAqjpXlMTlWuQjlezhL07j+H+e/4dNaV6TM5OkAAUCrqRTKlAOhzKo9fThtp0HXTTjSY0y660p2EETWObceNtS5A2WDGj9HRZxrxlGdKJ+9Sqp9Hf0SkyxrkgKcg0UHfBE1AdnE7tWbGKaCWmmmmqj1GHtZMe1VDImDJnCTFQFCuftRcDW6aAzldOEVDh+qq5TyjQ/JtLg9/HhVgpqzvNRhVhXzHR4v1R0gdCP7QbAzn8mX1ThI+/M+grSiJlPdTj1U1CToHz1QKeo+XCICuSLHbBUxYG7q1Ot7tgcLalWBwaNmME2YNMFj0UUBRmIHMxpR3DuCXwltirkshC/wm3+hsnM3Nm/icx1P7JmG3HGn/FLRR2y1sRETGRbBptYvr9hfPXfCefyw9DL0jHIUn3Jw0XO3gqWpiCbyrMqNncIV2wJ16jYHe7QOFoG9tcexHcYdDll8Aii911Ku/hYFfUb+D7O52pduFCMuxTnifYngPTOMVduwOWi0K15ozCJ1UjQzVflTemujPXuVHSpGDvGEZFf+xGMedxrx7ET374E6lf9A/2CcWNNMiamrpRLJTt88rMmF3FbP0fxPb/+FdEwxHMvPFmuGvG4Qf3PoOath5MXfAm7Nv6NP7qI7ehr3sLJvhmIbz8MfR4gMDUM5G99mIEUnkUXco3NxqpwapVK9DW1qns8Pw6cqU+mN4SGsIt+MU3foyjQ3ERHKPqJgN/NBpSNDy4kE6ncWjTkxg+cAi9pgdvu/2D2HbvXUiZJib1ZhCk8FoFSLtDSDaYqJk0D3OumIMRk8wsZllFHH/y14iYRTTMrYPRdDnKwlGvwOcNYcVTT6GrvRUeTxSmlcVgKS6zYOH5C/GpD30VA92dwkzhYkXYIxyKqWz9lNSLDBM2fv3H3Q9gzrhz0dSYxfBIGpMnTMaza1fg8ituELmCX/3iLkxqrsGF5y6CVh8SKQji/NxRiN+n5pPARprlo488jHiCGbYHJd2A4R3EZRddgtvf/kX0dLQilUrZNY0IgtQCsrEMs1LGsa2HsfLHK9hagxrUouitQCuaSNVpCGdcKNSkYWUzMBt1TK49A+mDOSS9BgrpAQTq/PjUde/Hnml9qHCxkcYr8q2DKBt5PLb8caTSGfi8OobLCaTy8dHxKfLHdhFW2F60MOL3boPcio2jMHBpEqoSuaIqotAmbbqfBESqvtqdrwxijtMQfzo6SrI4ivCVgmqc96DKoRRN7euRc9tFWsfBSGiGohukookjH1BxqNuvGZVOPEHQYvLdA+o9CcFINy6hGFJF2epPqilhlrKmpAGka9SuGYpkgJ0fEtMn64YySjRBorcs/RUkg6dsgNBWFEXYUg1JArVwCNmohSRtZPYxkJ+qzegG/EU3CqqLEyFNR5ZmJn+s4D4a1KRQYEMRlNhkYaViSpt9maszixNCXbRXKP5OiysWQG2IRdHZ1OOjXaYMBuzilJZ6u4rOVZcDhAGaxQl+fntVtOhRIpm8wuOUg71qZuING1Vos+U3VYqs/uOgPZ2Y2KuNJV4raVEOp1UKMhUP3NLZylI2MTVTJEY5oJ1roNTBb35wN9IFE/39vTLQCcfQ1UqKXCL7oNxKRLzM5cG2gxvQ+/hKzL32RoyZOBGrNyVwuOSGsXYVZs2/GLva1yGby+ID7/lr+ALA5GgUu+5ZhcVvasEL4yZDy2ageamS70YsHMKTj63A0Y52RGqCcq3JRBy5YBwTfNPxr9/5Pg529WJ4OCGfraa2TkSunP2k5vYi3r0fv7n3YfEm/fY/fAO/+ObfoqtvOvS2YVzREoE1tB9JdxjrYjWIuoYw98Lz4Jo5DSUjJ583vms7NM8gwvk8wgsuR9HbIFLBJPE+/sST6OvpRH1Tg7Bmjgy0S3Cff858fOGO7+Doof0itsURUVffqDpB7WqbyOea6m8yNuDGUDyFseEIomYKX/vhd1GHFgwdT+Hqj75N6KzbVm/CuHFNmDFuJjKxkkAy5I5L0c8bhDZiwV3vgd/jwV2/vAu5bBG1tWHkS2l0JY/j0vMX4Y4Pfg7tB/cgT3qx5kIs1iAF9UqFxXVy1Qvof74Nq3+5GpObmzFAhsvERpS7h2AOpDCsjyAytgtnB2dgx/4cFp6/DHu3b8WwP4diZhhBVwjvuPEW9C0YhpWnN4ByNPL4whLc77/nXhhlC/WNUaQTKfQUjsOwXblOHb/SrSz368RfZAzbWuf83NI+Ty9SOxDKNCFsaQv9SQNQTmnTVB/OWysp6BP9Ac7cfj1x+VUzcOfNT/MmFusELOLmCceyVqbmm+xa2EjIBsOgS+IBAy0/i1AgLU36eSTw263+/DvjkjR5SjJCto2Sa1B93gpi5ut0OpPZGW1V/FZznaGNpBZ7gai+bL6W5z71YBJxki6WjdX/UTL3V1ydzXyRJYzBl9uOKv8Qk4VWBtKyC0XdEiy8XE2l5BuKm5vinEu3rJNd2zVPKXIx2JdU4LbdxxR9igURWw1TJrdNqRp9zPl2OFiJJtlZNmMp3Y+cDOf0g9Al2iYuPz1NfdD9fng4ATiIqFHOCSLqDnyMbuZKr9tjmii53fDK1s0AChX80z/8AMnhJLKZtAg/1coWnmwWZWvFoODXhmFYbnTtOYDBDU9j8fvORka7HJteGsHD/V2o7cxhaO8zKFIADhUUrDIam+fihpuWYXptGFMnT8SuTXtRCpJTTo0bjzRiMOjcd889IkjWMnG8UB4H431Ie4bQGGjBd7/zE3S2HRYhL7IbamtrbA6co99B8w03Hn7wAezb14aVW9fi3+78Jro73Ihvexnn+JMIlgzR5n/Z14LC5EkwkgNYuPQsaP6isJUIX0TDAViZDrgjE+S5Pp2FXgv33Hs3YrFa1Nc2oau7DV3DXShUDMw/Zw4+/f6voePYEcmOyTmPRIi127ZdtsQCs1KLjXemCX/Ai+NHjuHxe5aDZGevVkGIZr7FOIqxCZg4uRHexigmTJqKkmSR5VEfTzHyzuowwyX4fGEUMgbuvucuTJ44E5aWRXx4GK39B7HookvxgXd/BB3t3SIZEfAHhY1UsajKRwhAh2EaKI2YuOfHv0J0oBYL5pyJ8995GR78P/cj2zmI3kAJzeFWnNtyBnbusjBp8nkyBlbEn0JNISbI561Lb0F8zpAyhRb1UjdCfj964/145DcPYM68c2GUUkh2Z3A4tReG7Uz0egLqaz3H5fGiUrKZd3Qno9MbswjDZpmd7rHXetP/wt9lZyzOWirqyQbXdoKTHhU2PjJxtHtShJ5YFXUZsJ22fjv+ShDnY8zAHYc5xmsGdc6X1328Uo3kdb/0tZ74pxHcX+0q7RWo5LZXLD9QKVCo0lJbIOEHnVxpdjpeiaGzQCocVNF0d4E1XS3AvZutCCl2sKplmcGDmT+xOzcpRsw27MekuMmdgs3McVxURHZTVw1KTkLDQguLMOogbdRANNwA060jZGrSBcn/Wb4IvFRcrBjQLOpnqEM3g9C1MrJeDaFsGYaXVX2l+/Kdz38TyZGk6KyEYkF4hYxviz2L05IbEfM43DiCn33jKTTXBTD/7e+AFpiA5StakciUMTz0Enp69iGmezBsKueY8f4WLL7x7Rg3PgirlINLD6BcJJfZJwqcfn8Yw/EBPPrIQzj3vIVAQEP7gaPo6mrHQKkf9aEm/NO3foDB3iEpDNbUNIjbEHcRsqsgZkv6rO5DMjmC+35xLx586B6MJBL49Id/jGh7B85jZ+3ALnT4xgPNF6K3GShqFiY3+uGfWoKLRtW05xKGDG38aKbiRdDnw5Gjx/D08sdw5fXXoJA3cKS1Fcf6jiJrjmDCnOn4+gf+AZ3tnfD6CBXVqC1zVXCnnyoboLp7u1Ff34REMo7V969E954u6LUR1HsMeMcEYfanUT//LJx59gyBXaTJR8jftmoebyYlfksG3B52OAaxY/c27NqxAzfccDN279ktsNWBnj04Z9b5+OTHP4mu9m5hxgRD1L8nTqz029mxShYUi9G9HX14/P5NuPOrt2Ptl+9HcjCBUGwaWlv3IIE+nN+QRWdqEprqG8UaM2kBrcljCBQ9uPy6K2GckVE0S8m83aiL1mHNutU4tGsvbnzHTdi7ZTf688M43L4XeRG9+z0dvyVr/j2d4fW9DYuh1MQ5DTHlFEKKvB8fsxCA9ipU59d30j/+s/60g/tp7o/AODacc9rbZ3fRCW5HHI4FU1boaTYdVBr1jhYy/y7C+ew4s/WR5asVQE/JGHBVl4VB2o/V6q5ql+oxPUxndLt5nNi+ZAnEIdk4wvzQgj8YREQLwGRmTl02w4ThcyNouYTGX2CGww1LMSM0bjcFZ2l35gnCU1S0SzoGffvzX4eRLSAUDYuTPYtLIkHATN/vF6YD8Vvv0F6EwoeQSVfQj0UShJ7fshX9h+MY6O5A7cRJuOGSxXho9W9wtKcdF1ywEBOazsO0acTIVQDgB1XCYWV43D6sXLkS0VgNFi++DH3HhrFx57MiFMbgXhusww+//xN0Hz0mRVTS9UbFc9gtS5Ndl4We3h5ptFq56jnMG38W3vfBv8K2o+0wv/5TGANH0BBsRme8E5tqFyAwfRpM3cSSvzhL6IG9A332IsEGObWikzqqWzpWr3kKsVA9Lr7yEnR1dGHL1k042tuGgplGbUs9vnvnP+N4RzeaGxtHvWS56NAC0evzgUJ1XT2dUr8ht7yQy6C7uw+PLV+JGHwIVnREIwbC7pAEydlvvUYYJdT0UZtz5QLEwOyxPDA91BNxiQPVk48+jjPnzcbFF1+MjRs34sDBfTjUfxAzp5yJr3zmm+hsb0NNTa1oyTj4P79TLyWINQsdx9rh0v0IBwJIPdCN7u5e1FRyiFd86OnuRVYvo5TPoSlWj7qwH25PAEYhh3RIR7nei4WXn4lUICdMNt43XfejkMph5TMrMeesmTj3nIV4cfMmtO1rw8HBAyie4jnwxw9Rr7wCp0YlGbja6KpsXPm+wGUq0TUmQRprU6zWv3rrzp/iR/y9XNOfXXDnpyYk4+Bfp94FaZQgdbmKGSN0KiZ+xNjILWWiJTo0KrhL8YRC+GV7EfDZOth2IBetGmJz9vPMnF20odG3AIMnWuzJc7cKfmgBHS7RXKdqZBihiAL79TKLJiyWqGYRIxBFNJdDKhiEZplwGSmlMWLoSPlLiJlKq7mQL+PTH74TNeEAYlGH+ggEo/UIRqKjnqm8H60v78SC2Ai60y/jQPJcuUWzZ8+RXfE//+N9uPGWs2C6NGTiKfzwFz/CmGg95s9bhDedN1VaC8Sqj9scaYfXMDLUjb5UAhfOWyiG4D193Vjx2BPoj/ciYQ3CYwbx7a98C5UK9eMjsKgoaXegeAMBlPIlPLFiBRacMxfRcB2aWsai6xi1WCxcfOMiNHt92PiPD2BgRMdATw92eXLI9PbjXXf8JZbceA6e37QZfQd7YdaoHYBaQTW4kxoGS0PIGWmce/ZCCbIdncfx87ceoQAAIABJREFU5PIn0JfrRqIwglAohn/+wr8gm80gVlN7AvaAG8GID8fajmPbS5ux8NxLwA7cTCYpNQMjX8Tdd92HqMWMGmhqMDCmdgz6e4cx95qr4asNKbtC4uMa3bYMuNx+VEjRpJSwWUB7ax/qm0OYPHkqAr4gNm9/AVs2b8aRwSOY3DwFn/vkl0Vil5CMkrXlgqrDH9Rx7PhxbNn6IhZfugSuihsjyWEc/7/bRpuIOJaGE3n0hNj1XEFDQpc6wuSpM/DWYAoPDyRx1rIF6JmoCztGFmten2mg42grGprGYeKEKfD5fdi0ZTO273gBbf3tKHFr/CdwyFyza1xEqphQjWL1nHKsmZ1QklAZd9kFr0WaplJ9VFro/3OPP7vg7vDxiXeJxRVxL2LmzJ6cgM1pLsVTG3Jhpk8sXmjgyvFEgrzDmjkpIwc4mFiMFY9DMgHsZgNm6s7BQioFu1xuxetn7i6aIMyQaJjLDrqyIVAEmQqesB9hTwhlGEi5IUFbqFUuKkZT5yYIF9kbJjtXvSi4DCViRb9KLYRsIY3P3vFptDQ2IejTEahpQktjAxLZPCqHM9ibG4AvnUNwrB+JkQSQKMKKWDh6rB0b17Xilo98EHNdARxKtaHsKgo/XMCJooHv/vC7Ilv1yTvuFK2NMieF2y+CSux49brdCIUiIq3LjHIwMYjHHl6OnlSnMCx8Whjf+tK3xbJO+Lk2k8HnDeLg4UNYv34dFi1ajKamZqTTSYwLT0DDGeOQHxyBoRmYOf0MWLoLTz7+MOq8Oo7szaO2ZTwWXTIXKZ+JLduT8FT2yQ6EIVAIGy4X/NSGF0kEZWBNCK67pwuPPbQcfblepPIjqGmuxzc/9T24aPpim7ILCufzYeeO7Th8pA2LF12BUMCLTDojqpDcsbB79Z7fPIgGK4pysAhviblvEflSBcGWRlx57dW2BIWqDjLzdkxFSOqgMicZQ4SCiOOTB7515xZs3bQJHYmjmDhmKv7u45+TBjpHuVMya7cXm7dtwrH2dlx95VKpUxRSGWx7dC9uK1p4YjCNjGFiOGHA8FWQCasxGUtqwrRo9NZh5oRx8NbUou6COnQFB5R6KMvEbr80vvgoX0u1V7OEYDCCzVs2Y9OGDTg63A5TK9q7z1MyYqf+bFPvBOGpemyU8eVMEIXKySGBmPIeRNWU7t5Jr3XmJueaHlI7Yplz9iZS6MLUceK8pAevHbSJe1c3o//PDeOn/+R/dsG9+mMULBN+zY0CLf90DQVK3IpSHc0DlNaDSGiyK7GsMgGpgJMXS7tAml6zOm2b3MoA5CJgNxHIZOWiYQd1bu8c3qu7EoKpZaFZAdnWs1Oz4ilC16IwjZyIg+nuMMpmhv3E8Gph1PoCyOoWcjo5rC5Ey4RpnMVBMQ90xOAqZpENuRHNe1C2shjylHF28yx88uMfRax+jN1yra5l774ktjyxDp7mAcyZfRaiIS4EBbjKOXRt2YB9u3bhcMrE2ZMvwWXvuFj073ifWCRk5plOJLB3+X2y+9AnjcG5l18Htx6QiRkOBaHrjj65goCoL55KJXDfvfcjnu1Hf7YPM6ZOxxc/9TUUMtQoolgVNT8YcC089MgjaKqPYe7880WPvFgsYky2ES9fNBVXj1hY3lXAbLThuuuukI7SR59+BgWjiIZYDC+v70Bzx2E0zgtheNJsFSjMHALeoCw27Ig8caj6Sk9PL5Y/9DD6Mv1IFIeweNm1+Og7Po7hgR4bcVWGKIVSDvfe9zDOnT8HY8dNEAEtyvM6BxcMLhKFuIEmlNBjaagUR+DVmuCbGMCVS5cq4rGtfy001IqFsHihRmTHJnCUfZA1weC++flNOJo5ghuW3YxbbrwJ2RSNV/hcH3QvMDAUx+rlq3DWefMwtmUCskYKlUwBh/59Mz4wvgX/sq+fqz2ax83BkUO7EK+3NY5yHE9ejG2pQyY9ggkXnIPwxZTnVfxy+rpS+I3fORdJXhvvHwvzDO6bN2xE+zBtEQujUKYQEF7HwZ0s55LMI5u7LSqoWdUUqKBMtTMWpzYy0wp28mU/pr5bGwIt2dRKJlimEgQTLRqyEF6jJ0dYLHRtczJ3j63OeBqWyev4aH/WT/mzDu7OnWdwZ2OA6DNQA96uZzoUrNN9Q1wAhI+u6n0qqNuYnWSetjQnM3i2USuxINuAoqKUHYVlL7/TgclWe6zQ2JDSnlKXV1mKdD654AsFoAf88BiqbZsSKR5uIS0XTPKELR0VF4urPJ8XGp3tKThUrmDB/Pn45Mc/h1xawTbG0RSOTQ5i/PEkHt25Ei01TZg57QzJPI1SGemOfvRvfwJ1ngryJWDS5QthxGZLJZ8FZmbnHhTx4sO/QnIoJawPd8iFG977MfgDMRWcbf10SvYqAwp2NnrQ3dOJVc+sEjPovmQXrrpwCT50xycx1Nd/Ymfj0lAsmXhm9bMYM6YJ06dOlWKnCC0ZSfRsa0c+mce4CyYBtc04Y+okXHb11di5eRu2v/gSKgEXjq5bjWnZ4wi/qRG5luuhuSrSTMUuzlceKrh3dnTiieWPIZ4fQP9IHB9+/wdx5eLrMTzQKy8hTc/v82NwaBArV63CgrmzMX7iNOSyqZMEv/jZd2/bhX3bd8MfrhG1S7crIFztBeecj4lnTZHrkaBkt4KzKEp11RPJq2LScFfn8XmxdccmbN2wCa39R/DRj34CFy64AJmRjKg5kX/Pom48PoSVT6/CBeedh6bGMUhlhuDzeLDxH19EUyggsFQqbWDQKokq5EiNYl5F0i7U+bzI58uoRP249L0XwQha0AI0SIkpeWNh9pCuqaSOeTC4v/DCRuzaux1HOtpR1AqKEij68g5F8AQs4qg/OvIXp5tbjmGz1Ks4amxtInayKn0ahZXL80S2VyU2nAd8XLpJmYwJr5QEiD/rGPtHu/g3RHDn3ROOOh1mLLqqWPBzO0t9GOeQQaUyEeniPLnR7rRfALeIzD6cog2fRCYMXZYY0MW2xz6HeozgIH09ArDonwqveMUy8DvPC0RrxaSaOjwey4u8O4tKxQ9/sYySVkFet+RnkPZZxaJIvnqNAJZedQWuv+5GxAeHxKuUQdzvDyCRTOLJJx7FzDNn4oxpM4Umyck70N+D3Y/ch8aoD+NbQhh70aVI6VMkY3eOslWC5svj/3zrnzHFH8ItH/t7addmMD/dQcs9wjLHjrXhueefRX+8Hz2DvXjHO2/BrdfeiqH+4VGVPl4b7epWPrUcU6fPxPRpU5BN56Wt3Vc6hvbDa6B1V1C/6GY5VRk+jB0zHm+9dil+/fBDMPIFZOO7sfextbhwTgS+JR8Sn1PRAn8Vg3S/34uX9u7HCxufQe9gHwZTCXz5S1/DvDMWIDHYp9T4KhWEg0G0dx7D088+j0UXLkJDU63ARY5AlcpsPejvTmL1iidEFylkxhDXR7DkqiswZ9Ys5PMZaa7iek/Fy2oN9lPvHRdGinBteGE9dm3bjkM9rfj+174lrCKDptqibGghFAzj2LEjWL1uLZYsugzRaBjJZAqBiIbV398AT48av5OnTkJ7RycqAQ9caQOJWgs+wyUwDWs6U4JjcNaH58NX4xMKq4x5OqXZBhvV1xcM+fDMs89i34FdONLZjqJZUAqpDgkh5JAE1GPM5h08nHODc+TUgzxuwo0ihEfnIZqTU/KaP8ucC79DvBPpEo4XHXq1ofvv8JZv1Je+YYI7vyAGdcZt4ZoSU7Qn8+uI46f9fh3jD+cnBYh4iDWYZqJS1kVozBF/cDFrV90KsNxlaKbX7uFRzR80BHcFy6Jq6A4FENZ0mNyLc6hSXY+uQy4LRbOMgEuDr+KFQaM0y8DtN78LCxcuQnKYnZdqoWJxk5K1j6x8DGdNnYUJkycKZGIm49i16WmUe5NoPmMaZlxxFYpF2iWezL+1GNwrwP0/+Vf4zDLe9/l/QFF1hMk5mAmzhZ5gEQ9u8VmA271rBza8sBGJ9DC6B3pw219+CEsvX4RUNqsWUKuCYCCAdCYjzUXz589Bc1OTwrRzZWhDB+EaaIWL7KCL3o4K+an0awWwYO7ZmH7mLDz+2BPQKxnsX/UApniKGHfV2TBCi1EmPGJ3PFYHeQbQcDiErTt24sX1a9GT6EMym8K3vv49tNQ1ivSAUwsIh0Lo6u7EipVP4YrLlyAcCiObSyOfy8vi7A+EpQbx6OMrkD+WEqpiSkvjwrNuwNxFjSimDLhDbvgDPhFUk3tTteAojXHuEsilUcGPvqIrn3oKh/bux+HeVnzv+99D0BOl7ZmtMc52+yA6uzqwbvUaXHz5Ing9bqTzWZQKFl68awMi/QrmYUG+5OGODyh6+d+JEc4MPtIyBss+uQhlanrbrmhssuJulRox5JvJbgxF6YhdseIxHNx3EB0jx1GgExUJCFwTmNcQ0rSZYg5zzGGYScGTzE1m3FVDSxhqUB2dqstUGTYLd5wopN3EVK2X9foAoDdqGP7v+VxvmOCu3KQUbztH2yzi7lVWVb/r7SPeTq9SarFz1GuVkDhWme4C9FIYppY5iXBPbrxm+k5k7hYlAUKAvwxXwSuThqwev98DXygCPV+2qZIeuIw0LHqwuug6BATMIN689GosWbIMycTw6EdhdjwUH8CqVStxyaWXyG6AuuHG8XasWb0KF0ytxbR3vAuZtEeZCFTNoGLFhYDuRrQmis0P3o1Ne3bjtg9/AvXjJ0qHrJJi1aWwSDxYNtAi8+rBum0bsXvddvSZgxjuH8I7b34vllx5OcrEf+wjEAhiONEv8M2iixfLo4NdcQQqB1E4chSJjjzGT/LBf8lN8reKFoTLKqBY0TB15mzUxIJoO3AUVimN1vvuQn2LF+MXTERwwtVIlfwIsACaySj/U2keKSASimL182uwZdMOsbMbTifw1S99BWPrxotRigQrKXb6cfjYQaxZvRY3vPl6ZPIp5HMFlE0TsdpGuCtlPLnqWfR19GBc/Rz0jhxCONCMd91+gwhnsfM2Eo2NWgkyeDlZsZhau3XkCyml0W43SXl9bjzyyKM4fOQgOgc68fnPfRHTG8YgRyiO/rY6G8UC2Ld/F/bu34urllyD4cQAcrk8BlpTGHziqMB7hGEI4fGzkDFmFQtStB+w+tCijUNNwoV8sISr71yC2rqIkmggVVd3CX2WImXkzotWjEbKZRAP3Xc3ujr70JnsQCZH850TBVAGcGbscj7bHlJ2p6w/2R09o8J/tt6TXtKgBRSZgUuJx9CE8UW/z/89/nB34A0T3KtvGTN4FvVEOeRV0nbB3P8TwZ+CViIVqZk02UOFipem3zbv5XlK4gErQVBE0dhV65XHGVldlu3Oy4xOL8LDwqtJrrQXPq+GgM+vnFdou6f7oBnEPnVhGRhmBVNqGvCRD3zU7l5UaRKDe1fPUTzz7Fpcu2wp+nv7ZdLG97+MXOIQWsoeNF59JVyhsbBcXsU20dhxWkEoHBaIhDDTxmdX4uCLLyBftnDJsmU498KLkS9zZ+BFPJGUjkbSIynQRD/Q++59AInhQWTLWXQN9GD2rDn41EfuFFVAJ1MNBUPo6OrCxhfWYelVS9HV2SnmzhGaicCAVzNRoj0gG6bgFV44oQ2KZoWCQfgDSsZXJ0G5NCKa+wWLQmR+6eoN+P0YTsQRCIRtCqEy3nh4+XIM9Qwia6XQn+nDW659M5Zd9jbpIGUQJR+dmfqOnTvQ3TmAc86baxuM6PCHAnCRfWV6sGLFWtTFojh34bn44c9+iPOnnINrb71asl/uXpyxw2AuixMDGTNezSXXz2alYCgsfyMzZWCwHw8/+Khw0Dvjx3D9tTfi8kVXo1K2DSI8HjEEf2HTizByRcyZOwudXV3IF3N4ecsuNIYDyPar90uRvWSWkfVTK8ZEvdYEV8GAFgjCLKcwdVofpvvdcE2bhejkhaMCXaGgD4NDw1KMNq2SsI3aO9qxYvljIiTWlexEOpdRc4ZDnbRep3NbPqPNdhFuuQruTldntZG8dGzb0Iujt0INlj/+cbqWpT/+Vf13XcEbMrhLJkdp16Ip2WlBtqK/23GyAQH1IlTmTviFRVCtZGPuImRmsYcUFXcJlpvFVqUCJsqTZR+0ihfw0T3dgLscgDtswV3bAmskjrJhwMjmVDbncUvHrFePoFjO4POf/iJa6lokMCv6XAU7d2/Fy3sO4Jz582AUi2iuj6Dv6CF0x/eAyP742AI0zJqCgkV2hAd+r+KiixaNOMxoCGkVPPajXwJj3QhlA1h8+3uQL9DIwoPOzg6kkwnMm7dAtFNe3Pwi1qzeCJ8wj8o43N+KmkgtvvKZr8Hn8yLg90Jze0Sy9sUtL0pQP/PMWSgVS+JIxEBXfbAZmIJ+xLhJa4zEoqKrL9kj6aaOeJXtlUqWE9lOpF12dB5DNpfHrBmzJfI88+xqbN68HUGvBxktjZ7+btQ0BPH1T/1AegoIrzAa0QL8ueeegcfvQ00kJucIhPzQ3AzaZDzRS1hD59EejJ88Dj/66Y9xyTkLsezNy1A0ipIFO5Kw1cGdjxE7j4QD2LNvv1zjjDOmI53O4PGVy9F2oAOxhgBa2zvRMrYen/nEZ8VBi6qeojlUruDx555Anb8Wzc0NYtxcW1sr8hV0/uJ3LmwwG+rhguIP+hAJUzxO3TOnO7qST6FAobJycdQYgs5OL+3cjFh9M6ZMGIfhkSQee+JJtLe1o6mpFgfa9iFTyqgdCc1iWFayGWby5qxvUsFUUEY26lnw+MlGOHlukXrJXMZr0kVaUR8Fp68WUvndpuN/6dVqd297K/yX3uHP60Vv2OAuAd4ifq0KO8T+xIW8ynz2d/mqJPDo5D5TE4FyCAziNDgoo6JRp4RaiNyiq1Zy8U2FV/m2mh7xt2QGT5jHXQrA7bNAYwGTGDcXA3dZtvXEki06tVRMfOZTn8WE5onI57Po6xlCIjWAQwePiBb1/HlnIxCOQJe2f55XBX/SEUVJwRNEOEBqowcVW3NfqIQVFTC4kHg8PB+vgVonlLHT0NnVic2bX8S111yP3t5uPPDAAygVSojWB8WQur2/A9FgBF/93NcRDkeQGBlEIj6M/vgQXt65F2NaGjBz5izBp2nRKCqR/E6c69N0CcZeim2xuUuKudTWPlHUFS6FWOqRsaTDyyKhS8Phowfx0oZtuO7mG4UC+dB998Mwy6hvqEdfvAc9I10IBmP4zue+I0yngcE4EvF+dHb3ou3gYcycNwctDc3wh3xKV1uAZlI6PNAzLiCmi7REgjrwZWDStImyA1Ct/DYKJ7UJ1jMIffD1CpbZvGkd4ok0lixZjN0v78GqFSsQCPgRjEbQ2rYX9Q0t+NJnvwjDKGNwqB+9/b1ynr0792LeggVobmmQHQKF4bR8BRZhDppaa1yyTXi8AQT8PhEDI57OnaLP75caCfsveB1eSnC4dOHYU52SncPPr12DIgwsfNPF2LppO9ZuWA2/14tITUwF94KdudvBvNrpyBHyErVWfo9iRals70a7hdjQx10xl1Aa4jDzt/0Xfpf59vt6LdF/Smr8Tzje0MGdX2COhgOu319QP3VQkEpG1LekkQdOCMYNzdRRLOdHKWCSUdmWWFrFA8tTgrsYguUpSHCnOt1oQY7YOAuZZFF4VYDm5CkVLXzsfR9HJBzF+nUvoONom2jdjGkaj/MuPBexaAS6HoA7UUG51um1VttQzR1ANBiQjNMolJDLZ2Wi0+uU7faBoF/OSciDBzPCvJFDOpPGsaPH8NJLu3Dz22/G8scfwpE9bYjW1MAX9mDvkSOyowj7wvj7v/075LIFrN+4Hj2dXRIMG8Y14MKFCxGJ1krHqmi4sQtXTIJZ1KMNnV9YIWQUFYy8wD6iqh/yIxyukcYjn9cnP9VuxULeKCKXzWDP3t3Ytn0Tbr7pVjz91Coc72xHLByDNxjA0e7DyJTS8Aci+NJHv4Djx49j86bN6O/ohifix4wZMzF76lwEG6hTQ/U+4tBFuIe9MOvYYesX+KomVidZNY00Etk0gh6aX1Cjhhk/75kbOgMwPVgtC7lCHtlMFpt3bMZA1wCuefM1uPe+X4uVXk1tFJblwv72fZg0bjI++oFP4GDrIWxcvxGpgQF4AkFMmzUTc2adiXCU16Owcl6LFJy50/MEBMaLhmpEA75QyCGfHYGmhxCOBIVjz2BNfX/xT7V3eJlcCplMHi9s2iQyvxctPBePPPgIslkD9U1RgQT3tu2BWX7twMdrUtm9gjb5fTqLgNpyAZ4yvYKVVAjFtf5gB7WjTu9++Qe7hD+VE73hgzuxd9IkmbH/ZyRE/zNfEIutdMNRSmM0CimqyVhU8qevdjA4KCeaKplTW1nVsYMTlxo2fZQqWHLhUgzEe9DX049J48Zj8oRZaGioQW1TDF6/D1rZA8ttQC96UPaU4DLd8AW9krmRG97V3Y2Xd+1Gli32ABqa2YLeKHovaaOAUr6MDLXBy6bg3bnBHIbzCWHrtIwfg8N7WhGqDYoeS2dvF1Jpen8yU/PiikXLcLT1COL93ZgwdRrGjh2HSeOmIFwbEIhG093wlHWU3GxT5EKoSfBkMPJ43Th6rA17du5BvpCXYN7Q1CgUxaA/gEzKDcOkQUkRpVJRKKKpeBqZfFIWUVoMHqcUcbQOHm8F3cMdSGVpPMFOVA2XnXsldu/eC1fZwhlNU9EweQLGj28UY2xHS0iCoFuHNlIBajXxjmXTDxuMWtsO48jBNuSMPEK+CMK1QUyZOF5UPAtszMpzsWFBtoxcJotMKolcjuLdJkJ+MmAIDzWKls3Rrjbkijk0xJqw5JJF2LllOwrFIiZNnYKJE8ejsaEeNXV1ykBUlkPVhMFGOZfHAy8NtwMh6V4+eOgAjhw+JEXvaF0MkVg9Joxvll1basgFo5KQRYlmHOVSEYWBPIYKQwgEw2JmPhgfRENjE1LZYXT1dSBf/O3SA8JRJw7Prm17nHLss0HQSV5EJZHFU/aJ2GOXDOH/Pf7wd+ANH9x5S4vkvtvu4v9dt1hgGmm+UJ2xp+MU/9Zz2zx88RZghx4hCNucmoYDuh5EwK2L5+bMyVPRNKZpVDebzSaMAfWxWniDISmEsu09Eg5L4Gb2z6C+f+8BkZf1RNzwe8Igzx1xDVatgWLGhFUuo+QqCT5OZNrr8yAaCcMqWWKJx/Z1d52FruOdUlzmc6TxywXU+uol65s4eRLGNLeo4iUbw8oBmO4cGqJj4I944LP8CNV6QfyXBiQ5I4Udu3bg6P62Udw4XBNDsZSF2wig5MuiYrgkAFLfvszCNXlBPGd9WBqykoksKBrp9ek43nlMPCqlKOipyK4t7K6Ft+jClNnTERMpYqCc16H7WXg30SCuTGH49SC8EVWT8Pl1JBIp7Ni3A70HOwVG0kNuYZoo1o0LpVQRlr+EXJL3jQwjFsgDAuVEazwoJzSkrIR81mwqi+PxjtEhwAWxPhwTGGr69BmI1gSVRUA6BoSTwgsP+wMIBWhurcEXCKGG98zrxVDfILbu2Izu7n5xJ9ODmuweKGTGTDqbTcFFzXGrBKNI4wzuhnwCadXVRZBLFZAv5mWRyGQT6EmoBq/XezgqyXy++Cizu5niXLx+mk3QA5WUVTtp+WNj7a/3c/1ZPc/RHv4tF/0/IriXyOgtk+erpAVE48J2OvpjfqGOWi91M7RyAJaHUI6t9CiNTmyGKkBz0fdMXbs7b2DK5GmSWbrdQVWk8lFojI18lAdWjuwMFIRa+Hs+k0NnXzc8JZrpcpuvi9JjrpxFPjcCUzB+4qek5RVRoqmF2y3YaUNtg8gUk49taCZGckMw86bS+hBjEdW9yDbxgD+CaeMnI6CHwLVUp4Y47zNxV7uFnPebHHLR/Sl7kDWGMNg5RAt36exlHYOVDCtbQtLMSntiBVRaNERxmfZs5YqFgKajLtIswd1wGUJ7HRkZgkkXKvFWVXCBbQeESKwOZ0ycJPfRrfngIpXPYkOawodZaDOJtXOXYeP7w/FhDA0MCD/b7dPh9vKDWhjJF2DkSFc14dfDYgCQq+RHF3QadDTWq4IoWSRG0cBgeui0Q62lbgzGjR2rAqQvAM0uJrP2UbYMUfwktFQuGlKzYEIfHxxEd3wAEfoEiBlEAHBzgS5gOJ+UzDkk+D+QEoMSJRsd8EXQEIlipFRA2OVB0swhOaL6Jl4r8XAYCYRkxE3MNtDh/ROYxqaZOu/De/YHhWNe6zP8qf2dX0915+2p/yb7WDG7T3+8Dh34E8H9hNKtqhVVG6+c+rdTTndqM8Jv/XfV+77W66pP81rP/W0NERzsnPyc8KIa6VyD/fMP9b3rPk1Ju+rkzJPSV4S76IXLS/9KXYKgJfo0QZhWAW7qlrOgapmo5GlQklUMBr6+4pJiMTNAj2aOWvqJia8eQG0oiEqpgmzZEB2dih0kua3meUrlrAQ1rx5CsZxVBbFTECRKL+ieECrM5PWi8qTVK6Mdik4RzXG0YYAnJGDSa1OwVp6BdM6ynBM0pCi6oUd8MA3lnZuhpylLFTodUhg8c+LnS81+Nr6Ie7xPFcdF6ZMm6lTWLFbgkwKoBa8riFQpBd3tR9l8dWjBp/vED1YWGLvITjiGzTYm8X8tiLDPi7LbEledYiorTkV8Xx6EvkvZ7KjrDe+9yUzhVQ6/NKhZKFbMV+2qlfvEAF0JjH4P4mrk4lhRvJiwOwotQLGIkjC/rAL7H5R2D5k/GgoovA6sXD63xgxf9QawXvKfPRy/T1mMJNAriqSTuUuznu0pTC0YKjSYdg+Kg7z/trlaVac+SRTs1eb/aWOEU991xvNpYo4Fv9w35zjdNf1erqWq++VUPfnqfwsCd0pz1+icPMUEa1QsTXR7lKXnK17L80YavBWRxmQAZ79DASBTT4yeeZNszWRpviSULGwPGw7knaGGCrM+TkK+js8h0YLv4/x0HudrORj4/Nd63u9yjlNf6wFy2bLK3JllEMaoGmnMPk+ifEmPM53dAAABKklEQVQTh+L4/r4OsU+j8YblpTeXmIGQBy9SwiYhEVUso3qU+JCYBWHKUE2LlLNTrcl+X9elzC9sOVX74zr3wpFcFS6zY/ptK2Xy/ogmD7NypyXdpwptznNfMXOqLnr0PU+dQa+j9uYIvf1v9/nvbRS8rjdyHMika9VubOI6wc5n0YLh3OL2yubD0zmNkiBOp6uj9SQCfL8tlojutIo/fC8xoSe2T8lu6Rk5EXNGnduYADBxYKJELShyYtizQKYOyU3VMccxm3Zc33wADajY7yVGVF4NLnblMpGwfUsZ20hzFcYdm/kqGsripeqCSShKdsUnzKvp4uboUnHhK53yWomt9ueolH2ouAuyo62Op1K7YOehE4tPuS+iXeUHNMOeNE5s5ef7/83x/w9UuFyFTcJwj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4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580</Words>
  <Application>Microsoft Office PowerPoint</Application>
  <PresentationFormat>와이드스크린</PresentationFormat>
  <Paragraphs>186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SGA</dc:creator>
  <cp:lastModifiedBy>SGA</cp:lastModifiedBy>
  <cp:revision>162</cp:revision>
  <dcterms:created xsi:type="dcterms:W3CDTF">2021-12-30T06:50:10Z</dcterms:created>
  <dcterms:modified xsi:type="dcterms:W3CDTF">2022-01-12T08:11:31Z</dcterms:modified>
</cp:coreProperties>
</file>