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5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3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3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0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6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2F93-CCAB-48AA-9AE1-1FFC0EE123DB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6F37-BB7F-4ED4-BA7F-06F4C0FDD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7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tmining.tistory.com/3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ikmakesworld.tistory.com/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lution94.tistory.com/3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blog.naver.com/PostView.nhn?isHttpsRedirect=true&amp;blogId=money970709&amp;logNo=221358635080&amp;parentCategoryNo=&amp;categoryNo=95&amp;viewDate=&amp;isShowPopularPosts=true&amp;from=search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30347" cy="2999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015217" y="3164681"/>
            <a:ext cx="68793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trike="sngStrike"/>
              <a:t>총알</a:t>
            </a:r>
            <a:r>
              <a:rPr lang="en-US" altLang="ko-KR" strike="sngStrike">
                <a:sym typeface="Wingdings" panose="05000000000000000000" pitchFamily="2" charset="2"/>
              </a:rPr>
              <a:t> </a:t>
            </a:r>
            <a:r>
              <a:rPr lang="ko-KR" altLang="en-US" strike="sngStrike">
                <a:sym typeface="Wingdings" panose="05000000000000000000" pitchFamily="2" charset="2"/>
              </a:rPr>
              <a:t>슈팅게임만들기 참고</a:t>
            </a:r>
            <a:r>
              <a:rPr lang="en-US" altLang="ko-KR" strike="sngStrike">
                <a:sym typeface="Wingdings" panose="05000000000000000000" pitchFamily="2" charset="2"/>
              </a:rPr>
              <a:t>, </a:t>
            </a:r>
            <a:r>
              <a:rPr lang="ko-KR" altLang="en-US" strike="sngStrike">
                <a:sym typeface="Wingdings" panose="05000000000000000000" pitchFamily="2" charset="2"/>
              </a:rPr>
              <a:t>방향 사방으로 </a:t>
            </a:r>
            <a:r>
              <a:rPr lang="en-US" altLang="ko-KR" strike="sngStrike">
                <a:sym typeface="Wingdings" panose="05000000000000000000" pitchFamily="2" charset="2"/>
              </a:rPr>
              <a:t>(dir </a:t>
            </a:r>
            <a:r>
              <a:rPr lang="ko-KR" altLang="en-US" strike="sngStrike">
                <a:sym typeface="Wingdings" panose="05000000000000000000" pitchFamily="2" charset="2"/>
              </a:rPr>
              <a:t>수정하면 될듯</a:t>
            </a:r>
            <a:r>
              <a:rPr lang="en-US" altLang="ko-KR" strike="sngStrike">
                <a:sym typeface="Wingdings" panose="05000000000000000000" pitchFamily="2" charset="2"/>
              </a:rPr>
              <a:t>)</a:t>
            </a:r>
          </a:p>
          <a:p>
            <a:endParaRPr lang="en-US" altLang="ko-KR"/>
          </a:p>
          <a:p>
            <a:r>
              <a:rPr lang="ko-KR" altLang="en-US" strike="sngStrike"/>
              <a:t>시간측정</a:t>
            </a:r>
            <a:r>
              <a:rPr lang="en-US" altLang="ko-KR" strike="sngStrike"/>
              <a:t>/</a:t>
            </a:r>
            <a:r>
              <a:rPr lang="ko-KR" altLang="en-US" strike="sngStrike"/>
              <a:t>표시</a:t>
            </a:r>
            <a:r>
              <a:rPr lang="en-US" altLang="ko-KR" strike="sngStrike">
                <a:sym typeface="Wingdings" panose="05000000000000000000" pitchFamily="2" charset="2"/>
              </a:rPr>
              <a:t> UI</a:t>
            </a:r>
            <a:r>
              <a:rPr lang="ko-KR" altLang="en-US" strike="sngStrike">
                <a:sym typeface="Wingdings" panose="05000000000000000000" pitchFamily="2" charset="2"/>
              </a:rPr>
              <a:t>캔버스에서 </a:t>
            </a:r>
            <a:r>
              <a:rPr lang="en-US" altLang="ko-KR" strike="sngStrike">
                <a:sym typeface="Wingdings" panose="05000000000000000000" pitchFamily="2" charset="2"/>
              </a:rPr>
              <a:t>(</a:t>
            </a:r>
            <a:r>
              <a:rPr lang="ko-KR" altLang="en-US" strike="sngStrike">
                <a:sym typeface="Wingdings" panose="05000000000000000000" pitchFamily="2" charset="2"/>
              </a:rPr>
              <a:t>점수는 슈팅게임참고</a:t>
            </a:r>
            <a:r>
              <a:rPr lang="en-US" altLang="ko-KR" strike="sngStrike">
                <a:sym typeface="Wingdings" panose="05000000000000000000" pitchFamily="2" charset="2"/>
              </a:rPr>
              <a:t>, </a:t>
            </a:r>
            <a:r>
              <a:rPr lang="ko-KR" altLang="en-US" strike="sngStrike">
                <a:sym typeface="Wingdings" panose="05000000000000000000" pitchFamily="2" charset="2"/>
              </a:rPr>
              <a:t>시간은 </a:t>
            </a:r>
            <a:r>
              <a:rPr lang="en-US" altLang="ko-KR" strike="sngStrike">
                <a:sym typeface="Wingdings" panose="05000000000000000000" pitchFamily="2" charset="2"/>
              </a:rPr>
              <a:t>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trike="sngStrike">
                <a:sym typeface="Wingdings" panose="05000000000000000000" pitchFamily="2" charset="2"/>
              </a:rPr>
              <a:t>난이도 증가 </a:t>
            </a:r>
            <a:r>
              <a:rPr lang="en-US" altLang="ko-KR" strike="sngStrike">
                <a:sym typeface="Wingdings" panose="05000000000000000000" pitchFamily="2" charset="2"/>
              </a:rPr>
              <a:t> </a:t>
            </a:r>
            <a:r>
              <a:rPr lang="ko-KR" altLang="en-US" strike="sngStrike">
                <a:sym typeface="Wingdings" panose="05000000000000000000" pitchFamily="2" charset="2"/>
              </a:rPr>
              <a:t>총알의 개수 </a:t>
            </a:r>
            <a:r>
              <a:rPr lang="en-US" altLang="ko-KR" strike="sngStrike">
                <a:sym typeface="Wingdings" panose="05000000000000000000" pitchFamily="2" charset="2"/>
              </a:rPr>
              <a:t>, </a:t>
            </a:r>
            <a:r>
              <a:rPr lang="ko-KR" altLang="en-US" strike="sngStrike">
                <a:sym typeface="Wingdings" panose="05000000000000000000" pitchFamily="2" charset="2"/>
              </a:rPr>
              <a:t>스피드 조절하기</a:t>
            </a:r>
            <a:endParaRPr lang="en-US" altLang="ko-KR" strike="sngStrike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다양한 랜덤 패턴 </a:t>
            </a:r>
            <a:r>
              <a:rPr lang="en-US" altLang="ko-KR">
                <a:sym typeface="Wingdings" panose="05000000000000000000" pitchFamily="2" charset="2"/>
              </a:rPr>
              <a:t> ?...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trike="sngStrike">
                <a:sym typeface="Wingdings" panose="05000000000000000000" pitchFamily="2" charset="2"/>
              </a:rPr>
              <a:t>시작하면 레디 </a:t>
            </a:r>
            <a:r>
              <a:rPr lang="en-US" altLang="ko-KR" strike="sngStrike">
                <a:sym typeface="Wingdings" panose="05000000000000000000" pitchFamily="2" charset="2"/>
              </a:rPr>
              <a:t>-&gt; </a:t>
            </a:r>
            <a:r>
              <a:rPr lang="ko-KR" altLang="en-US" strike="sngStrike">
                <a:sym typeface="Wingdings" panose="05000000000000000000" pitchFamily="2" charset="2"/>
              </a:rPr>
              <a:t>고 출력 </a:t>
            </a:r>
            <a:r>
              <a:rPr lang="en-US" altLang="ko-KR" strike="sngStrike">
                <a:sym typeface="Wingdings" panose="05000000000000000000" pitchFamily="2" charset="2"/>
              </a:rPr>
              <a:t> </a:t>
            </a:r>
            <a:r>
              <a:rPr lang="ko-KR" altLang="en-US" strike="sngStrike">
                <a:sym typeface="Wingdings" panose="05000000000000000000" pitchFamily="2" charset="2"/>
              </a:rPr>
              <a:t>비행기 선택 참고</a:t>
            </a:r>
            <a:endParaRPr lang="en-US" altLang="ko-KR" strike="sngStrike">
              <a:sym typeface="Wingdings" panose="05000000000000000000" pitchFamily="2" charset="2"/>
            </a:endParaRPr>
          </a:p>
          <a:p>
            <a:endParaRPr lang="en-US" altLang="ko-KR"/>
          </a:p>
          <a:p>
            <a:r>
              <a:rPr lang="ko-KR" altLang="en-US" strike="sngStrike"/>
              <a:t>게임오버 </a:t>
            </a:r>
            <a:r>
              <a:rPr lang="en-US" altLang="ko-KR" strike="sngStrike"/>
              <a:t>, </a:t>
            </a:r>
            <a:r>
              <a:rPr lang="ko-KR" altLang="en-US" strike="sngStrike"/>
              <a:t>최종점수 </a:t>
            </a:r>
            <a:r>
              <a:rPr lang="en-US" altLang="ko-KR" strike="sngStrike">
                <a:sym typeface="Wingdings" panose="05000000000000000000" pitchFamily="2" charset="2"/>
              </a:rPr>
              <a:t> </a:t>
            </a:r>
            <a:r>
              <a:rPr lang="ko-KR" altLang="en-US" strike="sngStrike">
                <a:sym typeface="Wingdings" panose="05000000000000000000" pitchFamily="2" charset="2"/>
              </a:rPr>
              <a:t>슈팅게임 참고</a:t>
            </a:r>
            <a:endParaRPr lang="en-US" altLang="ko-KR" strike="sngStrike"/>
          </a:p>
          <a:p>
            <a:endParaRPr lang="en-US" altLang="ko-KR"/>
          </a:p>
          <a:p>
            <a:r>
              <a:rPr lang="ko-KR" altLang="en-US" strike="sngStrike"/>
              <a:t>다시시작하는 버튼 </a:t>
            </a:r>
            <a:r>
              <a:rPr lang="en-US" altLang="ko-KR" strike="sngStrike">
                <a:sym typeface="Wingdings" panose="05000000000000000000" pitchFamily="2" charset="2"/>
              </a:rPr>
              <a:t> </a:t>
            </a:r>
            <a:r>
              <a:rPr lang="ko-KR" altLang="en-US" strike="sngStrike">
                <a:sym typeface="Wingdings" panose="05000000000000000000" pitchFamily="2" charset="2"/>
              </a:rPr>
              <a:t>슈팅게임 버튼만들기 참고</a:t>
            </a:r>
            <a:endParaRPr lang="en-US" altLang="ko-KR" strike="sngStrike"/>
          </a:p>
        </p:txBody>
      </p:sp>
    </p:spTree>
    <p:extLst>
      <p:ext uri="{BB962C8B-B14F-4D97-AF65-F5344CB8AC3E}">
        <p14:creationId xmlns:p14="http://schemas.microsoft.com/office/powerpoint/2010/main" val="244061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4A1B90-C972-48C3-8AD6-B277C919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00025"/>
            <a:ext cx="42005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AB029-FFEA-4703-A2DD-4EFC371F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2" y="209551"/>
            <a:ext cx="6505575" cy="117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31D66D-CD27-4EBB-9CE5-7F4F522B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8" y="3324226"/>
            <a:ext cx="3343275" cy="942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CE7C1A-59DA-43B6-8CE7-68000C202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7" y="1471749"/>
            <a:ext cx="7077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868E08-F233-4A2B-A7C7-9AC0977B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4" y="142603"/>
            <a:ext cx="447675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6C681B-03F1-445C-8BEE-88D4988F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7" y="142603"/>
            <a:ext cx="3876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0C742A-38BF-4557-A834-FE3D94D2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8" y="482782"/>
            <a:ext cx="2646608" cy="282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756314-0800-448B-ACB5-FB5417B8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88" y="482782"/>
            <a:ext cx="2984127" cy="28264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05A0EB-C8F5-4AE7-A08B-AA9BA0561281}"/>
              </a:ext>
            </a:extLst>
          </p:cNvPr>
          <p:cNvCxnSpPr>
            <a:cxnSpLocks/>
          </p:cNvCxnSpPr>
          <p:nvPr/>
        </p:nvCxnSpPr>
        <p:spPr>
          <a:xfrm flipH="1">
            <a:off x="2151018" y="1132114"/>
            <a:ext cx="1863633" cy="2438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F85A15-0FE9-4E9B-9AE2-50B4FDE31666}"/>
              </a:ext>
            </a:extLst>
          </p:cNvPr>
          <p:cNvCxnSpPr>
            <a:cxnSpLocks/>
          </p:cNvCxnSpPr>
          <p:nvPr/>
        </p:nvCxnSpPr>
        <p:spPr>
          <a:xfrm flipH="1">
            <a:off x="2004448" y="1227909"/>
            <a:ext cx="3586455" cy="370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446C59-6C77-4677-AADA-C4B63D8AE057}"/>
              </a:ext>
            </a:extLst>
          </p:cNvPr>
          <p:cNvCxnSpPr>
            <a:cxnSpLocks/>
          </p:cNvCxnSpPr>
          <p:nvPr/>
        </p:nvCxnSpPr>
        <p:spPr>
          <a:xfrm flipH="1" flipV="1">
            <a:off x="1534885" y="1227909"/>
            <a:ext cx="4056018" cy="13547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5E383C4-CB86-4416-AE07-8A514963E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0" y="482782"/>
            <a:ext cx="1114425" cy="123825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C6AC02-2A5B-421E-9B9C-ABE24F983862}"/>
              </a:ext>
            </a:extLst>
          </p:cNvPr>
          <p:cNvCxnSpPr>
            <a:cxnSpLocks/>
          </p:cNvCxnSpPr>
          <p:nvPr/>
        </p:nvCxnSpPr>
        <p:spPr>
          <a:xfrm flipV="1">
            <a:off x="4747154" y="1132114"/>
            <a:ext cx="2254537" cy="19779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1CF7466-9D96-43B8-A485-5311606F7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394" y="495572"/>
            <a:ext cx="1038225" cy="2819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86FF5B-DFE1-43FC-B924-59A63DA41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754" y="1871765"/>
            <a:ext cx="1549686" cy="143749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DC61E1-6E58-4DF0-803A-5B792D6A5E1B}"/>
              </a:ext>
            </a:extLst>
          </p:cNvPr>
          <p:cNvCxnSpPr>
            <a:cxnSpLocks/>
          </p:cNvCxnSpPr>
          <p:nvPr/>
        </p:nvCxnSpPr>
        <p:spPr>
          <a:xfrm>
            <a:off x="1760114" y="1977934"/>
            <a:ext cx="5241577" cy="70049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66BE4EDE-8880-4A1C-BDD3-14576A1C8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22" y="3370727"/>
            <a:ext cx="10058400" cy="329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0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C843FD-654C-4278-AA0E-37BC1EB0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2" y="-125051"/>
            <a:ext cx="6381750" cy="317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0FBD7C-129F-4E7F-8C67-5E7D9D79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2" y="-115526"/>
            <a:ext cx="4427565" cy="3171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F7BCB3-9A6B-4538-A630-EB426A79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1227"/>
            <a:ext cx="5966054" cy="27349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D3C6E7-C4CF-41FE-9BE0-85CB3F5EF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3276600"/>
            <a:ext cx="6191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FBF12-B797-4802-949A-98CC7ABC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6753225" cy="3190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E2E619-9FFE-4DD4-B54B-50E9ACB6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85725"/>
            <a:ext cx="4763022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757103-1975-4E8A-9A25-2DB0254B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2238375"/>
            <a:ext cx="42957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7376FAF-628B-48F6-8C07-C2F858EF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" y="180975"/>
            <a:ext cx="5638800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F49430-48CA-43B1-8325-CA2D5C5A801E}"/>
              </a:ext>
            </a:extLst>
          </p:cNvPr>
          <p:cNvSpPr txBox="1"/>
          <p:nvPr/>
        </p:nvSpPr>
        <p:spPr>
          <a:xfrm>
            <a:off x="95251" y="3133180"/>
            <a:ext cx="60007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블록을 쌓아야 한다 </a:t>
            </a:r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중력사용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리지드바디</a:t>
            </a:r>
            <a:r>
              <a:rPr lang="en-US" altLang="ko-KR" sz="1400">
                <a:sym typeface="Wingdings" panose="05000000000000000000" pitchFamily="2" charset="2"/>
              </a:rPr>
              <a:t>) , </a:t>
            </a:r>
            <a:r>
              <a:rPr lang="ko-KR" altLang="en-US" sz="1400">
                <a:sym typeface="Wingdings" panose="05000000000000000000" pitchFamily="2" charset="2"/>
              </a:rPr>
              <a:t>아래 바닥필요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ko-KR" altLang="en-US" sz="1400">
                <a:sym typeface="Wingdings" panose="05000000000000000000" pitchFamily="2" charset="2"/>
              </a:rPr>
              <a:t>다른블록 </a:t>
            </a:r>
            <a:r>
              <a:rPr lang="en-US" altLang="ko-KR" sz="1400">
                <a:sym typeface="Wingdings" panose="05000000000000000000" pitchFamily="2" charset="2"/>
              </a:rPr>
              <a:t>4</a:t>
            </a:r>
            <a:r>
              <a:rPr lang="ko-KR" altLang="en-US" sz="1400">
                <a:sym typeface="Wingdings" panose="05000000000000000000" pitchFamily="2" charset="2"/>
              </a:rPr>
              <a:t>종류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ko-KR" altLang="en-US" sz="1400">
                <a:sym typeface="Wingdings" panose="05000000000000000000" pitchFamily="2" charset="2"/>
              </a:rPr>
              <a:t>좌우로 이동 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아래로 </a:t>
            </a:r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스폰되면 위에서 멈춤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좌우로 이동가능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			/ </a:t>
            </a:r>
            <a:r>
              <a:rPr lang="ko-KR" altLang="en-US" sz="1400">
                <a:sym typeface="Wingdings" panose="05000000000000000000" pitchFamily="2" charset="2"/>
              </a:rPr>
              <a:t>스페이스바 누르면 아래로 이동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ko-KR" altLang="en-US" sz="1400">
                <a:sym typeface="Wingdings" panose="05000000000000000000" pitchFamily="2" charset="2"/>
              </a:rPr>
              <a:t>무너지면 게임오버 </a:t>
            </a:r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데스존에 들어가면 게임오버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/>
          </a:p>
          <a:p>
            <a:r>
              <a:rPr lang="ko-KR" altLang="en-US" sz="1400"/>
              <a:t>시작할때 레디고 </a:t>
            </a:r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코드리뷰해보고 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ko-KR" altLang="en-US" sz="1400">
                <a:sym typeface="Wingdings" panose="05000000000000000000" pitchFamily="2" charset="2"/>
              </a:rPr>
              <a:t>게임오버</a:t>
            </a:r>
            <a:r>
              <a:rPr lang="en-US" altLang="ko-KR" sz="1400">
                <a:sym typeface="Wingdings" panose="05000000000000000000" pitchFamily="2" charset="2"/>
              </a:rPr>
              <a:t>/ </a:t>
            </a:r>
            <a:r>
              <a:rPr lang="ko-KR" altLang="en-US" sz="1400">
                <a:sym typeface="Wingdings" panose="05000000000000000000" pitchFamily="2" charset="2"/>
              </a:rPr>
              <a:t>최종점수 </a:t>
            </a:r>
            <a:r>
              <a:rPr lang="en-US" altLang="ko-KR" sz="1400">
                <a:sym typeface="Wingdings" panose="05000000000000000000" pitchFamily="2" charset="2"/>
              </a:rPr>
              <a:t> </a:t>
            </a:r>
            <a:r>
              <a:rPr lang="ko-KR" altLang="en-US" sz="1400">
                <a:sym typeface="Wingdings" panose="05000000000000000000" pitchFamily="2" charset="2"/>
              </a:rPr>
              <a:t>하나쌓으면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점씩 </a:t>
            </a:r>
            <a:r>
              <a:rPr lang="en-US" altLang="ko-KR" sz="1400">
                <a:sym typeface="Wingdings" panose="05000000000000000000" pitchFamily="2" charset="2"/>
              </a:rPr>
              <a:t>up</a:t>
            </a: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ko-KR" altLang="en-US" sz="1400"/>
              <a:t>다시시작 버튼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C9153-CA31-4AB8-86B7-97FC12FDF013}"/>
              </a:ext>
            </a:extLst>
          </p:cNvPr>
          <p:cNvSpPr txBox="1"/>
          <p:nvPr/>
        </p:nvSpPr>
        <p:spPr>
          <a:xfrm>
            <a:off x="6096000" y="695083"/>
            <a:ext cx="42149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처음에 랜덤하게 블록 생성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strike="sngStrike"/>
              <a:t>좌우로 이동</a:t>
            </a:r>
            <a:endParaRPr lang="en-US" altLang="ko-KR" strike="sngStrike"/>
          </a:p>
          <a:p>
            <a:endParaRPr lang="en-US" altLang="ko-KR"/>
          </a:p>
          <a:p>
            <a:r>
              <a:rPr lang="ko-KR" altLang="en-US" strike="sngStrike"/>
              <a:t>스페이스바 누르면 중력 활성화</a:t>
            </a:r>
            <a:endParaRPr lang="en-US" altLang="ko-KR" strike="sngStrike"/>
          </a:p>
          <a:p>
            <a:endParaRPr lang="en-US" altLang="ko-KR"/>
          </a:p>
          <a:p>
            <a:r>
              <a:rPr lang="ko-KR" altLang="en-US"/>
              <a:t>바닥에 닿으면 행동을 멈추고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블록이 리스폰 되도록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다음블록이 생성되면 스코어 </a:t>
            </a:r>
            <a:r>
              <a:rPr lang="en-US" altLang="ko-KR"/>
              <a:t>+1</a:t>
            </a:r>
          </a:p>
          <a:p>
            <a:endParaRPr lang="en-US" altLang="ko-KR"/>
          </a:p>
          <a:p>
            <a:r>
              <a:rPr lang="ko-KR" altLang="en-US"/>
              <a:t>리스폰된 블록만 조종가능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반복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4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1A796-F949-49F7-8936-574EDB48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3" y="0"/>
            <a:ext cx="7714099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86D8C0-6BAF-47EC-948A-7DC974C2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87" y="1934664"/>
            <a:ext cx="2447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3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261421-3500-44AF-B47E-711C211A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33350"/>
            <a:ext cx="7572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9E892C-1E8D-4ED2-83F5-4FE27226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533400"/>
            <a:ext cx="69342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45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2A77AA-E4D8-496A-89EE-910EBD5E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99889"/>
            <a:ext cx="6260968" cy="1550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AD503D-FEB1-4F69-9EA7-A34558EB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" y="2607764"/>
            <a:ext cx="4843029" cy="4050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428B2-6C23-49F3-A199-6CDDF923C4A8}"/>
              </a:ext>
            </a:extLst>
          </p:cNvPr>
          <p:cNvSpPr txBox="1"/>
          <p:nvPr/>
        </p:nvSpPr>
        <p:spPr>
          <a:xfrm>
            <a:off x="6627223" y="76591"/>
            <a:ext cx="3805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https://itmining.tistory.com/34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0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5" y="0"/>
            <a:ext cx="9267825" cy="8858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18027" y="309941"/>
            <a:ext cx="397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https://glikmakesworld.tistory.com/2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26" y="1092863"/>
            <a:ext cx="7334250" cy="477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590" y="1105331"/>
            <a:ext cx="6172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7C586E-A735-4839-B330-0D2F1C45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2" y="200025"/>
            <a:ext cx="4905375" cy="665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079EA7-A2AA-4FB3-B2B2-C7BC0925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7" y="200025"/>
            <a:ext cx="6331355" cy="1557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2D648E-3878-4577-AEED-268E25C8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2" y="2064216"/>
            <a:ext cx="4905375" cy="2310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89701C-E1FB-4F27-AE1D-F73540004509}"/>
              </a:ext>
            </a:extLst>
          </p:cNvPr>
          <p:cNvGrpSpPr/>
          <p:nvPr/>
        </p:nvGrpSpPr>
        <p:grpSpPr>
          <a:xfrm>
            <a:off x="10072687" y="2064216"/>
            <a:ext cx="2557462" cy="3552826"/>
            <a:chOff x="10072687" y="2064216"/>
            <a:chExt cx="2557462" cy="35528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9CC1C1-FC27-46C4-8B43-FFB3BEBF5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687" y="2064216"/>
              <a:ext cx="2557462" cy="355282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30AEA6E-D36D-4820-BBF6-6842E547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2855" y="2064216"/>
              <a:ext cx="1016795" cy="25731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79F6CB-D4EB-4AC6-AEC0-C4397A1DA305}"/>
              </a:ext>
            </a:extLst>
          </p:cNvPr>
          <p:cNvSpPr txBox="1"/>
          <p:nvPr/>
        </p:nvSpPr>
        <p:spPr>
          <a:xfrm>
            <a:off x="5408023" y="5800217"/>
            <a:ext cx="637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>
                <a:solidFill>
                  <a:srgbClr val="000000"/>
                </a:solidFill>
                <a:effectLst/>
                <a:latin typeface="Noto Sans KR"/>
                <a:sym typeface="Wingdings" panose="05000000000000000000" pitchFamily="2" charset="2"/>
              </a:rPr>
              <a:t> </a:t>
            </a:r>
            <a:r>
              <a:rPr lang="ko-KR" altLang="en-US" sz="1600" b="1" i="0">
                <a:solidFill>
                  <a:srgbClr val="000000"/>
                </a:solidFill>
                <a:effectLst/>
                <a:latin typeface="Noto Sans KR"/>
              </a:rPr>
              <a:t>변수 할당과 반환만을 사용하는 프로퍼티가 완성된 것입니다</a:t>
            </a:r>
            <a:r>
              <a:rPr lang="en-US" altLang="ko-KR" sz="1600" b="1" i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6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7" y="105468"/>
            <a:ext cx="8181975" cy="15430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16341" y="368131"/>
            <a:ext cx="3575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https://solution94.tistory.com/30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98" y="2075345"/>
            <a:ext cx="5813455" cy="4436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327" y="1789834"/>
            <a:ext cx="5429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78291" y="0"/>
            <a:ext cx="23137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hlinkClick r:id="rId2"/>
              </a:rPr>
              <a:t>https://blog.naver.com/PostView.nhn?isHttpsRedirect=true&amp;blogId=money970709&amp;logNo=221358635080&amp;parentCategoryNo=&amp;categoryNo=95&amp;viewDate=&amp;isShowPopularPosts=true&amp;from=search</a:t>
            </a:r>
            <a:endParaRPr lang="en-US" altLang="ko-KR" sz="1000"/>
          </a:p>
          <a:p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6" y="208251"/>
            <a:ext cx="3714750" cy="1038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81" y="91440"/>
            <a:ext cx="4320899" cy="2847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98" y="1718483"/>
            <a:ext cx="3048453" cy="2802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481" y="3918844"/>
            <a:ext cx="3772798" cy="2586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622" y="3074150"/>
            <a:ext cx="6537701" cy="697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0464" y="1515298"/>
            <a:ext cx="3168708" cy="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A6348-D3FB-47DD-96B7-BD862369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" y="0"/>
            <a:ext cx="5658638" cy="3167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8868D-24DE-4BEB-B746-5C530C651421}"/>
              </a:ext>
            </a:extLst>
          </p:cNvPr>
          <p:cNvSpPr txBox="1"/>
          <p:nvPr/>
        </p:nvSpPr>
        <p:spPr>
          <a:xfrm>
            <a:off x="6451177" y="28014"/>
            <a:ext cx="4133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게임오버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천장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바닥 콜라이더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스코어 </a:t>
            </a:r>
            <a:r>
              <a:rPr lang="en-US" altLang="ko-KR">
                <a:sym typeface="Wingdings" panose="05000000000000000000" pitchFamily="2" charset="2"/>
              </a:rPr>
              <a:t>+1  </a:t>
            </a:r>
            <a:r>
              <a:rPr lang="ko-KR" altLang="en-US">
                <a:sym typeface="Wingdings" panose="05000000000000000000" pitchFamily="2" charset="2"/>
              </a:rPr>
              <a:t>스코어 매니저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랜덤 파이프 생성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높이값 랜덤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난이도 상승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시간에 따라서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레디고 출력 </a:t>
            </a:r>
            <a:r>
              <a:rPr lang="en-US" altLang="ko-KR">
                <a:sym typeface="Wingdings" panose="05000000000000000000" pitchFamily="2" charset="2"/>
              </a:rPr>
              <a:t>/ </a:t>
            </a:r>
            <a:r>
              <a:rPr lang="ko-KR" altLang="en-US">
                <a:sym typeface="Wingdings" panose="05000000000000000000" pitchFamily="2" charset="2"/>
              </a:rPr>
              <a:t>충돌하면 게임오버 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최종점수 </a:t>
            </a:r>
            <a:r>
              <a:rPr lang="en-US" altLang="ko-KR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 다시시작</a:t>
            </a:r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234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DDF35-A17A-4139-B6BC-111F0526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742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AB6367-4949-464D-A7B4-04476ABF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0"/>
            <a:ext cx="3019425" cy="398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326C3-F5CE-4B93-A3DA-473CEA42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4605881"/>
            <a:ext cx="2819400" cy="191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204094-1FF5-45F5-AA50-64755CC24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329" y="4312644"/>
            <a:ext cx="1275883" cy="23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9038F6-48D8-4CA6-A82E-A4AADAAF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4" y="282620"/>
            <a:ext cx="8620125" cy="2600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EEF7A-3359-454F-ADDF-00B1C42C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39" y="1486741"/>
            <a:ext cx="3230200" cy="1396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48557A-DEEC-46DB-BA72-80CF82C73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7" y="3429000"/>
            <a:ext cx="4076700" cy="1371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DDBA41-F0D6-4649-8672-DD2B2396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27" y="3429001"/>
            <a:ext cx="521208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6DAB21-6C82-4A07-B20B-9967CBD8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47" y="4875169"/>
            <a:ext cx="3524247" cy="170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BB29DC-65A3-4BF6-98B8-E2AA29EA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41" y="3063134"/>
            <a:ext cx="7036934" cy="1265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32B498-CCE7-417C-B5DC-537E4923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2" y="2721952"/>
            <a:ext cx="3933825" cy="3743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674C1-FC3A-41AB-B395-6E057138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658" y="4677853"/>
            <a:ext cx="7353300" cy="16859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46FEF07-DA38-450D-B4E5-3A9E10B0EBAF}"/>
              </a:ext>
            </a:extLst>
          </p:cNvPr>
          <p:cNvSpPr/>
          <p:nvPr/>
        </p:nvSpPr>
        <p:spPr>
          <a:xfrm>
            <a:off x="4281028" y="4782758"/>
            <a:ext cx="382769" cy="147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B6C007-D108-4A69-8F7E-A00D9198E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69" y="145407"/>
            <a:ext cx="2790825" cy="2790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B5F243-3BD2-4244-A2C6-532E0213F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294" y="145407"/>
            <a:ext cx="3085790" cy="27908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C0B752-A1EE-4174-A03C-4F1DA455BFB7}"/>
              </a:ext>
            </a:extLst>
          </p:cNvPr>
          <p:cNvCxnSpPr>
            <a:cxnSpLocks/>
          </p:cNvCxnSpPr>
          <p:nvPr/>
        </p:nvCxnSpPr>
        <p:spPr>
          <a:xfrm flipH="1">
            <a:off x="2769326" y="905191"/>
            <a:ext cx="3143795" cy="1148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BEC120-1CC6-4E6E-B017-5AD49D18CAB0}"/>
              </a:ext>
            </a:extLst>
          </p:cNvPr>
          <p:cNvCxnSpPr>
            <a:cxnSpLocks/>
          </p:cNvCxnSpPr>
          <p:nvPr/>
        </p:nvCxnSpPr>
        <p:spPr>
          <a:xfrm flipH="1" flipV="1">
            <a:off x="2769326" y="1196968"/>
            <a:ext cx="1584961" cy="6618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87282FB-D5D6-48E9-914F-81FD865B3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568" y="197794"/>
            <a:ext cx="2400300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941ABF-9E78-473D-8AB2-A54FA67918C6}"/>
              </a:ext>
            </a:extLst>
          </p:cNvPr>
          <p:cNvCxnSpPr>
            <a:cxnSpLocks/>
          </p:cNvCxnSpPr>
          <p:nvPr/>
        </p:nvCxnSpPr>
        <p:spPr>
          <a:xfrm>
            <a:off x="5042263" y="653625"/>
            <a:ext cx="2185851" cy="2156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1D515B-4B8B-47E8-A41A-9946E044696F}"/>
              </a:ext>
            </a:extLst>
          </p:cNvPr>
          <p:cNvCxnSpPr>
            <a:cxnSpLocks/>
          </p:cNvCxnSpPr>
          <p:nvPr/>
        </p:nvCxnSpPr>
        <p:spPr>
          <a:xfrm flipH="1" flipV="1">
            <a:off x="2116183" y="1483377"/>
            <a:ext cx="3796938" cy="9721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09ED80-B57A-4FA4-9D73-B0F9E080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4788"/>
            <a:ext cx="4933950" cy="2335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A3104-3B42-4451-B6EA-058BCF754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311970"/>
            <a:ext cx="5172075" cy="2569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D8483-C095-4298-938E-44F50B386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311971"/>
            <a:ext cx="6005849" cy="25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246</Words>
  <Application>Microsoft Office PowerPoint</Application>
  <PresentationFormat>와이드스크린</PresentationFormat>
  <Paragraphs>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강 상우</cp:lastModifiedBy>
  <cp:revision>69</cp:revision>
  <dcterms:created xsi:type="dcterms:W3CDTF">2021-12-09T05:14:24Z</dcterms:created>
  <dcterms:modified xsi:type="dcterms:W3CDTF">2021-12-17T14:34:12Z</dcterms:modified>
</cp:coreProperties>
</file>