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202E8-A781-4A20-9DCC-45049A0A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727E7-A4F6-4A44-9CF6-F906FF16E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6D398-FC69-4ABE-8D5F-DE3E97FC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899A-742F-4F5A-AAAB-B99B0849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BBA1-9BF3-473B-9A7F-77E46D8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55A5-9202-4D1F-AC41-2D6907B0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F2A7E-E67C-4B1C-B07F-1683C90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17799-AF59-4045-8E3E-23D7E036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6CF51-BF8C-44D8-9767-78E41AA9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0142-075D-4465-967B-734C110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407411-2A0C-4BF7-A664-FBDD34D5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52F29-EAFC-4008-BFD0-020A85E5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24F0-7151-4D38-9F31-FA12147C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0AA5-7723-4B2B-A3B2-2E296378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7E6EE-9A2B-49C6-8893-CE72E5BA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4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31124-135A-4A1F-B049-C321BD87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B8B70-394C-4870-B3C1-A567A277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0891A-FF14-4B8B-81DF-F7D703EF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8715A-FACB-4603-A4B2-2C25947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CAF82-FCF7-425D-94E1-B07DED71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D1A8-1156-46C5-B929-7B49EA87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B4CDD-06CD-4317-B5A0-2CE467B4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B8749-FC0C-490F-A976-1CA87269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CF6FB-EAD5-4751-B2A6-3478F289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BC30C-428B-42C2-9DEB-ACE9FC9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561-2F8C-46BC-B85C-AFC3D54F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54E01-886E-4A34-BE8C-DEB2A0450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F0498-BBF4-44CD-8432-1B1A4C58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33288-ACEA-4EF8-8CA3-F5BA9D39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4ACB-48DC-454F-B797-D2525462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8C4FC-F914-47B5-847B-FB76643E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00756-1FD2-4A03-AEF7-97E6B0C1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C8A1D-D37E-49EC-B0DF-58F135511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A376E-10C8-44EF-9B17-390ADAE9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FD0AA-2221-4E9B-BBAD-C253E4366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3E25F-1DCA-4DD7-92F6-5E025893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62BC8-7D7F-4BA3-9F43-58BA9809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FE329-01BE-4380-A49C-73D0376B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3C49D-673F-471E-ADAF-D802D8AC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38F6-8B8D-4CC7-89A9-D3DCDC12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70C151-AF90-4DB2-B8B6-2B206983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932A41-53E9-465E-9D93-152F168C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558D8-E411-4A8C-9DF5-58AD78A9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0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4348E-49E5-4E60-BA03-064758D6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F9314-8EB1-470F-9F83-C071E1D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E4B29-DFB2-45A4-9B02-83EE46C9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D496-3C1D-4E65-B103-631745C5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48934-8C13-411C-BFDC-15D75129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DC5F2-F244-4041-9C05-E7783A24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26758-6806-4871-B0C7-D4311366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DBA46-C959-4BBE-A506-1D255C43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2B10-9CD2-41DC-9E93-8548C8B7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6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E7E2-49E0-4461-85A5-D997830C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260141-1587-456A-A900-C81D868D5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8AB3B-41AC-4A2F-BDB1-80E09E0E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BA058-4F96-4248-91A4-68520C7B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DAB16-70ED-4248-B140-40A4FB1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FE187-70CC-4F58-8F28-A0A5C2DC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0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88DFD-1498-4D29-8BC2-7C67CB1F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0BB48-4672-45CB-BAA5-F7A35ADE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6916-A932-46D4-8D5C-57C0FD97D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A1D-E989-4526-BFC6-71E1BA5A086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6F3E8-27D0-4AD8-BF77-600546BF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12211-CA83-4826-AC55-311313D2D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A986-5266-4588-8014-B1CEC612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상우</dc:creator>
  <cp:lastModifiedBy>강 상우</cp:lastModifiedBy>
  <cp:revision>1</cp:revision>
  <dcterms:created xsi:type="dcterms:W3CDTF">2021-12-15T07:45:44Z</dcterms:created>
  <dcterms:modified xsi:type="dcterms:W3CDTF">2021-12-17T14:33:49Z</dcterms:modified>
</cp:coreProperties>
</file>