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49" r:id="rId2"/>
    <p:sldId id="351" r:id="rId3"/>
    <p:sldId id="374" r:id="rId4"/>
    <p:sldId id="379" r:id="rId5"/>
    <p:sldId id="380" r:id="rId6"/>
    <p:sldId id="375" r:id="rId7"/>
    <p:sldId id="376" r:id="rId8"/>
    <p:sldId id="377" r:id="rId9"/>
    <p:sldId id="381" r:id="rId10"/>
    <p:sldId id="382" r:id="rId11"/>
    <p:sldId id="383" r:id="rId12"/>
    <p:sldId id="384" r:id="rId13"/>
    <p:sldId id="385" r:id="rId14"/>
  </p:sldIdLst>
  <p:sldSz cx="12192000" cy="6858000"/>
  <p:notesSz cx="6858000" cy="9144000"/>
  <p:embeddedFontLst>
    <p:embeddedFont>
      <p:font typeface="Arial Unicode MS" panose="020B0600000101010101" charset="-127"/>
      <p:regular r:id="rId16"/>
    </p:embeddedFont>
    <p:embeddedFont>
      <p:font typeface="Arial Nova" panose="020B0604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Neue Haas Grotesk Text Pro" panose="020B050402020202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휴먼모음T" panose="02030504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C0EEDC"/>
    <a:srgbClr val="8FE1CD"/>
    <a:srgbClr val="A20000"/>
    <a:srgbClr val="2AA890"/>
    <a:srgbClr val="32CEBB"/>
    <a:srgbClr val="33CBAE"/>
    <a:srgbClr val="121A56"/>
    <a:srgbClr val="E3F0F7"/>
    <a:srgbClr val="20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3" autoAdjust="0"/>
    <p:restoredTop sz="94054" autoAdjust="0"/>
  </p:normalViewPr>
  <p:slideViewPr>
    <p:cSldViewPr snapToGrid="0" showGuides="1">
      <p:cViewPr varScale="1">
        <p:scale>
          <a:sx n="70" d="100"/>
          <a:sy n="70" d="100"/>
        </p:scale>
        <p:origin x="126" y="60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5C156-7974-4817-8653-3717316B19CD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CF1A1-C1B1-4675-80DA-EC7350DDA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2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7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0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3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77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2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9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1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4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0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F1A1-C1B1-4675-80DA-EC7350DDAD0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0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 rot="2700000">
            <a:off x="4367111" y="1340068"/>
            <a:ext cx="3742141" cy="3742141"/>
          </a:xfrm>
          <a:prstGeom prst="roundRect">
            <a:avLst/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 rot="2364377">
            <a:off x="4367111" y="1340068"/>
            <a:ext cx="3742141" cy="3742141"/>
          </a:xfrm>
          <a:prstGeom prst="roundRect">
            <a:avLst/>
          </a:prstGeom>
          <a:solidFill>
            <a:srgbClr val="121A5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 rot="2047579">
            <a:off x="4367111" y="1340068"/>
            <a:ext cx="3742141" cy="3742141"/>
          </a:xfrm>
          <a:prstGeom prst="roundRect">
            <a:avLst/>
          </a:prstGeom>
          <a:solidFill>
            <a:srgbClr val="121A5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 rot="1749699">
            <a:off x="4367111" y="1340068"/>
            <a:ext cx="3742141" cy="3742141"/>
          </a:xfrm>
          <a:prstGeom prst="roundRect">
            <a:avLst/>
          </a:prstGeom>
          <a:solidFill>
            <a:srgbClr val="121A5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5485" y="2740649"/>
            <a:ext cx="56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        </a:t>
            </a:r>
            <a:r>
              <a:rPr lang="en-US" altLang="ko-KR" sz="3600" dirty="0">
                <a:solidFill>
                  <a:schemeClr val="bg1"/>
                </a:solidFill>
              </a:rPr>
              <a:t>UPC </a:t>
            </a:r>
            <a:r>
              <a:rPr lang="ko-KR" altLang="en-US" sz="3600" dirty="0">
                <a:solidFill>
                  <a:schemeClr val="bg1"/>
                </a:solidFill>
              </a:rPr>
              <a:t>프로젝트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3276" y="3643452"/>
            <a:ext cx="328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인턴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강성효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315137" y="3490947"/>
            <a:ext cx="37568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개발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F2C71A-2935-444C-A488-705EE5F22D14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9EC132-7E83-41DA-83A2-EC0789924A5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70C5E4-1747-4540-9E81-63061B9CF32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DDDAC-13AC-4632-9ABB-3E128513A665}"/>
              </a:ext>
            </a:extLst>
          </p:cNvPr>
          <p:cNvSpPr txBox="1"/>
          <p:nvPr/>
        </p:nvSpPr>
        <p:spPr>
          <a:xfrm>
            <a:off x="1760881" y="1226027"/>
            <a:ext cx="287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기능구현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A0F9C-6A1C-4319-B4CA-7E90E5C8CEE1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6DE5D928-5017-4ABC-B6CF-872573ECD195}"/>
              </a:ext>
            </a:extLst>
          </p:cNvPr>
          <p:cNvSpPr txBox="1">
            <a:spLocks/>
          </p:cNvSpPr>
          <p:nvPr/>
        </p:nvSpPr>
        <p:spPr>
          <a:xfrm>
            <a:off x="1022009" y="1965212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담당자 지정 기능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36" name="갈매기형 수장 30">
            <a:extLst>
              <a:ext uri="{FF2B5EF4-FFF2-40B4-BE49-F238E27FC236}">
                <a16:creationId xmlns:a16="http://schemas.microsoft.com/office/drawing/2014/main" id="{33E9F0A6-822F-4091-BB4A-EE9FBD0179E4}"/>
              </a:ext>
            </a:extLst>
          </p:cNvPr>
          <p:cNvSpPr/>
          <p:nvPr/>
        </p:nvSpPr>
        <p:spPr>
          <a:xfrm>
            <a:off x="1030974" y="1999865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463C38F-B187-4556-8326-62E5C6ACA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35" y="4234839"/>
            <a:ext cx="410748" cy="6795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F5FDB5-223A-4E65-B195-2A00E65B3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3" r="70974" b="18697"/>
          <a:stretch/>
        </p:blipFill>
        <p:spPr>
          <a:xfrm>
            <a:off x="1247887" y="4383962"/>
            <a:ext cx="3077610" cy="15178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5444BD-94EB-49C2-B580-94C556DF2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655" t="1" r="618" b="4524"/>
          <a:stretch/>
        </p:blipFill>
        <p:spPr>
          <a:xfrm>
            <a:off x="10288894" y="5197648"/>
            <a:ext cx="1292508" cy="11731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24CF3E-D804-4815-B8F9-5E79C7B9DE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9" r="71393"/>
          <a:stretch/>
        </p:blipFill>
        <p:spPr>
          <a:xfrm>
            <a:off x="1091212" y="2504234"/>
            <a:ext cx="3077610" cy="1209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88C899-C953-4D8C-BD9B-C7D5637C78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1" r="71269" b="23022"/>
          <a:stretch/>
        </p:blipFill>
        <p:spPr>
          <a:xfrm>
            <a:off x="6835339" y="2950616"/>
            <a:ext cx="3108544" cy="11731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33E6E53-49AE-4806-950F-BC824D7773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497" t="-860" r="600" b="860"/>
          <a:stretch/>
        </p:blipFill>
        <p:spPr>
          <a:xfrm>
            <a:off x="4217224" y="2504234"/>
            <a:ext cx="1313996" cy="1209675"/>
          </a:xfrm>
          <a:prstGeom prst="rect">
            <a:avLst/>
          </a:prstGeom>
        </p:spPr>
      </p:pic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BB177AF5-D08E-4B64-A9AC-E4994E176839}"/>
              </a:ext>
            </a:extLst>
          </p:cNvPr>
          <p:cNvSpPr/>
          <p:nvPr/>
        </p:nvSpPr>
        <p:spPr>
          <a:xfrm rot="16200000">
            <a:off x="3441897" y="3030641"/>
            <a:ext cx="1562162" cy="172057"/>
          </a:xfrm>
          <a:custGeom>
            <a:avLst/>
            <a:gdLst>
              <a:gd name="connsiteX0" fmla="*/ 61290 w 1470969"/>
              <a:gd name="connsiteY0" fmla="*/ 236 h 150930"/>
              <a:gd name="connsiteX1" fmla="*/ 245162 w 1470969"/>
              <a:gd name="connsiteY1" fmla="*/ 9121 h 150930"/>
              <a:gd name="connsiteX2" fmla="*/ 490323 w 1470969"/>
              <a:gd name="connsiteY2" fmla="*/ 9121 h 150930"/>
              <a:gd name="connsiteX3" fmla="*/ 551613 w 1470969"/>
              <a:gd name="connsiteY3" fmla="*/ 236 h 150930"/>
              <a:gd name="connsiteX4" fmla="*/ 735485 w 1470969"/>
              <a:gd name="connsiteY4" fmla="*/ 9121 h 150930"/>
              <a:gd name="connsiteX5" fmla="*/ 980646 w 1470969"/>
              <a:gd name="connsiteY5" fmla="*/ 9121 h 150930"/>
              <a:gd name="connsiteX6" fmla="*/ 1225808 w 1470969"/>
              <a:gd name="connsiteY6" fmla="*/ 9121 h 150930"/>
              <a:gd name="connsiteX7" fmla="*/ 1470969 w 1470969"/>
              <a:gd name="connsiteY7" fmla="*/ 9121 h 150930"/>
              <a:gd name="connsiteX8" fmla="*/ 1470969 w 1470969"/>
              <a:gd name="connsiteY8" fmla="*/ 141810 h 150930"/>
              <a:gd name="connsiteX9" fmla="*/ 1225808 w 1470969"/>
              <a:gd name="connsiteY9" fmla="*/ 141810 h 150930"/>
              <a:gd name="connsiteX10" fmla="*/ 980646 w 1470969"/>
              <a:gd name="connsiteY10" fmla="*/ 141810 h 150930"/>
              <a:gd name="connsiteX11" fmla="*/ 735485 w 1470969"/>
              <a:gd name="connsiteY11" fmla="*/ 141810 h 150930"/>
              <a:gd name="connsiteX12" fmla="*/ 490323 w 1470969"/>
              <a:gd name="connsiteY12" fmla="*/ 141810 h 150930"/>
              <a:gd name="connsiteX13" fmla="*/ 245162 w 1470969"/>
              <a:gd name="connsiteY13" fmla="*/ 141810 h 150930"/>
              <a:gd name="connsiteX14" fmla="*/ 0 w 1470969"/>
              <a:gd name="connsiteY14" fmla="*/ 141810 h 150930"/>
              <a:gd name="connsiteX15" fmla="*/ 0 w 1470969"/>
              <a:gd name="connsiteY15" fmla="*/ 9121 h 150930"/>
              <a:gd name="connsiteX16" fmla="*/ 61290 w 1470969"/>
              <a:gd name="connsiteY16" fmla="*/ 236 h 15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0969" h="150930">
                <a:moveTo>
                  <a:pt x="61290" y="236"/>
                </a:moveTo>
                <a:cubicBezTo>
                  <a:pt x="122581" y="3197"/>
                  <a:pt x="183871" y="32816"/>
                  <a:pt x="245162" y="9121"/>
                </a:cubicBezTo>
                <a:cubicBezTo>
                  <a:pt x="326882" y="-22472"/>
                  <a:pt x="408603" y="40714"/>
                  <a:pt x="490323" y="9121"/>
                </a:cubicBezTo>
                <a:cubicBezTo>
                  <a:pt x="510753" y="1223"/>
                  <a:pt x="531183" y="-752"/>
                  <a:pt x="551613" y="236"/>
                </a:cubicBezTo>
                <a:cubicBezTo>
                  <a:pt x="612904" y="3197"/>
                  <a:pt x="674194" y="32816"/>
                  <a:pt x="735485" y="9121"/>
                </a:cubicBezTo>
                <a:cubicBezTo>
                  <a:pt x="817205" y="-22472"/>
                  <a:pt x="898926" y="40714"/>
                  <a:pt x="980646" y="9121"/>
                </a:cubicBezTo>
                <a:cubicBezTo>
                  <a:pt x="1062367" y="-22472"/>
                  <a:pt x="1144087" y="40714"/>
                  <a:pt x="1225808" y="9121"/>
                </a:cubicBezTo>
                <a:cubicBezTo>
                  <a:pt x="1307528" y="-22472"/>
                  <a:pt x="1389249" y="40714"/>
                  <a:pt x="1470969" y="9121"/>
                </a:cubicBezTo>
                <a:lnTo>
                  <a:pt x="1470969" y="141810"/>
                </a:lnTo>
                <a:cubicBezTo>
                  <a:pt x="1389249" y="173403"/>
                  <a:pt x="1307528" y="110217"/>
                  <a:pt x="1225808" y="141810"/>
                </a:cubicBezTo>
                <a:cubicBezTo>
                  <a:pt x="1144087" y="173403"/>
                  <a:pt x="1062367" y="110217"/>
                  <a:pt x="980646" y="141810"/>
                </a:cubicBezTo>
                <a:cubicBezTo>
                  <a:pt x="898926" y="173403"/>
                  <a:pt x="817205" y="110217"/>
                  <a:pt x="735485" y="141810"/>
                </a:cubicBezTo>
                <a:cubicBezTo>
                  <a:pt x="653764" y="173403"/>
                  <a:pt x="572044" y="110217"/>
                  <a:pt x="490323" y="141810"/>
                </a:cubicBezTo>
                <a:cubicBezTo>
                  <a:pt x="408603" y="173403"/>
                  <a:pt x="326882" y="110217"/>
                  <a:pt x="245162" y="141810"/>
                </a:cubicBezTo>
                <a:cubicBezTo>
                  <a:pt x="163441" y="173403"/>
                  <a:pt x="81721" y="110217"/>
                  <a:pt x="0" y="141810"/>
                </a:cubicBezTo>
                <a:lnTo>
                  <a:pt x="0" y="9121"/>
                </a:lnTo>
                <a:cubicBezTo>
                  <a:pt x="20430" y="1223"/>
                  <a:pt x="40860" y="-752"/>
                  <a:pt x="61290" y="236"/>
                </a:cubicBezTo>
                <a:close/>
              </a:path>
            </a:pathLst>
          </a:custGeom>
          <a:solidFill>
            <a:srgbClr val="F0F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8F668CF-35FF-43BE-8F09-3BF4594CE6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622" r="618" b="23022"/>
          <a:stretch/>
        </p:blipFill>
        <p:spPr>
          <a:xfrm>
            <a:off x="10020947" y="2937111"/>
            <a:ext cx="1292508" cy="1173128"/>
          </a:xfrm>
          <a:prstGeom prst="rect">
            <a:avLst/>
          </a:prstGeom>
        </p:spPr>
      </p:pic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9209E1E-B37B-48BC-A514-FF46B8A9AD41}"/>
              </a:ext>
            </a:extLst>
          </p:cNvPr>
          <p:cNvSpPr/>
          <p:nvPr/>
        </p:nvSpPr>
        <p:spPr>
          <a:xfrm rot="16200000">
            <a:off x="9162802" y="3460280"/>
            <a:ext cx="1562162" cy="172057"/>
          </a:xfrm>
          <a:custGeom>
            <a:avLst/>
            <a:gdLst>
              <a:gd name="connsiteX0" fmla="*/ 61290 w 1470969"/>
              <a:gd name="connsiteY0" fmla="*/ 236 h 150930"/>
              <a:gd name="connsiteX1" fmla="*/ 245162 w 1470969"/>
              <a:gd name="connsiteY1" fmla="*/ 9121 h 150930"/>
              <a:gd name="connsiteX2" fmla="*/ 490323 w 1470969"/>
              <a:gd name="connsiteY2" fmla="*/ 9121 h 150930"/>
              <a:gd name="connsiteX3" fmla="*/ 551613 w 1470969"/>
              <a:gd name="connsiteY3" fmla="*/ 236 h 150930"/>
              <a:gd name="connsiteX4" fmla="*/ 735485 w 1470969"/>
              <a:gd name="connsiteY4" fmla="*/ 9121 h 150930"/>
              <a:gd name="connsiteX5" fmla="*/ 980646 w 1470969"/>
              <a:gd name="connsiteY5" fmla="*/ 9121 h 150930"/>
              <a:gd name="connsiteX6" fmla="*/ 1225808 w 1470969"/>
              <a:gd name="connsiteY6" fmla="*/ 9121 h 150930"/>
              <a:gd name="connsiteX7" fmla="*/ 1470969 w 1470969"/>
              <a:gd name="connsiteY7" fmla="*/ 9121 h 150930"/>
              <a:gd name="connsiteX8" fmla="*/ 1470969 w 1470969"/>
              <a:gd name="connsiteY8" fmla="*/ 141810 h 150930"/>
              <a:gd name="connsiteX9" fmla="*/ 1225808 w 1470969"/>
              <a:gd name="connsiteY9" fmla="*/ 141810 h 150930"/>
              <a:gd name="connsiteX10" fmla="*/ 980646 w 1470969"/>
              <a:gd name="connsiteY10" fmla="*/ 141810 h 150930"/>
              <a:gd name="connsiteX11" fmla="*/ 735485 w 1470969"/>
              <a:gd name="connsiteY11" fmla="*/ 141810 h 150930"/>
              <a:gd name="connsiteX12" fmla="*/ 490323 w 1470969"/>
              <a:gd name="connsiteY12" fmla="*/ 141810 h 150930"/>
              <a:gd name="connsiteX13" fmla="*/ 245162 w 1470969"/>
              <a:gd name="connsiteY13" fmla="*/ 141810 h 150930"/>
              <a:gd name="connsiteX14" fmla="*/ 0 w 1470969"/>
              <a:gd name="connsiteY14" fmla="*/ 141810 h 150930"/>
              <a:gd name="connsiteX15" fmla="*/ 0 w 1470969"/>
              <a:gd name="connsiteY15" fmla="*/ 9121 h 150930"/>
              <a:gd name="connsiteX16" fmla="*/ 61290 w 1470969"/>
              <a:gd name="connsiteY16" fmla="*/ 236 h 15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0969" h="150930">
                <a:moveTo>
                  <a:pt x="61290" y="236"/>
                </a:moveTo>
                <a:cubicBezTo>
                  <a:pt x="122581" y="3197"/>
                  <a:pt x="183871" y="32816"/>
                  <a:pt x="245162" y="9121"/>
                </a:cubicBezTo>
                <a:cubicBezTo>
                  <a:pt x="326882" y="-22472"/>
                  <a:pt x="408603" y="40714"/>
                  <a:pt x="490323" y="9121"/>
                </a:cubicBezTo>
                <a:cubicBezTo>
                  <a:pt x="510753" y="1223"/>
                  <a:pt x="531183" y="-752"/>
                  <a:pt x="551613" y="236"/>
                </a:cubicBezTo>
                <a:cubicBezTo>
                  <a:pt x="612904" y="3197"/>
                  <a:pt x="674194" y="32816"/>
                  <a:pt x="735485" y="9121"/>
                </a:cubicBezTo>
                <a:cubicBezTo>
                  <a:pt x="817205" y="-22472"/>
                  <a:pt x="898926" y="40714"/>
                  <a:pt x="980646" y="9121"/>
                </a:cubicBezTo>
                <a:cubicBezTo>
                  <a:pt x="1062367" y="-22472"/>
                  <a:pt x="1144087" y="40714"/>
                  <a:pt x="1225808" y="9121"/>
                </a:cubicBezTo>
                <a:cubicBezTo>
                  <a:pt x="1307528" y="-22472"/>
                  <a:pt x="1389249" y="40714"/>
                  <a:pt x="1470969" y="9121"/>
                </a:cubicBezTo>
                <a:lnTo>
                  <a:pt x="1470969" y="141810"/>
                </a:lnTo>
                <a:cubicBezTo>
                  <a:pt x="1389249" y="173403"/>
                  <a:pt x="1307528" y="110217"/>
                  <a:pt x="1225808" y="141810"/>
                </a:cubicBezTo>
                <a:cubicBezTo>
                  <a:pt x="1144087" y="173403"/>
                  <a:pt x="1062367" y="110217"/>
                  <a:pt x="980646" y="141810"/>
                </a:cubicBezTo>
                <a:cubicBezTo>
                  <a:pt x="898926" y="173403"/>
                  <a:pt x="817205" y="110217"/>
                  <a:pt x="735485" y="141810"/>
                </a:cubicBezTo>
                <a:cubicBezTo>
                  <a:pt x="653764" y="173403"/>
                  <a:pt x="572044" y="110217"/>
                  <a:pt x="490323" y="141810"/>
                </a:cubicBezTo>
                <a:cubicBezTo>
                  <a:pt x="408603" y="173403"/>
                  <a:pt x="326882" y="110217"/>
                  <a:pt x="245162" y="141810"/>
                </a:cubicBezTo>
                <a:cubicBezTo>
                  <a:pt x="163441" y="173403"/>
                  <a:pt x="81721" y="110217"/>
                  <a:pt x="0" y="141810"/>
                </a:cubicBezTo>
                <a:lnTo>
                  <a:pt x="0" y="9121"/>
                </a:lnTo>
                <a:cubicBezTo>
                  <a:pt x="20430" y="1223"/>
                  <a:pt x="40860" y="-752"/>
                  <a:pt x="61290" y="236"/>
                </a:cubicBezTo>
                <a:close/>
              </a:path>
            </a:pathLst>
          </a:custGeom>
          <a:solidFill>
            <a:srgbClr val="F0F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E93D3B9-5DCC-475C-B10C-250CEDF95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29" r="818" b="18697"/>
          <a:stretch/>
        </p:blipFill>
        <p:spPr>
          <a:xfrm>
            <a:off x="4424218" y="4383962"/>
            <a:ext cx="1322156" cy="1517852"/>
          </a:xfrm>
          <a:prstGeom prst="rect">
            <a:avLst/>
          </a:prstGeom>
        </p:spPr>
      </p:pic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5B1F6C2-6635-4887-A996-60BEB19178BB}"/>
              </a:ext>
            </a:extLst>
          </p:cNvPr>
          <p:cNvSpPr/>
          <p:nvPr/>
        </p:nvSpPr>
        <p:spPr>
          <a:xfrm rot="16200000">
            <a:off x="3605912" y="5079014"/>
            <a:ext cx="1562162" cy="172057"/>
          </a:xfrm>
          <a:custGeom>
            <a:avLst/>
            <a:gdLst>
              <a:gd name="connsiteX0" fmla="*/ 61290 w 1470969"/>
              <a:gd name="connsiteY0" fmla="*/ 236 h 150930"/>
              <a:gd name="connsiteX1" fmla="*/ 245162 w 1470969"/>
              <a:gd name="connsiteY1" fmla="*/ 9121 h 150930"/>
              <a:gd name="connsiteX2" fmla="*/ 490323 w 1470969"/>
              <a:gd name="connsiteY2" fmla="*/ 9121 h 150930"/>
              <a:gd name="connsiteX3" fmla="*/ 551613 w 1470969"/>
              <a:gd name="connsiteY3" fmla="*/ 236 h 150930"/>
              <a:gd name="connsiteX4" fmla="*/ 735485 w 1470969"/>
              <a:gd name="connsiteY4" fmla="*/ 9121 h 150930"/>
              <a:gd name="connsiteX5" fmla="*/ 980646 w 1470969"/>
              <a:gd name="connsiteY5" fmla="*/ 9121 h 150930"/>
              <a:gd name="connsiteX6" fmla="*/ 1225808 w 1470969"/>
              <a:gd name="connsiteY6" fmla="*/ 9121 h 150930"/>
              <a:gd name="connsiteX7" fmla="*/ 1470969 w 1470969"/>
              <a:gd name="connsiteY7" fmla="*/ 9121 h 150930"/>
              <a:gd name="connsiteX8" fmla="*/ 1470969 w 1470969"/>
              <a:gd name="connsiteY8" fmla="*/ 141810 h 150930"/>
              <a:gd name="connsiteX9" fmla="*/ 1225808 w 1470969"/>
              <a:gd name="connsiteY9" fmla="*/ 141810 h 150930"/>
              <a:gd name="connsiteX10" fmla="*/ 980646 w 1470969"/>
              <a:gd name="connsiteY10" fmla="*/ 141810 h 150930"/>
              <a:gd name="connsiteX11" fmla="*/ 735485 w 1470969"/>
              <a:gd name="connsiteY11" fmla="*/ 141810 h 150930"/>
              <a:gd name="connsiteX12" fmla="*/ 490323 w 1470969"/>
              <a:gd name="connsiteY12" fmla="*/ 141810 h 150930"/>
              <a:gd name="connsiteX13" fmla="*/ 245162 w 1470969"/>
              <a:gd name="connsiteY13" fmla="*/ 141810 h 150930"/>
              <a:gd name="connsiteX14" fmla="*/ 0 w 1470969"/>
              <a:gd name="connsiteY14" fmla="*/ 141810 h 150930"/>
              <a:gd name="connsiteX15" fmla="*/ 0 w 1470969"/>
              <a:gd name="connsiteY15" fmla="*/ 9121 h 150930"/>
              <a:gd name="connsiteX16" fmla="*/ 61290 w 1470969"/>
              <a:gd name="connsiteY16" fmla="*/ 236 h 15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0969" h="150930">
                <a:moveTo>
                  <a:pt x="61290" y="236"/>
                </a:moveTo>
                <a:cubicBezTo>
                  <a:pt x="122581" y="3197"/>
                  <a:pt x="183871" y="32816"/>
                  <a:pt x="245162" y="9121"/>
                </a:cubicBezTo>
                <a:cubicBezTo>
                  <a:pt x="326882" y="-22472"/>
                  <a:pt x="408603" y="40714"/>
                  <a:pt x="490323" y="9121"/>
                </a:cubicBezTo>
                <a:cubicBezTo>
                  <a:pt x="510753" y="1223"/>
                  <a:pt x="531183" y="-752"/>
                  <a:pt x="551613" y="236"/>
                </a:cubicBezTo>
                <a:cubicBezTo>
                  <a:pt x="612904" y="3197"/>
                  <a:pt x="674194" y="32816"/>
                  <a:pt x="735485" y="9121"/>
                </a:cubicBezTo>
                <a:cubicBezTo>
                  <a:pt x="817205" y="-22472"/>
                  <a:pt x="898926" y="40714"/>
                  <a:pt x="980646" y="9121"/>
                </a:cubicBezTo>
                <a:cubicBezTo>
                  <a:pt x="1062367" y="-22472"/>
                  <a:pt x="1144087" y="40714"/>
                  <a:pt x="1225808" y="9121"/>
                </a:cubicBezTo>
                <a:cubicBezTo>
                  <a:pt x="1307528" y="-22472"/>
                  <a:pt x="1389249" y="40714"/>
                  <a:pt x="1470969" y="9121"/>
                </a:cubicBezTo>
                <a:lnTo>
                  <a:pt x="1470969" y="141810"/>
                </a:lnTo>
                <a:cubicBezTo>
                  <a:pt x="1389249" y="173403"/>
                  <a:pt x="1307528" y="110217"/>
                  <a:pt x="1225808" y="141810"/>
                </a:cubicBezTo>
                <a:cubicBezTo>
                  <a:pt x="1144087" y="173403"/>
                  <a:pt x="1062367" y="110217"/>
                  <a:pt x="980646" y="141810"/>
                </a:cubicBezTo>
                <a:cubicBezTo>
                  <a:pt x="898926" y="173403"/>
                  <a:pt x="817205" y="110217"/>
                  <a:pt x="735485" y="141810"/>
                </a:cubicBezTo>
                <a:cubicBezTo>
                  <a:pt x="653764" y="173403"/>
                  <a:pt x="572044" y="110217"/>
                  <a:pt x="490323" y="141810"/>
                </a:cubicBezTo>
                <a:cubicBezTo>
                  <a:pt x="408603" y="173403"/>
                  <a:pt x="326882" y="110217"/>
                  <a:pt x="245162" y="141810"/>
                </a:cubicBezTo>
                <a:cubicBezTo>
                  <a:pt x="163441" y="173403"/>
                  <a:pt x="81721" y="110217"/>
                  <a:pt x="0" y="141810"/>
                </a:cubicBezTo>
                <a:lnTo>
                  <a:pt x="0" y="9121"/>
                </a:lnTo>
                <a:cubicBezTo>
                  <a:pt x="20430" y="1223"/>
                  <a:pt x="40860" y="-752"/>
                  <a:pt x="61290" y="236"/>
                </a:cubicBezTo>
                <a:close/>
              </a:path>
            </a:pathLst>
          </a:custGeom>
          <a:solidFill>
            <a:srgbClr val="F0F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8B30168-E132-4F1A-9DE7-65FF2AEFB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5" t="1" r="71177" b="4524"/>
          <a:stretch/>
        </p:blipFill>
        <p:spPr>
          <a:xfrm>
            <a:off x="7079670" y="5197647"/>
            <a:ext cx="3079996" cy="1173129"/>
          </a:xfrm>
          <a:prstGeom prst="rect">
            <a:avLst/>
          </a:prstGeom>
        </p:spPr>
      </p:pic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3F902990-7156-42C9-B57E-09F83F99D96E}"/>
              </a:ext>
            </a:extLst>
          </p:cNvPr>
          <p:cNvSpPr/>
          <p:nvPr/>
        </p:nvSpPr>
        <p:spPr>
          <a:xfrm rot="16200000">
            <a:off x="9440654" y="5717016"/>
            <a:ext cx="1562162" cy="172057"/>
          </a:xfrm>
          <a:custGeom>
            <a:avLst/>
            <a:gdLst>
              <a:gd name="connsiteX0" fmla="*/ 61290 w 1470969"/>
              <a:gd name="connsiteY0" fmla="*/ 236 h 150930"/>
              <a:gd name="connsiteX1" fmla="*/ 245162 w 1470969"/>
              <a:gd name="connsiteY1" fmla="*/ 9121 h 150930"/>
              <a:gd name="connsiteX2" fmla="*/ 490323 w 1470969"/>
              <a:gd name="connsiteY2" fmla="*/ 9121 h 150930"/>
              <a:gd name="connsiteX3" fmla="*/ 551613 w 1470969"/>
              <a:gd name="connsiteY3" fmla="*/ 236 h 150930"/>
              <a:gd name="connsiteX4" fmla="*/ 735485 w 1470969"/>
              <a:gd name="connsiteY4" fmla="*/ 9121 h 150930"/>
              <a:gd name="connsiteX5" fmla="*/ 980646 w 1470969"/>
              <a:gd name="connsiteY5" fmla="*/ 9121 h 150930"/>
              <a:gd name="connsiteX6" fmla="*/ 1225808 w 1470969"/>
              <a:gd name="connsiteY6" fmla="*/ 9121 h 150930"/>
              <a:gd name="connsiteX7" fmla="*/ 1470969 w 1470969"/>
              <a:gd name="connsiteY7" fmla="*/ 9121 h 150930"/>
              <a:gd name="connsiteX8" fmla="*/ 1470969 w 1470969"/>
              <a:gd name="connsiteY8" fmla="*/ 141810 h 150930"/>
              <a:gd name="connsiteX9" fmla="*/ 1225808 w 1470969"/>
              <a:gd name="connsiteY9" fmla="*/ 141810 h 150930"/>
              <a:gd name="connsiteX10" fmla="*/ 980646 w 1470969"/>
              <a:gd name="connsiteY10" fmla="*/ 141810 h 150930"/>
              <a:gd name="connsiteX11" fmla="*/ 735485 w 1470969"/>
              <a:gd name="connsiteY11" fmla="*/ 141810 h 150930"/>
              <a:gd name="connsiteX12" fmla="*/ 490323 w 1470969"/>
              <a:gd name="connsiteY12" fmla="*/ 141810 h 150930"/>
              <a:gd name="connsiteX13" fmla="*/ 245162 w 1470969"/>
              <a:gd name="connsiteY13" fmla="*/ 141810 h 150930"/>
              <a:gd name="connsiteX14" fmla="*/ 0 w 1470969"/>
              <a:gd name="connsiteY14" fmla="*/ 141810 h 150930"/>
              <a:gd name="connsiteX15" fmla="*/ 0 w 1470969"/>
              <a:gd name="connsiteY15" fmla="*/ 9121 h 150930"/>
              <a:gd name="connsiteX16" fmla="*/ 61290 w 1470969"/>
              <a:gd name="connsiteY16" fmla="*/ 236 h 15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0969" h="150930">
                <a:moveTo>
                  <a:pt x="61290" y="236"/>
                </a:moveTo>
                <a:cubicBezTo>
                  <a:pt x="122581" y="3197"/>
                  <a:pt x="183871" y="32816"/>
                  <a:pt x="245162" y="9121"/>
                </a:cubicBezTo>
                <a:cubicBezTo>
                  <a:pt x="326882" y="-22472"/>
                  <a:pt x="408603" y="40714"/>
                  <a:pt x="490323" y="9121"/>
                </a:cubicBezTo>
                <a:cubicBezTo>
                  <a:pt x="510753" y="1223"/>
                  <a:pt x="531183" y="-752"/>
                  <a:pt x="551613" y="236"/>
                </a:cubicBezTo>
                <a:cubicBezTo>
                  <a:pt x="612904" y="3197"/>
                  <a:pt x="674194" y="32816"/>
                  <a:pt x="735485" y="9121"/>
                </a:cubicBezTo>
                <a:cubicBezTo>
                  <a:pt x="817205" y="-22472"/>
                  <a:pt x="898926" y="40714"/>
                  <a:pt x="980646" y="9121"/>
                </a:cubicBezTo>
                <a:cubicBezTo>
                  <a:pt x="1062367" y="-22472"/>
                  <a:pt x="1144087" y="40714"/>
                  <a:pt x="1225808" y="9121"/>
                </a:cubicBezTo>
                <a:cubicBezTo>
                  <a:pt x="1307528" y="-22472"/>
                  <a:pt x="1389249" y="40714"/>
                  <a:pt x="1470969" y="9121"/>
                </a:cubicBezTo>
                <a:lnTo>
                  <a:pt x="1470969" y="141810"/>
                </a:lnTo>
                <a:cubicBezTo>
                  <a:pt x="1389249" y="173403"/>
                  <a:pt x="1307528" y="110217"/>
                  <a:pt x="1225808" y="141810"/>
                </a:cubicBezTo>
                <a:cubicBezTo>
                  <a:pt x="1144087" y="173403"/>
                  <a:pt x="1062367" y="110217"/>
                  <a:pt x="980646" y="141810"/>
                </a:cubicBezTo>
                <a:cubicBezTo>
                  <a:pt x="898926" y="173403"/>
                  <a:pt x="817205" y="110217"/>
                  <a:pt x="735485" y="141810"/>
                </a:cubicBezTo>
                <a:cubicBezTo>
                  <a:pt x="653764" y="173403"/>
                  <a:pt x="572044" y="110217"/>
                  <a:pt x="490323" y="141810"/>
                </a:cubicBezTo>
                <a:cubicBezTo>
                  <a:pt x="408603" y="173403"/>
                  <a:pt x="326882" y="110217"/>
                  <a:pt x="245162" y="141810"/>
                </a:cubicBezTo>
                <a:cubicBezTo>
                  <a:pt x="163441" y="173403"/>
                  <a:pt x="81721" y="110217"/>
                  <a:pt x="0" y="141810"/>
                </a:cubicBezTo>
                <a:lnTo>
                  <a:pt x="0" y="9121"/>
                </a:lnTo>
                <a:cubicBezTo>
                  <a:pt x="20430" y="1223"/>
                  <a:pt x="40860" y="-752"/>
                  <a:pt x="61290" y="236"/>
                </a:cubicBezTo>
                <a:close/>
              </a:path>
            </a:pathLst>
          </a:custGeom>
          <a:solidFill>
            <a:srgbClr val="F0F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8FBAAB7-5AD9-4E47-A9ED-14D8018D89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807" flipH="1">
            <a:off x="5877570" y="2354961"/>
            <a:ext cx="844634" cy="84463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A00CC6C-5EF0-412B-BC15-053BB941C1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247" flipH="1">
            <a:off x="5803225" y="3812522"/>
            <a:ext cx="844634" cy="84463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DD22BBF-0E54-4F81-A55B-C84E8E1E05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990705" y="5492976"/>
            <a:ext cx="844634" cy="8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1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개발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F2C71A-2935-444C-A488-705EE5F22D14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9EC132-7E83-41DA-83A2-EC0789924A5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70C5E4-1747-4540-9E81-63061B9CF32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DDDAC-13AC-4632-9ABB-3E128513A665}"/>
              </a:ext>
            </a:extLst>
          </p:cNvPr>
          <p:cNvSpPr txBox="1"/>
          <p:nvPr/>
        </p:nvSpPr>
        <p:spPr>
          <a:xfrm>
            <a:off x="1760881" y="1226027"/>
            <a:ext cx="287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코드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A0F9C-6A1C-4319-B4CA-7E90E5C8CEE1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02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6DE5D928-5017-4ABC-B6CF-872573ECD195}"/>
              </a:ext>
            </a:extLst>
          </p:cNvPr>
          <p:cNvSpPr txBox="1">
            <a:spLocks/>
          </p:cNvSpPr>
          <p:nvPr/>
        </p:nvSpPr>
        <p:spPr>
          <a:xfrm>
            <a:off x="1022009" y="1965212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기본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36" name="갈매기형 수장 30">
            <a:extLst>
              <a:ext uri="{FF2B5EF4-FFF2-40B4-BE49-F238E27FC236}">
                <a16:creationId xmlns:a16="http://schemas.microsoft.com/office/drawing/2014/main" id="{33E9F0A6-822F-4091-BB4A-EE9FBD0179E4}"/>
              </a:ext>
            </a:extLst>
          </p:cNvPr>
          <p:cNvSpPr/>
          <p:nvPr/>
        </p:nvSpPr>
        <p:spPr>
          <a:xfrm>
            <a:off x="1030974" y="1999865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9EBDD8-88B2-410A-9EAA-434996805C45}"/>
              </a:ext>
            </a:extLst>
          </p:cNvPr>
          <p:cNvGrpSpPr/>
          <p:nvPr/>
        </p:nvGrpSpPr>
        <p:grpSpPr>
          <a:xfrm>
            <a:off x="1417710" y="2415410"/>
            <a:ext cx="11488139" cy="4225405"/>
            <a:chOff x="1417710" y="2415410"/>
            <a:chExt cx="11488139" cy="4225405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5927A89-DCF7-43DD-8C56-E411E7611308}"/>
                </a:ext>
              </a:extLst>
            </p:cNvPr>
            <p:cNvCxnSpPr>
              <a:cxnSpLocks/>
            </p:cNvCxnSpPr>
            <p:nvPr/>
          </p:nvCxnSpPr>
          <p:spPr>
            <a:xfrm>
              <a:off x="6107783" y="2451986"/>
              <a:ext cx="0" cy="418882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C0132-BE76-4CEA-9AA4-284597D53FB3}"/>
                </a:ext>
              </a:extLst>
            </p:cNvPr>
            <p:cNvSpPr txBox="1"/>
            <p:nvPr/>
          </p:nvSpPr>
          <p:spPr>
            <a:xfrm>
              <a:off x="8130478" y="5941420"/>
              <a:ext cx="1569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>
                  <a:solidFill>
                    <a:schemeClr val="bg1"/>
                  </a:solidFill>
                </a:rPr>
                <a:t>예외처리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38E56B-463D-4233-B95C-B08E8841943F}"/>
                </a:ext>
              </a:extLst>
            </p:cNvPr>
            <p:cNvSpPr/>
            <p:nvPr/>
          </p:nvSpPr>
          <p:spPr>
            <a:xfrm>
              <a:off x="1417710" y="2827492"/>
              <a:ext cx="424949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AD95AF"/>
                  </a:solidFill>
                  <a:latin typeface="Consolas" panose="020B0609020204030204" pitchFamily="49" charset="0"/>
                </a:rPr>
                <a:t>/** </a:t>
              </a:r>
            </a:p>
            <a:p>
              <a:r>
                <a:rPr lang="ko-KR" altLang="en-US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발급건수 취합</a:t>
              </a:r>
            </a:p>
            <a:p>
              <a:r>
                <a:rPr lang="ko-KR" altLang="en-US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b="1" dirty="0">
                  <a:solidFill>
                    <a:srgbClr val="CC9393"/>
                  </a:solidFill>
                  <a:latin typeface="Consolas" panose="020B0609020204030204" pitchFamily="49" charset="0"/>
                </a:rPr>
                <a:t>@return</a:t>
              </a:r>
              <a:r>
                <a:rPr lang="ko-KR" altLang="en-US" b="1" dirty="0">
                  <a:solidFill>
                    <a:srgbClr val="AD95AF"/>
                  </a:solidFill>
                  <a:latin typeface="Consolas" panose="020B0609020204030204" pitchFamily="49" charset="0"/>
                </a:rPr>
                <a:t> 금일 신청</a:t>
              </a:r>
              <a:r>
                <a:rPr lang="en-US" altLang="ko-KR" b="1" dirty="0">
                  <a:solidFill>
                    <a:srgbClr val="AD95AF"/>
                  </a:solidFill>
                  <a:latin typeface="Consolas" panose="020B0609020204030204" pitchFamily="49" charset="0"/>
                </a:rPr>
                <a:t>,</a:t>
              </a:r>
              <a:r>
                <a:rPr lang="ko-KR" altLang="en-US" b="1" dirty="0">
                  <a:solidFill>
                    <a:srgbClr val="AD95AF"/>
                  </a:solidFill>
                  <a:latin typeface="Consolas" panose="020B0609020204030204" pitchFamily="49" charset="0"/>
                </a:rPr>
                <a:t>발급 건수</a:t>
              </a:r>
            </a:p>
            <a:p>
              <a:r>
                <a:rPr lang="en-US" altLang="ko-KR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b="1" dirty="0">
                  <a:solidFill>
                    <a:srgbClr val="CC9393"/>
                  </a:solidFill>
                  <a:latin typeface="Consolas" panose="020B0609020204030204" pitchFamily="49" charset="0"/>
                </a:rPr>
                <a:t>@throws</a:t>
              </a:r>
              <a:r>
                <a:rPr lang="en-US" altLang="ko-KR" b="1" dirty="0">
                  <a:solidFill>
                    <a:srgbClr val="AD95A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b="1" dirty="0" err="1">
                  <a:solidFill>
                    <a:srgbClr val="AD95AF"/>
                  </a:solidFill>
                  <a:latin typeface="Consolas" panose="020B0609020204030204" pitchFamily="49" charset="0"/>
                </a:rPr>
                <a:t>SQLException</a:t>
              </a:r>
              <a:endParaRPr lang="en-US" altLang="ko-KR" b="1" dirty="0">
                <a:solidFill>
                  <a:srgbClr val="AD95AF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b="1" dirty="0">
                  <a:solidFill>
                    <a:srgbClr val="CC9393"/>
                  </a:solidFill>
                  <a:latin typeface="Consolas" panose="020B0609020204030204" pitchFamily="49" charset="0"/>
                </a:rPr>
                <a:t>@author</a:t>
              </a:r>
              <a:r>
                <a:rPr lang="en-US" altLang="ko-KR" b="1" dirty="0">
                  <a:solidFill>
                    <a:srgbClr val="AD95AF"/>
                  </a:solidFill>
                  <a:latin typeface="Consolas" panose="020B0609020204030204" pitchFamily="49" charset="0"/>
                </a:rPr>
                <a:t> </a:t>
              </a:r>
              <a:r>
                <a:rPr lang="ko-KR" altLang="en-US" b="1" dirty="0" err="1">
                  <a:solidFill>
                    <a:srgbClr val="AD95AF"/>
                  </a:solidFill>
                  <a:latin typeface="Consolas" panose="020B0609020204030204" pitchFamily="49" charset="0"/>
                </a:rPr>
                <a:t>강성효</a:t>
              </a:r>
              <a:endParaRPr lang="ko-KR" altLang="en-US" b="1" dirty="0">
                <a:solidFill>
                  <a:srgbClr val="AD95AF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b="1" dirty="0">
                  <a:solidFill>
                    <a:srgbClr val="CC9393"/>
                  </a:solidFill>
                  <a:latin typeface="Consolas" panose="020B0609020204030204" pitchFamily="49" charset="0"/>
                </a:rPr>
                <a:t>@since</a:t>
              </a:r>
              <a:r>
                <a:rPr lang="en-US" altLang="ko-KR" b="1" dirty="0">
                  <a:solidFill>
                    <a:srgbClr val="AD95AF"/>
                  </a:solidFill>
                  <a:latin typeface="Consolas" panose="020B0609020204030204" pitchFamily="49" charset="0"/>
                </a:rPr>
                <a:t> 2018. 12. 20.</a:t>
              </a:r>
            </a:p>
            <a:p>
              <a:r>
                <a:rPr lang="en-US" altLang="ko-KR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b="1" dirty="0">
                  <a:solidFill>
                    <a:srgbClr val="CC9393"/>
                  </a:solidFill>
                  <a:latin typeface="Consolas" panose="020B0609020204030204" pitchFamily="49" charset="0"/>
                </a:rPr>
                <a:t>@version</a:t>
              </a:r>
            </a:p>
            <a:p>
              <a:r>
                <a:rPr lang="ko-KR" altLang="en-US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수정이력</a:t>
              </a:r>
            </a:p>
            <a:p>
              <a:r>
                <a:rPr lang="ko-KR" altLang="en-US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 버전 수정일 </a:t>
              </a:r>
              <a:r>
                <a:rPr lang="ko-KR" altLang="en-US" dirty="0" err="1">
                  <a:solidFill>
                    <a:srgbClr val="AD95AF"/>
                  </a:solidFill>
                  <a:latin typeface="Consolas" panose="020B0609020204030204" pitchFamily="49" charset="0"/>
                </a:rPr>
                <a:t>수정자</a:t>
              </a:r>
              <a:r>
                <a:rPr lang="ko-KR" altLang="en-US" dirty="0">
                  <a:solidFill>
                    <a:srgbClr val="AD95AF"/>
                  </a:solidFill>
                  <a:latin typeface="Consolas" panose="020B0609020204030204" pitchFamily="49" charset="0"/>
                </a:rPr>
                <a:t> 수정내용</a:t>
              </a:r>
            </a:p>
            <a:p>
              <a:r>
                <a:rPr lang="ko-KR" altLang="en-US" dirty="0">
                  <a:solidFill>
                    <a:srgbClr val="AD95AF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ko-KR" dirty="0">
                  <a:solidFill>
                    <a:srgbClr val="AD95AF"/>
                  </a:solidFill>
                  <a:latin typeface="Consolas" panose="020B0609020204030204" pitchFamily="49" charset="0"/>
                </a:rPr>
                <a:t>/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2C1CB9-2C14-4097-B0FD-458AEAE73473}"/>
                </a:ext>
              </a:extLst>
            </p:cNvPr>
            <p:cNvSpPr/>
            <p:nvPr/>
          </p:nvSpPr>
          <p:spPr>
            <a:xfrm>
              <a:off x="6809849" y="2878722"/>
              <a:ext cx="6096000" cy="11387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600" b="1" dirty="0">
                  <a:solidFill>
                    <a:srgbClr val="295F94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600" b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b="1" dirty="0" err="1">
                  <a:solidFill>
                    <a:srgbClr val="55AA55"/>
                  </a:solidFill>
                  <a:latin typeface="Consolas" panose="020B0609020204030204" pitchFamily="49" charset="0"/>
                </a:rPr>
                <a:t>rst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dirty="0" err="1">
                  <a:solidFill>
                    <a:srgbClr val="AB2525"/>
                  </a:solidFill>
                  <a:latin typeface="Consolas" panose="020B0609020204030204" pitchFamily="49" charset="0"/>
                </a:rPr>
                <a:t>StsCode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b="1" i="1" dirty="0" err="1">
                  <a:solidFill>
                    <a:srgbClr val="885D3B"/>
                  </a:solidFill>
                  <a:latin typeface="Consolas" panose="020B0609020204030204" pitchFamily="49" charset="0"/>
                </a:rPr>
                <a:t>FAIL</a:t>
              </a:r>
              <a:r>
                <a:rPr lang="en-US" altLang="ko-KR" sz="1600" b="1" i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600" b="1" i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i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600" b="1" dirty="0">
                  <a:solidFill>
                    <a:srgbClr val="295F94"/>
                  </a:solidFill>
                  <a:latin typeface="Consolas" panose="020B0609020204030204" pitchFamily="49" charset="0"/>
                </a:rPr>
                <a:t>    throw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dirty="0">
                  <a:solidFill>
                    <a:srgbClr val="295F94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ko-KR" sz="1600" b="1" dirty="0">
                  <a:solidFill>
                    <a:srgbClr val="BC5A65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altLang="ko-KR" sz="1600" b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b="1" dirty="0">
                  <a:solidFill>
                    <a:srgbClr val="317ECC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600" b="1" dirty="0">
                  <a:solidFill>
                    <a:srgbClr val="317ECC"/>
                  </a:solidFill>
                  <a:latin typeface="Consolas" panose="020B0609020204030204" pitchFamily="49" charset="0"/>
                </a:rPr>
                <a:t>업데이트오류</a:t>
              </a:r>
              <a:r>
                <a:rPr lang="en-US" altLang="ko-KR" sz="1600" b="1" dirty="0">
                  <a:solidFill>
                    <a:srgbClr val="317ECC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600" b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dirty="0">
                  <a:solidFill>
                    <a:srgbClr val="B05A65"/>
                  </a:solidFill>
                  <a:latin typeface="Consolas" panose="020B0609020204030204" pitchFamily="49" charset="0"/>
                </a:rPr>
                <a:t>}</a:t>
              </a:r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EE55B4E-D559-4A01-B22E-F03B9ECCE1D7}"/>
                </a:ext>
              </a:extLst>
            </p:cNvPr>
            <p:cNvSpPr/>
            <p:nvPr/>
          </p:nvSpPr>
          <p:spPr>
            <a:xfrm>
              <a:off x="1417710" y="2415410"/>
              <a:ext cx="3988008" cy="418882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CA98A4E-EEA3-4939-B66C-A2A2ED3247BE}"/>
                </a:ext>
              </a:extLst>
            </p:cNvPr>
            <p:cNvSpPr/>
            <p:nvPr/>
          </p:nvSpPr>
          <p:spPr>
            <a:xfrm>
              <a:off x="6809849" y="2415410"/>
              <a:ext cx="3988008" cy="418882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301032-D58D-4E30-8CDE-24E8E818DA6C}"/>
                </a:ext>
              </a:extLst>
            </p:cNvPr>
            <p:cNvSpPr/>
            <p:nvPr/>
          </p:nvSpPr>
          <p:spPr>
            <a:xfrm>
              <a:off x="6761081" y="4023448"/>
              <a:ext cx="6096000" cy="18158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6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ko-KR" sz="16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ExceptionHandler</a:t>
              </a:r>
              <a:r>
                <a:rPr lang="en-US" altLang="ko-KR" sz="1600" dirty="0">
                  <a:solidFill>
                    <a:srgbClr val="B05A65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rgbClr val="AB2525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b="1" dirty="0" err="1">
                  <a:solidFill>
                    <a:srgbClr val="295F94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600" b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600" b="1" dirty="0">
                  <a:solidFill>
                    <a:srgbClr val="295F94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dirty="0">
                  <a:solidFill>
                    <a:srgbClr val="AB2525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exception(</a:t>
              </a:r>
              <a:r>
                <a:rPr lang="en-US" altLang="ko-KR" sz="1600" b="1" dirty="0">
                  <a:solidFill>
                    <a:srgbClr val="AB2525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dirty="0">
                  <a:solidFill>
                    <a:srgbClr val="55AA55"/>
                  </a:solidFill>
                  <a:latin typeface="Consolas" panose="020B0609020204030204" pitchFamily="49" charset="0"/>
                </a:rPr>
                <a:t>e</a:t>
              </a:r>
            </a:p>
            <a:p>
              <a:r>
                <a:rPr lang="en-US" altLang="ko-KR" sz="1600" b="1" dirty="0">
                  <a:solidFill>
                    <a:srgbClr val="B05A65"/>
                  </a:solidFill>
                  <a:latin typeface="Consolas" panose="020B0609020204030204" pitchFamily="49" charset="0"/>
                </a:rPr>
                <a:t>){</a:t>
              </a:r>
              <a:endParaRPr lang="ko-KR" altLang="en-US" sz="1600" dirty="0"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566874"/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ko-KR" sz="1600" dirty="0" err="1">
                  <a:solidFill>
                    <a:srgbClr val="566874"/>
                  </a:solidFill>
                  <a:latin typeface="Consolas" panose="020B0609020204030204" pitchFamily="49" charset="0"/>
                </a:rPr>
                <a:t>log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2C577C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altLang="ko-KR" sz="1600" dirty="0">
                  <a:solidFill>
                    <a:srgbClr val="B05A65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317ECC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600" dirty="0" err="1">
                  <a:solidFill>
                    <a:srgbClr val="317ECC"/>
                  </a:solidFill>
                  <a:latin typeface="Consolas" panose="020B0609020204030204" pitchFamily="49" charset="0"/>
                </a:rPr>
                <a:t>message"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ko-KR" sz="1600" dirty="0" err="1">
                  <a:solidFill>
                    <a:srgbClr val="55AA55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1600" dirty="0">
                  <a:solidFill>
                    <a:srgbClr val="B05A65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ko-KR" altLang="en-US" sz="1600" dirty="0">
                <a:latin typeface="Consolas" panose="020B0609020204030204" pitchFamily="49" charset="0"/>
              </a:endParaRPr>
            </a:p>
            <a:p>
              <a:endParaRPr lang="en-US" altLang="ko-KR" sz="1600" b="1" dirty="0">
                <a:solidFill>
                  <a:srgbClr val="295F94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b="1" dirty="0">
                  <a:solidFill>
                    <a:srgbClr val="295F94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600" b="1" dirty="0">
                  <a:solidFill>
                    <a:srgbClr val="58585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b="1" dirty="0">
                  <a:solidFill>
                    <a:srgbClr val="317ECC"/>
                  </a:solidFill>
                  <a:latin typeface="Consolas" panose="020B0609020204030204" pitchFamily="49" charset="0"/>
                </a:rPr>
                <a:t>"redirect:/400_Error_Page"</a:t>
              </a:r>
              <a:r>
                <a:rPr lang="en-US" altLang="ko-KR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600" dirty="0">
                  <a:solidFill>
                    <a:srgbClr val="B05A65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1600" dirty="0"/>
            </a:p>
          </p:txBody>
        </p:sp>
        <p:sp>
          <p:nvSpPr>
            <p:cNvPr id="74" name="모서리가 둥근 직사각형 66">
              <a:extLst>
                <a:ext uri="{FF2B5EF4-FFF2-40B4-BE49-F238E27FC236}">
                  <a16:creationId xmlns:a16="http://schemas.microsoft.com/office/drawing/2014/main" id="{18583DA8-93B1-4556-9D8A-F8D3188394F6}"/>
                </a:ext>
              </a:extLst>
            </p:cNvPr>
            <p:cNvSpPr/>
            <p:nvPr/>
          </p:nvSpPr>
          <p:spPr>
            <a:xfrm>
              <a:off x="1760881" y="5897880"/>
              <a:ext cx="3405479" cy="487191"/>
            </a:xfrm>
            <a:prstGeom prst="roundRect">
              <a:avLst>
                <a:gd name="adj" fmla="val 9948"/>
              </a:avLst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1A56"/>
                </a:solidFill>
              </a:endParaRPr>
            </a:p>
          </p:txBody>
        </p:sp>
        <p:sp>
          <p:nvSpPr>
            <p:cNvPr id="75" name="모서리가 둥근 직사각형 66">
              <a:extLst>
                <a:ext uri="{FF2B5EF4-FFF2-40B4-BE49-F238E27FC236}">
                  <a16:creationId xmlns:a16="http://schemas.microsoft.com/office/drawing/2014/main" id="{A54AE65A-62D6-4591-ACB0-B24F69F50B15}"/>
                </a:ext>
              </a:extLst>
            </p:cNvPr>
            <p:cNvSpPr/>
            <p:nvPr/>
          </p:nvSpPr>
          <p:spPr>
            <a:xfrm>
              <a:off x="7171081" y="5903264"/>
              <a:ext cx="3405479" cy="487191"/>
            </a:xfrm>
            <a:prstGeom prst="roundRect">
              <a:avLst>
                <a:gd name="adj" fmla="val 9948"/>
              </a:avLst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1A5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B36BA6-FE7A-4EBB-9030-526D43B5433C}"/>
                </a:ext>
              </a:extLst>
            </p:cNvPr>
            <p:cNvSpPr txBox="1"/>
            <p:nvPr/>
          </p:nvSpPr>
          <p:spPr>
            <a:xfrm>
              <a:off x="3088261" y="5946437"/>
              <a:ext cx="706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주석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C16A81-A1ED-4F0B-957D-D8F0D7527C65}"/>
                </a:ext>
              </a:extLst>
            </p:cNvPr>
            <p:cNvSpPr txBox="1"/>
            <p:nvPr/>
          </p:nvSpPr>
          <p:spPr>
            <a:xfrm>
              <a:off x="8282825" y="5946437"/>
              <a:ext cx="1318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예외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5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04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소감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F2C71A-2935-444C-A488-705EE5F22D14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9EC132-7E83-41DA-83A2-EC0789924A5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70C5E4-1747-4540-9E81-63061B9CF32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DDDAC-13AC-4632-9ABB-3E128513A665}"/>
              </a:ext>
            </a:extLst>
          </p:cNvPr>
          <p:cNvSpPr txBox="1"/>
          <p:nvPr/>
        </p:nvSpPr>
        <p:spPr>
          <a:xfrm>
            <a:off x="1760881" y="1226027"/>
            <a:ext cx="393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프로젝트를 마무리 하면서</a:t>
            </a:r>
            <a:r>
              <a:rPr lang="en-US" altLang="ko-KR" sz="2400" b="1" dirty="0">
                <a:solidFill>
                  <a:srgbClr val="121A56"/>
                </a:solidFill>
              </a:rPr>
              <a:t>..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A0F9C-6A1C-4319-B4CA-7E90E5C8CEE1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6DE5D928-5017-4ABC-B6CF-872573ECD195}"/>
              </a:ext>
            </a:extLst>
          </p:cNvPr>
          <p:cNvSpPr txBox="1">
            <a:spLocks/>
          </p:cNvSpPr>
          <p:nvPr/>
        </p:nvSpPr>
        <p:spPr>
          <a:xfrm>
            <a:off x="1022009" y="1965212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/>
              <a:t>배운점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36" name="갈매기형 수장 30">
            <a:extLst>
              <a:ext uri="{FF2B5EF4-FFF2-40B4-BE49-F238E27FC236}">
                <a16:creationId xmlns:a16="http://schemas.microsoft.com/office/drawing/2014/main" id="{33E9F0A6-822F-4091-BB4A-EE9FBD0179E4}"/>
              </a:ext>
            </a:extLst>
          </p:cNvPr>
          <p:cNvSpPr/>
          <p:nvPr/>
        </p:nvSpPr>
        <p:spPr>
          <a:xfrm>
            <a:off x="1030974" y="1999865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9DA655-5C29-49A1-8285-C765D95344BE}"/>
              </a:ext>
            </a:extLst>
          </p:cNvPr>
          <p:cNvSpPr/>
          <p:nvPr/>
        </p:nvSpPr>
        <p:spPr>
          <a:xfrm>
            <a:off x="1417710" y="2415410"/>
            <a:ext cx="3988008" cy="41888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AC65E7B-7FCE-45B4-910D-CC6FE8805F5D}"/>
              </a:ext>
            </a:extLst>
          </p:cNvPr>
          <p:cNvCxnSpPr>
            <a:cxnSpLocks/>
          </p:cNvCxnSpPr>
          <p:nvPr/>
        </p:nvCxnSpPr>
        <p:spPr>
          <a:xfrm>
            <a:off x="6107783" y="2451986"/>
            <a:ext cx="0" cy="41888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3C0C1-3D08-4DC3-9986-38113E45EF48}"/>
              </a:ext>
            </a:extLst>
          </p:cNvPr>
          <p:cNvSpPr/>
          <p:nvPr/>
        </p:nvSpPr>
        <p:spPr>
          <a:xfrm>
            <a:off x="6809849" y="2415410"/>
            <a:ext cx="3988008" cy="41888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03A801F-18D5-4FC5-A6DE-BD9381A4D7AB}"/>
              </a:ext>
            </a:extLst>
          </p:cNvPr>
          <p:cNvSpPr txBox="1">
            <a:spLocks/>
          </p:cNvSpPr>
          <p:nvPr/>
        </p:nvSpPr>
        <p:spPr>
          <a:xfrm>
            <a:off x="6375312" y="1956229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/>
              <a:t>아쉬운점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21" name="갈매기형 수장 30">
            <a:extLst>
              <a:ext uri="{FF2B5EF4-FFF2-40B4-BE49-F238E27FC236}">
                <a16:creationId xmlns:a16="http://schemas.microsoft.com/office/drawing/2014/main" id="{B949D95D-14E2-49FE-9BFB-44C4D3DF6B1E}"/>
              </a:ext>
            </a:extLst>
          </p:cNvPr>
          <p:cNvSpPr/>
          <p:nvPr/>
        </p:nvSpPr>
        <p:spPr>
          <a:xfrm>
            <a:off x="6384277" y="1990882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FAE1B-C6C2-476B-B44A-39AFDF020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90" y="2788708"/>
            <a:ext cx="2920847" cy="2920847"/>
          </a:xfrm>
          <a:prstGeom prst="rect">
            <a:avLst/>
          </a:prstGeom>
        </p:spPr>
      </p:pic>
      <p:sp>
        <p:nvSpPr>
          <p:cNvPr id="24" name="모서리가 둥근 직사각형 66">
            <a:extLst>
              <a:ext uri="{FF2B5EF4-FFF2-40B4-BE49-F238E27FC236}">
                <a16:creationId xmlns:a16="http://schemas.microsoft.com/office/drawing/2014/main" id="{AFC5BC09-F396-472E-AFA3-2FA818BC6493}"/>
              </a:ext>
            </a:extLst>
          </p:cNvPr>
          <p:cNvSpPr/>
          <p:nvPr/>
        </p:nvSpPr>
        <p:spPr>
          <a:xfrm>
            <a:off x="1760881" y="5897880"/>
            <a:ext cx="3405479" cy="487191"/>
          </a:xfrm>
          <a:prstGeom prst="roundRect">
            <a:avLst>
              <a:gd name="adj" fmla="val 9948"/>
            </a:avLst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1A5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7DD746-63F8-40D4-BAD4-6D75AD85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27" y="2941001"/>
            <a:ext cx="2956879" cy="2956879"/>
          </a:xfrm>
          <a:prstGeom prst="rect">
            <a:avLst/>
          </a:prstGeom>
        </p:spPr>
      </p:pic>
      <p:sp>
        <p:nvSpPr>
          <p:cNvPr id="28" name="모서리가 둥근 직사각형 66">
            <a:extLst>
              <a:ext uri="{FF2B5EF4-FFF2-40B4-BE49-F238E27FC236}">
                <a16:creationId xmlns:a16="http://schemas.microsoft.com/office/drawing/2014/main" id="{7FA75165-32E7-4788-8B83-BB50AF6872C7}"/>
              </a:ext>
            </a:extLst>
          </p:cNvPr>
          <p:cNvSpPr/>
          <p:nvPr/>
        </p:nvSpPr>
        <p:spPr>
          <a:xfrm>
            <a:off x="7171081" y="5903264"/>
            <a:ext cx="3405479" cy="487191"/>
          </a:xfrm>
          <a:prstGeom prst="roundRect">
            <a:avLst>
              <a:gd name="adj" fmla="val 9948"/>
            </a:avLst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1A5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BDA1E-C26A-4E24-9167-4E74931E8DDE}"/>
              </a:ext>
            </a:extLst>
          </p:cNvPr>
          <p:cNvSpPr txBox="1"/>
          <p:nvPr/>
        </p:nvSpPr>
        <p:spPr>
          <a:xfrm>
            <a:off x="3088261" y="5946437"/>
            <a:ext cx="7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협업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C7E8A9-4FC0-4053-B459-04DDC6DA12C3}"/>
              </a:ext>
            </a:extLst>
          </p:cNvPr>
          <p:cNvSpPr txBox="1"/>
          <p:nvPr/>
        </p:nvSpPr>
        <p:spPr>
          <a:xfrm>
            <a:off x="8237105" y="5946437"/>
            <a:ext cx="1318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140529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4" grpId="0" animBg="1"/>
      <p:bldP spid="28" grpId="0" animBg="1"/>
      <p:bldP spid="8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 rot="2700000">
            <a:off x="4367111" y="1340068"/>
            <a:ext cx="3742141" cy="3742141"/>
          </a:xfrm>
          <a:prstGeom prst="roundRect">
            <a:avLst/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 rot="2364377">
            <a:off x="4367111" y="1340068"/>
            <a:ext cx="3742141" cy="3742141"/>
          </a:xfrm>
          <a:prstGeom prst="roundRect">
            <a:avLst/>
          </a:prstGeom>
          <a:solidFill>
            <a:srgbClr val="121A5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 rot="2047579">
            <a:off x="4367111" y="1340068"/>
            <a:ext cx="3742141" cy="3742141"/>
          </a:xfrm>
          <a:prstGeom prst="roundRect">
            <a:avLst/>
          </a:prstGeom>
          <a:solidFill>
            <a:srgbClr val="121A5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 rot="1749699">
            <a:off x="4367111" y="1340068"/>
            <a:ext cx="3742141" cy="3742141"/>
          </a:xfrm>
          <a:prstGeom prst="roundRect">
            <a:avLst/>
          </a:prstGeom>
          <a:solidFill>
            <a:srgbClr val="121A5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5485" y="2740649"/>
            <a:ext cx="56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    </a:t>
            </a:r>
            <a:r>
              <a:rPr lang="en-US" altLang="ko-KR" sz="3600" dirty="0">
                <a:solidFill>
                  <a:schemeClr val="bg1"/>
                </a:solidFill>
              </a:rPr>
              <a:t>	   </a:t>
            </a:r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</a:rPr>
              <a:t>!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3276" y="3643452"/>
            <a:ext cx="328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인턴 </a:t>
            </a:r>
            <a:r>
              <a:rPr lang="ko-KR" alt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강성효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315137" y="3490947"/>
            <a:ext cx="37568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 rot="2700000">
            <a:off x="1108319" y="2267131"/>
            <a:ext cx="2512227" cy="2512227"/>
          </a:xfrm>
          <a:prstGeom prst="roundRect">
            <a:avLst/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 rot="2685100">
            <a:off x="3702532" y="2270900"/>
            <a:ext cx="2512228" cy="2512228"/>
          </a:xfrm>
          <a:prstGeom prst="roundRect">
            <a:avLst/>
          </a:prstGeom>
          <a:solidFill>
            <a:srgbClr val="121A5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 rot="2673424">
            <a:off x="6296746" y="2273854"/>
            <a:ext cx="2512227" cy="2512227"/>
          </a:xfrm>
          <a:prstGeom prst="roundRect">
            <a:avLst/>
          </a:prstGeom>
          <a:solidFill>
            <a:srgbClr val="121A5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 rot="2708528">
            <a:off x="8890959" y="2264973"/>
            <a:ext cx="2512228" cy="2512228"/>
          </a:xfrm>
          <a:prstGeom prst="roundRect">
            <a:avLst/>
          </a:prstGeom>
          <a:solidFill>
            <a:srgbClr val="121A5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42"/>
          <p:cNvSpPr txBox="1">
            <a:spLocks noChangeArrowheads="1"/>
          </p:cNvSpPr>
          <p:nvPr/>
        </p:nvSpPr>
        <p:spPr bwMode="auto">
          <a:xfrm>
            <a:off x="7060783" y="1893402"/>
            <a:ext cx="9841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Arial" charset="0"/>
                <a:ea typeface="HY견고딕" pitchFamily="18" charset="-127"/>
                <a:cs typeface="Arial" charset="0"/>
              </a:rPr>
              <a:t>03</a:t>
            </a:r>
            <a:endParaRPr kumimoji="0" lang="ko-KR" altLang="en-US" sz="4000" b="1" dirty="0">
              <a:solidFill>
                <a:schemeClr val="bg1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20108" y="3363559"/>
            <a:ext cx="1277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개발</a:t>
            </a:r>
            <a:r>
              <a:rPr kumimoji="0"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9654997" y="1893402"/>
            <a:ext cx="9841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Arial" charset="0"/>
                <a:ea typeface="HY견고딕" pitchFamily="18" charset="-127"/>
                <a:cs typeface="Arial" charset="0"/>
              </a:rPr>
              <a:t>04</a:t>
            </a:r>
            <a:endParaRPr kumimoji="0" lang="ko-KR" altLang="en-US" sz="4000" b="1" dirty="0">
              <a:solidFill>
                <a:schemeClr val="bg1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32" name="TextBox 42"/>
          <p:cNvSpPr txBox="1">
            <a:spLocks noChangeArrowheads="1"/>
          </p:cNvSpPr>
          <p:nvPr/>
        </p:nvSpPr>
        <p:spPr bwMode="auto">
          <a:xfrm>
            <a:off x="4466570" y="1900991"/>
            <a:ext cx="9841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Arial" charset="0"/>
                <a:ea typeface="HY견고딕" pitchFamily="18" charset="-127"/>
                <a:cs typeface="Arial" charset="0"/>
              </a:rPr>
              <a:t>02</a:t>
            </a:r>
            <a:endParaRPr kumimoji="0" lang="ko-KR" altLang="en-US" sz="4000" b="1" dirty="0">
              <a:solidFill>
                <a:schemeClr val="bg1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42168" y="3353393"/>
            <a:ext cx="1394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872356" y="1868962"/>
            <a:ext cx="9841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Arial" charset="0"/>
                <a:ea typeface="HY견고딕" pitchFamily="18" charset="-127"/>
                <a:cs typeface="Arial" charset="0"/>
              </a:rPr>
              <a:t>01</a:t>
            </a:r>
            <a:endParaRPr kumimoji="0" lang="ko-KR" altLang="en-US" sz="4000" b="1" dirty="0">
              <a:solidFill>
                <a:schemeClr val="bg1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89974" y="3353393"/>
            <a:ext cx="1368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52817" y="3321032"/>
            <a:ext cx="78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소감</a:t>
            </a:r>
            <a:r>
              <a:rPr kumimoji="0"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5120010" y="558893"/>
            <a:ext cx="1972466" cy="568513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121A56"/>
                </a:solidFill>
              </a:rPr>
              <a:t>INDEX</a:t>
            </a:r>
            <a:endParaRPr lang="ko-KR" altLang="en-US" b="1" dirty="0">
              <a:solidFill>
                <a:srgbClr val="121A56"/>
              </a:solidFill>
            </a:endParaRPr>
          </a:p>
        </p:txBody>
      </p:sp>
      <p:sp>
        <p:nvSpPr>
          <p:cNvPr id="2" name="등호 1"/>
          <p:cNvSpPr/>
          <p:nvPr/>
        </p:nvSpPr>
        <p:spPr>
          <a:xfrm>
            <a:off x="4503591" y="510987"/>
            <a:ext cx="616419" cy="616419"/>
          </a:xfrm>
          <a:prstGeom prst="mathEqual">
            <a:avLst/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등호 74"/>
          <p:cNvSpPr/>
          <p:nvPr/>
        </p:nvSpPr>
        <p:spPr>
          <a:xfrm>
            <a:off x="6993554" y="510985"/>
            <a:ext cx="616419" cy="616419"/>
          </a:xfrm>
          <a:prstGeom prst="mathEqual">
            <a:avLst/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51133" y="3365440"/>
            <a:ext cx="1368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서버 </a:t>
            </a:r>
            <a:endParaRPr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97384" y="3365440"/>
            <a:ext cx="1368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목표</a:t>
            </a:r>
            <a:endParaRPr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307FEE-186B-4049-86B0-50E2B03CA891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2DF950-5635-40FE-9F61-4589F1A0D7D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8B8159-82BD-4AC0-97B6-273916EC129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01FF71-797D-410F-A5AE-4DFCED4AF86A}"/>
              </a:ext>
            </a:extLst>
          </p:cNvPr>
          <p:cNvSpPr txBox="1"/>
          <p:nvPr/>
        </p:nvSpPr>
        <p:spPr>
          <a:xfrm>
            <a:off x="1760881" y="1226027"/>
            <a:ext cx="499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프로젝트를 시작하기 전에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21715-D734-4AA8-96D0-67726BB6216B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3DB0913-CC1D-4179-9345-B253D51D6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963" y="3706568"/>
            <a:ext cx="410748" cy="6795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4831BA-1D64-4BF1-9857-251F638F67F1}"/>
              </a:ext>
            </a:extLst>
          </p:cNvPr>
          <p:cNvGrpSpPr/>
          <p:nvPr/>
        </p:nvGrpSpPr>
        <p:grpSpPr>
          <a:xfrm>
            <a:off x="2045755" y="2102772"/>
            <a:ext cx="8357770" cy="4476182"/>
            <a:chOff x="2045755" y="2102772"/>
            <a:chExt cx="8357770" cy="4476182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102223" y="5768809"/>
              <a:ext cx="7987554" cy="810145"/>
            </a:xfrm>
            <a:prstGeom prst="roundRect">
              <a:avLst>
                <a:gd name="adj" fmla="val 9948"/>
              </a:avLst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1A56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2633" y="5837908"/>
              <a:ext cx="6906733" cy="592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  <a:r>
                <a:rPr lang="ko-KR" altLang="en-US" sz="240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가지 목표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81FC31D-C0E7-4632-8E5F-BA23C1AD0279}"/>
                </a:ext>
              </a:extLst>
            </p:cNvPr>
            <p:cNvSpPr/>
            <p:nvPr/>
          </p:nvSpPr>
          <p:spPr>
            <a:xfrm>
              <a:off x="5099728" y="3963579"/>
              <a:ext cx="163741" cy="1938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4F50F86-88D8-447E-B378-6AD811E4E348}"/>
                </a:ext>
              </a:extLst>
            </p:cNvPr>
            <p:cNvSpPr/>
            <p:nvPr/>
          </p:nvSpPr>
          <p:spPr>
            <a:xfrm>
              <a:off x="4528078" y="3706568"/>
              <a:ext cx="163741" cy="1938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3F59BB4-E29C-4B65-BF0A-D8A28546FA14}"/>
                </a:ext>
              </a:extLst>
            </p:cNvPr>
            <p:cNvSpPr/>
            <p:nvPr/>
          </p:nvSpPr>
          <p:spPr>
            <a:xfrm>
              <a:off x="6939873" y="3963579"/>
              <a:ext cx="163741" cy="1938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792DD4-96A4-4A9C-A220-92727A1409DE}"/>
                </a:ext>
              </a:extLst>
            </p:cNvPr>
            <p:cNvSpPr/>
            <p:nvPr/>
          </p:nvSpPr>
          <p:spPr>
            <a:xfrm>
              <a:off x="7418312" y="3706568"/>
              <a:ext cx="163741" cy="1938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생각 풍선: 구름 모양 6">
              <a:extLst>
                <a:ext uri="{FF2B5EF4-FFF2-40B4-BE49-F238E27FC236}">
                  <a16:creationId xmlns:a16="http://schemas.microsoft.com/office/drawing/2014/main" id="{D5BCD6CC-48EE-4791-BB22-6DA30E2C503A}"/>
                </a:ext>
              </a:extLst>
            </p:cNvPr>
            <p:cNvSpPr/>
            <p:nvPr/>
          </p:nvSpPr>
          <p:spPr>
            <a:xfrm>
              <a:off x="2045755" y="2122608"/>
              <a:ext cx="2727934" cy="1687747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생각 풍선: 구름 모양 37">
              <a:extLst>
                <a:ext uri="{FF2B5EF4-FFF2-40B4-BE49-F238E27FC236}">
                  <a16:creationId xmlns:a16="http://schemas.microsoft.com/office/drawing/2014/main" id="{DC9DF152-7D69-4259-BAF8-1EA745FA7947}"/>
                </a:ext>
              </a:extLst>
            </p:cNvPr>
            <p:cNvSpPr/>
            <p:nvPr/>
          </p:nvSpPr>
          <p:spPr>
            <a:xfrm>
              <a:off x="7675591" y="2102772"/>
              <a:ext cx="2727934" cy="1687747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EEC7A5-0A3A-4CCF-9663-BF4025200D99}"/>
                </a:ext>
              </a:extLst>
            </p:cNvPr>
            <p:cNvSpPr txBox="1"/>
            <p:nvPr/>
          </p:nvSpPr>
          <p:spPr>
            <a:xfrm>
              <a:off x="8363963" y="2601667"/>
              <a:ext cx="13259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Neue Haas Grotesk Text Pro" panose="020B0604020202020204" pitchFamily="34" charset="0"/>
                  <a:cs typeface="Aharoni" panose="020B0604020202020204" pitchFamily="2" charset="-79"/>
                </a:rPr>
                <a:t>기본기 </a:t>
              </a:r>
              <a:endParaRPr lang="en-US" altLang="ko-KR" sz="2000" dirty="0">
                <a:latin typeface="Neue Haas Grotesk Text Pro" panose="020B0604020202020204" pitchFamily="34" charset="0"/>
                <a:cs typeface="Aharoni" panose="020B0604020202020204" pitchFamily="2" charset="-79"/>
              </a:endParaRPr>
            </a:p>
            <a:p>
              <a:r>
                <a:rPr lang="ko-KR" altLang="en-US" sz="2000" dirty="0">
                  <a:latin typeface="Neue Haas Grotesk Text Pro" panose="020B0604020202020204" pitchFamily="34" charset="0"/>
                  <a:cs typeface="Aharoni" panose="020B0604020202020204" pitchFamily="2" charset="-79"/>
                </a:rPr>
                <a:t>      충실</a:t>
              </a:r>
              <a:r>
                <a:rPr lang="en-US" altLang="ko-KR" sz="2000" dirty="0">
                  <a:latin typeface="Neue Haas Grotesk Text Pro" panose="020B0604020202020204" pitchFamily="34" charset="0"/>
                  <a:cs typeface="Aharoni" panose="020B0604020202020204" pitchFamily="2" charset="-79"/>
                </a:rPr>
                <a:t>..</a:t>
              </a:r>
              <a:endParaRPr lang="ko-KR" altLang="en-US" sz="2000" dirty="0">
                <a:latin typeface="Neue Haas Grotesk Text Pro" panose="020B0604020202020204" pitchFamily="34" charset="0"/>
                <a:cs typeface="Aharoni" panose="020B0604020202020204" pitchFamily="2" charset="-79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1A61676-761F-48C8-AA22-58BECD2A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7" r="9943" b="15079"/>
            <a:stretch/>
          </p:blipFill>
          <p:spPr>
            <a:xfrm>
              <a:off x="5199529" y="3945199"/>
              <a:ext cx="1740344" cy="178902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A436AC-03ED-489D-9D48-5F19EF8C192F}"/>
                </a:ext>
              </a:extLst>
            </p:cNvPr>
            <p:cNvSpPr txBox="1"/>
            <p:nvPr/>
          </p:nvSpPr>
          <p:spPr>
            <a:xfrm>
              <a:off x="2642633" y="2614403"/>
              <a:ext cx="1892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Arial Nova" panose="020B0604020202020204" pitchFamily="34" charset="0"/>
                  <a:cs typeface="Aharoni" panose="02010803020104030203" pitchFamily="2" charset="-79"/>
                </a:rPr>
                <a:t>정</a:t>
              </a:r>
              <a:r>
                <a:rPr lang="ko-KR" altLang="en-US" sz="2000" dirty="0"/>
                <a:t>리를 </a:t>
              </a:r>
              <a:endParaRPr lang="en-US" altLang="ko-KR" sz="2000" dirty="0"/>
            </a:p>
            <a:p>
              <a:r>
                <a:rPr lang="ko-KR" altLang="en-US" sz="2000" dirty="0"/>
                <a:t>    잘하자</a:t>
              </a:r>
              <a:r>
                <a:rPr lang="en-US" altLang="ko-KR" sz="2000" dirty="0"/>
                <a:t>..</a:t>
              </a:r>
              <a:endParaRPr lang="ko-KR" altLang="en-US" sz="2000" dirty="0"/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1BD52A32-F577-4B2C-BCE7-E1143B2CF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5" y="3720707"/>
            <a:ext cx="410748" cy="679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9FD276B-41BC-49EF-9F88-559DE1680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963" y="3706567"/>
            <a:ext cx="410748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307FEE-186B-4049-86B0-50E2B03CA891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2DF950-5635-40FE-9F61-4589F1A0D7D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8B8159-82BD-4AC0-97B6-273916EC129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01FF71-797D-410F-A5AE-4DFCED4AF86A}"/>
              </a:ext>
            </a:extLst>
          </p:cNvPr>
          <p:cNvSpPr txBox="1"/>
          <p:nvPr/>
        </p:nvSpPr>
        <p:spPr>
          <a:xfrm>
            <a:off x="1760881" y="1226027"/>
            <a:ext cx="499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프로젝트를 진행하면서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21715-D734-4AA8-96D0-67726BB6216B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DDA4C67-13B0-48A6-99EC-B69329644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983" y="3672876"/>
            <a:ext cx="567036" cy="810144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F130C0C5-FB04-4162-8E69-D8E8009725E0}"/>
              </a:ext>
            </a:extLst>
          </p:cNvPr>
          <p:cNvSpPr txBox="1">
            <a:spLocks/>
          </p:cNvSpPr>
          <p:nvPr/>
        </p:nvSpPr>
        <p:spPr>
          <a:xfrm>
            <a:off x="1022009" y="1965212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정리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28" name="갈매기형 수장 30">
            <a:extLst>
              <a:ext uri="{FF2B5EF4-FFF2-40B4-BE49-F238E27FC236}">
                <a16:creationId xmlns:a16="http://schemas.microsoft.com/office/drawing/2014/main" id="{799D29EF-133B-4C7D-8F92-02FCF9EC3E9F}"/>
              </a:ext>
            </a:extLst>
          </p:cNvPr>
          <p:cNvSpPr/>
          <p:nvPr/>
        </p:nvSpPr>
        <p:spPr>
          <a:xfrm>
            <a:off x="1030974" y="1999865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DC23E-E47F-4887-A9CF-489D8DD3D4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13"/>
          <a:stretch/>
        </p:blipFill>
        <p:spPr>
          <a:xfrm>
            <a:off x="1772058" y="2438400"/>
            <a:ext cx="8635966" cy="427030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80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1DDA4C67-13B0-48A6-99EC-B69329644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983" y="3672876"/>
            <a:ext cx="567036" cy="810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9814C8-F3A2-47E3-8BC6-895A9272F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23"/>
          <a:stretch/>
        </p:blipFill>
        <p:spPr>
          <a:xfrm>
            <a:off x="322170" y="190430"/>
            <a:ext cx="4418370" cy="62941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2711F9-FC99-4B60-AA66-84C718AEC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433" y="301660"/>
            <a:ext cx="4722550" cy="62941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EFA77E-8CD4-4296-A7F7-799C7BB46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505" y="412450"/>
            <a:ext cx="4977807" cy="63035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99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서버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F2C71A-2935-444C-A488-705EE5F22D14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9EC132-7E83-41DA-83A2-EC0789924A5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70C5E4-1747-4540-9E81-63061B9CF32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DDDAC-13AC-4632-9ABB-3E128513A665}"/>
              </a:ext>
            </a:extLst>
          </p:cNvPr>
          <p:cNvSpPr txBox="1"/>
          <p:nvPr/>
        </p:nvSpPr>
        <p:spPr>
          <a:xfrm>
            <a:off x="1760881" y="1226027"/>
            <a:ext cx="287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서버 외부환경구성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A0F9C-6A1C-4319-B4CA-7E90E5C8CEE1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8FD6D6-51A2-4BCC-A079-B8B267FB4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64" y="1394644"/>
            <a:ext cx="2879647" cy="9700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D3D07C4-CBD1-4B20-BA08-9122B8BB77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91" y="2668383"/>
            <a:ext cx="2879647" cy="97008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BEE843-3BB4-4940-8CB7-51DC61E3F0B8}"/>
              </a:ext>
            </a:extLst>
          </p:cNvPr>
          <p:cNvSpPr/>
          <p:nvPr/>
        </p:nvSpPr>
        <p:spPr>
          <a:xfrm>
            <a:off x="5575729" y="1995277"/>
            <a:ext cx="5970811" cy="437862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B3EDBD-C9F7-44CF-A43B-9A85B34D503F}"/>
              </a:ext>
            </a:extLst>
          </p:cNvPr>
          <p:cNvSpPr/>
          <p:nvPr/>
        </p:nvSpPr>
        <p:spPr>
          <a:xfrm>
            <a:off x="6437917" y="3012291"/>
            <a:ext cx="4234594" cy="2616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8CBC99A-D579-4D14-8DDE-B50D438FAF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29" y="1675747"/>
            <a:ext cx="2965778" cy="679549"/>
          </a:xfrm>
          <a:prstGeom prst="rect">
            <a:avLst/>
          </a:prstGeom>
        </p:spPr>
      </p:pic>
      <p:pic>
        <p:nvPicPr>
          <p:cNvPr id="1026" name="Picture 2" descr="window 10.pngì ëí ì´ë¯¸ì§ ê²ìê²°ê³¼">
            <a:extLst>
              <a:ext uri="{FF2B5EF4-FFF2-40B4-BE49-F238E27FC236}">
                <a16:creationId xmlns:a16="http://schemas.microsoft.com/office/drawing/2014/main" id="{7C500595-49A2-47AB-B33F-FDE847BC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92" b="88542" l="2677" r="99235">
                        <a14:foregroundMark x1="4207" y1="26042" x2="4207" y2="26042"/>
                        <a14:foregroundMark x1="4207" y1="65625" x2="4207" y2="65625"/>
                        <a14:foregroundMark x1="13576" y1="68750" x2="13576" y2="68750"/>
                        <a14:foregroundMark x1="2868" y1="70833" x2="2868" y2="70833"/>
                        <a14:foregroundMark x1="16635" y1="8333" x2="16635" y2="8333"/>
                        <a14:foregroundMark x1="31166" y1="23958" x2="31166" y2="23958"/>
                        <a14:foregroundMark x1="32505" y1="47917" x2="32505" y2="47917"/>
                        <a14:foregroundMark x1="36138" y1="52083" x2="36138" y2="52083"/>
                        <a14:foregroundMark x1="40344" y1="55208" x2="40344" y2="55208"/>
                        <a14:foregroundMark x1="39962" y1="19792" x2="39962" y2="19792"/>
                        <a14:foregroundMark x1="43403" y1="45833" x2="43403" y2="45833"/>
                        <a14:foregroundMark x1="55641" y1="39583" x2="55641" y2="39583"/>
                        <a14:foregroundMark x1="65201" y1="40625" x2="65201" y2="40625"/>
                        <a14:foregroundMark x1="73614" y1="41667" x2="73614" y2="41667"/>
                        <a14:foregroundMark x1="82027" y1="56250" x2="82027" y2="56250"/>
                        <a14:foregroundMark x1="90822" y1="44792" x2="90822" y2="44792"/>
                        <a14:foregroundMark x1="93881" y1="41667" x2="93881" y2="41667"/>
                        <a14:foregroundMark x1="99235" y1="43750" x2="99235" y2="43750"/>
                        <a14:foregroundMark x1="72467" y1="60417" x2="72467" y2="60417"/>
                        <a14:foregroundMark x1="74952" y1="59375" x2="74952" y2="59375"/>
                        <a14:foregroundMark x1="77629" y1="53125" x2="77629" y2="5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24" y="1757152"/>
            <a:ext cx="24907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C9881B-ACA6-4063-901C-622EF2522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60" y="2721761"/>
            <a:ext cx="2965778" cy="679549"/>
          </a:xfrm>
          <a:prstGeom prst="rect">
            <a:avLst/>
          </a:prstGeom>
        </p:spPr>
      </p:pic>
      <p:pic>
        <p:nvPicPr>
          <p:cNvPr id="1030" name="Picture 6" descr="virtual box.pngì ëí ì´ë¯¸ì§ ê²ìê²°ê³¼">
            <a:extLst>
              <a:ext uri="{FF2B5EF4-FFF2-40B4-BE49-F238E27FC236}">
                <a16:creationId xmlns:a16="http://schemas.microsoft.com/office/drawing/2014/main" id="{181AD61D-2FC9-4E5D-AF9B-12BA85E6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51" y="2482401"/>
            <a:ext cx="1859881" cy="10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grant pngì ëí ì´ë¯¸ì§ ê²ìê²°ê³¼">
            <a:extLst>
              <a:ext uri="{FF2B5EF4-FFF2-40B4-BE49-F238E27FC236}">
                <a16:creationId xmlns:a16="http://schemas.microsoft.com/office/drawing/2014/main" id="{CB98D32E-1749-4D1E-94BF-2190E448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92" y="2721761"/>
            <a:ext cx="485929" cy="5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878BD154-C532-448E-AE11-C0CE088D855E}"/>
              </a:ext>
            </a:extLst>
          </p:cNvPr>
          <p:cNvSpPr/>
          <p:nvPr/>
        </p:nvSpPr>
        <p:spPr>
          <a:xfrm>
            <a:off x="7922222" y="2847700"/>
            <a:ext cx="352374" cy="35397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5DC929-23EF-4C4A-9750-4202DE01F7BF}"/>
              </a:ext>
            </a:extLst>
          </p:cNvPr>
          <p:cNvSpPr/>
          <p:nvPr/>
        </p:nvSpPr>
        <p:spPr>
          <a:xfrm>
            <a:off x="7057429" y="3638465"/>
            <a:ext cx="3090618" cy="146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CentOS 7 pngì ëí ì´ë¯¸ì§ ê²ìê²°ê³¼">
            <a:extLst>
              <a:ext uri="{FF2B5EF4-FFF2-40B4-BE49-F238E27FC236}">
                <a16:creationId xmlns:a16="http://schemas.microsoft.com/office/drawing/2014/main" id="{87CF3E78-81DE-4E9C-B5F2-5E9A1F27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205" y="3921198"/>
            <a:ext cx="2642871" cy="89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E959D692-E50F-4468-B77F-D063468C0577}"/>
              </a:ext>
            </a:extLst>
          </p:cNvPr>
          <p:cNvSpPr txBox="1">
            <a:spLocks/>
          </p:cNvSpPr>
          <p:nvPr/>
        </p:nvSpPr>
        <p:spPr>
          <a:xfrm>
            <a:off x="1213049" y="3647860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편의성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59ECCD87-02D1-4172-840F-9F451E2005DF}"/>
              </a:ext>
            </a:extLst>
          </p:cNvPr>
          <p:cNvSpPr txBox="1">
            <a:spLocks/>
          </p:cNvSpPr>
          <p:nvPr/>
        </p:nvSpPr>
        <p:spPr>
          <a:xfrm>
            <a:off x="1213049" y="2376455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리눅스 </a:t>
            </a:r>
            <a:r>
              <a:rPr lang="en-US" altLang="ko-KR" sz="2000" b="1" dirty="0"/>
              <a:t>VS</a:t>
            </a:r>
            <a:r>
              <a:rPr lang="ko-KR" altLang="en-US" sz="2000" b="1" dirty="0"/>
              <a:t> 윈도우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41" name="갈매기형 수장 30">
            <a:extLst>
              <a:ext uri="{FF2B5EF4-FFF2-40B4-BE49-F238E27FC236}">
                <a16:creationId xmlns:a16="http://schemas.microsoft.com/office/drawing/2014/main" id="{8B77E741-CF84-4938-BFA9-373896F9933C}"/>
              </a:ext>
            </a:extLst>
          </p:cNvPr>
          <p:cNvSpPr/>
          <p:nvPr/>
        </p:nvSpPr>
        <p:spPr>
          <a:xfrm>
            <a:off x="1191533" y="3705368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갈매기형 수장 30">
            <a:extLst>
              <a:ext uri="{FF2B5EF4-FFF2-40B4-BE49-F238E27FC236}">
                <a16:creationId xmlns:a16="http://schemas.microsoft.com/office/drawing/2014/main" id="{9ACAC70B-11BF-4D04-9576-832075ABBA73}"/>
              </a:ext>
            </a:extLst>
          </p:cNvPr>
          <p:cNvSpPr/>
          <p:nvPr/>
        </p:nvSpPr>
        <p:spPr>
          <a:xfrm>
            <a:off x="1191533" y="2433963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6" grpId="0" animBg="1"/>
      <p:bldP spid="17" grpId="0" animBg="1"/>
      <p:bldP spid="40" grpId="0"/>
      <p:bldP spid="42" grpId="0"/>
      <p:bldP spid="41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서버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F2C71A-2935-444C-A488-705EE5F22D14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9EC132-7E83-41DA-83A2-EC0789924A5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70C5E4-1747-4540-9E81-63061B9CF32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DDDAC-13AC-4632-9ABB-3E128513A665}"/>
              </a:ext>
            </a:extLst>
          </p:cNvPr>
          <p:cNvSpPr txBox="1"/>
          <p:nvPr/>
        </p:nvSpPr>
        <p:spPr>
          <a:xfrm>
            <a:off x="1760881" y="1226027"/>
            <a:ext cx="287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121A56"/>
                </a:solidFill>
              </a:rPr>
              <a:t>서버 외부환경구성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A0F9C-6A1C-4319-B4CA-7E90E5C8CEE1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E959D692-E50F-4468-B77F-D063468C0577}"/>
              </a:ext>
            </a:extLst>
          </p:cNvPr>
          <p:cNvSpPr txBox="1">
            <a:spLocks/>
          </p:cNvSpPr>
          <p:nvPr/>
        </p:nvSpPr>
        <p:spPr>
          <a:xfrm>
            <a:off x="1022009" y="1965212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편의성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41" name="갈매기형 수장 30">
            <a:extLst>
              <a:ext uri="{FF2B5EF4-FFF2-40B4-BE49-F238E27FC236}">
                <a16:creationId xmlns:a16="http://schemas.microsoft.com/office/drawing/2014/main" id="{8B77E741-CF84-4938-BFA9-373896F9933C}"/>
              </a:ext>
            </a:extLst>
          </p:cNvPr>
          <p:cNvSpPr/>
          <p:nvPr/>
        </p:nvSpPr>
        <p:spPr>
          <a:xfrm>
            <a:off x="1030974" y="1999865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59ECCD87-02D1-4172-840F-9F451E2005DF}"/>
              </a:ext>
            </a:extLst>
          </p:cNvPr>
          <p:cNvSpPr txBox="1">
            <a:spLocks/>
          </p:cNvSpPr>
          <p:nvPr/>
        </p:nvSpPr>
        <p:spPr>
          <a:xfrm>
            <a:off x="1213049" y="2376455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6DEBD96-6440-4776-9EEB-A9FA974DEFD9}"/>
              </a:ext>
            </a:extLst>
          </p:cNvPr>
          <p:cNvCxnSpPr>
            <a:cxnSpLocks/>
          </p:cNvCxnSpPr>
          <p:nvPr/>
        </p:nvCxnSpPr>
        <p:spPr>
          <a:xfrm>
            <a:off x="6107783" y="2375393"/>
            <a:ext cx="0" cy="4052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4371FA9-DB1E-47AA-93B4-DB06AF97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25" y="2816156"/>
            <a:ext cx="4794717" cy="2241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모서리가 둥근 직사각형 66">
            <a:extLst>
              <a:ext uri="{FF2B5EF4-FFF2-40B4-BE49-F238E27FC236}">
                <a16:creationId xmlns:a16="http://schemas.microsoft.com/office/drawing/2014/main" id="{FA7DCB04-25C6-4428-B2FD-D3BDC47A6E65}"/>
              </a:ext>
            </a:extLst>
          </p:cNvPr>
          <p:cNvSpPr/>
          <p:nvPr/>
        </p:nvSpPr>
        <p:spPr>
          <a:xfrm>
            <a:off x="953824" y="5378985"/>
            <a:ext cx="4794717" cy="551313"/>
          </a:xfrm>
          <a:prstGeom prst="roundRect">
            <a:avLst>
              <a:gd name="adj" fmla="val 9948"/>
            </a:avLst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1A5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6F6047-3743-4306-9EE5-D6E443221B4F}"/>
              </a:ext>
            </a:extLst>
          </p:cNvPr>
          <p:cNvSpPr txBox="1"/>
          <p:nvPr/>
        </p:nvSpPr>
        <p:spPr>
          <a:xfrm>
            <a:off x="1179035" y="5292604"/>
            <a:ext cx="4280467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Vagrant</a:t>
            </a:r>
            <a:endParaRPr lang="ko-KR" altLang="en-US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576FBD05-A351-431B-AB3B-00D9E91D8C5B}"/>
              </a:ext>
            </a:extLst>
          </p:cNvPr>
          <p:cNvSpPr/>
          <p:nvPr/>
        </p:nvSpPr>
        <p:spPr>
          <a:xfrm>
            <a:off x="6485045" y="5378985"/>
            <a:ext cx="4794717" cy="551313"/>
          </a:xfrm>
          <a:prstGeom prst="roundRect">
            <a:avLst>
              <a:gd name="adj" fmla="val 9948"/>
            </a:avLst>
          </a:prstGeom>
          <a:solidFill>
            <a:srgbClr val="1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1A5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245017-96CD-4415-BB78-FA5666D960E8}"/>
              </a:ext>
            </a:extLst>
          </p:cNvPr>
          <p:cNvSpPr txBox="1"/>
          <p:nvPr/>
        </p:nvSpPr>
        <p:spPr>
          <a:xfrm>
            <a:off x="6751137" y="5292604"/>
            <a:ext cx="4280467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Open </a:t>
            </a:r>
            <a:r>
              <a:rPr lang="en-US" altLang="ko-KR" sz="24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ssh</a:t>
            </a:r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server</a:t>
            </a:r>
            <a:endParaRPr lang="ko-KR" altLang="en-US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762A41-978D-4AC2-9BFC-FE640F074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25" y="2800923"/>
            <a:ext cx="4833018" cy="22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서버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F2C71A-2935-444C-A488-705EE5F22D14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9EC132-7E83-41DA-83A2-EC0789924A5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70C5E4-1747-4540-9E81-63061B9CF32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DDDAC-13AC-4632-9ABB-3E128513A665}"/>
              </a:ext>
            </a:extLst>
          </p:cNvPr>
          <p:cNvSpPr txBox="1"/>
          <p:nvPr/>
        </p:nvSpPr>
        <p:spPr>
          <a:xfrm>
            <a:off x="1760881" y="1226027"/>
            <a:ext cx="287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서버 내부환경구성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A0F9C-6A1C-4319-B4CA-7E90E5C8CEE1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02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6DE5D928-5017-4ABC-B6CF-872573ECD195}"/>
              </a:ext>
            </a:extLst>
          </p:cNvPr>
          <p:cNvSpPr txBox="1">
            <a:spLocks/>
          </p:cNvSpPr>
          <p:nvPr/>
        </p:nvSpPr>
        <p:spPr>
          <a:xfrm>
            <a:off x="1022009" y="1965212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효율성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36" name="갈매기형 수장 30">
            <a:extLst>
              <a:ext uri="{FF2B5EF4-FFF2-40B4-BE49-F238E27FC236}">
                <a16:creationId xmlns:a16="http://schemas.microsoft.com/office/drawing/2014/main" id="{33E9F0A6-822F-4091-BB4A-EE9FBD0179E4}"/>
              </a:ext>
            </a:extLst>
          </p:cNvPr>
          <p:cNvSpPr/>
          <p:nvPr/>
        </p:nvSpPr>
        <p:spPr>
          <a:xfrm>
            <a:off x="1030974" y="1999865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9E94A6-75C1-4490-B673-6106424703CA}"/>
              </a:ext>
            </a:extLst>
          </p:cNvPr>
          <p:cNvGrpSpPr/>
          <p:nvPr/>
        </p:nvGrpSpPr>
        <p:grpSpPr>
          <a:xfrm>
            <a:off x="685038" y="2375393"/>
            <a:ext cx="10972963" cy="4052736"/>
            <a:chOff x="685038" y="2375393"/>
            <a:chExt cx="10972963" cy="4052736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0359730-0AE4-40E5-A8DF-7CA3D596F99A}"/>
                </a:ext>
              </a:extLst>
            </p:cNvPr>
            <p:cNvCxnSpPr>
              <a:cxnSpLocks/>
            </p:cNvCxnSpPr>
            <p:nvPr/>
          </p:nvCxnSpPr>
          <p:spPr>
            <a:xfrm>
              <a:off x="6107783" y="2375393"/>
              <a:ext cx="0" cy="405273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D2708A-4D04-4741-BDE6-040A4328AB88}"/>
                </a:ext>
              </a:extLst>
            </p:cNvPr>
            <p:cNvGrpSpPr/>
            <p:nvPr/>
          </p:nvGrpSpPr>
          <p:grpSpPr>
            <a:xfrm>
              <a:off x="685038" y="2599528"/>
              <a:ext cx="10972963" cy="3764109"/>
              <a:chOff x="685038" y="2599528"/>
              <a:chExt cx="10972963" cy="3764109"/>
            </a:xfrm>
          </p:grpSpPr>
          <p:pic>
            <p:nvPicPr>
              <p:cNvPr id="3074" name="Picture 2" descr="nginx.pngì ëí ì´ë¯¸ì§ ê²ìê²°ê³¼">
                <a:extLst>
                  <a:ext uri="{FF2B5EF4-FFF2-40B4-BE49-F238E27FC236}">
                    <a16:creationId xmlns:a16="http://schemas.microsoft.com/office/drawing/2014/main" id="{1CDADD4D-16C2-4EC7-BAA0-11596CD00D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48" y="3644268"/>
                <a:ext cx="1807292" cy="415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ì  í¨ì¤ì ëí ì´ë¯¸ì§ ê²ìê²°ê³¼">
                <a:extLst>
                  <a:ext uri="{FF2B5EF4-FFF2-40B4-BE49-F238E27FC236}">
                    <a16:creationId xmlns:a16="http://schemas.microsoft.com/office/drawing/2014/main" id="{41682CDC-0185-424C-9243-1BEA533086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176"/>
              <a:stretch/>
            </p:blipFill>
            <p:spPr bwMode="auto">
              <a:xfrm>
                <a:off x="10758770" y="3413055"/>
                <a:ext cx="899231" cy="103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4AE5AC3-BC51-4171-8EBB-4A3977DACE2F}"/>
                  </a:ext>
                </a:extLst>
              </p:cNvPr>
              <p:cNvSpPr/>
              <p:nvPr/>
            </p:nvSpPr>
            <p:spPr>
              <a:xfrm>
                <a:off x="2989542" y="4637819"/>
                <a:ext cx="163741" cy="19380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B316AEB-A28A-45E5-BD8A-754DF3F5E441}"/>
                  </a:ext>
                </a:extLst>
              </p:cNvPr>
              <p:cNvSpPr/>
              <p:nvPr/>
            </p:nvSpPr>
            <p:spPr>
              <a:xfrm>
                <a:off x="2417892" y="4380808"/>
                <a:ext cx="163741" cy="19380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생각 풍선: 구름 모양 43">
                <a:extLst>
                  <a:ext uri="{FF2B5EF4-FFF2-40B4-BE49-F238E27FC236}">
                    <a16:creationId xmlns:a16="http://schemas.microsoft.com/office/drawing/2014/main" id="{DB165FC0-27BC-45C4-83BA-98F452F94118}"/>
                  </a:ext>
                </a:extLst>
              </p:cNvPr>
              <p:cNvSpPr/>
              <p:nvPr/>
            </p:nvSpPr>
            <p:spPr>
              <a:xfrm>
                <a:off x="6453459" y="2599528"/>
                <a:ext cx="2727934" cy="1687747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635F701-65D0-435A-B8AD-0AEA420DF824}"/>
                  </a:ext>
                </a:extLst>
              </p:cNvPr>
              <p:cNvSpPr txBox="1"/>
              <p:nvPr/>
            </p:nvSpPr>
            <p:spPr>
              <a:xfrm>
                <a:off x="1428842" y="3244158"/>
                <a:ext cx="1358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분산처리</a:t>
                </a:r>
                <a:r>
                  <a:rPr lang="en-US" altLang="ko-KR" sz="2000" dirty="0"/>
                  <a:t>..</a:t>
                </a:r>
                <a:endParaRPr lang="ko-KR" altLang="en-US" sz="2000" dirty="0"/>
              </a:p>
            </p:txBody>
          </p:sp>
          <p:sp>
            <p:nvSpPr>
              <p:cNvPr id="47" name="생각 풍선: 구름 모양 46">
                <a:extLst>
                  <a:ext uri="{FF2B5EF4-FFF2-40B4-BE49-F238E27FC236}">
                    <a16:creationId xmlns:a16="http://schemas.microsoft.com/office/drawing/2014/main" id="{532A9B6D-2D1C-413B-A1CA-0F46141E9864}"/>
                  </a:ext>
                </a:extLst>
              </p:cNvPr>
              <p:cNvSpPr/>
              <p:nvPr/>
            </p:nvSpPr>
            <p:spPr>
              <a:xfrm>
                <a:off x="685038" y="2616652"/>
                <a:ext cx="2727934" cy="1687747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69D1456-4044-4B7F-A9ED-4EB376D48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47" r="9943" b="15079"/>
              <a:stretch/>
            </p:blipFill>
            <p:spPr>
              <a:xfrm>
                <a:off x="3200704" y="4574614"/>
                <a:ext cx="1740344" cy="1789023"/>
              </a:xfrm>
              <a:prstGeom prst="rect">
                <a:avLst/>
              </a:prstGeom>
            </p:spPr>
          </p:pic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D3D6D8C-BB7A-488E-97BE-3AC6F20DF8C4}"/>
                  </a:ext>
                </a:extLst>
              </p:cNvPr>
              <p:cNvSpPr/>
              <p:nvPr/>
            </p:nvSpPr>
            <p:spPr>
              <a:xfrm>
                <a:off x="8740405" y="4637819"/>
                <a:ext cx="163741" cy="19380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91236A3-2E76-47E2-B307-75D9F39433BE}"/>
                  </a:ext>
                </a:extLst>
              </p:cNvPr>
              <p:cNvSpPr/>
              <p:nvPr/>
            </p:nvSpPr>
            <p:spPr>
              <a:xfrm>
                <a:off x="8168755" y="4380808"/>
                <a:ext cx="163741" cy="19380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2E7914D4-49D8-4181-9D79-33E1CE0D50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47" r="9943" b="15079"/>
              <a:stretch/>
            </p:blipFill>
            <p:spPr>
              <a:xfrm>
                <a:off x="8951567" y="4574614"/>
                <a:ext cx="1740344" cy="1789023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BE95123-79FA-42DB-8970-01B96057167F}"/>
                  </a:ext>
                </a:extLst>
              </p:cNvPr>
              <p:cNvSpPr txBox="1"/>
              <p:nvPr/>
            </p:nvSpPr>
            <p:spPr>
              <a:xfrm>
                <a:off x="7140140" y="3255840"/>
                <a:ext cx="1358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빌드 배포</a:t>
                </a:r>
                <a:r>
                  <a:rPr lang="en-US" altLang="ko-KR" sz="2000" dirty="0"/>
                  <a:t>..</a:t>
                </a:r>
                <a:endParaRPr lang="ko-KR" altLang="en-US" sz="2000" dirty="0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C463C38F-B187-4556-8326-62E5C6ACA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2935" y="4234839"/>
                <a:ext cx="410748" cy="679549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4BAB355E-D4B3-4233-824B-71B2B68DE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6635" y="4216558"/>
                <a:ext cx="410748" cy="67954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023A80A-87B9-4286-9639-AAF4184CD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5881" y="3286637"/>
                <a:ext cx="412492" cy="412492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1AE6C98-D773-45A7-BC3E-36BF8817F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9761" y="3293393"/>
                <a:ext cx="412492" cy="4124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39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48473" y="363976"/>
            <a:ext cx="597246" cy="597246"/>
            <a:chOff x="423762" y="775023"/>
            <a:chExt cx="3742141" cy="3742141"/>
          </a:xfrm>
        </p:grpSpPr>
        <p:sp>
          <p:nvSpPr>
            <p:cNvPr id="69" name="모서리가 둥근 직사각형 68"/>
            <p:cNvSpPr/>
            <p:nvPr/>
          </p:nvSpPr>
          <p:spPr>
            <a:xfrm rot="2700000">
              <a:off x="423762" y="775023"/>
              <a:ext cx="3742141" cy="3742141"/>
            </a:xfrm>
            <a:prstGeom prst="roundRect">
              <a:avLst/>
            </a:prstGeom>
            <a:solidFill>
              <a:srgbClr val="12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2364377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04757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749699">
              <a:off x="423762" y="775023"/>
              <a:ext cx="3742141" cy="3742141"/>
            </a:xfrm>
            <a:prstGeom prst="roundRect">
              <a:avLst/>
            </a:prstGeom>
            <a:solidFill>
              <a:srgbClr val="121A5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제목 4"/>
          <p:cNvSpPr>
            <a:spLocks noGrp="1"/>
          </p:cNvSpPr>
          <p:nvPr>
            <p:ph type="title"/>
          </p:nvPr>
        </p:nvSpPr>
        <p:spPr>
          <a:xfrm>
            <a:off x="480641" y="453570"/>
            <a:ext cx="2219364" cy="41805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rgbClr val="121A56"/>
                </a:solidFill>
              </a:rPr>
              <a:t>개발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F2C71A-2935-444C-A488-705EE5F22D14}"/>
              </a:ext>
            </a:extLst>
          </p:cNvPr>
          <p:cNvGrpSpPr/>
          <p:nvPr/>
        </p:nvGrpSpPr>
        <p:grpSpPr>
          <a:xfrm>
            <a:off x="698432" y="1068883"/>
            <a:ext cx="1891787" cy="769249"/>
            <a:chOff x="698432" y="1130121"/>
            <a:chExt cx="1891787" cy="7692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9EC132-7E83-41DA-83A2-EC0789924A5D}"/>
                </a:ext>
              </a:extLst>
            </p:cNvPr>
            <p:cNvSpPr/>
            <p:nvPr/>
          </p:nvSpPr>
          <p:spPr>
            <a:xfrm>
              <a:off x="698432" y="1158906"/>
              <a:ext cx="606865" cy="7280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70C5E4-1747-4540-9E81-63061B9CF323}"/>
                </a:ext>
              </a:extLst>
            </p:cNvPr>
            <p:cNvSpPr/>
            <p:nvPr/>
          </p:nvSpPr>
          <p:spPr>
            <a:xfrm>
              <a:off x="812282" y="1130121"/>
              <a:ext cx="1777937" cy="769249"/>
            </a:xfrm>
            <a:prstGeom prst="rect">
              <a:avLst/>
            </a:prstGeom>
            <a:solidFill>
              <a:srgbClr val="F0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DDDAC-13AC-4632-9ABB-3E128513A665}"/>
              </a:ext>
            </a:extLst>
          </p:cNvPr>
          <p:cNvSpPr txBox="1"/>
          <p:nvPr/>
        </p:nvSpPr>
        <p:spPr>
          <a:xfrm>
            <a:off x="1760881" y="1226027"/>
            <a:ext cx="287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21A56"/>
                </a:solidFill>
              </a:rPr>
              <a:t>기능구현</a:t>
            </a:r>
            <a:r>
              <a:rPr lang="en-US" altLang="ko-KR" b="1" dirty="0">
                <a:solidFill>
                  <a:srgbClr val="121A56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A0F9C-6A1C-4319-B4CA-7E90E5C8CEE1}"/>
              </a:ext>
            </a:extLst>
          </p:cNvPr>
          <p:cNvSpPr txBox="1"/>
          <p:nvPr/>
        </p:nvSpPr>
        <p:spPr>
          <a:xfrm>
            <a:off x="1009571" y="1119880"/>
            <a:ext cx="76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  <a:endParaRPr lang="ko-KR" alt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6DE5D928-5017-4ABC-B6CF-872573ECD195}"/>
              </a:ext>
            </a:extLst>
          </p:cNvPr>
          <p:cNvSpPr txBox="1">
            <a:spLocks/>
          </p:cNvSpPr>
          <p:nvPr/>
        </p:nvSpPr>
        <p:spPr>
          <a:xfrm>
            <a:off x="1022009" y="1965212"/>
            <a:ext cx="11633376" cy="4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고객인터뷰</a:t>
            </a:r>
            <a:endParaRPr lang="en-US" altLang="ko-KR" sz="2000" b="1" dirty="0"/>
          </a:p>
          <a:p>
            <a:pPr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36" name="갈매기형 수장 30">
            <a:extLst>
              <a:ext uri="{FF2B5EF4-FFF2-40B4-BE49-F238E27FC236}">
                <a16:creationId xmlns:a16="http://schemas.microsoft.com/office/drawing/2014/main" id="{33E9F0A6-822F-4091-BB4A-EE9FBD0179E4}"/>
              </a:ext>
            </a:extLst>
          </p:cNvPr>
          <p:cNvSpPr/>
          <p:nvPr/>
        </p:nvSpPr>
        <p:spPr>
          <a:xfrm>
            <a:off x="1030974" y="1999865"/>
            <a:ext cx="216913" cy="232428"/>
          </a:xfrm>
          <a:prstGeom prst="chevron">
            <a:avLst/>
          </a:prstGeom>
          <a:solidFill>
            <a:srgbClr val="2A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463C38F-B187-4556-8326-62E5C6ACA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35" y="4234839"/>
            <a:ext cx="410748" cy="67954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8D25DA-05DE-4812-B083-7840D4E834EB}"/>
              </a:ext>
            </a:extLst>
          </p:cNvPr>
          <p:cNvGrpSpPr/>
          <p:nvPr/>
        </p:nvGrpSpPr>
        <p:grpSpPr>
          <a:xfrm>
            <a:off x="2608430" y="2188796"/>
            <a:ext cx="5515898" cy="5078545"/>
            <a:chOff x="2608430" y="2188796"/>
            <a:chExt cx="5515898" cy="507854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BAB355E-D4B3-4233-824B-71B2B68DE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635" y="4216558"/>
              <a:ext cx="410748" cy="6795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D215907-B7D9-4AF3-86C9-E5508E23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1" y="3210684"/>
              <a:ext cx="4056657" cy="405665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803A4B5-B640-4205-B0B8-74ABE6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218" y="3315879"/>
              <a:ext cx="412492" cy="412492"/>
            </a:xfrm>
            <a:prstGeom prst="rect">
              <a:avLst/>
            </a:prstGeom>
          </p:spPr>
        </p:pic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AD53E483-FAD8-45E9-B7E1-54FC6F545F46}"/>
                </a:ext>
              </a:extLst>
            </p:cNvPr>
            <p:cNvSpPr/>
            <p:nvPr/>
          </p:nvSpPr>
          <p:spPr>
            <a:xfrm flipH="1">
              <a:off x="2608430" y="2188796"/>
              <a:ext cx="2716604" cy="1684167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EEE0D3-2FAA-414C-84AC-1D5CD9E18DD7}"/>
                </a:ext>
              </a:extLst>
            </p:cNvPr>
            <p:cNvSpPr txBox="1"/>
            <p:nvPr/>
          </p:nvSpPr>
          <p:spPr>
            <a:xfrm>
              <a:off x="2722471" y="2707713"/>
              <a:ext cx="2488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담당자를 지정이 좀 더 간편하면 좋을 텐데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6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229</Words>
  <Application>Microsoft Office PowerPoint</Application>
  <PresentationFormat>와이드스크린</PresentationFormat>
  <Paragraphs>99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휴먼모음T</vt:lpstr>
      <vt:lpstr>Arial Unicode MS</vt:lpstr>
      <vt:lpstr>Consolas</vt:lpstr>
      <vt:lpstr>Arial</vt:lpstr>
      <vt:lpstr>Arial Nova</vt:lpstr>
      <vt:lpstr>Neue Haas Grotesk Text Pro</vt:lpstr>
      <vt:lpstr>Office 테마</vt:lpstr>
      <vt:lpstr>PowerPoint 프레젠테이션</vt:lpstr>
      <vt:lpstr>INDEX</vt:lpstr>
      <vt:lpstr>01    목표</vt:lpstr>
      <vt:lpstr>01    목표</vt:lpstr>
      <vt:lpstr>PowerPoint 프레젠테이션</vt:lpstr>
      <vt:lpstr>02    서버</vt:lpstr>
      <vt:lpstr>02    서버</vt:lpstr>
      <vt:lpstr>02    서버</vt:lpstr>
      <vt:lpstr>03    개발</vt:lpstr>
      <vt:lpstr>03    개발</vt:lpstr>
      <vt:lpstr>03    개발</vt:lpstr>
      <vt:lpstr>04    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 </cp:lastModifiedBy>
  <cp:revision>273</cp:revision>
  <dcterms:created xsi:type="dcterms:W3CDTF">2013-12-18T12:51:48Z</dcterms:created>
  <dcterms:modified xsi:type="dcterms:W3CDTF">2019-02-19T05:41:25Z</dcterms:modified>
</cp:coreProperties>
</file>