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2.png"/><Relationship Id="rId7" Type="http://schemas.openxmlformats.org/officeDocument/2006/relationships/image" Target="../media/image10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9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8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image" Target="../media/image9.png"/><Relationship Id="rId21" Type="http://schemas.openxmlformats.org/officeDocument/2006/relationships/image" Target="../media/image58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image" Target="../media/image8.png"/><Relationship Id="rId16" Type="http://schemas.openxmlformats.org/officeDocument/2006/relationships/image" Target="../media/image54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61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60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5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9.png"/><Relationship Id="rId7" Type="http://schemas.openxmlformats.org/officeDocument/2006/relationships/image" Target="../media/image6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1.png"/><Relationship Id="rId7" Type="http://schemas.openxmlformats.org/officeDocument/2006/relationships/image" Target="../media/image74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64.png"/><Relationship Id="rId4" Type="http://schemas.openxmlformats.org/officeDocument/2006/relationships/image" Target="../media/image7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5" Type="http://schemas.openxmlformats.org/officeDocument/2006/relationships/hyperlink" Target="https://www.youtube.com/watch?v=_2pojL4ZFXM" TargetMode="External"/><Relationship Id="rId4" Type="http://schemas.openxmlformats.org/officeDocument/2006/relationships/image" Target="../media/image7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image" Target="../media/image9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90.png"/><Relationship Id="rId3" Type="http://schemas.openxmlformats.org/officeDocument/2006/relationships/image" Target="../media/image9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0" Type="http://schemas.openxmlformats.org/officeDocument/2006/relationships/image" Target="../media/image97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A8A5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71429" y="925255"/>
            <a:ext cx="17142857" cy="633665"/>
            <a:chOff x="571429" y="925255"/>
            <a:chExt cx="17142857" cy="63366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1429" y="925255"/>
              <a:ext cx="17142857" cy="63366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71429" y="9331888"/>
            <a:ext cx="17142857" cy="28571"/>
            <a:chOff x="571429" y="9331888"/>
            <a:chExt cx="17142857" cy="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1429" y="9331888"/>
              <a:ext cx="17142857" cy="2857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11000" y="8077865"/>
            <a:ext cx="2411333" cy="63142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20524" y="8442626"/>
            <a:ext cx="2338419" cy="123237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60524" y="4855554"/>
            <a:ext cx="10216495" cy="927250"/>
            <a:chOff x="1260524" y="4855554"/>
            <a:chExt cx="10216495" cy="92725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60524" y="4855554"/>
              <a:ext cx="10216495" cy="92725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587645" y="4905397"/>
            <a:ext cx="12012352" cy="111780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49878" y="997320"/>
            <a:ext cx="10840410" cy="497716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A8A5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71429" y="925255"/>
            <a:ext cx="17142857" cy="633665"/>
            <a:chOff x="571429" y="925255"/>
            <a:chExt cx="17142857" cy="63366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1429" y="925255"/>
              <a:ext cx="17142857" cy="63366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71429" y="9331888"/>
            <a:ext cx="17142857" cy="28571"/>
            <a:chOff x="571429" y="9331888"/>
            <a:chExt cx="17142857" cy="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1429" y="9331888"/>
              <a:ext cx="17142857" cy="2857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59830" y="1437967"/>
            <a:ext cx="869552" cy="63142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69352" y="2041171"/>
            <a:ext cx="3383810" cy="126095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482495" y="5075952"/>
            <a:ext cx="8874857" cy="321896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900000" y="7225262"/>
            <a:ext cx="7428571" cy="714286"/>
            <a:chOff x="9900000" y="7225262"/>
            <a:chExt cx="7428571" cy="7142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900000" y="7225262"/>
              <a:ext cx="7428571" cy="71428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131088" y="7020668"/>
            <a:ext cx="9294286" cy="127881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350067" y="8223212"/>
            <a:ext cx="9096486" cy="67638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6E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29032" y="2878793"/>
            <a:ext cx="16427650" cy="7406922"/>
            <a:chOff x="929032" y="2878793"/>
            <a:chExt cx="16427650" cy="740692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9032" y="2878793"/>
              <a:ext cx="16427650" cy="740692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664114" y="824713"/>
            <a:ext cx="4595895" cy="54835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943538" y="3654424"/>
            <a:ext cx="5483642" cy="1984943"/>
            <a:chOff x="2943538" y="3654424"/>
            <a:chExt cx="5483642" cy="19849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18689" y="3695897"/>
              <a:ext cx="2583343" cy="1557781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2943538" y="3654424"/>
              <a:ext cx="819723" cy="819723"/>
              <a:chOff x="2943538" y="3654424"/>
              <a:chExt cx="819723" cy="819723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2943538" y="3654424"/>
                <a:ext cx="819723" cy="819723"/>
                <a:chOff x="2943538" y="3654424"/>
                <a:chExt cx="819723" cy="819723"/>
              </a:xfrm>
            </p:grpSpPr>
            <p:pic>
              <p:nvPicPr>
                <p:cNvPr id="10" name="Object 9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2943538" y="3654424"/>
                  <a:ext cx="819723" cy="819723"/>
                </a:xfrm>
                <a:prstGeom prst="rect">
                  <a:avLst/>
                </a:prstGeom>
              </p:spPr>
            </p:pic>
          </p:grpSp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913042" y="3648090"/>
                <a:ext cx="901543" cy="906000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37282" y="4567238"/>
              <a:ext cx="2414933" cy="133830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556733" y="3637861"/>
            <a:ext cx="5484311" cy="1985120"/>
            <a:chOff x="9556733" y="3637861"/>
            <a:chExt cx="5484311" cy="198512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532022" y="3679353"/>
              <a:ext cx="2583781" cy="1557848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9556733" y="3637861"/>
              <a:ext cx="819823" cy="819823"/>
              <a:chOff x="9556733" y="3637861"/>
              <a:chExt cx="819823" cy="819823"/>
            </a:xfrm>
          </p:grpSpPr>
          <p:grpSp>
            <p:nvGrpSpPr>
              <p:cNvPr id="1007" name="그룹 1007"/>
              <p:cNvGrpSpPr/>
              <p:nvPr/>
            </p:nvGrpSpPr>
            <p:grpSpPr>
              <a:xfrm>
                <a:off x="9556733" y="3637861"/>
                <a:ext cx="819823" cy="819823"/>
                <a:chOff x="9556733" y="3637861"/>
                <a:chExt cx="819823" cy="819823"/>
              </a:xfrm>
            </p:grpSpPr>
            <p:pic>
              <p:nvPicPr>
                <p:cNvPr id="20" name="Object 1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9556733" y="3637861"/>
                  <a:ext cx="819823" cy="819823"/>
                </a:xfrm>
                <a:prstGeom prst="rect">
                  <a:avLst/>
                </a:prstGeom>
              </p:spPr>
            </p:pic>
          </p:grpSp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539209" y="3631553"/>
                <a:ext cx="938876" cy="906000"/>
              </a:xfrm>
              <a:prstGeom prst="rect">
                <a:avLst/>
              </a:prstGeom>
            </p:spPr>
          </p:pic>
        </p:grpSp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550610" y="4550866"/>
              <a:ext cx="1659829" cy="133830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943538" y="7161964"/>
            <a:ext cx="5486177" cy="1985614"/>
            <a:chOff x="2943538" y="7161964"/>
            <a:chExt cx="5486177" cy="198561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19163" y="7203481"/>
              <a:ext cx="2584495" cy="1558152"/>
            </a:xfrm>
            <a:prstGeom prst="rect">
              <a:avLst/>
            </a:prstGeom>
          </p:spPr>
        </p:pic>
        <p:grpSp>
          <p:nvGrpSpPr>
            <p:cNvPr id="1009" name="그룹 1009"/>
            <p:cNvGrpSpPr/>
            <p:nvPr/>
          </p:nvGrpSpPr>
          <p:grpSpPr>
            <a:xfrm>
              <a:off x="2943538" y="7161964"/>
              <a:ext cx="820102" cy="820102"/>
              <a:chOff x="2943538" y="7161964"/>
              <a:chExt cx="820102" cy="820102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2943538" y="7161964"/>
                <a:ext cx="820102" cy="820102"/>
                <a:chOff x="2943538" y="7161964"/>
                <a:chExt cx="820102" cy="820102"/>
              </a:xfrm>
            </p:grpSpPr>
            <p:pic>
              <p:nvPicPr>
                <p:cNvPr id="30" name="Object 29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2943538" y="7161964"/>
                  <a:ext cx="820102" cy="820102"/>
                </a:xfrm>
                <a:prstGeom prst="rect">
                  <a:avLst/>
                </a:prstGeom>
              </p:spPr>
            </p:pic>
          </p:grpSp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2930487" y="7155691"/>
                <a:ext cx="935114" cy="915638"/>
              </a:xfrm>
              <a:prstGeom prst="rect">
                <a:avLst/>
              </a:prstGeom>
            </p:spPr>
          </p:pic>
        </p:grpSp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937758" y="8075475"/>
              <a:ext cx="1753438" cy="80434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341412" y="7161964"/>
            <a:ext cx="5484311" cy="1985124"/>
            <a:chOff x="9341412" y="7161964"/>
            <a:chExt cx="5484311" cy="1985124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307175" y="7110896"/>
              <a:ext cx="1486390" cy="1098524"/>
            </a:xfrm>
            <a:prstGeom prst="rect">
              <a:avLst/>
            </a:prstGeom>
          </p:spPr>
        </p:pic>
        <p:grpSp>
          <p:nvGrpSpPr>
            <p:cNvPr id="1012" name="그룹 1012"/>
            <p:cNvGrpSpPr/>
            <p:nvPr/>
          </p:nvGrpSpPr>
          <p:grpSpPr>
            <a:xfrm>
              <a:off x="9341412" y="7161964"/>
              <a:ext cx="819823" cy="819823"/>
              <a:chOff x="9341412" y="7161964"/>
              <a:chExt cx="819823" cy="819823"/>
            </a:xfrm>
          </p:grpSpPr>
          <p:grpSp>
            <p:nvGrpSpPr>
              <p:cNvPr id="1013" name="그룹 1013"/>
              <p:cNvGrpSpPr/>
              <p:nvPr/>
            </p:nvGrpSpPr>
            <p:grpSpPr>
              <a:xfrm>
                <a:off x="9341412" y="7161964"/>
                <a:ext cx="819823" cy="819823"/>
                <a:chOff x="9341412" y="7161964"/>
                <a:chExt cx="819823" cy="819823"/>
              </a:xfrm>
            </p:grpSpPr>
            <p:pic>
              <p:nvPicPr>
                <p:cNvPr id="40" name="Object 39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9341412" y="7161964"/>
                  <a:ext cx="819823" cy="819823"/>
                </a:xfrm>
                <a:prstGeom prst="rect">
                  <a:avLst/>
                </a:prstGeom>
              </p:spPr>
            </p:pic>
          </p:grpSp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9340265" y="7155658"/>
                <a:ext cx="899286" cy="906000"/>
              </a:xfrm>
              <a:prstGeom prst="rect">
                <a:avLst/>
              </a:prstGeom>
            </p:spPr>
          </p:pic>
        </p:grpSp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335289" y="8074964"/>
              <a:ext cx="3347667" cy="1338305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74177" y="1122390"/>
            <a:ext cx="4588514" cy="1984762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137029" y="798512"/>
            <a:ext cx="1245429" cy="6710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6E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29032" y="2878793"/>
            <a:ext cx="16427650" cy="7406922"/>
            <a:chOff x="929032" y="2878793"/>
            <a:chExt cx="16427650" cy="740692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9032" y="2878793"/>
              <a:ext cx="16427650" cy="740692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664114" y="824713"/>
            <a:ext cx="4595895" cy="54835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09134" y="4613718"/>
            <a:ext cx="4548872" cy="3870818"/>
            <a:chOff x="1809134" y="4613718"/>
            <a:chExt cx="4548872" cy="387081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09134" y="4613718"/>
              <a:ext cx="4548872" cy="387081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552458" y="4877847"/>
            <a:ext cx="1062224" cy="1062224"/>
            <a:chOff x="3552458" y="4877847"/>
            <a:chExt cx="1062224" cy="106222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52458" y="4877847"/>
              <a:ext cx="1062224" cy="106222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62326" y="5966934"/>
            <a:ext cx="3227676" cy="105663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89330" y="6803113"/>
            <a:ext cx="3923476" cy="109286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903946" y="4613718"/>
            <a:ext cx="4544074" cy="3866735"/>
            <a:chOff x="6903946" y="4613718"/>
            <a:chExt cx="4544074" cy="386673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03946" y="4613718"/>
              <a:ext cx="4544074" cy="386673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612305" y="4877847"/>
            <a:ext cx="1061104" cy="1061104"/>
            <a:chOff x="8612305" y="4877847"/>
            <a:chExt cx="1061104" cy="106110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12305" y="4877847"/>
              <a:ext cx="1061104" cy="1061104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722014" y="5964944"/>
            <a:ext cx="3056743" cy="106266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250582" y="6597520"/>
            <a:ext cx="3938800" cy="178226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2029763" y="4613718"/>
            <a:ext cx="4548872" cy="3870818"/>
            <a:chOff x="12029763" y="4613718"/>
            <a:chExt cx="4548872" cy="387081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029763" y="4613718"/>
              <a:ext cx="4548872" cy="387081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694796" y="4877847"/>
            <a:ext cx="1130927" cy="1134412"/>
            <a:chOff x="13694796" y="4877847"/>
            <a:chExt cx="1130927" cy="113441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694796" y="4877847"/>
              <a:ext cx="1130927" cy="1134412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113998" y="5964944"/>
            <a:ext cx="4079943" cy="1062667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047749" y="6681598"/>
            <a:ext cx="4491695" cy="1436943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64657" y="1274771"/>
            <a:ext cx="5433381" cy="1832381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137024" y="799332"/>
            <a:ext cx="2114067" cy="6759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6E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29032" y="2878793"/>
            <a:ext cx="16427650" cy="7406922"/>
            <a:chOff x="929032" y="2878793"/>
            <a:chExt cx="16427650" cy="740692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9032" y="2878793"/>
              <a:ext cx="16427650" cy="740692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664114" y="824713"/>
            <a:ext cx="4595895" cy="54835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095238" y="8585253"/>
            <a:ext cx="14095238" cy="977375"/>
            <a:chOff x="2095238" y="8585253"/>
            <a:chExt cx="14095238" cy="97737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95238" y="8585253"/>
              <a:ext cx="14095238" cy="97737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43983" y="4272019"/>
            <a:ext cx="1997748" cy="635518"/>
            <a:chOff x="8143983" y="4272019"/>
            <a:chExt cx="1997748" cy="63551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43983" y="4272019"/>
              <a:ext cx="1997748" cy="6355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918025" y="5265517"/>
            <a:ext cx="759565" cy="761905"/>
            <a:chOff x="3918025" y="5265517"/>
            <a:chExt cx="759565" cy="76190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18025" y="5265517"/>
              <a:ext cx="759565" cy="76190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761905" y="5265517"/>
            <a:ext cx="761905" cy="761905"/>
            <a:chOff x="8761905" y="5265517"/>
            <a:chExt cx="761905" cy="76190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61905" y="5265517"/>
              <a:ext cx="761905" cy="76190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606954" y="5265517"/>
            <a:ext cx="761905" cy="761905"/>
            <a:chOff x="13606954" y="5265517"/>
            <a:chExt cx="761905" cy="76190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606954" y="5265517"/>
              <a:ext cx="761905" cy="76190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700000" y="3728949"/>
            <a:ext cx="4885714" cy="2279426"/>
            <a:chOff x="6700000" y="3728949"/>
            <a:chExt cx="4885714" cy="227942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00000" y="3728949"/>
              <a:ext cx="4885714" cy="227942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073162" y="4150508"/>
            <a:ext cx="2449291" cy="857642"/>
            <a:chOff x="3073162" y="4150508"/>
            <a:chExt cx="2449291" cy="857642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3073162" y="4150508"/>
              <a:ext cx="2449291" cy="857642"/>
              <a:chOff x="3073162" y="4150508"/>
              <a:chExt cx="2449291" cy="857642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3073162" y="4150508"/>
                <a:ext cx="2449291" cy="857642"/>
              </a:xfrm>
              <a:prstGeom prst="rect">
                <a:avLst/>
              </a:prstGeom>
            </p:spPr>
          </p:pic>
        </p:grpSp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67847" y="4055678"/>
              <a:ext cx="2410829" cy="118106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545050" y="5835955"/>
            <a:ext cx="4885714" cy="2279426"/>
            <a:chOff x="11545050" y="5835955"/>
            <a:chExt cx="4885714" cy="227942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545050" y="5835955"/>
              <a:ext cx="4885714" cy="227942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845427" y="5908336"/>
            <a:ext cx="4885714" cy="2279426"/>
            <a:chOff x="1845427" y="5908336"/>
            <a:chExt cx="4885714" cy="2279426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45427" y="5908336"/>
              <a:ext cx="4885714" cy="2279426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413926" y="6322655"/>
            <a:ext cx="4912210" cy="986952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571776" y="6322655"/>
            <a:ext cx="4580514" cy="986952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312511" y="6503760"/>
            <a:ext cx="4684771" cy="624743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214008" y="8795539"/>
            <a:ext cx="3267343" cy="1116781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456173" y="8820617"/>
            <a:ext cx="7091419" cy="989162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064657" y="1275504"/>
            <a:ext cx="4825495" cy="1832381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37029" y="796874"/>
            <a:ext cx="2114067" cy="675924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7918211" y="4160958"/>
            <a:ext cx="2449291" cy="857642"/>
            <a:chOff x="7918211" y="4160958"/>
            <a:chExt cx="2449291" cy="857642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7918211" y="4160958"/>
              <a:ext cx="2449291" cy="857642"/>
              <a:chOff x="7918211" y="4160958"/>
              <a:chExt cx="2449291" cy="857642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7918211" y="4160958"/>
                <a:ext cx="2449291" cy="857642"/>
              </a:xfrm>
              <a:prstGeom prst="rect">
                <a:avLst/>
              </a:prstGeom>
            </p:spPr>
          </p:pic>
        </p:grpSp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875249" y="4066130"/>
              <a:ext cx="2448333" cy="1181067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2763261" y="4160958"/>
            <a:ext cx="2449291" cy="857642"/>
            <a:chOff x="12763261" y="4160958"/>
            <a:chExt cx="2449291" cy="857642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12763261" y="4160958"/>
              <a:ext cx="2449291" cy="857642"/>
              <a:chOff x="12763261" y="4160958"/>
              <a:chExt cx="2449291" cy="857642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12763261" y="4160958"/>
                <a:ext cx="2449291" cy="857642"/>
              </a:xfrm>
              <a:prstGeom prst="rect">
                <a:avLst/>
              </a:prstGeom>
            </p:spPr>
          </p:pic>
        </p:grpSp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682499" y="4256759"/>
              <a:ext cx="2468838" cy="847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6E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29032" y="2878793"/>
            <a:ext cx="16427650" cy="7406922"/>
            <a:chOff x="929032" y="2878793"/>
            <a:chExt cx="16427650" cy="740692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9032" y="2878793"/>
              <a:ext cx="16427650" cy="740692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664114" y="824713"/>
            <a:ext cx="4595895" cy="54835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573075" y="3278379"/>
            <a:ext cx="11139565" cy="5724294"/>
            <a:chOff x="3573075" y="3278379"/>
            <a:chExt cx="11139565" cy="572429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73075" y="3278379"/>
              <a:ext cx="11139565" cy="572429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64657" y="1275504"/>
            <a:ext cx="4074552" cy="183238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37029" y="795283"/>
            <a:ext cx="2104543" cy="6759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22120" y="8820000"/>
            <a:ext cx="15041475" cy="1062590"/>
            <a:chOff x="1622120" y="8820000"/>
            <a:chExt cx="15041475" cy="106259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22120" y="8820000"/>
              <a:ext cx="15041475" cy="106259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284217" y="9306658"/>
            <a:ext cx="1428571" cy="21429"/>
            <a:chOff x="8284217" y="9306658"/>
            <a:chExt cx="1428571" cy="2142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8284217" y="9306658"/>
              <a:ext cx="1428571" cy="2142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302780" y="9060055"/>
            <a:ext cx="5121362" cy="74933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754724" y="9153572"/>
            <a:ext cx="428571" cy="428571"/>
            <a:chOff x="2754724" y="9153572"/>
            <a:chExt cx="428571" cy="42857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54724" y="9153572"/>
              <a:ext cx="428571" cy="4285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949330" y="9153572"/>
            <a:ext cx="5956919" cy="428571"/>
            <a:chOff x="9949330" y="9153572"/>
            <a:chExt cx="5956919" cy="42857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497385" y="9060058"/>
              <a:ext cx="5170619" cy="749333"/>
            </a:xfrm>
            <a:prstGeom prst="rect">
              <a:avLst/>
            </a:prstGeom>
          </p:spPr>
        </p:pic>
        <p:grpSp>
          <p:nvGrpSpPr>
            <p:cNvPr id="1007" name="그룹 1007"/>
            <p:cNvGrpSpPr/>
            <p:nvPr/>
          </p:nvGrpSpPr>
          <p:grpSpPr>
            <a:xfrm>
              <a:off x="9949330" y="9153572"/>
              <a:ext cx="428571" cy="428571"/>
              <a:chOff x="9949330" y="9153572"/>
              <a:chExt cx="428571" cy="428571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949330" y="9153572"/>
                <a:ext cx="428571" cy="428571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6E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74799" y="208877"/>
            <a:ext cx="10281883" cy="9861516"/>
            <a:chOff x="7074799" y="208877"/>
            <a:chExt cx="10281883" cy="986151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74799" y="208877"/>
              <a:ext cx="10281883" cy="986151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24877" y="1235770"/>
            <a:ext cx="8981726" cy="8546565"/>
            <a:chOff x="7724877" y="1235770"/>
            <a:chExt cx="8981726" cy="854656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24877" y="1235770"/>
              <a:ext cx="8981726" cy="854656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4657" y="1274771"/>
            <a:ext cx="4922810" cy="183238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37029" y="795283"/>
            <a:ext cx="2104543" cy="6759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672878" y="0"/>
            <a:ext cx="5181892" cy="997432"/>
            <a:chOff x="9672878" y="0"/>
            <a:chExt cx="5181892" cy="99743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72878" y="0"/>
              <a:ext cx="5181892" cy="9974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454787" y="268414"/>
            <a:ext cx="5956919" cy="428571"/>
            <a:chOff x="10454787" y="268414"/>
            <a:chExt cx="5956919" cy="428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012366" y="201833"/>
              <a:ext cx="3071657" cy="1116743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10454787" y="268414"/>
              <a:ext cx="428571" cy="428571"/>
              <a:chOff x="10454787" y="268414"/>
              <a:chExt cx="428571" cy="428571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0454787" y="268414"/>
                <a:ext cx="428571" cy="428571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6E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4114" y="824713"/>
            <a:ext cx="4595895" cy="54835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0600" y="442840"/>
            <a:ext cx="4235543" cy="183238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3295" y="184712"/>
            <a:ext cx="2105076" cy="675924"/>
          </a:xfrm>
          <a:prstGeom prst="rect">
            <a:avLst/>
          </a:prstGeom>
        </p:spPr>
      </p:pic>
      <p:pic>
        <p:nvPicPr>
          <p:cNvPr id="2" name="그림 1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000" y="1790700"/>
            <a:ext cx="15903250" cy="75287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6E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29032" y="2878793"/>
            <a:ext cx="16427650" cy="7406922"/>
            <a:chOff x="929032" y="2878793"/>
            <a:chExt cx="16427650" cy="740692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9032" y="2878793"/>
              <a:ext cx="16427650" cy="740692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664114" y="824713"/>
            <a:ext cx="4595895" cy="54835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677338" y="4004198"/>
            <a:ext cx="4724688" cy="4724688"/>
            <a:chOff x="6677338" y="4004198"/>
            <a:chExt cx="4724688" cy="472468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77338" y="4004198"/>
              <a:ext cx="4724688" cy="472468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164523" y="4004198"/>
            <a:ext cx="2714286" cy="2714286"/>
            <a:chOff x="6164523" y="4004198"/>
            <a:chExt cx="2714286" cy="271428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64523" y="4004198"/>
              <a:ext cx="2714286" cy="27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286781" y="4004198"/>
            <a:ext cx="2714286" cy="2714286"/>
            <a:chOff x="9286781" y="4004198"/>
            <a:chExt cx="2714286" cy="271428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86781" y="4004198"/>
              <a:ext cx="2714286" cy="27142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762971" y="4453856"/>
            <a:ext cx="3517389" cy="1980512"/>
            <a:chOff x="5762971" y="4453856"/>
            <a:chExt cx="3517389" cy="198051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62971" y="4453856"/>
              <a:ext cx="3517389" cy="198051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399981" y="4830400"/>
            <a:ext cx="2329218" cy="1183095"/>
            <a:chOff x="9399981" y="4830400"/>
            <a:chExt cx="2329218" cy="118309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399981" y="4830400"/>
              <a:ext cx="2329218" cy="118309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682540" y="6928012"/>
            <a:ext cx="2714286" cy="2714286"/>
            <a:chOff x="7682540" y="6928012"/>
            <a:chExt cx="2714286" cy="271428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82540" y="6928012"/>
              <a:ext cx="2714286" cy="27142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461922" y="7811188"/>
            <a:ext cx="1155522" cy="1155522"/>
            <a:chOff x="8461922" y="7811188"/>
            <a:chExt cx="1155522" cy="115552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461922" y="7811188"/>
              <a:ext cx="1155522" cy="1155522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69857" y="4367676"/>
            <a:ext cx="4927057" cy="1802448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907625" y="7715750"/>
            <a:ext cx="6091133" cy="2573714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337931" y="4196223"/>
            <a:ext cx="4528619" cy="2893886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74181" y="1274770"/>
            <a:ext cx="8645629" cy="1832381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37029" y="795279"/>
            <a:ext cx="1423952" cy="6759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6E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29032" y="2878793"/>
            <a:ext cx="16427650" cy="7406922"/>
            <a:chOff x="929032" y="2878793"/>
            <a:chExt cx="16427650" cy="740692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9032" y="2878793"/>
              <a:ext cx="16427650" cy="740692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664114" y="824713"/>
            <a:ext cx="4595895" cy="54835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092698" y="4268914"/>
            <a:ext cx="14199697" cy="4626679"/>
            <a:chOff x="2092698" y="4268914"/>
            <a:chExt cx="14199697" cy="462667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092698" y="4268914"/>
              <a:ext cx="14199697" cy="4626679"/>
              <a:chOff x="2092698" y="4268914"/>
              <a:chExt cx="14199697" cy="462667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092698" y="4268914"/>
                <a:ext cx="14199697" cy="462667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436214" y="4599067"/>
              <a:ext cx="6288407" cy="3966373"/>
              <a:chOff x="2436214" y="4599067"/>
              <a:chExt cx="6288407" cy="3966373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436214" y="4599067"/>
                <a:ext cx="6288407" cy="3966373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91102" y="5112607"/>
              <a:ext cx="4533981" cy="1385771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70559" y="6719682"/>
              <a:ext cx="5229333" cy="1540162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9660472" y="4599067"/>
              <a:ext cx="6288407" cy="3966373"/>
              <a:chOff x="9660472" y="4599067"/>
              <a:chExt cx="6288407" cy="3966373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9660472" y="4599067"/>
                <a:ext cx="6288407" cy="3966373"/>
              </a:xfrm>
              <a:prstGeom prst="rect">
                <a:avLst/>
              </a:prstGeom>
            </p:spPr>
          </p:pic>
        </p:grpSp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496759" y="5350246"/>
              <a:ext cx="4266276" cy="911648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127157" y="6477833"/>
              <a:ext cx="5573229" cy="2025876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194059" y="5444453"/>
              <a:ext cx="2203505" cy="2280429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74181" y="1274770"/>
            <a:ext cx="4869181" cy="183238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37029" y="795279"/>
            <a:ext cx="1423952" cy="6759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사용자 지정</PresentationFormat>
  <Paragraphs>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202-22</cp:lastModifiedBy>
  <cp:revision>2</cp:revision>
  <dcterms:created xsi:type="dcterms:W3CDTF">2024-03-20T19:16:09Z</dcterms:created>
  <dcterms:modified xsi:type="dcterms:W3CDTF">2024-03-20T10:18:31Z</dcterms:modified>
</cp:coreProperties>
</file>