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72.png"/><Relationship Id="rId18" Type="http://schemas.openxmlformats.org/officeDocument/2006/relationships/image" Target="../media/image76.png"/><Relationship Id="rId3" Type="http://schemas.openxmlformats.org/officeDocument/2006/relationships/image" Target="../media/image56.png"/><Relationship Id="rId21" Type="http://schemas.openxmlformats.org/officeDocument/2006/relationships/image" Target="../media/image79.png"/><Relationship Id="rId7" Type="http://schemas.openxmlformats.org/officeDocument/2006/relationships/image" Target="../media/image24.png"/><Relationship Id="rId12" Type="http://schemas.openxmlformats.org/officeDocument/2006/relationships/image" Target="../media/image71.png"/><Relationship Id="rId17" Type="http://schemas.openxmlformats.org/officeDocument/2006/relationships/image" Target="../media/image75.png"/><Relationship Id="rId2" Type="http://schemas.openxmlformats.org/officeDocument/2006/relationships/image" Target="../media/image4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70.png"/><Relationship Id="rId5" Type="http://schemas.openxmlformats.org/officeDocument/2006/relationships/image" Target="../media/image58.png"/><Relationship Id="rId15" Type="http://schemas.openxmlformats.org/officeDocument/2006/relationships/image" Target="../media/image73.png"/><Relationship Id="rId10" Type="http://schemas.openxmlformats.org/officeDocument/2006/relationships/image" Target="../media/image59.png"/><Relationship Id="rId19" Type="http://schemas.openxmlformats.org/officeDocument/2006/relationships/image" Target="../media/image77.png"/><Relationship Id="rId4" Type="http://schemas.openxmlformats.org/officeDocument/2006/relationships/image" Target="../media/image57.png"/><Relationship Id="rId9" Type="http://schemas.openxmlformats.org/officeDocument/2006/relationships/image" Target="../media/image54.png"/><Relationship Id="rId14" Type="http://schemas.openxmlformats.org/officeDocument/2006/relationships/image" Target="../media/image43.png"/><Relationship Id="rId22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4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24.png"/><Relationship Id="rId12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41.png"/><Relationship Id="rId5" Type="http://schemas.openxmlformats.org/officeDocument/2006/relationships/image" Target="../media/image39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8.png"/><Relationship Id="rId9" Type="http://schemas.openxmlformats.org/officeDocument/2006/relationships/image" Target="../media/image26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7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47.png"/><Relationship Id="rId5" Type="http://schemas.openxmlformats.org/officeDocument/2006/relationships/image" Target="../media/image39.png"/><Relationship Id="rId10" Type="http://schemas.openxmlformats.org/officeDocument/2006/relationships/image" Target="../media/image26.png"/><Relationship Id="rId4" Type="http://schemas.openxmlformats.org/officeDocument/2006/relationships/image" Target="../media/image38.png"/><Relationship Id="rId9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7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49.png"/><Relationship Id="rId5" Type="http://schemas.openxmlformats.org/officeDocument/2006/relationships/image" Target="../media/image39.png"/><Relationship Id="rId10" Type="http://schemas.openxmlformats.org/officeDocument/2006/relationships/image" Target="../media/image26.png"/><Relationship Id="rId4" Type="http://schemas.openxmlformats.org/officeDocument/2006/relationships/image" Target="../media/image38.png"/><Relationship Id="rId9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1.png"/><Relationship Id="rId7" Type="http://schemas.openxmlformats.org/officeDocument/2006/relationships/image" Target="../media/image2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55.png"/><Relationship Id="rId5" Type="http://schemas.openxmlformats.org/officeDocument/2006/relationships/image" Target="../media/image53.png"/><Relationship Id="rId10" Type="http://schemas.openxmlformats.org/officeDocument/2006/relationships/hyperlink" Target="https://youtu.be/r4Ryzo7q86M" TargetMode="External"/><Relationship Id="rId4" Type="http://schemas.openxmlformats.org/officeDocument/2006/relationships/image" Target="../media/image52.png"/><Relationship Id="rId9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60.png"/><Relationship Id="rId18" Type="http://schemas.openxmlformats.org/officeDocument/2006/relationships/image" Target="../media/image63.png"/><Relationship Id="rId3" Type="http://schemas.openxmlformats.org/officeDocument/2006/relationships/image" Target="../media/image56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62.png"/><Relationship Id="rId2" Type="http://schemas.openxmlformats.org/officeDocument/2006/relationships/image" Target="../media/image4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58.png"/><Relationship Id="rId15" Type="http://schemas.openxmlformats.org/officeDocument/2006/relationships/image" Target="../media/image32.png"/><Relationship Id="rId10" Type="http://schemas.openxmlformats.org/officeDocument/2006/relationships/image" Target="../media/image59.png"/><Relationship Id="rId19" Type="http://schemas.openxmlformats.org/officeDocument/2006/relationships/image" Target="../media/image64.png"/><Relationship Id="rId4" Type="http://schemas.openxmlformats.org/officeDocument/2006/relationships/image" Target="../media/image57.png"/><Relationship Id="rId9" Type="http://schemas.openxmlformats.org/officeDocument/2006/relationships/image" Target="../media/image54.png"/><Relationship Id="rId14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65.png"/><Relationship Id="rId18" Type="http://schemas.openxmlformats.org/officeDocument/2006/relationships/image" Target="../media/image68.png"/><Relationship Id="rId3" Type="http://schemas.openxmlformats.org/officeDocument/2006/relationships/image" Target="../media/image56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67.png"/><Relationship Id="rId2" Type="http://schemas.openxmlformats.org/officeDocument/2006/relationships/image" Target="../media/image4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33.png"/><Relationship Id="rId5" Type="http://schemas.openxmlformats.org/officeDocument/2006/relationships/image" Target="../media/image58.png"/><Relationship Id="rId15" Type="http://schemas.openxmlformats.org/officeDocument/2006/relationships/image" Target="../media/image32.png"/><Relationship Id="rId10" Type="http://schemas.openxmlformats.org/officeDocument/2006/relationships/image" Target="../media/image59.png"/><Relationship Id="rId19" Type="http://schemas.openxmlformats.org/officeDocument/2006/relationships/image" Target="../media/image69.png"/><Relationship Id="rId4" Type="http://schemas.openxmlformats.org/officeDocument/2006/relationships/image" Target="../media/image57.png"/><Relationship Id="rId9" Type="http://schemas.openxmlformats.org/officeDocument/2006/relationships/image" Target="../media/image54.png"/><Relationship Id="rId14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27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9741" y="980661"/>
            <a:ext cx="8268181" cy="3064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60517" y="583029"/>
            <a:ext cx="6558486" cy="113984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1170" y="6155936"/>
            <a:ext cx="12770857" cy="47272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5712798" cy="10285714"/>
            <a:chOff x="0" y="0"/>
            <a:chExt cx="571279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71279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1897" y="721983"/>
            <a:ext cx="5953848" cy="19549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89678" y="-331340"/>
            <a:ext cx="3388743" cy="32689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7284" y="1902647"/>
            <a:ext cx="4398133" cy="6065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6270" y="9325070"/>
            <a:ext cx="3948864" cy="35151"/>
            <a:chOff x="706270" y="9325070"/>
            <a:chExt cx="3948864" cy="351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270" y="9325070"/>
              <a:ext cx="3948864" cy="351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2852" y="9055501"/>
            <a:ext cx="539138" cy="539138"/>
            <a:chOff x="882852" y="9055501"/>
            <a:chExt cx="539138" cy="5391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2852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6992" y="9055501"/>
            <a:ext cx="539138" cy="539138"/>
            <a:chOff x="1646992" y="9055501"/>
            <a:chExt cx="539138" cy="53913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6992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11133" y="9055501"/>
            <a:ext cx="539138" cy="539138"/>
            <a:chOff x="2411133" y="9055501"/>
            <a:chExt cx="539138" cy="53913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1133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175273" y="9055501"/>
            <a:ext cx="539138" cy="539138"/>
            <a:chOff x="3175273" y="9055501"/>
            <a:chExt cx="539138" cy="5391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75273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939413" y="9055501"/>
            <a:ext cx="539138" cy="539138"/>
            <a:chOff x="3939413" y="9055501"/>
            <a:chExt cx="539138" cy="53913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39413" y="9055501"/>
              <a:ext cx="539138" cy="53913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35857" y="8875724"/>
            <a:ext cx="839105" cy="101038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06270" y="9325070"/>
            <a:ext cx="3948864" cy="35151"/>
            <a:chOff x="706270" y="9325070"/>
            <a:chExt cx="3948864" cy="3515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270" y="9325070"/>
              <a:ext cx="3948864" cy="3515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82852" y="9055501"/>
            <a:ext cx="539138" cy="539138"/>
            <a:chOff x="882852" y="9055501"/>
            <a:chExt cx="539138" cy="53913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2852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46992" y="9055501"/>
            <a:ext cx="539138" cy="539138"/>
            <a:chOff x="1646992" y="9055501"/>
            <a:chExt cx="539138" cy="53913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6992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411133" y="9055501"/>
            <a:ext cx="539138" cy="539138"/>
            <a:chOff x="2411133" y="9055501"/>
            <a:chExt cx="539138" cy="53913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11133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175273" y="9055501"/>
            <a:ext cx="539138" cy="539138"/>
            <a:chOff x="3175273" y="9055501"/>
            <a:chExt cx="539138" cy="53913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75273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939413" y="9055501"/>
            <a:ext cx="539138" cy="539138"/>
            <a:chOff x="3939413" y="9055501"/>
            <a:chExt cx="539138" cy="53913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39413" y="9055501"/>
              <a:ext cx="539138" cy="539138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11286" y="8872743"/>
            <a:ext cx="839257" cy="1000276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900614" y="51213"/>
            <a:ext cx="7486381" cy="137596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981474" y="2569314"/>
            <a:ext cx="3313705" cy="2213695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125961" y="6220917"/>
            <a:ext cx="3946457" cy="122457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232817" y="6062259"/>
            <a:ext cx="3082076" cy="172606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7219284" y="976527"/>
            <a:ext cx="10015912" cy="9077303"/>
            <a:chOff x="7219284" y="976527"/>
            <a:chExt cx="10015912" cy="907730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19284" y="976527"/>
              <a:ext cx="10015912" cy="907730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142857" y="1176484"/>
            <a:ext cx="6288407" cy="3966373"/>
            <a:chOff x="9142857" y="1176484"/>
            <a:chExt cx="6288407" cy="396637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42857" y="1176484"/>
              <a:ext cx="6288407" cy="3966373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616352" y="1531287"/>
            <a:ext cx="4758095" cy="1380857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246697" y="2797270"/>
            <a:ext cx="5560581" cy="213573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9083037" y="5847912"/>
            <a:ext cx="6288407" cy="3966373"/>
            <a:chOff x="9083037" y="5847912"/>
            <a:chExt cx="6288407" cy="3966373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083037" y="5847912"/>
              <a:ext cx="6288407" cy="3966373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919324" y="6447239"/>
            <a:ext cx="4266276" cy="911648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498588" y="7302059"/>
            <a:ext cx="5581705" cy="1661190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269576" y="4300287"/>
            <a:ext cx="2203505" cy="22804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99379"/>
            <a:ext cx="20712215" cy="15665352"/>
            <a:chOff x="0" y="-99379"/>
            <a:chExt cx="20712215" cy="156653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99379"/>
              <a:ext cx="20712215" cy="156653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8922" y="3026043"/>
            <a:ext cx="14097286" cy="480213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43034" y="2765047"/>
            <a:ext cx="3331600" cy="32627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527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02307" y="866592"/>
            <a:ext cx="16081101" cy="8552530"/>
            <a:chOff x="1102307" y="866592"/>
            <a:chExt cx="16081101" cy="85525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80008" y="-2851437"/>
              <a:ext cx="32162202" cy="1710506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2307" y="866592"/>
              <a:ext cx="16081101" cy="855253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2340" y="3884296"/>
            <a:ext cx="15216590" cy="19376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83723" y="7241446"/>
            <a:ext cx="12426638" cy="17756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5712798" cy="10285714"/>
            <a:chOff x="0" y="0"/>
            <a:chExt cx="571279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71279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04583" y="1161734"/>
            <a:ext cx="3860403" cy="3860403"/>
            <a:chOff x="8004583" y="1161734"/>
            <a:chExt cx="3860403" cy="38604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4583" y="1161734"/>
              <a:ext cx="3860403" cy="38604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094159" y="1161734"/>
            <a:ext cx="3860403" cy="3860403"/>
            <a:chOff x="12094159" y="1161734"/>
            <a:chExt cx="3860403" cy="38604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94159" y="1161734"/>
              <a:ext cx="3860403" cy="38604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04583" y="5249039"/>
            <a:ext cx="3860403" cy="3860403"/>
            <a:chOff x="8004583" y="5249039"/>
            <a:chExt cx="3860403" cy="386040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04583" y="5249039"/>
              <a:ext cx="3860403" cy="38604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094159" y="5249039"/>
            <a:ext cx="3860403" cy="3860403"/>
            <a:chOff x="12094159" y="5249039"/>
            <a:chExt cx="3860403" cy="386040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94159" y="5249039"/>
              <a:ext cx="3860403" cy="386040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3779" y="721983"/>
            <a:ext cx="5255505" cy="194545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89678" y="-331339"/>
            <a:ext cx="3379219" cy="326896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447139" y="1912171"/>
            <a:ext cx="5242667" cy="5969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73282" y="2545432"/>
            <a:ext cx="3555352" cy="291314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940257" y="1717467"/>
            <a:ext cx="3358410" cy="107599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509048" y="1715086"/>
            <a:ext cx="4193238" cy="107599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10429" y="5802390"/>
            <a:ext cx="4954838" cy="10759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684362" y="5802390"/>
            <a:ext cx="3942629" cy="107599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280043" y="2545432"/>
            <a:ext cx="3555952" cy="291316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190467" y="6675707"/>
            <a:ext cx="3555952" cy="239887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280043" y="6675707"/>
            <a:ext cx="3359524" cy="29131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5712798" cy="10285714"/>
            <a:chOff x="0" y="0"/>
            <a:chExt cx="571279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71279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041" y="760074"/>
            <a:ext cx="5393029" cy="20502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89678" y="-331340"/>
            <a:ext cx="2988743" cy="32689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1858" y="1978143"/>
            <a:ext cx="2640876" cy="8643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6270" y="9325070"/>
            <a:ext cx="3948864" cy="35151"/>
            <a:chOff x="706270" y="9325070"/>
            <a:chExt cx="3948864" cy="351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270" y="9325070"/>
              <a:ext cx="3948864" cy="351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2852" y="9055501"/>
            <a:ext cx="539138" cy="539138"/>
            <a:chOff x="882852" y="9055501"/>
            <a:chExt cx="539138" cy="5391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2852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6992" y="9055501"/>
            <a:ext cx="539138" cy="539138"/>
            <a:chOff x="1646992" y="9055501"/>
            <a:chExt cx="539138" cy="53913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6992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11133" y="9055501"/>
            <a:ext cx="539138" cy="539138"/>
            <a:chOff x="2411133" y="9055501"/>
            <a:chExt cx="539138" cy="53913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11133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175273" y="9055501"/>
            <a:ext cx="539138" cy="539138"/>
            <a:chOff x="3175273" y="9055501"/>
            <a:chExt cx="539138" cy="5391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75273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939413" y="9055501"/>
            <a:ext cx="539138" cy="539138"/>
            <a:chOff x="3939413" y="9055501"/>
            <a:chExt cx="539138" cy="53913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39413" y="9055501"/>
              <a:ext cx="539138" cy="53913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6467" y="8882124"/>
            <a:ext cx="853848" cy="98165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82852" y="9055501"/>
            <a:ext cx="3595700" cy="561895"/>
            <a:chOff x="882852" y="9055501"/>
            <a:chExt cx="3595700" cy="561895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882852" y="9055501"/>
              <a:ext cx="539138" cy="539138"/>
              <a:chOff x="882852" y="9055501"/>
              <a:chExt cx="539138" cy="539138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82852" y="9055501"/>
                <a:ext cx="539138" cy="53913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646992" y="9055501"/>
              <a:ext cx="539138" cy="539138"/>
              <a:chOff x="1646992" y="9055501"/>
              <a:chExt cx="539138" cy="539138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6992" y="9055501"/>
                <a:ext cx="539138" cy="539138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2411133" y="9055501"/>
              <a:ext cx="539138" cy="539138"/>
              <a:chOff x="2411133" y="9055501"/>
              <a:chExt cx="539138" cy="539138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411133" y="9055501"/>
                <a:ext cx="539138" cy="539138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3175273" y="9055501"/>
              <a:ext cx="539138" cy="539138"/>
              <a:chOff x="3175273" y="9055501"/>
              <a:chExt cx="539138" cy="53913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175273" y="9055501"/>
                <a:ext cx="539138" cy="539138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39413" y="9055501"/>
              <a:ext cx="539138" cy="539138"/>
              <a:chOff x="3939413" y="9055501"/>
              <a:chExt cx="539138" cy="53913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939413" y="9055501"/>
                <a:ext cx="539138" cy="539138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4113" y="8849529"/>
              <a:ext cx="851771" cy="106990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339493" y="2347477"/>
            <a:ext cx="11530973" cy="2288054"/>
            <a:chOff x="6339493" y="2347477"/>
            <a:chExt cx="11530973" cy="2288054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6339493" y="2347477"/>
              <a:ext cx="11530973" cy="2288054"/>
              <a:chOff x="6339493" y="2347477"/>
              <a:chExt cx="11530973" cy="2288054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339493" y="2347477"/>
                <a:ext cx="11530973" cy="2288054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6781571" y="2699302"/>
              <a:ext cx="1584403" cy="1584403"/>
              <a:chOff x="6781571" y="2699302"/>
              <a:chExt cx="1584403" cy="1584403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781571" y="2699302"/>
                <a:ext cx="1584403" cy="1584403"/>
              </a:xfrm>
              <a:prstGeom prst="rect">
                <a:avLst/>
              </a:prstGeom>
            </p:spPr>
          </p:pic>
        </p:grpSp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67175" y="2880682"/>
              <a:ext cx="5846000" cy="1334076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00177" y="2970776"/>
              <a:ext cx="3433371" cy="1244390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00437" y="2690477"/>
              <a:ext cx="2481962" cy="188568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339493" y="5643091"/>
            <a:ext cx="11530973" cy="2288054"/>
            <a:chOff x="6339493" y="5643091"/>
            <a:chExt cx="11530973" cy="2288054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6339493" y="5643091"/>
              <a:ext cx="11530973" cy="2288054"/>
              <a:chOff x="6339493" y="5643091"/>
              <a:chExt cx="11530973" cy="2288054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339493" y="5643091"/>
                <a:ext cx="11530973" cy="228805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6812501" y="5994917"/>
              <a:ext cx="1584403" cy="1584403"/>
              <a:chOff x="6812501" y="5994917"/>
              <a:chExt cx="1584403" cy="1584403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812501" y="5994917"/>
                <a:ext cx="1584403" cy="1584403"/>
              </a:xfrm>
              <a:prstGeom prst="rect">
                <a:avLst/>
              </a:prstGeom>
            </p:spPr>
          </p:pic>
        </p:grpSp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01001" y="5995612"/>
              <a:ext cx="2473048" cy="1866638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720060" y="6282955"/>
              <a:ext cx="2459857" cy="1244390"/>
            </a:xfrm>
            <a:prstGeom prst="rect">
              <a:avLst/>
            </a:prstGeom>
          </p:spPr>
        </p:pic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796582" y="5866957"/>
              <a:ext cx="5130495" cy="23239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5712798" cy="10285714"/>
            <a:chOff x="0" y="0"/>
            <a:chExt cx="571279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71279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041" y="762149"/>
            <a:ext cx="5335886" cy="20502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89678" y="-327173"/>
            <a:ext cx="3341124" cy="32627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659" y="1906482"/>
            <a:ext cx="4487162" cy="5684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6270" y="9325070"/>
            <a:ext cx="3948864" cy="35151"/>
            <a:chOff x="706270" y="9325070"/>
            <a:chExt cx="3948864" cy="351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270" y="9325070"/>
              <a:ext cx="3948864" cy="351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2852" y="9055501"/>
            <a:ext cx="539138" cy="539138"/>
            <a:chOff x="882852" y="9055501"/>
            <a:chExt cx="539138" cy="5391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2852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6992" y="9055501"/>
            <a:ext cx="539138" cy="539138"/>
            <a:chOff x="1646992" y="9055501"/>
            <a:chExt cx="539138" cy="53913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6992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11133" y="9055501"/>
            <a:ext cx="539138" cy="539138"/>
            <a:chOff x="2411133" y="9055501"/>
            <a:chExt cx="539138" cy="53913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11133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175273" y="9055501"/>
            <a:ext cx="539138" cy="539138"/>
            <a:chOff x="3175273" y="9055501"/>
            <a:chExt cx="539138" cy="5391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75273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939413" y="9055501"/>
            <a:ext cx="539138" cy="539138"/>
            <a:chOff x="3939413" y="9055501"/>
            <a:chExt cx="539138" cy="53913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39413" y="9055501"/>
              <a:ext cx="539138" cy="53913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6467" y="8882124"/>
            <a:ext cx="853848" cy="98165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24622" y="4411865"/>
            <a:ext cx="3324057" cy="163082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232817" y="4411867"/>
            <a:ext cx="3120248" cy="172606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76113" y="7612432"/>
            <a:ext cx="3101200" cy="172606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232817" y="7612432"/>
            <a:ext cx="3082076" cy="172606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055378" y="2763894"/>
            <a:ext cx="9993162" cy="5133987"/>
            <a:chOff x="7055378" y="2763894"/>
            <a:chExt cx="9993162" cy="513398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55378" y="2763894"/>
              <a:ext cx="9993162" cy="513398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482016" y="3290378"/>
            <a:ext cx="5764029" cy="9817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5712798" cy="10285714"/>
            <a:chOff x="0" y="0"/>
            <a:chExt cx="571279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71279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041" y="762149"/>
            <a:ext cx="5335886" cy="20502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89678" y="-327173"/>
            <a:ext cx="3341124" cy="32627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659" y="1906482"/>
            <a:ext cx="4487162" cy="5684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6270" y="9325070"/>
            <a:ext cx="3948864" cy="35151"/>
            <a:chOff x="706270" y="9325070"/>
            <a:chExt cx="3948864" cy="351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270" y="9325070"/>
              <a:ext cx="3948864" cy="351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2852" y="9055501"/>
            <a:ext cx="539138" cy="539138"/>
            <a:chOff x="882852" y="9055501"/>
            <a:chExt cx="539138" cy="5391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2852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6992" y="9055501"/>
            <a:ext cx="539138" cy="539138"/>
            <a:chOff x="1646992" y="9055501"/>
            <a:chExt cx="539138" cy="53913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6992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11133" y="9055501"/>
            <a:ext cx="539138" cy="539138"/>
            <a:chOff x="2411133" y="9055501"/>
            <a:chExt cx="539138" cy="53913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11133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175273" y="9055501"/>
            <a:ext cx="539138" cy="539138"/>
            <a:chOff x="3175273" y="9055501"/>
            <a:chExt cx="539138" cy="5391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75273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939413" y="9055501"/>
            <a:ext cx="539138" cy="539138"/>
            <a:chOff x="3939413" y="9055501"/>
            <a:chExt cx="539138" cy="53913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39413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029321" y="547865"/>
            <a:ext cx="8736229" cy="9189984"/>
            <a:chOff x="8029321" y="547865"/>
            <a:chExt cx="8736229" cy="918998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29321" y="547865"/>
              <a:ext cx="8736229" cy="918998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66467" y="8882124"/>
            <a:ext cx="853848" cy="98165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5336" y="3290378"/>
            <a:ext cx="4955705" cy="9817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5712798" cy="10285714"/>
            <a:chOff x="0" y="0"/>
            <a:chExt cx="571279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71279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041" y="762149"/>
            <a:ext cx="5335886" cy="20502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89678" y="-327173"/>
            <a:ext cx="3341124" cy="32627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659" y="1906482"/>
            <a:ext cx="4487162" cy="5684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6270" y="9325070"/>
            <a:ext cx="3948864" cy="35151"/>
            <a:chOff x="706270" y="9325070"/>
            <a:chExt cx="3948864" cy="351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270" y="9325070"/>
              <a:ext cx="3948864" cy="351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2852" y="9055501"/>
            <a:ext cx="539138" cy="539138"/>
            <a:chOff x="882852" y="9055501"/>
            <a:chExt cx="539138" cy="5391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2852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6992" y="9055501"/>
            <a:ext cx="539138" cy="539138"/>
            <a:chOff x="1646992" y="9055501"/>
            <a:chExt cx="539138" cy="53913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6992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11133" y="9055501"/>
            <a:ext cx="539138" cy="539138"/>
            <a:chOff x="2411133" y="9055501"/>
            <a:chExt cx="539138" cy="53913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11133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175273" y="9055501"/>
            <a:ext cx="539138" cy="539138"/>
            <a:chOff x="3175273" y="9055501"/>
            <a:chExt cx="539138" cy="5391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75273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939413" y="9055501"/>
            <a:ext cx="539138" cy="539138"/>
            <a:chOff x="3939413" y="9055501"/>
            <a:chExt cx="539138" cy="53913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39413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079920" y="135455"/>
            <a:ext cx="8418361" cy="10117133"/>
            <a:chOff x="8079920" y="135455"/>
            <a:chExt cx="8418361" cy="1011713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79920" y="135455"/>
              <a:ext cx="8418361" cy="1011713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66467" y="8882124"/>
            <a:ext cx="853848" cy="98165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670854" y="3290378"/>
            <a:ext cx="5962219" cy="9817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583851" cy="10285714"/>
            <a:chOff x="0" y="0"/>
            <a:chExt cx="18583851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583851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866" y="858585"/>
            <a:ext cx="5354933" cy="20502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89678" y="-327173"/>
            <a:ext cx="3350648" cy="32627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1627" y="1902647"/>
            <a:ext cx="4143114" cy="6446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1094" y="9299200"/>
            <a:ext cx="3948864" cy="539138"/>
            <a:chOff x="711094" y="9299200"/>
            <a:chExt cx="3948864" cy="53913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11094" y="9568769"/>
              <a:ext cx="3948864" cy="35151"/>
              <a:chOff x="711094" y="9568769"/>
              <a:chExt cx="3948864" cy="3515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11094" y="9568769"/>
                <a:ext cx="3948864" cy="3515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651817" y="9299200"/>
              <a:ext cx="539138" cy="539138"/>
              <a:chOff x="1651817" y="9299200"/>
              <a:chExt cx="539138" cy="53913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51817" y="9299200"/>
                <a:ext cx="539138" cy="53913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415957" y="9299200"/>
              <a:ext cx="539138" cy="539138"/>
              <a:chOff x="2415957" y="9299200"/>
              <a:chExt cx="539138" cy="53913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415957" y="9299200"/>
                <a:ext cx="539138" cy="53913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180097" y="9299200"/>
              <a:ext cx="539138" cy="539138"/>
              <a:chOff x="3180097" y="9299200"/>
              <a:chExt cx="539138" cy="539138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180097" y="9299200"/>
                <a:ext cx="539138" cy="53913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87676" y="9299200"/>
              <a:ext cx="3595700" cy="539138"/>
              <a:chOff x="887676" y="9299200"/>
              <a:chExt cx="3595700" cy="539138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887676" y="9299200"/>
                <a:ext cx="539138" cy="539138"/>
                <a:chOff x="887676" y="9299200"/>
                <a:chExt cx="539138" cy="539138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887676" y="9299200"/>
                  <a:ext cx="539138" cy="539138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3944238" y="9299200"/>
                <a:ext cx="539138" cy="539138"/>
                <a:chOff x="3944238" y="9299200"/>
                <a:chExt cx="539138" cy="539138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3944238" y="9299200"/>
                  <a:ext cx="539138" cy="539138"/>
                </a:xfrm>
                <a:prstGeom prst="rect">
                  <a:avLst/>
                </a:prstGeom>
              </p:spPr>
            </p:pic>
          </p:grpSp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40681" y="9119423"/>
              <a:ext cx="839105" cy="1010381"/>
            </a:xfrm>
            <a:prstGeom prst="rect">
              <a:avLst/>
            </a:prstGeom>
          </p:spPr>
        </p:pic>
      </p:grpSp>
      <p:pic>
        <p:nvPicPr>
          <p:cNvPr id="2" name="그림 1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0233" y="2636688"/>
            <a:ext cx="13120844" cy="62151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5712798" cy="10285714"/>
            <a:chOff x="0" y="0"/>
            <a:chExt cx="571279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71279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1897" y="721983"/>
            <a:ext cx="5953848" cy="19549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89678" y="-331340"/>
            <a:ext cx="3388743" cy="32689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7284" y="1902647"/>
            <a:ext cx="4398133" cy="6065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6270" y="9325070"/>
            <a:ext cx="3948864" cy="35151"/>
            <a:chOff x="706270" y="9325070"/>
            <a:chExt cx="3948864" cy="351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270" y="9325070"/>
              <a:ext cx="3948864" cy="351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2852" y="9055501"/>
            <a:ext cx="539138" cy="539138"/>
            <a:chOff x="882852" y="9055501"/>
            <a:chExt cx="539138" cy="5391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2852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6992" y="9055501"/>
            <a:ext cx="539138" cy="539138"/>
            <a:chOff x="1646992" y="9055501"/>
            <a:chExt cx="539138" cy="53913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6992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11133" y="9055501"/>
            <a:ext cx="539138" cy="539138"/>
            <a:chOff x="2411133" y="9055501"/>
            <a:chExt cx="539138" cy="53913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1133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175273" y="9055501"/>
            <a:ext cx="539138" cy="539138"/>
            <a:chOff x="3175273" y="9055501"/>
            <a:chExt cx="539138" cy="5391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75273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939413" y="9055501"/>
            <a:ext cx="539138" cy="539138"/>
            <a:chOff x="3939413" y="9055501"/>
            <a:chExt cx="539138" cy="53913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39413" y="9055501"/>
              <a:ext cx="539138" cy="53913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35857" y="8875724"/>
            <a:ext cx="839105" cy="101038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06270" y="9325070"/>
            <a:ext cx="3948864" cy="35151"/>
            <a:chOff x="706270" y="9325070"/>
            <a:chExt cx="3948864" cy="3515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270" y="9325070"/>
              <a:ext cx="3948864" cy="3515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82852" y="9055501"/>
            <a:ext cx="539138" cy="539138"/>
            <a:chOff x="882852" y="9055501"/>
            <a:chExt cx="539138" cy="53913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2852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46992" y="9055501"/>
            <a:ext cx="539138" cy="539138"/>
            <a:chOff x="1646992" y="9055501"/>
            <a:chExt cx="539138" cy="53913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6992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411133" y="9055501"/>
            <a:ext cx="539138" cy="539138"/>
            <a:chOff x="2411133" y="9055501"/>
            <a:chExt cx="539138" cy="53913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11133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175273" y="9055501"/>
            <a:ext cx="539138" cy="539138"/>
            <a:chOff x="3175273" y="9055501"/>
            <a:chExt cx="539138" cy="53913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75273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939413" y="9055501"/>
            <a:ext cx="539138" cy="539138"/>
            <a:chOff x="3939413" y="9055501"/>
            <a:chExt cx="539138" cy="53913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39413" y="9055501"/>
              <a:ext cx="539138" cy="539138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11286" y="8872743"/>
            <a:ext cx="839257" cy="100027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339493" y="2347477"/>
            <a:ext cx="11530973" cy="2288054"/>
            <a:chOff x="6339493" y="2347477"/>
            <a:chExt cx="11530973" cy="228805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39493" y="2347477"/>
              <a:ext cx="11530973" cy="228805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781571" y="2699302"/>
            <a:ext cx="1584403" cy="1584403"/>
            <a:chOff x="6781571" y="2699302"/>
            <a:chExt cx="1584403" cy="158440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1571" y="2699302"/>
              <a:ext cx="1584403" cy="1584403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776698" y="3082320"/>
            <a:ext cx="4748210" cy="1304895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00177" y="2970777"/>
            <a:ext cx="2927124" cy="1244390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300437" y="2690477"/>
            <a:ext cx="2481962" cy="1885686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6339493" y="5691504"/>
            <a:ext cx="11530973" cy="2288054"/>
            <a:chOff x="6339493" y="5691504"/>
            <a:chExt cx="11530973" cy="2288054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39493" y="5691504"/>
              <a:ext cx="11530973" cy="228805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812501" y="6043330"/>
            <a:ext cx="1584403" cy="1584403"/>
            <a:chOff x="6812501" y="6043330"/>
            <a:chExt cx="1584403" cy="1584403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12501" y="6043330"/>
              <a:ext cx="1584403" cy="1584403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401001" y="6044025"/>
            <a:ext cx="2473048" cy="1866638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739108" y="6442903"/>
            <a:ext cx="2749600" cy="1835333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796582" y="4562988"/>
            <a:ext cx="5618000" cy="5028705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953553" y="981764"/>
            <a:ext cx="10136333" cy="11702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5712798" cy="10285714"/>
            <a:chOff x="0" y="0"/>
            <a:chExt cx="571279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71279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1897" y="721983"/>
            <a:ext cx="5953848" cy="19549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89678" y="-331340"/>
            <a:ext cx="3388743" cy="32689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7284" y="1902647"/>
            <a:ext cx="4398133" cy="6065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6270" y="9325070"/>
            <a:ext cx="3948864" cy="35151"/>
            <a:chOff x="706270" y="9325070"/>
            <a:chExt cx="3948864" cy="351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270" y="9325070"/>
              <a:ext cx="3948864" cy="351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2852" y="9055501"/>
            <a:ext cx="539138" cy="539138"/>
            <a:chOff x="882852" y="9055501"/>
            <a:chExt cx="539138" cy="5391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2852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6992" y="9055501"/>
            <a:ext cx="539138" cy="539138"/>
            <a:chOff x="1646992" y="9055501"/>
            <a:chExt cx="539138" cy="53913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6992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11133" y="9055501"/>
            <a:ext cx="539138" cy="539138"/>
            <a:chOff x="2411133" y="9055501"/>
            <a:chExt cx="539138" cy="53913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1133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175273" y="9055501"/>
            <a:ext cx="539138" cy="539138"/>
            <a:chOff x="3175273" y="9055501"/>
            <a:chExt cx="539138" cy="5391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75273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939413" y="9055501"/>
            <a:ext cx="539138" cy="539138"/>
            <a:chOff x="3939413" y="9055501"/>
            <a:chExt cx="539138" cy="53913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39413" y="9055501"/>
              <a:ext cx="539138" cy="53913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35857" y="8875724"/>
            <a:ext cx="839105" cy="101038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06270" y="9325070"/>
            <a:ext cx="3948864" cy="35151"/>
            <a:chOff x="706270" y="9325070"/>
            <a:chExt cx="3948864" cy="3515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270" y="9325070"/>
              <a:ext cx="3948864" cy="3515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82852" y="9055501"/>
            <a:ext cx="539138" cy="539138"/>
            <a:chOff x="882852" y="9055501"/>
            <a:chExt cx="539138" cy="53913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2852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46992" y="9055501"/>
            <a:ext cx="539138" cy="539138"/>
            <a:chOff x="1646992" y="9055501"/>
            <a:chExt cx="539138" cy="53913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6992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411133" y="9055501"/>
            <a:ext cx="539138" cy="539138"/>
            <a:chOff x="2411133" y="9055501"/>
            <a:chExt cx="539138" cy="53913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11133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175273" y="9055501"/>
            <a:ext cx="539138" cy="539138"/>
            <a:chOff x="3175273" y="9055501"/>
            <a:chExt cx="539138" cy="53913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75273" y="9055501"/>
              <a:ext cx="539138" cy="53913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939413" y="9055501"/>
            <a:ext cx="539138" cy="539138"/>
            <a:chOff x="3939413" y="9055501"/>
            <a:chExt cx="539138" cy="53913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39413" y="9055501"/>
              <a:ext cx="539138" cy="539138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11286" y="8872743"/>
            <a:ext cx="839257" cy="100027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339493" y="2347477"/>
            <a:ext cx="11530973" cy="2288054"/>
            <a:chOff x="6339493" y="2347477"/>
            <a:chExt cx="11530973" cy="228805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39493" y="2347477"/>
              <a:ext cx="11530973" cy="228805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781571" y="2699302"/>
            <a:ext cx="1584403" cy="1584403"/>
            <a:chOff x="6781571" y="2699302"/>
            <a:chExt cx="1584403" cy="158440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1571" y="2699302"/>
              <a:ext cx="1584403" cy="1584403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776698" y="3082320"/>
            <a:ext cx="5446124" cy="1304895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690653" y="2970777"/>
            <a:ext cx="2889029" cy="1244390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300437" y="2690477"/>
            <a:ext cx="2481962" cy="1885686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6339493" y="5691504"/>
            <a:ext cx="11530973" cy="2288054"/>
            <a:chOff x="6339493" y="5691504"/>
            <a:chExt cx="11530973" cy="2288054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39493" y="5691504"/>
              <a:ext cx="11530973" cy="228805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812501" y="6043330"/>
            <a:ext cx="1584403" cy="1584403"/>
            <a:chOff x="6812501" y="6043330"/>
            <a:chExt cx="1584403" cy="1584403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12501" y="6043330"/>
              <a:ext cx="1584403" cy="1584403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401001" y="6044025"/>
            <a:ext cx="2473048" cy="1866638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720060" y="6390817"/>
            <a:ext cx="3318190" cy="1242162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796582" y="6086798"/>
            <a:ext cx="5649248" cy="1981086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744029" y="981764"/>
            <a:ext cx="10345857" cy="11702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202-22</cp:lastModifiedBy>
  <cp:revision>2</cp:revision>
  <dcterms:created xsi:type="dcterms:W3CDTF">2024-04-08T15:35:36Z</dcterms:created>
  <dcterms:modified xsi:type="dcterms:W3CDTF">2024-04-08T08:24:02Z</dcterms:modified>
</cp:coreProperties>
</file>