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 lang="ko-KR" altLang="en-US"/>
            </a:pPr>
            <a:fld id="{0CA58891-150E-49E6-81F0-F2DA972C2D99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14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76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19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036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42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73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909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69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6CBD9C7-4BDF-4064-BF43-053457645F93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27E8554-865E-4BD3-BA00-F37F786CB11B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20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50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8A39F19-B1E5-4A90-A31A-A5C67058AFE3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8E9E782-D796-402B-BFE1-7B866103E632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503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817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 lang="ko-KR" altLang="en-US"/>
            </a:pPr>
            <a:fld id="{52E41D2E-3071-4C31-9C41-AF25CE42ACD6}" type="datetime1">
              <a:rPr lang="ko-KR" altLang="en-US" smtClean="0"/>
              <a:pPr>
                <a:defRPr lang="ko-KR" altLang="en-US"/>
              </a:pPr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scyan2011&amp;amp;logNo=221790067091&amp;amp;parentCategoryNo=&amp;amp;categoryNo=44&amp;amp;viewDate=&amp;amp;isShowPopularPosts=false&amp;amp;from=post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4800"/>
              <a:t>파이썬 프로그래밍 기말 프로젝트 최종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B</a:t>
            </a:r>
            <a:r>
              <a:rPr lang="ko-KR" altLang="en-US"/>
              <a:t>반 </a:t>
            </a:r>
            <a:r>
              <a:rPr lang="en-US" altLang="ko-KR"/>
              <a:t>20181833 </a:t>
            </a:r>
            <a:r>
              <a:rPr lang="ko-KR" altLang="en-US"/>
              <a:t>강성관</a:t>
            </a:r>
          </a:p>
          <a:p>
            <a:pPr lvl="0">
              <a:defRPr/>
            </a:pPr>
            <a:r>
              <a:rPr lang="en-US" altLang="ko-KR"/>
              <a:t>B</a:t>
            </a:r>
            <a:r>
              <a:rPr lang="ko-KR" altLang="en-US"/>
              <a:t>반 </a:t>
            </a:r>
            <a:r>
              <a:rPr lang="en-US" altLang="ko-KR"/>
              <a:t>20185071 </a:t>
            </a:r>
            <a:r>
              <a:rPr lang="ko-KR" altLang="en-US"/>
              <a:t>임주성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1306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참조 링크 및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lvl="0">
              <a:defRPr/>
            </a:pPr>
            <a:r>
              <a:rPr lang="en-US" altLang="ko-KR" sz="2000">
                <a:hlinkClick r:id="rId2"/>
              </a:rPr>
              <a:t>http://blog.naver.com/PostView.nhn?blogId=scyan2011&amp;logNo=221790067091&amp;parentCategoryNo=&amp;categoryNo=44&amp;viewDate=&amp;isShowPopularPosts=false&amp;from=postView</a:t>
            </a:r>
            <a:r>
              <a:rPr lang="en-US" altLang="ko-KR" sz="2000"/>
              <a:t> </a:t>
            </a:r>
            <a:r>
              <a:rPr lang="ko-KR" altLang="en-US" sz="2000"/>
              <a:t>기본 프로젝트 링크</a:t>
            </a:r>
            <a:br>
              <a:rPr lang="en-US" altLang="ko-KR" sz="2000"/>
            </a:br>
            <a:endParaRPr lang="en-US" altLang="ko-KR" sz="2000"/>
          </a:p>
          <a:p>
            <a:pPr lvl="0">
              <a:defRPr/>
            </a:pPr>
            <a:r>
              <a:rPr lang="ko-KR" altLang="en-US" sz="2000"/>
              <a:t>추가한 내용은 거북이 경주에 돈을 걸 수 있는 </a:t>
            </a:r>
            <a:r>
              <a:rPr lang="en-US" altLang="ko-KR" sz="2000"/>
              <a:t>textinput </a:t>
            </a:r>
            <a:r>
              <a:rPr lang="ko-KR" altLang="en-US" sz="2000"/>
              <a:t>박스를 추가 했고</a:t>
            </a:r>
            <a:r>
              <a:rPr lang="en-US" altLang="ko-KR" sz="2000"/>
              <a:t>, </a:t>
            </a:r>
            <a:r>
              <a:rPr lang="ko-KR" altLang="en-US" sz="2000"/>
              <a:t>일정 비용을 지불하고 앞으로 더 거북이를 보내주는 부스터 기능</a:t>
            </a:r>
            <a:r>
              <a:rPr lang="en-US" altLang="ko-KR" sz="2000"/>
              <a:t>, </a:t>
            </a:r>
            <a:r>
              <a:rPr lang="ko-KR" altLang="en-US" sz="2000"/>
              <a:t>돈을 현재 금액만큼 빌려주는 대출 기능</a:t>
            </a:r>
            <a:r>
              <a:rPr lang="en-US" altLang="ko-KR" sz="2000"/>
              <a:t>, </a:t>
            </a:r>
            <a:r>
              <a:rPr lang="ko-KR" altLang="en-US" sz="2000"/>
              <a:t>게임 재시작 기능</a:t>
            </a:r>
            <a:r>
              <a:rPr lang="en-US" altLang="ko-KR" sz="2000"/>
              <a:t>, </a:t>
            </a:r>
            <a:r>
              <a:rPr lang="ko-KR" altLang="en-US" sz="2000"/>
              <a:t>승리 및 패배 시 효과음</a:t>
            </a:r>
            <a:r>
              <a:rPr lang="en-US" altLang="ko-KR" sz="2000"/>
              <a:t>, </a:t>
            </a:r>
            <a:r>
              <a:rPr lang="ko-KR" altLang="en-US" sz="2000"/>
              <a:t>탕진</a:t>
            </a:r>
            <a:r>
              <a:rPr lang="en-US" altLang="ko-KR" sz="2000"/>
              <a:t> </a:t>
            </a:r>
            <a:r>
              <a:rPr lang="ko-KR" altLang="en-US" sz="2000"/>
              <a:t>또는 아니오 입력 시 게임 종료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r>
              <a:rPr lang="en-US" altLang="ko-KR" sz="2000"/>
              <a:t>, </a:t>
            </a:r>
            <a:r>
              <a:rPr lang="ko-KR" altLang="en-US" sz="2000"/>
              <a:t>플레이 횟수 표시</a:t>
            </a:r>
            <a:r>
              <a:rPr lang="en-US" altLang="ko-KR" sz="2000"/>
              <a:t>, </a:t>
            </a:r>
            <a:r>
              <a:rPr lang="ko-KR" altLang="en-US" sz="2000"/>
              <a:t>일정 확률로 거북이 위치 초기화</a:t>
            </a:r>
            <a:r>
              <a:rPr lang="en-US" altLang="ko-KR" sz="2000"/>
              <a:t> </a:t>
            </a:r>
            <a:r>
              <a:rPr lang="ko-KR" altLang="en-US" sz="2000"/>
              <a:t>까지 추가 하였습니다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수정 및 보완한 내용은 거북이 경주 시 거리 계산 방식을 정해진 숫자를 더하는 것이 아닌 </a:t>
            </a:r>
            <a:r>
              <a:rPr lang="en-US" altLang="ko-KR" sz="2000"/>
              <a:t>xcor() </a:t>
            </a:r>
            <a:r>
              <a:rPr lang="ko-KR" altLang="en-US" sz="2000"/>
              <a:t>메소드를 사용하도록 수정하였습니다</a:t>
            </a:r>
            <a:r>
              <a:rPr lang="en-US" altLang="ko-KR" sz="2000"/>
              <a:t>. </a:t>
            </a:r>
            <a:r>
              <a:rPr lang="ko-KR" altLang="en-US" sz="2000"/>
              <a:t>보완한 내용은 지정된 거북이 숫자 외 다른 숫자를 입력할 수 없는 </a:t>
            </a:r>
            <a:r>
              <a:rPr lang="en-US" altLang="ko-KR" sz="2000"/>
              <a:t>textinput </a:t>
            </a:r>
            <a:r>
              <a:rPr lang="ko-KR" altLang="en-US" sz="2000"/>
              <a:t>팝업입니다</a:t>
            </a:r>
            <a:r>
              <a:rPr lang="en-US" altLang="ko-KR" sz="2000"/>
              <a:t>. </a:t>
            </a:r>
            <a:endParaRPr lang="ko-KR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375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1740022"/>
            <a:ext cx="10058400" cy="443217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기말 프로젝트 주제를 알아 보던 중</a:t>
            </a:r>
            <a:r>
              <a:rPr lang="en-US" altLang="ko-KR" sz="2000"/>
              <a:t>, </a:t>
            </a:r>
            <a:r>
              <a:rPr lang="ko-KR" altLang="en-US" sz="2000"/>
              <a:t>터틀 그래픽을 이용한 단순 거북이 경주 게임을 </a:t>
            </a:r>
            <a:br>
              <a:rPr lang="en-US" altLang="ko-KR" sz="2000"/>
            </a:br>
            <a:r>
              <a:rPr lang="ko-KR" altLang="en-US" sz="2000"/>
              <a:t>발견하게 되었고 이를 응용하기로 하였음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해당 원본 소스에 추가한 기능은 다음과 같다</a:t>
            </a:r>
            <a:r>
              <a:rPr lang="en-US" altLang="ko-KR" sz="2000"/>
              <a:t>.</a:t>
            </a:r>
          </a:p>
          <a:p>
            <a:pPr lvl="1">
              <a:defRPr/>
            </a:pPr>
            <a:r>
              <a:rPr lang="ko-KR" altLang="en-US" sz="2000"/>
              <a:t>도박</a:t>
            </a:r>
            <a:r>
              <a:rPr lang="en-US" altLang="ko-KR" sz="2000"/>
              <a:t>(</a:t>
            </a:r>
            <a:r>
              <a:rPr lang="ko-KR" altLang="en-US" sz="2000"/>
              <a:t>돈을 거는 기능</a:t>
            </a:r>
            <a:r>
              <a:rPr lang="en-US" altLang="ko-KR" sz="2000"/>
              <a:t>), </a:t>
            </a:r>
            <a:r>
              <a:rPr lang="ko-KR" altLang="en-US" sz="2000"/>
              <a:t>게임 승리 및 패배 시 효과음 출력</a:t>
            </a:r>
          </a:p>
          <a:p>
            <a:pPr lvl="1">
              <a:defRPr/>
            </a:pPr>
            <a:r>
              <a:rPr lang="ko-KR" altLang="en-US" sz="2000"/>
              <a:t>플레이하는 유저 추가</a:t>
            </a:r>
            <a:r>
              <a:rPr lang="en-US" altLang="ko-KR" sz="2000"/>
              <a:t>, </a:t>
            </a:r>
            <a:r>
              <a:rPr lang="ko-KR" altLang="en-US" sz="2000">
                <a:solidFill>
                  <a:srgbClr val="FF0000"/>
                </a:solidFill>
              </a:rPr>
              <a:t>게임 재시작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ko-KR" altLang="en-US" sz="2000">
                <a:solidFill>
                  <a:srgbClr val="FF0000"/>
                </a:solidFill>
              </a:rPr>
              <a:t>및 종료</a:t>
            </a:r>
            <a:endParaRPr lang="ko-KR" altLang="en-US" sz="2000"/>
          </a:p>
          <a:p>
            <a:pPr lvl="1">
              <a:defRPr/>
            </a:pPr>
            <a:r>
              <a:rPr lang="ko-KR" altLang="en-US" sz="2000"/>
              <a:t>거북이 경주 중 부스터</a:t>
            </a:r>
            <a:r>
              <a:rPr lang="en-US" altLang="ko-KR" sz="2000"/>
              <a:t>, </a:t>
            </a:r>
            <a:r>
              <a:rPr lang="ko-KR" altLang="en-US" sz="2000"/>
              <a:t>현재 보유 금액 이상 금액 입력 불가</a:t>
            </a:r>
          </a:p>
          <a:p>
            <a:pPr lvl="1">
              <a:defRPr/>
            </a:pPr>
            <a:r>
              <a:rPr lang="ko-KR" altLang="en-US" sz="2000"/>
              <a:t>정해진 번호 외 거북이 번호 입력 불가</a:t>
            </a:r>
            <a:r>
              <a:rPr lang="en-US" altLang="ko-KR" sz="2000"/>
              <a:t>, </a:t>
            </a:r>
            <a:r>
              <a:rPr lang="ko-KR" altLang="en-US" sz="2000"/>
              <a:t>경주 종료 후 거북이의 </a:t>
            </a:r>
            <a:r>
              <a:rPr lang="en-US" altLang="ko-KR" sz="2000"/>
              <a:t>x</a:t>
            </a:r>
            <a:r>
              <a:rPr lang="ko-KR" altLang="en-US" sz="2000"/>
              <a:t>좌표 이용하여 등수 구분</a:t>
            </a:r>
          </a:p>
          <a:p>
            <a:pPr lvl="1">
              <a:defRPr/>
            </a:pPr>
            <a:r>
              <a:rPr lang="ko-KR" altLang="en-US" sz="2000"/>
              <a:t>현재 금액에서 금액 대출 및 상환</a:t>
            </a:r>
            <a:r>
              <a:rPr lang="en-US" altLang="ko-KR" sz="2000"/>
              <a:t>,  </a:t>
            </a:r>
            <a:r>
              <a:rPr lang="ko-KR" altLang="en-US" sz="2000"/>
              <a:t>경주 거북이 랜덤으로 첫 위치로 초기화</a:t>
            </a:r>
            <a:endParaRPr lang="ko-KR" altLang="en-US"/>
          </a:p>
          <a:p>
            <a:pPr lvl="1">
              <a:defRPr/>
            </a:pPr>
            <a:r>
              <a:rPr lang="ko-KR" altLang="en-US" sz="2000"/>
              <a:t>플레이 횟수 표시</a:t>
            </a:r>
            <a:r>
              <a:rPr lang="en-US" altLang="ko-KR" sz="2000"/>
              <a:t>, </a:t>
            </a:r>
            <a:r>
              <a:rPr lang="ko-KR" altLang="en-US" sz="2000">
                <a:solidFill>
                  <a:srgbClr val="FF0000"/>
                </a:solidFill>
              </a:rPr>
              <a:t>현재 보유 금액 탕진 시 강제 게임 종료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3223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소스 코드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1980" y="1537855"/>
            <a:ext cx="3339788" cy="445071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0287" y="1623647"/>
            <a:ext cx="3823855" cy="3995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56948" y="1504782"/>
            <a:ext cx="5439052" cy="384843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978957"/>
            <a:ext cx="5439052" cy="490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553201" y="1474299"/>
            <a:ext cx="4748074" cy="390939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6745" y="967526"/>
            <a:ext cx="5736455" cy="4922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98485" y="2869147"/>
            <a:ext cx="4979726" cy="211092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653" y="1728319"/>
            <a:ext cx="4979726" cy="3878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12054" y="1626714"/>
            <a:ext cx="5083946" cy="367315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26714"/>
            <a:ext cx="5285173" cy="3604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6746" y="1559839"/>
            <a:ext cx="5180714" cy="357409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6330" y="1597943"/>
            <a:ext cx="5218924" cy="35359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09709" y="2495469"/>
            <a:ext cx="4986291" cy="18670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8793" y="1062022"/>
            <a:ext cx="4877223" cy="45190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262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Garamond</vt:lpstr>
      <vt:lpstr>자연주의</vt:lpstr>
      <vt:lpstr>파이썬 프로그래밍 기말 프로젝트 최종 발표</vt:lpstr>
      <vt:lpstr>개요</vt:lpstr>
      <vt:lpstr>소스 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 링크 및 구현 내용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프로그래밍 기말 프로젝트 최종 발표</dc:title>
  <dc:creator>kang53497@naver.com</dc:creator>
  <cp:lastModifiedBy>강 성관</cp:lastModifiedBy>
  <cp:revision>17</cp:revision>
  <dcterms:created xsi:type="dcterms:W3CDTF">2021-06-12T08:26:15Z</dcterms:created>
  <dcterms:modified xsi:type="dcterms:W3CDTF">2022-10-21T04:54:09Z</dcterms:modified>
  <cp:version>1000.0000.01</cp:version>
</cp:coreProperties>
</file>