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5D9DEF6C-7024-4361-90B0-B50962BB3348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&lt;숫자&gt;</a:t>
            </a:fld>
            <a:endParaRPr b="0" lang="en-US" sz="1000" spc="-1" strike="noStrike"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898280" y="554760"/>
            <a:ext cx="5771160" cy="428616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2180160" y="708840"/>
            <a:ext cx="5289840" cy="387972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"/>
          <p:cNvSpPr/>
          <p:nvPr/>
        </p:nvSpPr>
        <p:spPr>
          <a:xfrm>
            <a:off x="150840" y="1382760"/>
            <a:ext cx="1121400" cy="29718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Client</a:t>
            </a:r>
            <a:endParaRPr b="0" lang="en-US" sz="14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(Web</a:t>
            </a:r>
            <a:endParaRPr b="0" lang="en-US" sz="14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Browser)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1428840" y="2060280"/>
            <a:ext cx="916560" cy="1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5"/>
          <p:cNvSpPr/>
          <p:nvPr/>
        </p:nvSpPr>
        <p:spPr>
          <a:xfrm>
            <a:off x="2191680" y="173880"/>
            <a:ext cx="2233800" cy="3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WAS ( Apache Tomcat )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2345400" y="1347120"/>
            <a:ext cx="1121400" cy="14490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Restful</a:t>
            </a:r>
            <a:br/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Servlet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2345400" y="1013760"/>
            <a:ext cx="1121400" cy="3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Controller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4287240" y="1270800"/>
            <a:ext cx="1121400" cy="14490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Business Service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6152400" y="1270800"/>
            <a:ext cx="1121400" cy="14490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DAO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5160600" y="861120"/>
            <a:ext cx="1121400" cy="3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Model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6282000" y="1049760"/>
            <a:ext cx="430920" cy="220680"/>
          </a:xfrm>
          <a:prstGeom prst="bent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2"/>
          <p:cNvSpPr/>
          <p:nvPr/>
        </p:nvSpPr>
        <p:spPr>
          <a:xfrm flipH="1">
            <a:off x="4847040" y="1049760"/>
            <a:ext cx="312120" cy="220680"/>
          </a:xfrm>
          <a:prstGeom prst="bent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3"/>
          <p:cNvSpPr/>
          <p:nvPr/>
        </p:nvSpPr>
        <p:spPr>
          <a:xfrm>
            <a:off x="3397320" y="1741680"/>
            <a:ext cx="959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4"/>
          <p:cNvSpPr/>
          <p:nvPr/>
        </p:nvSpPr>
        <p:spPr>
          <a:xfrm>
            <a:off x="3573000" y="1534680"/>
            <a:ext cx="607680" cy="414000"/>
          </a:xfrm>
          <a:prstGeom prst="ellipse">
            <a:avLst/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DTO</a:t>
            </a:r>
            <a:endParaRPr b="0" lang="en-US" sz="800" spc="-1" strike="noStrike">
              <a:latin typeface="굴림"/>
            </a:endParaRPr>
          </a:p>
        </p:txBody>
      </p:sp>
      <p:sp>
        <p:nvSpPr>
          <p:cNvPr id="52" name="CustomShape 15"/>
          <p:cNvSpPr/>
          <p:nvPr/>
        </p:nvSpPr>
        <p:spPr>
          <a:xfrm rot="10800000">
            <a:off x="3397320" y="2350800"/>
            <a:ext cx="959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6"/>
          <p:cNvSpPr/>
          <p:nvPr/>
        </p:nvSpPr>
        <p:spPr>
          <a:xfrm>
            <a:off x="3573000" y="2144160"/>
            <a:ext cx="607680" cy="414000"/>
          </a:xfrm>
          <a:prstGeom prst="ellipse">
            <a:avLst/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DTO</a:t>
            </a:r>
            <a:endParaRPr b="0" lang="en-US" sz="800" spc="-1" strike="noStrike">
              <a:latin typeface="굴림"/>
            </a:endParaRPr>
          </a:p>
        </p:txBody>
      </p:sp>
      <p:sp>
        <p:nvSpPr>
          <p:cNvPr id="54" name="CustomShape 17"/>
          <p:cNvSpPr/>
          <p:nvPr/>
        </p:nvSpPr>
        <p:spPr>
          <a:xfrm>
            <a:off x="1527840" y="1731240"/>
            <a:ext cx="562320" cy="4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요청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55" name="CustomShape 18"/>
          <p:cNvSpPr/>
          <p:nvPr/>
        </p:nvSpPr>
        <p:spPr>
          <a:xfrm>
            <a:off x="5332680" y="1734120"/>
            <a:ext cx="959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9"/>
          <p:cNvSpPr/>
          <p:nvPr/>
        </p:nvSpPr>
        <p:spPr>
          <a:xfrm>
            <a:off x="5508720" y="1527120"/>
            <a:ext cx="607680" cy="414000"/>
          </a:xfrm>
          <a:prstGeom prst="ellipse">
            <a:avLst/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DTO</a:t>
            </a:r>
            <a:endParaRPr b="0" lang="en-US" sz="800" spc="-1" strike="noStrike">
              <a:latin typeface="굴림"/>
            </a:endParaRPr>
          </a:p>
        </p:txBody>
      </p:sp>
      <p:sp>
        <p:nvSpPr>
          <p:cNvPr id="57" name="CustomShape 20"/>
          <p:cNvSpPr/>
          <p:nvPr/>
        </p:nvSpPr>
        <p:spPr>
          <a:xfrm rot="10800000">
            <a:off x="5333040" y="2343240"/>
            <a:ext cx="959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1"/>
          <p:cNvSpPr/>
          <p:nvPr/>
        </p:nvSpPr>
        <p:spPr>
          <a:xfrm>
            <a:off x="5508720" y="2136600"/>
            <a:ext cx="607680" cy="414000"/>
          </a:xfrm>
          <a:prstGeom prst="ellipse">
            <a:avLst/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DTO</a:t>
            </a:r>
            <a:endParaRPr b="0" lang="en-US" sz="800" spc="-1" strike="noStrike">
              <a:latin typeface="굴림"/>
            </a:endParaRPr>
          </a:p>
        </p:txBody>
      </p:sp>
      <p:sp>
        <p:nvSpPr>
          <p:cNvPr id="59" name="CustomShape 22"/>
          <p:cNvSpPr/>
          <p:nvPr/>
        </p:nvSpPr>
        <p:spPr>
          <a:xfrm>
            <a:off x="2906280" y="2796480"/>
            <a:ext cx="7920" cy="42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3"/>
          <p:cNvSpPr/>
          <p:nvPr/>
        </p:nvSpPr>
        <p:spPr>
          <a:xfrm>
            <a:off x="2481480" y="3225600"/>
            <a:ext cx="857880" cy="82296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JSP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Vue.js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61" name="CustomShape 24"/>
          <p:cNvSpPr/>
          <p:nvPr/>
        </p:nvSpPr>
        <p:spPr>
          <a:xfrm>
            <a:off x="3386520" y="3702600"/>
            <a:ext cx="79992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View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62" name="CustomShape 25"/>
          <p:cNvSpPr/>
          <p:nvPr/>
        </p:nvSpPr>
        <p:spPr>
          <a:xfrm>
            <a:off x="2423160" y="4033440"/>
            <a:ext cx="103968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800" spc="-1" strike="noStrike">
                <a:solidFill>
                  <a:srgbClr val="ff0000"/>
                </a:solidFill>
                <a:latin typeface="Arial"/>
                <a:ea typeface="Arial"/>
              </a:rPr>
              <a:t>프레젠테이션 계층</a:t>
            </a:r>
            <a:endParaRPr b="0" lang="en-US" sz="800" spc="-1" strike="noStrike">
              <a:latin typeface="굴림"/>
            </a:endParaRPr>
          </a:p>
        </p:txBody>
      </p:sp>
      <p:sp>
        <p:nvSpPr>
          <p:cNvPr id="63" name="CustomShape 26"/>
          <p:cNvSpPr/>
          <p:nvPr/>
        </p:nvSpPr>
        <p:spPr>
          <a:xfrm>
            <a:off x="4328280" y="2703960"/>
            <a:ext cx="103968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800" spc="-1" strike="noStrike">
                <a:solidFill>
                  <a:srgbClr val="ff0000"/>
                </a:solidFill>
                <a:latin typeface="Arial"/>
                <a:ea typeface="Arial"/>
              </a:rPr>
              <a:t>비즈니스계층</a:t>
            </a:r>
            <a:endParaRPr b="0" lang="en-US" sz="800" spc="-1" strike="noStrike">
              <a:latin typeface="굴림"/>
            </a:endParaRPr>
          </a:p>
        </p:txBody>
      </p:sp>
      <p:sp>
        <p:nvSpPr>
          <p:cNvPr id="64" name="CustomShape 27"/>
          <p:cNvSpPr/>
          <p:nvPr/>
        </p:nvSpPr>
        <p:spPr>
          <a:xfrm>
            <a:off x="7929360" y="3093480"/>
            <a:ext cx="799920" cy="1167480"/>
          </a:xfrm>
          <a:prstGeom prst="can">
            <a:avLst>
              <a:gd name="adj" fmla="val 25000"/>
            </a:avLst>
          </a:prstGeom>
          <a:solidFill>
            <a:srgbClr val="6fa8dc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DataBase</a:t>
            </a:r>
            <a:endParaRPr b="0" lang="en-US" sz="1100" spc="-1" strike="noStrike">
              <a:latin typeface="굴림"/>
            </a:endParaRPr>
          </a:p>
        </p:txBody>
      </p:sp>
      <p:sp>
        <p:nvSpPr>
          <p:cNvPr id="65" name="CustomShape 28"/>
          <p:cNvSpPr/>
          <p:nvPr/>
        </p:nvSpPr>
        <p:spPr>
          <a:xfrm rot="10800000">
            <a:off x="1429200" y="3637080"/>
            <a:ext cx="1052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9"/>
          <p:cNvSpPr/>
          <p:nvPr/>
        </p:nvSpPr>
        <p:spPr>
          <a:xfrm>
            <a:off x="1514520" y="3288240"/>
            <a:ext cx="562320" cy="4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응답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67" name="CustomShape 30"/>
          <p:cNvSpPr/>
          <p:nvPr/>
        </p:nvSpPr>
        <p:spPr>
          <a:xfrm>
            <a:off x="7555320" y="2708640"/>
            <a:ext cx="1517760" cy="3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MySQL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68" name="CustomShape 31"/>
          <p:cNvSpPr/>
          <p:nvPr/>
        </p:nvSpPr>
        <p:spPr>
          <a:xfrm>
            <a:off x="6255000" y="3093480"/>
            <a:ext cx="916560" cy="109116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MyBatis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(XML)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69" name="CustomShape 32"/>
          <p:cNvSpPr/>
          <p:nvPr/>
        </p:nvSpPr>
        <p:spPr>
          <a:xfrm>
            <a:off x="7044480" y="2543040"/>
            <a:ext cx="360" cy="65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33"/>
          <p:cNvSpPr/>
          <p:nvPr/>
        </p:nvSpPr>
        <p:spPr>
          <a:xfrm>
            <a:off x="7201080" y="3474000"/>
            <a:ext cx="708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34"/>
          <p:cNvSpPr/>
          <p:nvPr/>
        </p:nvSpPr>
        <p:spPr>
          <a:xfrm>
            <a:off x="6039000" y="2700360"/>
            <a:ext cx="103968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800" spc="-1" strike="noStrike">
                <a:solidFill>
                  <a:srgbClr val="ff0000"/>
                </a:solidFill>
                <a:latin typeface="Arial"/>
                <a:ea typeface="Arial"/>
              </a:rPr>
              <a:t>퍼시스턴스 계층</a:t>
            </a:r>
            <a:endParaRPr b="0" lang="en-US" sz="800" spc="-1" strike="noStrike">
              <a:latin typeface="굴림"/>
            </a:endParaRPr>
          </a:p>
        </p:txBody>
      </p:sp>
      <p:sp>
        <p:nvSpPr>
          <p:cNvPr id="72" name="CustomShape 35"/>
          <p:cNvSpPr/>
          <p:nvPr/>
        </p:nvSpPr>
        <p:spPr>
          <a:xfrm rot="10800000">
            <a:off x="7197480" y="3953160"/>
            <a:ext cx="708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36"/>
          <p:cNvSpPr/>
          <p:nvPr/>
        </p:nvSpPr>
        <p:spPr>
          <a:xfrm rot="10800000">
            <a:off x="6891840" y="2543400"/>
            <a:ext cx="360" cy="65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37"/>
          <p:cNvSpPr/>
          <p:nvPr/>
        </p:nvSpPr>
        <p:spPr>
          <a:xfrm>
            <a:off x="2726640" y="708840"/>
            <a:ext cx="1376280" cy="3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Spring MVC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75" name="CustomShape 38"/>
          <p:cNvSpPr/>
          <p:nvPr/>
        </p:nvSpPr>
        <p:spPr>
          <a:xfrm>
            <a:off x="4128480" y="162360"/>
            <a:ext cx="137628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port : 8197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76" name="CustomShape 39"/>
          <p:cNvSpPr/>
          <p:nvPr/>
        </p:nvSpPr>
        <p:spPr>
          <a:xfrm>
            <a:off x="5141880" y="177480"/>
            <a:ext cx="304164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a86e8"/>
                </a:solidFill>
                <a:latin typeface="Arial"/>
                <a:ea typeface="Arial"/>
              </a:rPr>
              <a:t>URL : http://localhost/safefood</a:t>
            </a:r>
            <a:endParaRPr b="0" lang="en-US" sz="14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LibreOffice/6.2.5.2$Windows_X86_64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ko-KR</dc:language>
  <cp:lastModifiedBy/>
  <cp:revision>0</cp:revision>
  <dc:subject/>
  <dc:title/>
</cp:coreProperties>
</file>