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2" r:id="rId6"/>
    <p:sldId id="275" r:id="rId7"/>
    <p:sldId id="273" r:id="rId8"/>
    <p:sldId id="274" r:id="rId9"/>
    <p:sldId id="276" r:id="rId10"/>
    <p:sldId id="271" r:id="rId11"/>
    <p:sldId id="263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1.2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1 144,'109'2,"122"-5,-163-10,-50 8,-1 2,22-3,135 6,-120 2,0-2,0-2,53-10,68-33,-129 31,1 1,0 2,0 3,81-5,318 15,-420 0,0 1,0 1,-1 1,32 10,-31-7,0-2,1 0,48 3,-35-6,-1 2,1 2,65 20,-59-14,92 13,-31-14,170 8,-196-22,118 3,-131 13,-51-10,1 0,21 1,322-2,-186-5,-63 2,-88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4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0 179 24575,'1'-1'0,"1"1"0,-1 0 0,0-1 0,0 0 0,0 1 0,0-1 0,0 1 0,0-1 0,0 0 0,0 0 0,0 0 0,0 0 0,-1 1 0,1-1 0,0 0 0,-1 0 0,1-1 0,0 1 0,0-2 0,12-25 0,-12 25 0,10-33 0,-9 28 0,1-1 0,0 1 0,0-1 0,1 1 0,5-10 0,-7 16 0,0-1 0,1 1 0,-1-1 0,0 1 0,1 0 0,-1 0 0,1 0 0,0 0 0,0 0 0,-1 1 0,1-1 0,0 1 0,0 0 0,1 0 0,-1 0 0,0 0 0,0 0 0,5 0 0,1 0 0,0 1 0,1 0 0,-1 0 0,0 0 0,0 1 0,0 0 0,0 1 0,-1 0 0,1 1 0,12 4 0,-17-5 0,1 1 0,-1-1 0,0 1 0,0-1 0,0 1 0,-1 0 0,1 0 0,-1 1 0,0-1 0,1 1 0,-2 0 0,1-1 0,0 1 0,-1 1 0,1-1 0,-1 0 0,-1 1 0,1-1 0,0 1 0,-1-1 0,1 7 0,1 17 0,-2 0 0,-4 54 0,0-17 0,3-60 0,0-1 0,0 1 0,0 0 0,-1 0 0,0-1 0,0 1 0,0 0 0,0-1 0,-1 1 0,0-1 0,0 0 0,0 1 0,-1-1 0,-4 7 0,4-8 0,-1-1 0,1 1 0,-1 0 0,1-1 0,-1 0 0,0 0 0,0 0 0,0 0 0,0-1 0,-1 1 0,1-1 0,0 0 0,0 0 0,-1-1 0,1 1 0,-6-1 0,-11 0 0,0 2 0,-1 0 0,1 1 0,0 1 0,-21 8 0,31-3 0,18-2 0,26 2 0,-25-7 0,27 5 67,44 4 0,9 2-1566,-62-8-5327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57.0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6115,'0'0'8230,"0"57"-7573,-9 211-279,-47 83-212,29-210-121,6-30-97,5 1-1,-1 136 1,16-247 121,0-1 0,1 1 0,-1-1 0,0 1 1,0-1-1,0 0 0,0 0 0,0 1 0,0-1 0,0 0 1,0 0-1,0 0 0,0 0 0,0 0 0,0 0 1,0 0-1,-1-1 0,-3-2-3907,5-11 345,0-11-1437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57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1042 2562 8724,'0'0'261,"-52"3"478,-177 11-306,179-10-265,1-3 0,-92-9 0,126 5-156,0-1 0,0 0 0,0-2 0,0 1-1,1-2 1,0 0 0,0 0 0,1-1 0,0-1 0,-22-19 0,8 3-11,1-2 0,1-1 0,1-1 0,2-1 1,1-1-1,1-1 0,2-1 0,1 0 1,1-1-1,-11-39 0,3-6 8,4 0 0,2-2-1,5 0 1,-5-97 0,11-332 187,9 426 25,20-143 1,-13 181-100,3 2-1,1 0 1,2 0-1,3 1 1,1 1 0,2 1-1,1 1 1,3 1 0,30-37-1,-32 47-68,1 1-1,1 2 0,2 1 0,0 1 1,2 1-1,1 1 0,0 2 0,2 1 1,0 1-1,1 2 0,63-22 0,-51 26-30,0 2-1,87-8 0,91 11 46,-192 7-56,0 2-1,-1 0 0,1 3 1,41 10-1,-50-8 9,-1 0 0,0 2 0,-1 0 0,0 1-1,-1 2 1,32 22 0,-25-13 28,-1 1 1,-1 1-1,-1 1 0,-1 1 0,-1 1 0,-1 1 0,22 41 0,-21-27 14,-1 1 0,-3 0 0,-1 2 0,17 75 0,-17-36 39,9 147 1,-19 81-37,-18 45 33,4-272-66,-4-1 0,-27 96 0,18-101 26,-3-2 0,-4-2-1,-39 76 1,50-119 47,-1-2 0,-1 0 0,-42 47 0,46-60-10,-2 0 0,0-1 0,0 0 0,-2-2 1,1 0-1,-36 17 0,44-25 8,0-1 0,-1 0 1,-17 5-1,25-9-229,1 1 0,-1 0 0,0-1 0,0 0 1,0 0-1,0 0 0,1 0 0,-1 0 0,0 0 0,0-1 0,0 0 0,1 1 0,-1-1 0,0 0 0,0 0 0,1 0 0,-1-1 1,1 1-1,-4-3 0,-13-16-3187,-3-1-3902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1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2 280 24575,'-1'-27'0,"1"5"0,0 0 0,4-21 0,-3 36 0,0 0 0,1 1 0,0-1 0,0 1 0,0 0 0,1 0 0,0 0 0,0 0 0,1 0 0,7-10 0,-1 5 0,-1 0 0,2 1 0,18-16 0,-23 23 0,-1-1 0,1 1 0,-1 0 0,1 1 0,0-1 0,0 1 0,0 1 0,1-1 0,-1 1 0,0 0 0,8 0 0,44-2 0,80 9 0,-134-6 0,0 1 0,-1-1 0,1 1 0,-1 0 0,1 0 0,0 1 0,-1-1 0,0 1 0,1 0 0,-1 0 0,0 0 0,0 0 0,0 0 0,0 1 0,0-1 0,-1 1 0,1 0 0,-1 0 0,0 0 0,0 0 0,0 0 0,0 0 0,0 1 0,0-1 0,-1 1 0,0-1 0,0 1 0,0-1 0,1 7 0,1 11 0,-1 0 0,-1 0 0,-1 0 0,-3 27 0,0-9 0,4-15 0,-2 0 0,-1 0 0,-1-1 0,0 1 0,-2-1 0,-1 0 0,-1 0 0,-18 42 0,1-18 0,-2-2 0,-2 0 0,-2-2 0,-2-1 0,-1-2 0,-53 49 0,80-84 0,1 0 0,0 0 0,0 1 0,0-1 0,-5 10 0,9-14 0,1 0 0,0-1 0,-1 1 0,1 0 0,0 0 0,-1-1 0,1 1 0,0 0 0,0 0 0,0 0 0,0-1 0,0 1 0,0 0 0,0 0 0,0 0 0,0-1 0,0 1 0,0 0 0,1 0 0,-1-1 0,0 1 0,1 0 0,-1 0 0,2 1 0,-1-1 0,0 0 0,1 0 0,-1 0 0,0 0 0,1-1 0,-1 1 0,1 0 0,-1-1 0,1 1 0,0 0 0,-1-1 0,1 0 0,0 1 0,3-1 0,49 4 0,0-3 0,66-7 0,-104 5 0,22-3 0,0-1 0,0-2 0,-1-2 0,66-24 0,-91 29-341,1 0 0,0 1-1,17-1 1,-9 2-6485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2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702 23 24575,'-1'-2'0,"1"1"0,-1 0 0,1 0 0,-1 0 0,0 0 0,1 0 0,-1 0 0,0 0 0,0 0 0,0 1 0,0-1 0,0 0 0,0 0 0,0 1 0,0-1 0,0 1 0,0-1 0,0 1 0,0-1 0,0 1 0,0 0 0,-1-1 0,1 1 0,0 0 0,0 0 0,-2 0 0,-35-4 0,30 5 0,0-1 0,0 2 0,1-1 0,-1 1 0,0 0 0,0 1 0,1 0 0,0 0 0,-1 1 0,-11 7 0,-7 7 0,-33 28 0,46-34 0,-258 234 0,149-131 0,119-111 0,-4 1 0,0 2 0,1-1 0,0 1 0,0 0 0,-5 9 0,11-16 0,-1 1 0,1 0 0,-1-1 0,1 1 0,0 0 0,0 0 0,-1-1 0,1 1 0,0 0 0,0 0 0,0 0 0,0-1 0,0 1 0,0 0 0,0 0 0,0 0 0,0-1 0,0 1 0,0 0 0,1 0 0,-1 0 0,0-1 0,0 1 0,1 0 0,0 0 0,0 0 0,1 1 0,-1-1 0,1 0 0,0 0 0,-1 0 0,1-1 0,0 1 0,0 0 0,-1-1 0,1 1 0,0-1 0,0 1 0,0-1 0,0 0 0,3 0 0,49 1 0,78-8 0,-112 6 0,184-24 0,-156 17 0,76-22 0,-62 13 0,61-13-1365,-101 24-5461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2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0 24575,'1'1'0,"-1"-1"0,1 0 0,0 0 0,-1 1 0,1-1 0,0 0 0,0 1 0,-1-1 0,1 0 0,0 1 0,-1-1 0,1 1 0,-1-1 0,1 1 0,-1 0 0,1-1 0,-1 1 0,1 0 0,-1-1 0,0 1 0,1 0 0,-1-1 0,0 1 0,1 0 0,-1 0 0,0-1 0,0 1 0,0 1 0,4 25 0,-3-21 0,6 100 0,-4 0 0,-5 1 0,-29 195 0,-60 108 0,76-353 0,2 6-1365,10-40-5461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3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0 114 24575,'5'-4'0,"4"-1"0,6-1 0,5 2 0,2-3 0,3-1 0,1 1 0,0 2 0,4 2 0,5 1 0,6 1 0,0-3 0,-3-1 0,-4-5 0,-3 1 0,-7-3 0,-3 0 0,-6 3-8191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3.4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0 24575,'0'6'0,"-4"143"0,2-122 0,-2-1 0,-1 1 0,-13 39 0,-56 173 0,-18 56 0,90-290-97,-7 29 326,9-34-256,0 1-1,0-1 0,0 1 1,0-1-1,0 1 0,0-1 0,0 1 1,0-1-1,0 1 0,1-1 0,-1 1 1,0-1-1,0 1 0,1-1 0,-1 1 1,0-1-1,1 1 0,-1-1 1,0 0-1,1 1 0,-1-1 0,0 1 1,1-1-1,-1 0 0,1 0 0,-1 1 1,1-1-1,-1 0 0,1 0 1,-1 1-1,1-1 0,-1 0 0,1 0 1,-1 0-1,1 0 0,-1 0 0,1 0 1,0 0-1,-1 0 0,1 0 0,-1 0 1,1 0-1,-1 0 0,1 0 1,-1 0-1,1-1 0,-1 1 0,1 0 1,-1 0-1,1-1 0,-1 1 0,1 0 1,-1-1-1,20-6-6798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4.1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73 24575,'-2'147'0,"5"158"0,-3-290 0,2-1 0,0 0 0,1 0 0,0 0 0,1 0 0,9 21 0,-11-31 0,0 0 0,0-1 0,0 1 0,0-1 0,1 0 0,-1 1 0,1-1 0,0 0 0,0-1 0,0 1 0,7 4 0,-8-6 0,1 0 0,0 0 0,0 0 0,-1 0 0,1 0 0,0-1 0,0 1 0,0-1 0,0 0 0,0 0 0,-1 0 0,1 0 0,0-1 0,0 1 0,0-1 0,0 1 0,-1-1 0,6-2 0,39-19 0,-1-2 0,79-57 0,-103 67 0,94-63 0,-111 73 0,-1 0 0,0 0 0,1 0 0,-2 0 0,1-1 0,0 1 0,-1-1 0,0 0 0,0 0 0,-1-1 0,1 1 0,-1-1 0,0 1 0,-1-1 0,1 1 0,-1-1 0,0 0 0,0 0 0,-1 0 0,0 0 0,0 1 0,0-1 0,-2-8 0,0-2 0,-1 0 0,-1 0 0,0 0 0,-1 1 0,-1 0 0,0 0 0,-10-18 0,7 18 0,-1-1 0,0 2 0,-1-1 0,-15-15 0,19 23 0,0 1 0,0 0 0,-1 0 0,0 1 0,0 0 0,0 0 0,0 1 0,-1 0 0,-16-5 0,-174-38-1365,177 44-5461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4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24575,'33'0'0,"21"1"0,0-3 0,80-12 0,-10-6-1365,-103 14-5461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5.4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350 357 24575,'-1'-6'0,"-1"-1"0,0 1 0,0 0 0,-1 0 0,1 0 0,-2 0 0,1 0 0,-1 0 0,-6-7 0,-2-6 0,-131-191 0,110 173 0,30 35 0,1 0 0,0 0 0,0 0 0,-1 0 0,1 0 0,-1 1 0,1-1 0,-1 1 0,0-1 0,0 1 0,0 0 0,0 0 0,-3 0 0,5 1 0,1 0 0,-1 0 0,0 0 0,1 1 0,-1-1 0,0 0 0,1 0 0,-1 1 0,1-1 0,-1 1 0,1-1 0,-1 1 0,1-1 0,-1 1 0,1-1 0,-1 1 0,1-1 0,0 1 0,-1-1 0,1 1 0,0-1 0,-1 1 0,1 0 0,0-1 0,0 1 0,0 0 0,-1 0 0,-2 24 0,2-18 0,-4 17 0,-1 0 0,-17 44 0,15-47 0,1 0 0,1 0 0,0 0 0,-2 27 0,5 208 0,5-134 0,-2-113 0,0 1 0,1-1 0,0 0 0,1 1 0,0-1 0,0 0 0,1 0 0,0 0 0,0-1 0,1 1 0,0-1 0,1 1 0,0-1 0,0-1 0,11 13 0,4 4 0,-17-19 0,0-1 0,0 0 0,0 0 0,1 0 0,-1 0 0,1 0 0,0-1 0,0 1 0,1-1 0,-1 0 0,1 0 0,-1-1 0,1 0 0,0 1 0,0-1 0,0-1 0,0 1 0,0-1 0,0 0 0,9 1 0,-9-2 0,-1 0 0,0 0 0,0 0 0,1 0 0,-1-1 0,0 0 0,0 0 0,0 0 0,0 0 0,0-1 0,0 1 0,0-1 0,0 0 0,0 0 0,-1 0 0,1-1 0,-1 0 0,0 1 0,0-1 0,0 0 0,0 0 0,0-1 0,0 1 0,-1-1 0,0 1 0,0-1 0,0 0 0,0 1 0,2-7 0,2-11 0,0-1 0,-1 1 0,-2-1 0,3-36 0,0-3 0,-3 48 0,-1 0 0,-1 1 0,0-20 0,-2 28 0,1-1 0,-1 1 0,0 0 0,0-1 0,0 1 0,0 0 0,-1 0 0,0 0 0,0 0 0,0 0 0,0 0 0,-1 0 0,-4-5 0,-23-22 0,21 24 0,1-1 0,1-1 0,-1 1 0,1-1 0,-11-20 0,9 12-1365,0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40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16,'0'0'160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5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24575,'2'168'0,"-4"185"0,-2-312 0,-17 73 0,12-73 0,-6 71 0,12-76-682,-11 55-1,10-71-6143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7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625 1 24575,'-3'1'0,"0"0"0,0 0 0,0 1 0,1-1 0,-1 1 0,1 0 0,-1-1 0,1 1 0,0 0 0,-1 1 0,1-1 0,-3 4 0,-5 5 0,-26 23 0,-369 314 0,281-249 0,123-99 0,0 1 0,0 0 0,0-1 0,0 1 0,0 0 0,0 0 0,1 0 0,-1-1 0,0 1 0,1 0 0,-1 0 0,0 0 0,1 0 0,-1 0 0,1 0 0,0 0 0,-1 1 0,1-1 0,0 0 0,0 0 0,-1 0 0,1 2 0,1-2 0,-1-1 0,1 1 0,0 0 0,-1-1 0,1 1 0,0 0 0,-1-1 0,1 1 0,0-1 0,0 1 0,-1-1 0,1 1 0,0-1 0,0 1 0,0-1 0,0 0 0,0 0 0,0 1 0,-1-1 0,1 0 0,1 0 0,11 1 0,0 0 0,27-2 0,-29 0 0,81 1 0,48-4 0,-107 0 0,59-16 0,-64 12 0,0 2 0,0 1 0,38-2 0,81 8-1365,-125 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7:57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 24575,'-15'441'0,"4"23"-77,13-309-1211,-2-128-5538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04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24575,'-1'88'0,"-1"-20"0,3-1 0,3 1 0,13 69 0,-4-74-65,24 104-1235,-26-128-5526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04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0 357 24575,'1'-4'0,"-1"0"0,1 0 0,0 0 0,0 0 0,1 0 0,-1 0 0,1 0 0,0 0 0,0 1 0,0-1 0,0 0 0,1 1 0,-1 0 0,1 0 0,3-4 0,9-7 0,30-22 0,-33 27 0,115-102 124,-7 5-1613,-98 89-5337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05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24575,'-1'7'0,"1"0"0,1 0 0,0 0 0,0 1 0,0-1 0,1 0 0,0-1 0,0 1 0,4 9 0,-3-11 0,0-1 0,0 1 0,1-1 0,-1 0 0,1 0 0,0-1 0,0 1 0,0-1 0,1 1 0,-1-1 0,1-1 0,-1 1 0,8 2 0,0 0 0,0-1 0,25 5 0,-27-7 0,0 1 0,0-1 0,0 2 0,0-1 0,17 10 0,108 86 0,-97-69 0,-23-17-1365,-3-1-5461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05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4 326 24575,'12'1'0,"1"-2"0,-1 0 0,0 0 0,1-1 0,-1 0 0,0-2 0,0 1 0,0-1 0,0-1 0,-1 0 0,0 0 0,0-2 0,0 1 0,-1-1 0,10-9 0,-17 13 0,0 0 0,-1-1 0,1 1 0,-1-1 0,0 0 0,0 0 0,0 0 0,-1 0 0,1 0 0,-1 0 0,0-1 0,0 1 0,0 0 0,-1-1 0,1 1 0,-1-1 0,0 1 0,-1 0 0,1-1 0,-1 1 0,0 0 0,0-1 0,0 1 0,-2-4 0,-2-7 0,-1 1 0,0 1 0,-1-1 0,0 1 0,-17-22 0,21 31 0,0 0 0,-1 0 0,0 0 0,0 1 0,0-1 0,-1 1 0,1 0 0,-1 0 0,0 1 0,0-1 0,1 1 0,-2 0 0,1 0 0,-10-1 0,13 2 0,0 1 0,0 0 0,-1 0 0,1 0 0,0 0 0,0 0 0,0 0 0,-1 1 0,1-1 0,0 1 0,0-1 0,0 1 0,0 0 0,0 0 0,0 0 0,0 0 0,0 0 0,0 1 0,0-1 0,1 0 0,-1 1 0,0 0 0,1-1 0,-1 1 0,1 0 0,0-1 0,0 1 0,0 0 0,0 0 0,0 0 0,0 0 0,0 0 0,0 1 0,1-1 0,-1 0 0,1 0 0,-1 3 0,-9 55 0,2-1 0,2 1 0,3 0 0,7 80 0,-3-135 0,-1 0 0,1-1 0,0 1 0,1-1 0,-1 1 0,1-1 0,0 1 0,0-1 0,0 0 0,1 0 0,-1 0 0,1 0 0,0-1 0,0 1 0,4 3 0,-1-2 0,1 0 0,0 0 0,-1-1 0,1 0 0,1 0 0,-1-1 0,1 0 0,9 3 0,1-1 0,1-1 0,-1-1 0,1-1 0,0 0 0,0-2 0,34-2 0,-48 1-62,0 0 0,-1-1 0,1 0 0,-1 1 0,1-2 0,-1 1 0,0 0 0,0-1 0,0 0 0,0 0 0,0 0 0,0 0-1,-1-1 1,0 1 0,0-1 0,0 0 0,0 0 0,0 0 0,-1 0 0,0 0 0,3-8 0,5-9-6764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07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24575,'-1'-1'0,"1"1"0,0-1 0,0 1 0,0-1 0,0 1 0,0-1 0,0 1 0,0-1 0,0 1 0,1-1 0,-1 1 0,0-1 0,0 1 0,0-1 0,0 1 0,1-1 0,-1 1 0,0-1 0,1 1 0,-1-1 0,0 1 0,1 0 0,-1-1 0,0 1 0,1-1 0,-1 1 0,1 0 0,-1 0 0,1-1 0,-1 1 0,0 0 0,1 0 0,-1-1 0,1 1 0,-1 0 0,1 0 0,0 0 0,-1 0 0,1 0 0,-1 0 0,1 0 0,-1 0 0,1 0 0,-1 0 0,1 0 0,-1 0 0,1 0 0,-1 0 0,1 1 0,-1-1 0,1 0 0,0 1 0,1-1 0,0 1 0,0 0 0,0 0 0,-1 0 0,1 1 0,0-1 0,0 0 0,-1 1 0,1-1 0,-1 1 0,0-1 0,3 4 0,3 12 0,0 0 0,8 34 0,8 24 0,-20-69 0,-1 0 0,1 0 0,1 0 0,-1 0 0,1-1 0,0 1 0,0-1 0,10 8 0,-13-11 0,0-1 0,0 1 0,1-1 0,-1 0 0,1 1 0,0-1 0,-1 0 0,1 0 0,0 0 0,-1-1 0,1 1 0,0 0 0,0-1 0,0 1 0,0-1 0,0 1 0,-1-1 0,1 0 0,0 0 0,0 0 0,0 0 0,0 0 0,0 0 0,0-1 0,0 1 0,0 0 0,0-1 0,-1 0 0,1 1 0,0-1 0,0 0 0,-1 0 0,1 0 0,0 0 0,-1 0 0,1-1 0,2-2 0,3-4 0,-1-1 0,0 0 0,0-1 0,-1 0 0,7-17 0,4-5 0,11-23 0,-19 36 0,1 1 0,18-27 0,-27 45 0,0 0 0,0-1 0,0 1 0,1 0 0,-1 0 0,0-1 0,0 1 0,0 0 0,0 0 0,1-1 0,-1 1 0,0 0 0,0 0 0,1 0 0,-1-1 0,0 1 0,0 0 0,1 0 0,-1 0 0,0 0 0,1-1 0,-1 1 0,0 0 0,0 0 0,1 0 0,-1 0 0,0 0 0,1 0 0,-1 0 0,0 0 0,1 0 0,-1 0 0,0 0 0,1 0 0,-1 0 0,0 0 0,1 1 0,4 11 0,-2 24 0,-3-34 0,0 343 0,-2-132 0,2-208 0,0 0 0,0 0 0,0 0 0,-1 0 0,0 0 0,0 0 0,0 0 0,0-1 0,-1 1 0,0 0 0,-3 5 0,4-8 0,-1 1 0,-1-1 0,1 0 0,0 0 0,0-1 0,-1 1 0,1 0 0,-1-1 0,1 0 0,-1 1 0,0-1 0,1 0 0,-1 0 0,0-1 0,0 1 0,0 0 0,0-1 0,0 0 0,0 0 0,-4 0 0,-5 0 0,-1-1 0,1 0 0,0-1 0,0 0 0,0-1 0,0 0 0,0-1 0,1-1 0,-1 1 0,-20-14 0,31 17 0,-1 0 0,1 0 0,-1 0 0,1 0 0,-1 0 0,1-1 0,0 1 0,0 0 0,0-1 0,0 1 0,0-1 0,0 1 0,0-1 0,0 0 0,1 1 0,-1-1 0,0 0 0,1 1 0,0-1 0,-1 0 0,1 0 0,0 1 0,0-1 0,0 0 0,0-3 0,1 2 0,1-1 0,-1 1 0,0 0 0,1 0 0,0 0 0,0 0 0,0 0 0,0 0 0,0 0 0,0 1 0,1-1 0,4-2 0,1-2 0,1 0 0,0 1 0,0 0 0,1 1 0,-1 0 0,1 0 0,1 1 0,10-3 0,13 3 0,-1 1 0,1 2 0,53 4 0,-4 0 0,40-3-1365,-101 0-5461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07.9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24575,'1'8'0,"0"0"0,1 0 0,-1 0 0,5 11 0,3 13 0,-3-6 0,1-1 0,2 0 0,0 0 0,2-1 0,0 0 0,2-1 0,0 0 0,2-1 0,20 24 0,-20-23 0,-12-17 0,1-1 0,-1 1 0,1-1 0,0 0 0,1 0 0,-1 0 0,8 6 0,-11-11 0,0 1 0,0-1 0,0 1 0,0-1 0,0 1 0,0-1 0,0 0 0,0 1 0,1-1 0,-1 0 0,0 0 0,0 0 0,0 0 0,0 0 0,1 0 0,-1 0 0,0 0 0,2-1 0,-1 0 0,1 0 0,-1 0 0,0-1 0,0 1 0,0 0 0,0-1 0,0 0 0,0 0 0,0 1 0,0-1 0,-1 0 0,2-3 0,9-13 0,-2 0 0,0-1 0,-2 0 0,9-25 0,6-15 0,37-93 0,-28 67 0,-19 57-1365,-1 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10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280 0 24575,'-5'1'0,"1"0"0,-1 0 0,1 0 0,-1 0 0,1 1 0,0-1 0,0 1 0,-1 0 0,1 1 0,1-1 0,-1 1 0,0 0 0,-5 5 0,-3 3 0,0 1 0,-14 20 0,8-9 0,-14 19 0,-51 88 0,77-119 0,1 0 0,1 1 0,0 0 0,0 0 0,1 0 0,1 1 0,0-1 0,1 1 0,0 16 0,1-22 0,0-1 0,1 1 0,0-1 0,0 0 0,1 1 0,-1-1 0,1 0 0,1 0 0,-1 0 0,1 0 0,0-1 0,0 1 0,1-1 0,0 0 0,0 1 0,0-2 0,0 1 0,1 0 0,8 6 0,-3-6 0,-1 1 0,1-1 0,1-1 0,-1 0 0,1 0 0,-1-1 0,1-1 0,0 0 0,0 0 0,15 0 0,9-1 0,68-7 0,-99 5 0,0 0 0,0 0 0,0 0 0,0-1 0,0 0 0,-1 1 0,1-2 0,0 1 0,-1 0 0,1-1 0,-1 1 0,0-1 0,0 0 0,0 0 0,0 0 0,0 0 0,-1-1 0,0 1 0,1-1 0,-1 0 0,-1 0 0,1 1 0,1-7 0,3-5 0,-1-1 0,-1 0 0,-1 0 0,3-29 0,7-33 0,-9 58 0,-1 0 0,0 0 0,-1 0 0,-1-20 0,-2 37 0,1 1 0,-1-1 0,1 0 0,-1 1 0,0-1 0,0 0 0,0 1 0,-1-1 0,1 1 0,0 0 0,-1-1 0,0 1 0,1 0 0,-1 0 0,0 0 0,0 0 0,0 0 0,-1 1 0,1-1 0,-4-2 0,-6-2 0,-1 0 0,1 1 0,-16-5 0,-17-7 0,-17-13-1365,44 21-5461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1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0 930 3666,'0'0'6475,"0"-23"-5571,0-118 555,1 130-1421,0 1-1,1-1 0,0 0 1,0 1-1,1-1 0,1 1 0,0 0 1,7-13-1,49-78 42,-39 69 13,6-11 172,2 1-1,2 2 1,39-40-1,-49 59-215,1 0 0,1 2 0,1 1-1,1 1 1,1 1 0,0 1 0,1 1 0,0 1-1,1 2 1,0 1 0,1 1 0,41-8 0,134-15 148,79-18-157,-235 42-19,0 2 0,0 2 1,93 4-1,58-4 53,-183 3-64,184-13 140,-44 14 16,-108 10-168,-46-9 26,-1 0 1,1-1-1,-1 1 0,1 0 0,-1 0 0,0 0 0,1 0 0,-1 1 0,0-1 0,0 0 1,1 0-1,-1 1 0,0-1 0,0 1 0,-1-1 0,2 3 0,4 4-774,-4-43-6780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10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0 24575,'2'130'0,"-4"141"0,-10-143 0,-2 64 0,14-191-3,-3 41 126,3-40-201,-1-1 0,0 1 0,1 0 0,-1 0-1,0 0 1,0 0 0,0-1 0,0 1 0,0-1 0,-1 1-1,1-1 1,0 1 0,-1-1 0,1 1 0,-1-1 0,1 0-1,-1 0 1,-3 2 0,-10 2-6748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11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1 300 24575,'0'-8'0,"1"0"0,1 0 0,-1 0 0,2 0 0,-1 0 0,1 0 0,0 0 0,0 1 0,1-1 0,0 1 0,6-7 0,9-13 0,32-34 0,-36 45 0,-6 5 0,0 2 0,1-1 0,0 1 0,0 1 0,1 0 0,0 0 0,1 1 0,16-8 0,-23 13 0,0 0 0,0 0 0,0 1 0,1 0 0,-1 0 0,0 0 0,0 0 0,1 1 0,-1 0 0,1 0 0,-1 1 0,0-1 0,0 1 0,1 0 0,-1 1 0,0-1 0,0 1 0,0 0 0,0 0 0,0 1 0,-1-1 0,1 1 0,6 5 0,7 6 0,-10-9 0,0 1 0,-1 0 0,1 1 0,-1-1 0,-1 2 0,1-1 0,-1 0 0,-1 1 0,8 13 0,-8-11 0,-1 1 0,-1-1 0,0 1 0,0-1 0,-1 1 0,0 0 0,0 14 0,-4 82 0,0-46 0,2-37 0,0-5 0,0-1 0,-1 1 0,-6 31 0,5-44 0,1 0 0,-2 0 0,1 0 0,-1 0 0,0 0 0,0-1 0,0 1 0,-1-1 0,0 0 0,0 0 0,0 0 0,0-1 0,-1 1 0,-9 6 0,-3-1 0,1 0 0,-27 10 0,26-12 0,1 0 0,-23 15 0,39-23 0,-1 0 0,1 0 0,0 0 0,0 0 0,-1 0 0,1 0 0,0 1 0,0-1 0,0 0 0,-1 0 0,1 0 0,0 0 0,0 0 0,0 1 0,-1-1 0,1 0 0,0 0 0,0 0 0,0 0 0,0 1 0,-1-1 0,1 0 0,0 0 0,0 1 0,0-1 0,0 0 0,0 0 0,0 1 0,0-1 0,0 0 0,0 0 0,0 1 0,0-1 0,0 0 0,0 0 0,0 1 0,0-1 0,0 0 0,0 0 0,0 1 0,0-1 0,0 0 0,0 0 0,0 0 0,0 1 0,1-1 0,14 3 0,20-5 0,301-77 0,-231 49 87,24-5-1539,-108 32-5374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12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24575,'1'-6'0,"0"0"0,0 0 0,0 0 0,1 0 0,0 0 0,0 0 0,0 1 0,1-1 0,0 1 0,0-1 0,0 1 0,1 0 0,0 0 0,7-7 0,3-2 0,0 1 0,1 0 0,22-14 0,-27 21 0,1 0 0,-1 0 0,2 1 0,-1 1 0,1 0 0,-1 0 0,1 1 0,16-2 0,-7 3 0,1 0 0,0 2 0,39 3 0,-58-3 0,0 1 0,-1 0 0,1-1 0,0 1 0,0 0 0,0 0 0,-1 1 0,1-1 0,-1 0 0,1 1 0,-1 0 0,1-1 0,-1 1 0,0 0 0,0 0 0,0 0 0,0 1 0,0-1 0,0 0 0,-1 1 0,1-1 0,-1 1 0,0 0 0,0-1 0,0 1 0,0 0 0,0 0 0,1 4 0,0 8 0,0 1 0,-1-1 0,-1 1 0,-1 19 0,0-15 0,1 37 0,1-32 0,-1 0 0,-2 0 0,0 1 0,-11 46 0,11-67 0,0-1 0,0 0 0,0 1 0,0-1 0,0 0 0,-1 0 0,0-1 0,0 1 0,0-1 0,0 1 0,-1-1 0,1 0 0,-1 0 0,0 0 0,0-1 0,0 1 0,0-1 0,0 0 0,-1 0 0,-5 1 0,1 0 0,1-1 0,-1 0 0,1-1 0,-1 0 0,0-1 0,1 0 0,-1 0 0,0-1 0,1 0 0,-12-2 0,19 3 0,1 0 0,-1 0 0,1 0 0,-1 0 0,1 0 0,0 0 0,-1 0 0,1-1 0,-1 1 0,1 0 0,-1 0 0,1 0 0,0 0 0,-1-1 0,1 1 0,-1 0 0,1 0 0,0-1 0,-1 1 0,1 0 0,0 0 0,-1-1 0,1 1 0,0 0 0,0-1 0,-1 1 0,1-1 0,0 1 0,0 0 0,0-1 0,-1 0 0,13-7 0,23-2 0,23 5 0,0 3 0,83 7 0,-136-5 0,0 1 0,0-1 0,0 1 0,0 1 0,0-1 0,0 0 0,-1 1 0,1 0 0,0 0 0,-1 1 0,0-1 0,1 1 0,-1 0 0,0 0 0,0 1 0,3 3 0,-2-1 0,-1 0 0,0 1 0,0-1 0,-1 1 0,0 0 0,0 0 0,-1 0 0,1 1 0,-2-1 0,2 10 0,2 16 0,-2-1 0,-1 1 0,-2 0 0,-5 39 0,5-70 0,0 0 0,-1 0 0,1 1 0,-1-1 0,0 0 0,1 0 0,-1 0 0,0 1 0,0-1 0,-1 0 0,1 0 0,0-1 0,-1 1 0,1 0 0,-1 0 0,1-1 0,-1 1 0,0-1 0,-3 3 0,1-2 0,0 0 0,0 0 0,-1 0 0,0-1 0,1 1 0,-1-1 0,0 0 0,1 0 0,-6-1 0,-9 1 0,1-2 0,-1 0 0,-33-7 0,40 6 20,1-1 0,-1-1 0,1 0 0,-1 0 0,-19-12 0,24 12-144,1 0 0,0 0 1,0 0-1,1-1 0,0 0 0,0 0 1,0-1-1,0 1 0,1-1 0,0 0 1,-4-7-1,0-6-6702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13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0 204 24575,'9'-10'0,"-1"-1"0,0 1 0,0-2 0,5-11 0,17-24 0,-22 36 0,-1 2 0,0-1 0,1 1 0,17-16 0,-21 22 0,0 0 0,0 0 0,1 1 0,-1-1 0,1 1 0,-1 1 0,1-1 0,0 0 0,0 1 0,0 0 0,0 0 0,8 0 0,-1 0 0,-1 1 0,1 0 0,-1 0 0,1 1 0,-1 1 0,1 0 0,-1 1 0,0 0 0,0 0 0,0 1 0,0 1 0,-1-1 0,0 2 0,0 0 0,0 0 0,11 9 0,61 44 0,-22-17 0,-56-38 0,0 0 0,0 0 0,-1 0 0,0 1 0,0-1 0,0 1 0,0 0 0,-1 0 0,0 0 0,0 0 0,0 0 0,0 0 0,-1 1 0,0-1 0,0 0 0,-1 1 0,1-1 0,-2 11 0,1-12 0,0-1 0,0 1 0,0 0 0,-1 0 0,1-1 0,-1 1 0,0 0 0,0-1 0,0 1 0,-1-1 0,1 1 0,-1-1 0,0 0 0,0 1 0,0-1 0,-1 0 0,1-1 0,-1 1 0,1 0 0,-1-1 0,0 1 0,0-1 0,0 0 0,0 0 0,0 0 0,-1 0 0,-5 2 0,-14-1 0,0-1 0,0 0 0,0-2 0,-35-4 0,4 2 0,159-20 0,-76 14 0,1 2 0,0 1 0,58-3 0,-83 9 0,0 0 0,-1 0 0,1 0 0,-1 0 0,1 1 0,-1-1 0,0 1 0,1 0 0,-1 1 0,0-1 0,0 1 0,-1-1 0,1 1 0,0 1 0,-1-1 0,0 0 0,0 1 0,0-1 0,0 1 0,3 5 0,5 9 0,-2 1 0,1 0 0,6 23 0,-13-35 0,2 6 0,-1 1 0,-1-1 0,0 1 0,-1 0 0,0 0 0,-1 25 0,-1-30 0,-1-1 0,0 1 0,0 0 0,0-1 0,-1 0 0,-1 1 0,1-1 0,-1 0 0,-1 0 0,1-1 0,-1 1 0,-6 7 0,1-3 0,0-1 0,0-1 0,-1 1 0,-1-2 0,-16 13 0,20-18 0,0 0 0,0 0 0,-1 0 0,0-1 0,1-1 0,-1 1 0,0-1 0,0 0 0,0-1 0,-15 1 0,10-1-124,0-1 0,0-1 0,0 0 0,0-1 0,0 0 0,1-1-1,-1-1 1,1 0 0,0 0 0,-13-8 0,6 3-6702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8:16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24575,'1613'0'0,"-1476"7"0,262 48 0,-252-30 0,-39-7 0,462 51 0,200-66-174,-388-6-391,-324 3 565,770 15 0,139-3 12,-599-14 715,250 2-727,-571-3 0,1-1 0,55-14 0,56-5 0,48 20 0,-20 2 0,-146-2 0,0-1 0,63-16 0,411-91 0,-412 103 0,172 7 0,5 0 0,-261 0-341,0-1 0,0-2-1,29-7 1,-21 1-6485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9:39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1897 974 24575,'-279'2'0,"-288"-4"0,537 0 0,1 0 0,0-2 0,-1-1 0,2-1 0,-45-16 0,34 9 0,0 3 0,-76-10 0,0-1 0,91 16 0,1-2 0,0-1 0,1-1 0,0 0 0,0-2 0,1-1 0,0 0 0,1-2 0,1 0 0,-34-32 0,42 35 0,-2 1 0,0 1 0,0-1 0,-25-12 0,23 14 0,1 0 0,0-1 0,1 0 0,-18-17 0,24 20 0,0-1 0,0 0 0,1 0 0,0 0 0,0-1 0,1 0 0,0 0 0,0-1 0,1 1 0,0-1 0,1 0 0,-1 0 0,2-1 0,-1 1 0,2 0 0,-1-1 0,1 1 0,0-16 0,1-13 0,5-99 0,-4 130 0,1 0 0,0-1 0,1 1 0,-1 0 0,1 0 0,1 1 0,-1-1 0,1 1 0,1-1 0,-1 1 0,1 1 0,0-1 0,0 0 0,0 1 0,1 0 0,0 1 0,0-1 0,8-4 0,12-6 0,0 0 0,1 2 0,33-12 0,-23 12 0,0 1 0,1 1 0,0 3 0,1 1 0,0 1 0,0 3 0,0 1 0,57 4 0,-81 1 0,-1 0 0,0 1 0,0 0 0,-1 1 0,23 12 0,-21-10 0,1 0 0,-1-1 0,1 0 0,21 3 0,75 18 0,-43-9 0,-38-11 0,-18-5 0,0 1 0,0 0 0,0 1 0,-1 0 0,1 1 0,19 11 0,38 33 0,67 60 0,-123-98 0,138 101 0,2-5 0,-104-74 0,50 38 0,-3-3 0,-38-29 0,-56-37 0,-1 0 0,1 0 0,-1 0 0,1 0 0,-1 0 0,0 1 0,0-1 0,0 1 0,0 0 0,0 0 0,-1-1 0,1 1 0,-1 0 0,0 0 0,0 1 0,0-1 0,0 0 0,0 5 0,0-3 0,-1 0 0,-1-1 0,1 1 0,-1 0 0,0 0 0,0-1 0,0 1 0,-1 0 0,1-1 0,-1 1 0,-4 6 0,1-4 0,1 1 0,-2-1 0,1 0 0,-1 0 0,0 0 0,0-1 0,-1 0 0,0 0 0,0-1 0,0 0 0,-1 0 0,0 0 0,-10 3 0,-15 5 0,-1-2 0,0-2 0,-1-1 0,0-2 0,0-1 0,0-2 0,-56-1 0,77-5 0,0 0 0,0-1 0,0 0 0,0-1 0,1-1 0,0 0 0,0-1 0,1 0 0,-1-1 0,-11-10 0,-48-27 0,14 8-1365,41 26-5461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9:41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24575,'21'1'0,"1"2"0,0 0 0,-1 2 0,23 7 0,44 8 0,-5-4 0,91 29 0,-113-26 0,2-3 0,0-2 0,84 6 0,-65-16 0,141 27 0,-186-21 0,47 19 0,-52-17 0,0-1 0,41 8 0,43-3 0,1-5 0,152-4 0,-243-6 0,-1 2 0,1 0 0,48 15 0,-46-11 0,-1-1 0,1-1 0,38 2 0,306-7 0,-152-1 0,-203 2 0,0 0 0,33 9 0,-31-6 0,38 4 0,398-5 0,-233-6 0,1313 3 0,-1507-1 13,0-1-1,0-1 0,37-10 0,82-30-285,-75 20-868,-52 17-5685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09:43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24575,'23'1'0,"0"2"0,0 0 0,43 14 0,-37-10 0,45 7 0,578 69 0,-324-63 0,-229-17 0,-74-1 0,-1 0 0,0 2 0,1 1 0,-2 0 0,1 2 0,-1 1 0,34 16 0,-43-19 0,0-1 0,1-1 0,-1 0 0,1 0 0,0-2 0,22 1 0,40 5 0,34 16 0,-58-10 0,1-3 0,-1-2 0,78 2 0,-95-8 0,0 1 0,-1 2 0,1 2 0,44 13 0,47 10 0,-35-17 0,101 1 0,91-12 0,37 1 0,-185 9 0,57 1 0,1052-15 0,-684 3 0,-505-4 0,0-2 0,63-14 0,-18 2 0,-11 10 0,-62 6 0,0-1 0,37-8 0,-25 3 0,1 2 0,1 3 0,-1 1 0,41 4 0,10-1 0,82-2-1365,-153 0-5461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33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6992 3037 10165,'0'0'3407,"7"4"-3050,19 15 115,-26-19-461,0 0-1,0 0 0,1 0 1,-1 0-1,0 1 1,1-1-1,-1 0 0,0 0 1,0 0-1,1 1 1,-1-1-1,0 0 0,0 0 1,0 1-1,1-1 1,-1 0-1,0 0 0,0 1 1,0-1-1,0 0 1,0 1-1,0-1 0,0 0 1,1 1-1,-1-1 1,0 0-1,0 1 0,0-1 1,0 0-1,0 1 1,-1-1-1,1 0 0,0 1 1,0-1-1,0 0 1,0 1-1,0-1 0,0 0 1,0 0-1,-1 1 1,1-1-1,0 0 0,0 1 1,0-1-1,-1 0 1,1 0-1,0 0 0,-1 1 1,-4 2 65,0 1 0,0-1 1,-1-1-1,1 1 0,-1-1 1,0 0-1,-10 2 0,-11 4 61,-216 84 387,-69 23-242,220-85-262,-138 24 0,114-41-12,0-4 0,-143-9 0,116-1 18,-822 1 252,342 42-64,512-30-170,-117 7-41,-404-18 0,213-59-53,160 17 12,37 13 26,-145-21 0,294 36-12,1-3 0,1-4 0,0-2 0,2-4 0,0-3 0,2-2 0,-109-71 0,-328-258-182,470 332 193,1-2 0,2 0-1,1-2 1,2-2 0,1 0-1,2-2 1,1 0 0,2-2-1,1-1 1,2 0 0,-15-50-1,4-17-69,6-2 1,-17-177-1,28-42 17,14 271 52,-1 36 9,2 0-1,1 0 1,0 0-1,2 0 1,0 1 0,1-1-1,1 1 1,10-20-1,13-19-19,45-62-1,-29 48 19,2-6 11,5 2 0,2 3 0,95-97 0,-126 148-2,1 1 0,1 2-1,49-30 1,90-34 13,-76 47 46,0 4 0,3 4 0,0 4 0,2 4 0,0 5 0,101-5 0,-154 17-50,736-74 202,-601 52-143,269-4 1,960 29 588,-1016 29-499,-39 1-144,-293-29-20,334 19-8,283 77 108,-584-80-72,190 45 46,-244-51-24,-1 1 1,-1 2 0,0 1-1,-1 2 1,52 36 0,-6 5-1,-3 3 0,-2 4 0,123 140 0,-151-145-15,-4 1 1,-2 3 0,-2 1-1,-4 1 1,-3 2 0,26 80-1,-45-108-10,-2 1 0,-1 0 0,6 79 0,-11 128 194,-4-165-132,-1-62-72,-1 0 0,-1 0 0,-1 0 0,-1-1 1,0 0-1,-2 0 0,-17 38 0,-82 126 29,96-167-39,-66 94 40,-5-5 0,-4-2-1,-168 156 1,82-119-137,24-22-40,128-102 128,-11 11-15,-1-1 0,-48 30 0,68-49 1,0 0 0,-16 15 1,26-23 19,-11 1 416,8-1-2698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40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1608 1914 6979,'0'0'4690,"-11"4"-4668,3 0-15,0-1 1,-1-1-1,0 1 1,1-1 0,-1-1-1,0 1 1,0-1-1,0-1 1,0 0 0,0 0-1,0-1 1,-10-2-1,-16-9 83,0-2-1,1-2 1,0-1-1,-51-35 1,10 6 108,-398-195 1085,352 183-1149,91 42-142,-1-2 0,2-1 1,0-1-1,2-1 1,0-1-1,-47-52 0,-28-33-22,43 46 84,-81-104 0,135 158-56,1-1 0,0 0 0,0 0 0,1 0 0,0-1 0,1 1 0,0-1 0,0 0 0,0 1 0,1-18 0,0-7-51,7-52 0,-4 73 45,1-1 1,0 1 0,1-1-1,0 1 1,1 0 0,0 0-1,13-20 1,59-77 6,-50 74-1,-7 8 2,1 1-1,2 1 0,1 1 1,0 1-1,29-20 1,-31 28 5,0 0 1,1 2 0,1 1 0,1 1 0,-1 1-1,2 1 1,26-7 0,387-61 154,-328 61-112,82-4 203,-24 4-19,351-32 131,-378 37-230,294 4 118,-266 8-203,234-2 30,457 3 76,-22 16-45,-367 13-29,-46 38-45,-137-35-23,-195-27-2,158 32 0,-170-19-4,146 56-1,-201-64 25,-1 0 0,-1 2 0,0 1 0,0 1 1,-2 1-1,0 1 0,-1 1 0,-1 1 0,22 26 0,-32-32 4,0 1 0,-2 1-1,1-1 1,-2 2-1,0-1 1,-1 1 0,-1 0-1,-1 0 1,5 25 0,-3 4 54,-2 0 0,-2 68 0,-3-107-71,-1 0 0,1-1 0,-1 1 0,0-1 0,-1 0 0,0 1 0,0-1 0,0 0 0,-1 0 0,1 0 0,-1 0 0,-1-1 0,1 1 0,-1-1 0,0 0 0,0 0 0,-1 0 0,0 0 0,1-1 0,-8 5 0,-27 20 86,-58 34 1,19-15 33,4 2-47,-198 123 103,220-144-186,-2-2 0,0-2-1,-81 23 1,-267 34 90,158-40 19,-573 99-44,611-109 11,-329 94 0,471-106-26,-34 10-72,-171 30-1,-91-20-138,-72 9 170,33-3 42,155-40-110,141-7 30,100 1-42,3-15-10413,0 0 4493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2.2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234 1 6387,'0'0'4562,"-36"42"-4519,-110 129 29,95-107 259,50-63-78,21 4 19,312 59 1174,-198-29-994,0-7-1,2-5 1,155 6-1,-149-24 78,-141-5 12,-11 0-1896,1-1 1001,0-1-1,0 0 1,1 0 0,-1-1 0,1 0 0,0-1 0,0 0 0,0 0-1,0 0 1,1-1 0,-1 0 0,-9-10 0,-43-25-4727,25 24 775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44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95 608,'0'0'513,"-6"-79"-481,6 69-513,0 5-47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45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1 184 4146,'83'-153'1395,"-67"122"2965,-16 404-2920,1-388-1424,1-1 1,0 1-1,1-1 0,1 1 0,1 0 1,0 0-1,0 0 0,1 1 0,1 0 0,1 0 1,11-16-1,-11 16-8,1 0 0,1 0-1,1 0 1,-1 1 0,2 1 0,0 0 0,0 1-1,1 0 1,1 1 0,0 0 0,0 1 0,22-10-1,-34 18 84,0 1-66,-1 1 0,1-1 0,0 0 0,-1 1 0,1 0 0,-1-1 1,1 1-1,0 0 0,-1 0 0,0 0 0,1-1 0,-1 2 0,1-1 0,-1 0 0,0 0 0,0 0 0,0 1 0,0-1 0,0 0 1,0 1-1,0-1 0,0 1 0,0-1 0,-1 1 0,1 0 0,-1-1 0,2 4 0,3 8 57,7 11-13,-1 1 0,-1 1 0,-1 0 0,-2 0 0,6 31 0,-7-8-25,2 99 0,-8-113 92,0-14-8300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47.3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1113 894 3970,'0'0'2022,"-48"25"-1048,-158 79-433,184-94-425,0 0 0,-1-2 0,-42 10 0,46-15 70,-1-2 0,-38 0 0,20-2 1,7 2-87,13 0 10,0 0 0,0-2 0,1 0 0,-1-1 0,1 0 0,-1-1 0,1-2 0,0 1 0,-26-12 1,21 3 52,0-1 1,1-1-1,-29-27 1,-55-60 257,92 88-392,11 12-29,-20-20 211,2-1 0,-19-25-1,33 40-164,1 0 1,0-1-1,1 0 0,0 1 0,0-1 0,1-1 0,0 1 0,1 0 0,0-1 0,-2-15 0,2-126-115,4 126 65,0 1-1,2 0 1,1 0 0,9-30 0,-2 18 6,2 1 1,1 0-1,33-54 1,-42 79 23,0 1 1,1 0-1,0 0 1,1 0-1,-1 1 0,2 0 1,-1 0-1,1 1 1,0 0-1,1 0 0,-1 1 1,1 1-1,1 0 1,-1 0-1,1 1 0,0 0 1,11-2-1,30 0 300,1 2 0,76 5 0,-39 1-165,-59-1-142,0 1 0,-1 2 0,1 1 0,-1 1 0,0 1-1,-1 2 1,0 1 0,0 2 0,-1 0 0,0 2 0,-1 1 0,-1 1 0,25 20-1,-40-25 22,1 0 1,-2 0-1,1 1 0,-1 0 0,-1 1 0,0 0 0,-1 1 0,-1 0 0,0 0 0,-1 0 1,9 28-1,-5-4 101,-2-1 0,-2 1 0,4 63 0,-7 196 115,-4-174-189,1-121-61,0 0 0,0 0 1,0 0-1,-1 0 0,1-1 0,0 1 1,-1 0-1,0 0 0,1 0 0,-1-1 1,0 1-1,0 0 0,0-1 0,0 1 1,0-1-1,0 1 0,0-1 0,0 1 0,-1-1 1,1 0-1,0 0 0,-1 1 0,-2 0 1,-2 1 21,-1 0 1,1-1 0,-1 1 0,0-2-1,-8 2 1,11-2-21,0-1 0,0 1 0,0 0 0,0 0 0,0 1 0,0-1 0,0 1 1,1-1-1,-1 1 0,0 0 0,1 1 0,-1-1 0,-3 5 0,-16-1 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52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1663 842 832,'0'0'7124,"1"7"-3808,-1-6-3285,0-1 0,0 1 0,0 0 1,0 0-1,0 0 0,-1-1 0,1 1 1,0 0-1,-1 0 0,1 0 1,0-1-1,-1 1 0,1 0 0,-1-1 1,1 1-1,-1 0 0,1-1 0,-1 1 1,0-1-1,1 1 0,-1-1 0,0 1 1,1-1-1,-1 0 0,0 1 0,1-1 1,-2 1-1,-47 12 74,0-3 0,-93 8 0,111-14-76,-530 83 31,334-47-19,140-29-111,-159 0-1,234-12 57,0 0 0,0-1-1,0-1 1,0 0 0,0 0 0,0-1-1,1-1 1,0 0 0,0 0 0,0-1 0,1-1-1,-1 0 1,2 0 0,-1-1 0,1 0-1,0 0 1,1-1 0,0-1 0,0 1-1,1-1 1,0 0 0,1-1 0,-6-12 0,8 11-1,1 0 0,0 1 0,1-2 0,0 1 0,0 0 0,2 0 0,0 0 0,2-22 0,-1-7-45,-2-44-74,3-107-274,-2 190 398,1 0 0,-1 0-1,1-1 1,-1 1 0,1 0 0,0 0 0,0 0-1,0 0 1,0 1 0,0-1 0,0 0-1,1 0 1,-1 1 0,0-1 0,1 1-1,0-1 1,-1 1 0,1-1 0,0 1-1,0 0 1,-1 0 0,4-1 0,4-2-40,1 0 1,0 0 0,16-2-1,1-2-26,258-103-39,-21 6 124,-189 80 52,124-26 0,194-12 75,4 37 40,-357 26-118,204 4 192,-189 0-196,0 3 1,74 18 0,-108-21-46,34 12-18,-52-15 14,0 0-1,1 1 1,-1-1 0,0 1-1,0 0 1,-1 0-1,1 0 1,0 0-1,-1 1 1,1-1-1,-1 1 1,0 0-1,4 4 1,1 9 129,0 0 0,-1 0 0,-1 1 1,6 32-1,6 71 332,-14-71-401,-2 50 0,-2-41-41,1-52-16,0 1 0,0-1-1,-1 0 1,0 1 0,0-1-1,0 0 1,-1 0 0,0 0-1,0 0 1,0 0 0,-1 0-1,0-1 1,0 1 0,0-1-1,-1 0 1,0 0 0,0 0-1,0 0 1,0-1 0,-1 0-1,0 0 1,0 0 0,-6 4-1,-51 36 95,-1-3-1,-3-3 1,0-3-1,-126 47 0,156-71-64,-1-1 0,0-2 0,-56 4 0,-114-5 58,162-7-351,41 4-708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8:56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37 769 784,'0'0'155,"-7"-29"-150,-19-92 25,25 115-13,0-1 0,0 0 0,0 0 1,1-13-1,8 1 174,-7 17-175,-1 1-1,1 0 1,0-1-1,0 1 0,-1-1 1,1 1-1,-1 0 1,1-1-1,-1 1 1,0-1-1,0 0 0,0 1 1,1-3-1,0-5 0,0 1 0,1 0 0,0 0-1,1 0 1,0 0 0,0 0 0,1 1-1,0-1 1,8-10 0,7-17-19,-9 17-2,-7 14 45,-1 0 0,1-1 1,-1 1-1,0-1 0,0 0 0,-1 0 0,2-9 4704,7 13-4466,0 0 0,0-1-1,0 0 1,0 0 0,14-6 0,27-6 399,449-56 1524,7 27-2115,-350 31-14,332-27-55,892-57 429,-689 49-328,-280 44-100,-227 4-4,183 18-72,-322-13-26,-45-5 74,-1 2 6,0-1-9,0 23 129,2 1 1,7 34-1,1 20 142,-7 368 18,-5-239-272,2 30-774,0-237 701,0 11-541,0-8 431,0-3 8,0 0-1,0 0 1,0 0 0,0 0-1,0 0 1,-1 0 0,1 0-1,-1 0 1,1 0 0,-1 0 0,0 0-1,1 0 1,-1 0 0,0 0-1,-3 2 1,-19 24-3875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3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0 131 11605,'0'0'5467,"2"2"-5481,-1-1 11,0 0 0,-1 0 0,1 0 0,0 0-1,0-1 1,0 1 0,0 0 0,0-1 0,0 1-1,0-1 1,0 1 0,0-1 0,0 1 0,0-1-1,0 0 1,0 1 0,0-1 0,0 0 0,2 0-1,40 4 71,0-2 0,0-2-1,60-7 1,-26 2 107,532-10 1104,25-2-852,-74-30-314,338-11 601,-817 59-517,63-2-1417,-144 26-6934,0-12-292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612 0 8916,'0'0'4786,"-33"30"-4524,-212 184-169,-56 19 844,294-229-732,-13 9 497,19-13-684,1 0 1,0 0 0,0 0-1,-1 0 1,1 0 0,0 0-1,0 0 1,0 1 0,-1-1-1,1 0 1,0 0 0,0 0-1,-1 0 1,1 0 0,0 1-1,0-1 1,0 0 0,0 0 0,-1 0-1,1 1 1,0-1 0,0 0-1,0 0 1,0 1 0,0-1-1,0 0 1,0 0 0,0 0-1,0 1 1,0-1 0,0 0-1,-1 0 1,1 1 0,0-1-1,1 0 1,-1 0 0,0 1-1,0-1 1,0 0 0,0 0-1,0 1 1,0-1 0,0 0-1,0 0 1,0 1 0,0-1-1,1 0 1,-1 0 0,0 0-1,0 1 1,0-1 0,0 0-1,1 0 1,-1 0 0,0 0-1,0 1 1,0-1 0,1 0-1,19 6 23,0-1 0,0-1 0,1 0 0,22 0 0,6 1 107,351 27 646,2-28-288,-287-5-392,-114 1-237,-1-19-6910,0 10 1471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7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1 10149,'0'0'6371,"-17"44"-6131,-2 2-157,-2 3 73,3 1 0,2 0 0,-16 84 0,-12 159 462,13-84-943,30-200-200,-8 35-1048,-2-16-4895,8-20-21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8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662 1679 9156,'0'0'2407,"-36"3"-1175,-116 3-706,146-6-517,-1 0 1,0 0-1,0-1 1,1 0-1,-1-1 1,1 1-1,-1-1 1,1 0-1,-1-1 1,1 1-1,0-1 1,0-1-1,0 1 1,1-1-1,-1 0 1,1 0-1,0 0 1,-5-7-1,-6-4 6,-19-16 170,2-1 1,1-2 0,2-1-1,1-2 1,2 0 0,-26-49 0,37 55-33,2 0 1,0-1-1,2-1 1,2 0 0,1 0-1,1-1 1,2 0-1,2 0 1,-1-37-1,9-101 153,-1 148-295,1 0 1,1 0 0,1 1 0,1 0 0,10-25 0,15-23-8,51-84 1,-66 127-4,1 1-1,1 2 1,2 0 0,0 0-1,46-39 1,-48 51 1,1 0-1,-1 1 1,2 1 0,0 1-1,0 1 1,29-8 0,136-27 97,-158 38-74,107-20 340,1 6-1,217-4 1,-338 23-245,0 2 0,-1 0 0,29 6 1,-36-5-50,0 1 0,1-1 0,-2 1 0,1 1 1,0-1-1,-1 1 0,1 0 0,-1 1 0,7 6 0,3 4 133,-1 1-1,-1 1 1,0 1-1,21 37 1,37 86 209,-40-75-334,-12-27-45,65 147 31,-75-160-42,-1 0-1,-2 1 1,0 0 0,-2 1 0,2 36-1,-7 118 285,-2-157-268,-1-1 0,-1 0 0,-1 1 0,-1-2 1,-13 31-1,-11 20-1,-56 95 1,69-142-33,-1 0 0,-1-1-1,-1-1 1,-1-1 0,-2-1-1,-36 31 1,-21 8 69,-103 62 0,153-107-37,-1-1 0,0-1 1,-1-2-1,0-1 0,-1-1 1,-1-2-1,-46 6 0,-246-2 209,300-13-275,-5-3 31,30 3-43,1-55-10688,0 33 2516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1.6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11717,'0'0'2393,"0"40"-2171,0-2-203,4 249 21,0-176-22,15 248-52,-18-338 4,-1-20-258,0 1-985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2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 8308,'0'0'2809,"-5"55"-2257,2-24-439,-19 345 1092,17 71-527,5-436-1104,0 4-223,0-1 1,5 29-1,-4-37-137,1 0 0,0-1-1,0 1 1,0 0 0,1-1 0,3 7-1,6 5-5002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2.5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325 1724 7892,'0'0'3748,"-23"-27"-3561,0 1-121,2 4 9,2-1 1,0-1 0,2-1 0,1 0-1,-23-47 1,-57-156 702,84 193-646,2 0 1,1-1-1,2-1 1,-5-62 0,11-152 120,2 223-229,1 0-1,2 1 0,1-1 1,1 1-1,10-29 1,60-130 473,-56 145-187,1 2 1,47-64-1,-53 83-246,1 0 1,2 2-1,-1 0 1,2 1-1,1 0 0,29-18 1,-36 27-5,1 2 0,0-1 1,0 2-1,0 0 0,1 1 1,0 0-1,0 1 0,15-1 1,21 0 53,52 4 0,-51 0-40,-43 0-46,0-1-1,0 2 0,1-1 0,-1 1 1,0 0-1,0 1 0,0 0 1,0 1-1,0 0 0,0 0 0,-1 1 1,0 0-1,1 0 0,-1 1 0,-1 0 1,1 0-1,9 10 0,1 3 94,-1 1-1,-1 1 1,0 1 0,15 28-1,44 94 219,-59-106-297,-2 0 0,-1 1 0,-2 0 0,9 56 0,-11-26 111,0 118-1,-8-98-92,-4 118 11,0-184-48,-1-1 0,-1 0 0,0-1 0,-2 1 0,0-1 1,-2 0-1,0-1 0,-1 0 0,-1 0 0,-1-1 0,-23 28 1,19-27 25,0-2 0,-1 0 0,-1-1 0,0-1 1,-1 0-1,-1-2 0,0 0 0,-1-1 0,0-1 1,-30 11-1,19-15 25,1 0 1,-1-2 0,0-1 0,0-2 0,-63-4-1,32 1-23,45 1-30,1-1 0,0-1 0,-1-1 0,1-1 0,0 0 0,0-1 0,-16-7 1,24 8-120,-1 0 0,1-1 0,0 0 0,0-1 0,1 0 0,-1 0 0,1-1 0,1 0 0,-1 0 0,1 0 0,0-1 0,-10-18 0,16 25-774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4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1937,'0'0'12291,"41"-5"-11846,139-18 260,-165 22-640,49-8 237,95 0 0,-131 10-294,-28-1-7,1 0-1,-1 0 1,1 0-1,-1 1 1,1-1-1,-1 0 1,1 0-1,-1 1 1,1-1-1,-1 0 1,0 1-1,1-1 1,-1 0-1,1 1 1,-1-1-1,0 0 1,1 1-1,-1-1 1,0 1-1,0-1 1,1 1-1,-1-1 1,0 1-1,0-1 1,0 1-1,0-1 1,0 1-1,1-1 1,-1 1-1,0-1 1,0 1 0,0-1-1,0 1 1,0-1-1,-1 1 1,1 0-1,1 13 53,-2 1-1,1-1 1,-2 0-1,0 1 1,-1-1-1,0 0 1,-1 0-1,0 0 1,-2-1-1,-12 26 1,-4-1-9,-1-1 0,-40 49 0,47-64-47,-2-1 0,-1-1 0,-1-1 0,0 0 0,-1-2 0,-1 0 0,-1-2 0,-48 26 0,70-41 26,0 1 1,0-1-1,1 0 0,-1 0 1,0 1-1,1-1 1,-1 0-1,0 1 0,1-1 1,-1 1-1,1-1 0,-1 1 1,0-1-1,1 1 1,-1-1-1,1 1 0,0 0 1,-1-1-1,1 1 0,-1 0 1,1-1-1,0 1 1,0 0-1,-1-1 0,1 1 1,0 0-1,0 0 0,0-1 1,0 1-1,0 0 0,0 0 1,0-1-1,0 1 1,0 0-1,0 0 0,0-1 1,0 1-1,1 0 0,-1 0 1,0-1-1,1 1 1,-1 0-1,0-1 0,1 1 1,-1 0-1,1-1 0,-1 1 1,1-1-1,0 1 1,7 4-13,0 0 1,1-1 0,-1 0 0,1 0-1,0-1 1,0 0 0,0-1-1,1 0 1,10 1 0,91 5 492,-67-7-237,-1 2 123,0-3 0,1-2 1,71-11-1,-57 3-159,-33 10-4000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5.2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571 1593 10469,'0'0'2249,"-39"-15"-2081,39 15-168,-169-72 5,155 65-10,1-2 0,0 0-1,0 0 1,0-1 0,1-1 0,1 0-1,0 0 1,1-1 0,-17-25-1,3 5 11,-8-9 123,2-1 0,-39-72 0,57 90 1,1-1-1,1 0 1,1-1-1,2 0 1,0 0-1,-5-48 0,9-104 213,4 147-303,1 2-17,1 0 0,1 0 0,2 0 0,1 1 0,1 0 0,2 1 0,0 0 1,2 0-1,1 1 0,30-46 0,-20 39-18,1 1 0,2 1 1,1 1-1,1 1 1,2 2-1,1 1 1,45-30-1,-51 42 39,0 0 1,1 1-1,1 2 0,0 1 0,0 0 1,1 3-1,0 0 0,0 2 0,1 0 1,-1 2-1,32 1 0,-43 2 4,122 2 310,-120 0-292,0 1-1,0 0 1,-1 2 0,1 0 0,22 9-1,-14-2 33,0 1 0,-1 2 0,0 0-1,-2 2 1,1 1 0,24 24 0,-35-30-36,-2 2 0,1 0 0,-2 0 0,0 1 0,-1 0-1,0 1 1,-1 0 0,-1 1 0,-1-1 0,0 2 0,6 23 0,-5 11 207,-2 1-1,-2-1 0,-2 1 0,-8 80 1,0-79-195,-2-1-1,-20 74 1,-47 99-29,64-196-31,-2 0-1,0-1 0,-2-1 0,-1 0 0,-28 36 0,33-51 7,0-1-1,-1 0 1,0-1 0,-1 0-1,0-1 1,-1 0 0,0-1-1,-1-1 1,1 0 0,-2-1-1,1-1 1,-19 6 0,-9-1-151,0-2 1,-1-2-1,-1-1 0,1-3 1,-76-3-1,119 0 65,0 0 0,0 0 0,1 0-1,-1 0 1,0 0 0,0-1 0,1 1-1,-1 0 1,0 0 0,1 0 0,-1-1-1,0 1 1,1 0 0,-1-1-1,0 1 1,1-1 0,-1 1 0,1-1-1,-1 1 1,0-1 0,1 1 0,-1-1-1,1 1 1,0-1 0,-1 0-1,1 1 1,0-1 0,-1 0 0,1 1-1,0-1 1,-1 0 0,1 1 0,0-1-1,0 0 1,0 0 0,0 1-1,0-1 1,0 0 0,0 0 0,0 1-1,0-1 1,0 0 0,0 0 0,1 0-1,-1-5-706,0-25-4422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6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110 118 11141,'0'0'3095,"15"-17"-3023,2-3-43,33-31 1,-44 47-9,0 0 0,0 1 0,1 0 0,-1 0 0,1 0 0,0 1 1,0 0-1,-1 0 0,1 1 0,1 0 0,-1 0 0,0 1 0,0 0 1,0 0-1,13 2 0,5-1 321,-25-1-334,1 0 0,-1 0-1,1 0 1,-1 0 0,1 0 0,-1 0 0,1 1 0,-1-1-1,1 0 1,-1 0 0,1 0 0,-1 1 0,1-1 0,-1 0-1,0 0 1,1 1 0,-1-1 0,1 1 0,-1-1 0,0 0-1,1 1 1,-1-1 0,0 1 0,0-1 0,1 0 0,-1 1-1,0-1 1,0 1 0,0-1 0,1 1 0,-1-1 0,0 2 0,0 19 67,0-12-20,0-4-37,0 19 42,-4 41 0,2-57-97,0 1 0,0-1 0,0 0 0,-1 0 0,-1 0 0,1 0 0,-1 0 1,-6 9-1,1-5-45,1 0 0,-2 0 0,1-1 1,-1 0-1,-1 0 0,0-1 0,-1-1 1,0 0-1,0-1 0,-1 0 0,0 0 1,0-2-1,-21 8 0,34-14 101,-1 0-1,1 0 1,-1 0-1,1 0 0,-1 0 1,0 0-1,1 0 1,-1 0-1,1 0 1,-1 1-1,1-1 1,-1 0-1,1 0 1,-1 0-1,1 1 1,-1-1-1,1 0 0,-1 1 1,1-1-1,0 0 1,-1 1-1,1-1 1,-1 1-1,1-1 1,0 1-1,-1-1 1,1 1-1,0-1 1,0 1-1,-1-1 1,1 1-1,0-1 0,0 1 1,0-1-1,0 1 1,0-1-1,0 1 1,0-1-1,0 2 1,1-1-28,0 1 1,0-1-1,0 0 0,0 1 1,1-1-1,-1 0 1,0 0-1,1 0 0,-1 0 1,1 0-1,-1 0 1,4 1-1,-5-2 8,31 14-4,54 36-1,-75-44 37,-1 2 0,0-1 0,0 1-1,-1 1 1,0-1 0,-1 1 0,0 1 0,0-1-1,8 18 1,-7-8 102,-2 0 0,0 1 1,-1 0-1,-1 0 0,-1 0 0,-1 0 0,0 0 0,-2 1 0,-3 39 0,2-55-101,0 1 0,0-1 0,0 1 0,0-1 0,-1 0 0,0 1 0,0-1 0,-1 0 0,1 0 0,-1-1 0,0 1 0,0 0 0,-1-1 0,1 0 0,-1 0-1,0 0 1,0 0 0,-1-1 0,1 1 0,-1-1 0,1 0 0,-1 0 0,0-1 0,0 0 0,0 1 0,-1-2 0,-5 3 0,-11 1 43,0 0 0,-1-1 0,0-1 0,0-1 0,-27-1 0,45-1-121,0 0 1,0-1-1,0 1 0,-1-1 0,1 0 1,0 0-1,0-1 0,1 0 0,-1 1 0,0-1 1,0-1-1,1 1 0,-1-1 0,1 0 1,0 0-1,0 0 0,0-1 0,0 1 1,1-1-1,-1 0 0,1 0 0,0 0 1,0 0-1,1-1 0,-4-5 0,5 8-362,0-1-1,0 1 1,1-1-1,-1 0 1,1 1-1,-1-1 1,1 0-1,0 1 1,0-6-1,0 5-972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6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586 1663 8532,'0'0'2249,"-31"-7"-1334,5 1-739,13 5-101,0-2 0,-1 0 1,1-1-1,0 0 0,1-1 1,-1 0-1,1-1 0,0 0 0,0-1 1,1 0-1,0-1 0,0-1 1,-18-17-1,-12-20 318,2-1-1,2-1 1,2-3-1,-46-88 1,62 100-269,3-1 0,0 0 0,3-1 1,2-1-1,1 1 0,2-2 0,-4-63 0,10 54-72,5-59 1,-1 91-48,0 1 0,2-1 0,1 1 1,0 0-1,1 0 0,10-21 0,5-1-27,2 1 0,2 0 0,1 2-1,2 1 1,45-46 0,-45 54-4,1 2 0,1 1 0,1 2 0,2 1 0,0 1 0,57-27 1,-73 42 9,0 1 0,1 1 0,0 0 0,0 1 0,0 1 0,0 1 0,28-1 1,-31 3 52,0 1 0,0 0 0,-1 1 0,1 1-1,-1 0 1,1 1 0,-1 0 0,0 1 0,19 11 0,-4 2 61,0 1 0,-1 1 0,-1 2-1,-1 1 1,-1 1 0,-1 1 0,-2 1-1,0 1 1,-2 1 0,-1 1 0,-1 1-1,22 49 1,-19-29 1,-2 1 0,-3 1 0,-1 0 0,-3 1 0,-3 0 0,-2 1 0,1 74 0,-6-72-56,-7 186 107,2-215-133,-1-1-1,-1 1 1,-1-1-1,-1 0 1,-2 0-1,-21 45 1,20-53-1,0 1-1,-1-1 0,-1-1 1,-1 0-1,0-1 1,-1 0-1,-1-1 1,0-1-1,-1 0 1,-1-2-1,0 1 0,-1-2 1,0 0-1,0-1 1,-1-1-1,-1-1 1,1-1-1,-23 6 1,-22-1-130,-1-3 0,0-3 0,-113-3 0,142-3-623,36-13-6410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50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0 968 10181,'0'0'4388,"7"-3"-4262,27-21 223,-1-1 0,-1-1 0,46-48 0,31-28 109,203-155-109,-277 230-327,1 2 0,75-40 0,-76 47 14,34-20 7,91-52-38,-134 73-4,-13 8 2,1 0 1,0 1-1,0 0 1,23-8-1,-26 11 49,1 0 0,-1-1-1,0 0 1,-1-1-1,0 0 1,19-17-1,26-17 853,-38 24-4533,-13 8-2288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50.8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9748,'0'0'4576,"35"28"-3914,110 92-196,149 161 1580,-101-89-1501,-108-122-180,149 95 1,-216-152-268,30 28 0,-8-7-83,-25-27-49,-7-4-5770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52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7844,'0'0'5495,"7"-1"-5254,81-1 1455,169 17 1,215 7-387,-6-2-747,482 36 291,-709-53-791,290 17 23,-45 15-22,23-28-64,-468-4-11,0 2 0,66 17 0,-65-12 0,1-1 0,47 2-1,80 2-10,91 2-30,-232-15-321,82 0 1037,-39 0-5288,-85 0-1051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52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9380,'0'0'5742,"5"6"-5097,4 5-294,1-2 0,0 1 0,1-1 0,0-1 0,14 9 0,72 38 923,-21-13-612,30 24 33,-37-22-433,115 56 0,620 246 451,-678-298-692,69 32 126,-178-72-137,-7-2-8,0-1-1,1 0 1,0 0 0,-1-2 0,1 1-1,1-1 1,19 2 0,-30-5 11,3 0-312,0 0-2089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54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0 987 7283,'0'0'4541,"11"1"-3356,35 4-81,-40-5-929,1-1-1,0 0 1,0 1 0,-1-2-1,1 1 1,-1-1 0,1 0-1,-1-1 1,1 1 0,-1-1-1,0-1 1,-1 1-1,1-1 1,6-5 0,15-8 204,302-197 937,-98 58-418,-38 53-423,-94 53-446,220-100-28,-236 114 17,166-94 30,-231 126-45,-18 4 10,22-3-13,-6-6 7,0 0 1,1 2-1,0 0 0,0 1 0,0 1 1,20-4-1,-31 8 3,1-2 0,0 1 1,0-1-1,-1 0 0,11-6 0,7-3 401,-17 10-464,0 0-1,0 1 1,0 0 0,14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3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1985 6147,'0'0'4509,"1"1"-3708,2-7-597,0-21 341,-1 0-1,-4-52 0,0 9 398,1-117-170,3-212-557,0 381-184,1 1 0,0-1-1,2 0 1,0 1 0,0 0 0,2 0 0,9-19-1,70-110 133,-73 126-164,39-62 52,135-194 40,-28 93-19,-145 164-71,1 1 1,1 0 0,1 1 0,0 1-1,37-26 1,-35 32 31,36-12 1,6-2-26,16-18 11,-50 26-13,0 1 0,1 2 0,56-19 0,-1 18-20,-25 7 1,-58 8-151,0 0 1,0 0-1,0 0 0,0 0 0,-1 0 1,1 0-1,0 0 0,-1 1 1,1-1-1,0 0 0,-1 0 1,1 0-1,-1 0 0,0 0 0,1-1 1,-1 1-1,0 0 0,0 0 1,0 0-1,0 0 0,-8 13-1854,-19 29-5335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4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190 15 2625,'0'0'8551,"-8"-2"-8130,-5-2-364,1 2 0,-1-1 0,0 2-1,-16-1 1,25 2-49,0 0 0,0 0-1,1 0 1,-1 0 0,0 1-1,0 0 1,1 0 0,-1 0 0,0 0-1,1 1 1,-1-1 0,1 1-1,0 0 1,-1 0 0,1 0 0,0 0-1,0 1 1,0-1 0,1 1-1,-1-1 1,-2 5 0,1 0-20,1 0-1,0 0 1,0 1 0,0 0 0,1 0 0,0 0 0,1 0-1,-2 14 1,2-2-53,1 0 1,3 27-1,-2-46 55,-1 0 0,0-1 1,0 1-1,1 0 0,-1-1 1,0 1-1,1 0 1,-1-1-1,1 1 0,-1-1 1,1 1-1,-1-1 0,1 1 1,-1-1-1,1 1 0,-1-1 1,1 0-1,0 1 1,-1-1-1,1 0 0,0 1 1,-1-1-1,1 0 0,0 0 1,-1 0-1,1 1 0,0-1 1,0 0-1,0 0 0,28-1-190,-18 1 124,58-8-84,-51 5 241,-1 1 0,20-1 0,-34 3-41,-1 1-1,1 0 1,0-1 0,0 1 0,-1 0 0,1 0 0,-1 0-1,1 1 1,-1-1 0,1 1 0,-1-1 0,0 1-1,0 0 1,1 0 0,-1 0 0,-1 0 0,1 0 0,0 0-1,0 1 1,2 4 0,4 7 151,-1 1 0,9 21 0,-11-24-87,8 24-126,-1 1 1,-2 1-1,-2-1 1,-1 1 0,-2 1-1,-1-1 1,-3 45 0,-1-82 12,0 0-1,0 0 1,0 0 0,-1 0 0,1 0-1,0 0 1,-1 0 0,1 0 0,-1 0-1,1 0 1,-1 0 0,1 0 0,-1 0-1,0-1 1,1 1 0,-1 0 0,0 0-1,0-1 1,1 1 0,-1 0 0,0-1-1,0 1 1,0-1 0,0 1 0,0-1 0,0 1-1,0-1 1,0 0 0,0 1 0,0-1-1,0 0 1,-2 0 0,-42 1 39,31-2 55,14 2-89,-1-1 0,1 0 0,-1 0-1,1 0 1,-1 0 0,1 0 0,-1 0-1,1 0 1,-1 0 0,1 0 0,0 0 0,-1 0-1,1 0 1,-1 0 0,1-1 0,-1 1-1,1 0 1,-1 0 0,1 0 0,-1-1-1,1 1 1,-1 0 0,1 0 0,0-1 0,-1 1-1,1-1 1,0 1 0,-1 0 0,1-1-1,0 1 1,0 0 0,-1-1 0,1 1-1,0-1 1,0 1 0,-1-1 0,1 1 0,0-1-1,0 1 1,0-1 0,0 1 0,0-1-1,0 1 1,0-1 0,0 1 0,0-1-1,0 1 1,0-1 0,0 1 0,0-1 0,1 1-1,-1-1 1,0 1 0,0-1 0,17-26-67,-14 23 54,38-45-353,-27 35-267,-2-1 1,0-1 0,12-19-1,-17 23 113,-3 6-118,0-1 0,-1 0 0,0 0 1,0-1-1,3-10 0,-2-4-2466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4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5891,'0'0'3132,"6"32"-2988,17 100-123,-21-120-24,0-1 0,-1 0-1,0 18 1,-1-7-10,0-20 712,8-3-598,1 0 1,-1 0-1,0-1 1,1 0 0,-1 0-1,0-1 1,11-5-1,57-33-65,-43 21-31,-13 9-405,0-2 0,33-27 0,-44 33-87,-1-1 0,-1 0 0,1 0 0,-1-1 0,0 0 0,-1 0 0,8-16 1,-10 9-1374,-1 6-90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5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93 5426,'0'0'5905,"-7"30"-5687,-19 95-132,24-113-90,-1-1 0,1 1 1,1 0-1,0 0 0,1 0 1,0 0-1,3 16 0,9-30-788,-7-1 767,0-1 0,-1 1 0,1-1 0,-1 0 0,0 0 0,0-1 0,-1 1-1,1-1 1,-1 1 0,0-1 0,5-11 0,20-26-32,-27 40 51,0 1 0,1 0 0,-1-1-1,1 1 1,0 0 0,-1 0 0,1 0 0,0 0-1,-1 1 1,1-1 0,0 0 0,0 1-1,0-1 1,0 1 0,0 0 0,0-1-1,0 1 1,0 0 0,0 0 0,-1 0-1,1 1 1,0-1 0,0 0 0,0 1-1,0-1 1,0 1 0,0 0 0,0-1-1,-1 1 1,1 0 0,0 0 0,-1 0-1,1 0 1,-1 1 0,3 1 0,4 3-9,0 2 1,0-1 0,-1 1 0,12 15-1,-11-13-149,-5-7-149,-1-1 0,1 1 0,-1 0 0,0 0-1,0 0 1,0 1 0,0-1 0,1 4 0</inkml:trace>
  <inkml:trace contextRef="#ctx0" brushRef="#br0" timeOffset="1">419 1 12438,'0'0'1825,"0"187"-1777,3-88-48,8-4-113,-4-10-239,0-8-336,-7-24-352,0-18-129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5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55 11701,'0'0'713,"27"-9"-687,84-27 12,-105 34-26,0 0 1,1 0-1,-1 1 1,1-1-1,0 2 1,-1-1-1,12 1 0,-4 1 745,-14 6 798,-1-1-1538,0 0-1,0-1 0,-1 1 0,1-1 0,-1 1 0,-1-1 0,1 0 0,-1 1 0,0-1 0,0-1 0,0 1 0,-1 0 0,0-1 0,0 0 0,0 0 0,-7 6 0,5-5-262,-1 0 1,1 0-1,-1 0 0,0-1 1,0 0-1,0-1 0,0 0 1,-1 0-1,1 0 0,-1-1 1,0 0-1,-9 1 0,10-2-600,-10 1-277,8-5-3580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6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7235,'0'0'2932,"12"37"-1800,1 1-907,0-1-40,-1 1-1,-3 0 0,11 77 1,-5-12-45,-7-54-33,3 81 0,-11-130-111,0 0-1,0 0 0,0-1 0,0 1 0,1 0 0,-1 0 0,0 0 0,0 0 0,0-1 0,0 1 0,0 0 1,0 0-1,0 0 0,1 0 0,-1 0 0,0 0 0,0-1 0,0 1 0,0 0 0,1 0 0,-1 0 0,0 0 1,0 0-1,0 0 0,0 0 0,1 0 0,-1 0 0,0 0 0,0 0 0,0 0 0,1 0 0,-1 0 0,0 0 1,0 0-1,0 0 0,0 0 0,1 0 0,-1 0 0,0 0 0,0 0 0,0 0 0,0 0 0,1 0 0,-1 1 1,0-1-1,0 0 0,0 0 0,0 0 0,0 0 0,1 0 0,-1 0 0,0 1 0,0-1 0,0 0 0,0 0 1,0 0-1,0 0 0,0 1 0,0-1 0,0 0 0,0 0 0,1 0 0,-1 0 0,0 1 0,0-1 1,0 0-1,9-12-101,1-11 80,9-20 87,-18 41-50,0 0-1,0 0 1,1-1-1,-1 1 1,0 0 0,1 1-1,0-1 1,-1 0 0,1 0-1,0 1 1,0-1-1,0 1 1,3-3 0,-3 4 2,-1 0 1,0-1-1,0 1 1,0 0-1,0 0 1,0 0-1,1 0 1,-1 0-1,0 0 1,0 0-1,0 0 1,0 0-1,0 1 1,1-1-1,-1 0 1,0 1-1,0-1 1,0 1-1,0-1 1,0 1-1,0-1 1,0 1-1,0 0 1,0 0-1,-1-1 0,1 1 1,1 1-1,16 28 147,-15-23-108,39 84-1379,37 115 0,-77-198-925</inkml:trace>
  <inkml:trace contextRef="#ctx0" brushRef="#br0" timeOffset="1">554 451 13062,'0'0'800,"211"-35"-800,-158 25-64,-17 10-80,-15 0-48,-11 0-288,-6 0-336,-4 16-11350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6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13798,'0'0'1537,"96"47"-2225,-47-43 191,-10 2-79,-8 0-288,1-2-817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6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501 4 9348,'0'0'2535,"-29"0"-1815,-188-3-117,212 3-572,1 0 0,-1 0 1,1 0-1,-1 0 0,1 1 0,-1 0 0,1 0 0,0 0 0,0 1 1,-1-1-1,1 1 0,0 0 0,0 0 0,0 0 0,1 1 1,-1-1-1,1 1 0,-1 0 0,1 0 0,0 0 0,0 1 1,0-1-1,0 1 0,1 0 0,-1-1 0,1 1 0,-3 8 0,-15 38 43,3 1-1,1 1 1,-13 85-1,16-72 7,-5 24 144,3 1 0,-5 169 0,20-258-130,5 5 135,27 5 86,0-2 1,0-2-1,57 7 0,-8-10-4583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7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11 7059,'0'0'4680,"-9"-2"-4531,-2-1-176,0 1 0,-1 0 0,1 1 0,-20 0 0,27 1 21,0 1-1,0-1 0,-1 1 1,1 0-1,0 0 0,0 0 1,0 0-1,0 1 0,0 0 1,0 0-1,0 0 0,1 0 1,-1 0-1,1 1 0,-1 0 1,1 0-1,0 0 0,-5 6 1,2 1 5,0 0 0,1 0 0,0 1 1,1-1-1,0 1 0,1 0 0,0 0 1,-2 20-1,-3 96-40,8-120 46,-2 85 62,-18 273 378,20-364-377,0-1 0,0 1 1,0 0-1,0 0 0,0-1 0,1 1 0,-1 0 0,0-1 0,0 1 0,0 0 0,1 0 0,-1-1 1,0 1-1,0 0 0,1-1 0,-1 1 0,1-1 0,-1 1 0,1 0 0,-1-1 0,1 1 0,-1-1 1,1 1-1,-1-1 0,1 1 0,0-1 0,-1 0 0,1 1 0,0-1 0,-1 0 0,1 0 0,0 1 1,-1-1-1,2 0 0,33 4-259,-14-3 250,18 6-1415,-18-5-1666,-20-2 2929,15 1-4422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8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1 110 4834,'0'0'3290,"32"-18"-2573,103-54-42,-126 67-573,0 1 0,1 1 0,15-5 0,3 8 262,-12 2-143,-15-2-209,11-1 130,0 1 1,0 1-1,0 0 0,0 1 0,14 3 0,-22-3-120,0-1 0,0 1 0,-1 0 0,1 0-1,-1 0 1,1 0 0,-1 1 0,0 0 0,0-1 0,0 1-1,0 0 1,0 0 0,-1 1 0,1-1 0,-1 1-1,0-1 1,0 1 0,0 0 0,1 5 0,3 11 186,-1 0-1,-1 1 1,-1 0 0,0 0 0,-2-1 0,-1 31-1,0-15-69,1 454 730,-1-260-612,-2-229-200,1 0 0,0 0 0,-1 0 0,1-1 0,0 1 0,-1 0 0,1 0 0,-1-1 0,1 1 0,-1-1 0,1 1 0,-1-1 0,0 0 0,1 1 0,-1-1 0,0 0 0,-2 0 0,-4 1 78,-202 29 140,206-29-529,-20 6 716,24-7-621,-1 0 0,1 0 1,-1 1-1,1-1 1,0 1-1,-1-1 0,1 0 1,-1 1-1,1-1 1,0 1-1,-1-1 0,1 1 1,0-1-1,0 1 1,-1-1-1,1 1 0,0-1 1,0 1-1,0-1 1,0 1-1,0-1 0,0 2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8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0 12118,'0'0'3777,"-42"207"-3793,28-157-16,3-12-160,4-15-512,4-14-161,-1-9-255,1 0-1025,-5 0-2369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4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0 5362,'0'0'4725,"-6"34"-4346,-19 110 213,-2-23 103,11-55 102,15-62-743,0-1-1,1 0 1,0 1 0,-1-1 0,1 1 0,0-1-1,1 0 1,-1 1 0,0-1 0,1 1 0,0-1-1,0 0 1,0 0 0,0 1 0,1-1 0,-1 0-1,1 0 1,0 0 0,3 4 0,1-1-57,1 1 0,0-1 0,0-1 0,0 0 0,14 8 0,5 4 92,-18-12-70,0 1 1,-1 0-1,0 0 1,0 1-1,0 0 1,-1 0-1,0 1 1,0 0-1,-1 0 1,0 0-1,-1 0 1,0 1-1,0 0 1,4 12-1,-3 3 145,-1 0-1,-1 1 1,-1-1-1,-2 35 1,0-57-145,0 0 1,-1 0 0,1 0-1,-1 0 1,1 0-1,-1 0 1,0 0 0,0 0-1,0 0 1,0 0-1,0-1 1,0 1 0,0 0-1,-1-1 1,1 1-1,0-1 1,-1 1 0,0-1-1,1 0 1,-1 0-1,0 1 1,0-1 0,1 0-1,-1-1 1,0 1 0,0 0-1,0 0 1,-4 0-1,-7 2 111,-1 0-1,-1 0 1,-17-1 0,17 0-3,-210 8 636,224-10-763,0 0 1,0 0-1,-1 0 0,1 0 1,0 0-1,0 0 1,-1 0-1,1 1 1,0-1-1,0 0 0,0 1 1,-1-1-1,1 1 1,0-1-1,0 1 1,0 0-1,0-1 0,0 1 1,0 0-1,0 0 1,0 0-1,1-1 1,-1 1-1,-1 2 1,0 3-3413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09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478 23 8452,'0'0'1979,"-23"0"-1968,2-1-13,-18 1 7,-67-11 0,56 5 945,-76 2 0,123 4-914,1 1 0,-1-1 0,1 1 0,-1-1 0,1 1 0,0 0 0,-1 0 0,1 0 0,0 1 0,0-1 0,0 0 0,0 1 0,0-1 0,0 1 0,0 0 0,0 0 0,1-1 0,-1 1 0,1 0 0,-3 4 0,-2 5-4,0-1 0,-8 22 0,14-32-31,-9 27 10,1-1 1,1 1-1,1 1 0,2-1 0,-1 31 0,4 143 21,2-102-45,-2-55 11,0 34 12,1-71-8,1 0 0,0 0 0,0 0 0,1 0 0,0 0 0,0 0 0,6 13 0,16-19 1184,-19-1-1089,561 0 567,-557 2-1888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0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8372,'0'0'3716,"0"-4"-3572,-1 3-145,1 0 0,0 1 0,0-1 0,0 0 0,0 0 0,0 1 0,1-1 0,-1 0 0,0 1 0,0-1 0,0 0 0,1 1 0,-1-1-1,0 0 1,1 1 0,-1-1 0,0 0 0,1 1 0,-1-1 0,1 1 0,-1-1 0,1 1 0,-1-1 0,1 1 0,-1-1 0,1 1 0,0 0 0,-1-1 0,1 1 0,0 0 0,0-1-1,3 0 8,-1 0 0,1 0 0,-1 1 0,1-1-1,0 1 1,-1 0 0,6 0 0,1 1 22,1 0 1,-1 1-1,1 0 1,-1 1 0,11 4-1,-15-5-16,0 1 0,0 0-1,-1 1 1,1-1 0,-1 1-1,0 0 1,0 0-1,0 1 1,-1 0 0,0-1-1,0 1 1,0 1 0,0-1-1,-1 1 1,0-1-1,0 1 1,0 0 0,-1 0-1,0 0 1,2 7 0,0 8 35,-1 1 1,-1 0 0,-1 0-1,-2 32 1,0-12-37,1-31-35,0-1 0,-1 1 1,0 0-1,-1 0 0,0 0 1,-1-1-1,-5 15 0,6-20 76,-1 1 0,0-1-1,0 0 1,0-1 0,-1 1-1,1-1 1,-1 1 0,0-1 0,0 0-1,-1-1 1,1 1 0,-1-1-1,0 1 1,0-2 0,-8 5 0,12-7 689,1 1-746,0 0-1,0-1 1,-1 1-1,1 0 1,0 0-1,0-1 1,0 1-1,0 0 1,0-1 0,1 1-1,-1 0 1,0-1-1,0 1 1,0 0-1,1-1 1,-1 1-1,0 0 1,1-1-1,-1 1 1,0-1-1,1 1 1,-1 0-1,1-1 1,-1 1 0,1-1-1,-1 1 1,1-1-1,-1 0 1,2 1-1,20 8-95,-15-8 97,26 8-41,-1-2 0,2-2 0,51 3 0,-53-8-1687,55-5-1,-87 5 1594,1 0-1,0 0 1,-1 0-1,1 0 0,0 0 1,-1 0-1,1-1 0,0 1 1,-1 0-1,1 0 1,-1-1-1,1 1 0,0 0 1,-1-1-1,1 1 1,-1-1-1,1 1 0,-1-1 1,1 1-1,0-1 0,6-11-3989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0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0 11845,'0'0'1809,"-46"191"-1809,39-144-32,4-15-144,3-19-464,0-10-257,0-32-8835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0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32 13334,'0'0'-107,"39"-5"198,124-16-22,-138 18-52,43 0 0,-53 4-8,-14-1-7,0 0-1,0 1 1,0-1-1,0 0 1,-1 1-1,1-1 1,0 0-1,0 1 1,-1 0-1,1-1 1,0 1-1,-1-1 1,1 1-1,-1 0 1,1-1-1,-1 1 1,1 0-1,-1-1 1,1 1-1,-1 0 1,0 0-1,1 0 1,-1-1-1,0 1 1,0 0 0,0 0-1,1 0 1,-1 0-1,0 0 1,0-1-1,0 1 1,-1 1-1,1 38 104,0-28-49,-1-2-43,1 1 0,-1 0 0,-1 0 0,1-1 0,-2 1 0,0-1 1,-4 11-1,-4 2-77,-24 38 1,30-52 56,2-5 3,1-1 1,0 1 0,0 0 0,0 0 0,0 0 0,1 0-1,-1 0 1,1 0 0,0 1 0,-1 6 0,2-10-88,17 18-368,44 33 206,12 10 211,-66-55 80,0 1 0,-1 0-1,1 0 1,-2 0-1,1 1 1,-1 0-1,4 10 1,-7-14 51,0 1 0,0-1 1,0 1-1,-1-1 1,0 1-1,0 0 0,-1 0 1,1-1-1,-1 1 0,0 0 1,-1 0-1,0 0 1,0-1-1,0 1 0,-2 6 1,0-5-27,-1 0 0,1 0 1,-1 0-1,0 0 0,-1-1 0,1 0 1,-1 0-1,-1 0 0,1 0 0,-8 5 1,-2 0-82,0-1 1,-1 0 0,0-1 0,-1 0 0,0-1 0,0-2 0,0 1-1,-30 5 1,14-10-1458,32-15-4837,1-2 920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1.1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14102,'0'0'96,"-14"168"-96,0-98 0,0-10 0,0-12-96,3-20-208,8-15-1601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1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220 45 8244,'0'0'3633,"-18"19"-3529,-111 126-320,110-124 206,-32 40 162,51-61-149,0 1-1,-1-1 1,1 0 0,0 0 0,0 1-1,0-1 1,-1 0 0,1 1 0,0-1-1,0 0 1,0 1 0,0-1 0,0 0-1,0 1 1,-1-1 0,1 0 0,0 1-1,0-1 1,0 0 0,0 1 0,0-1-1,0 0 1,0 1 0,1-1 0,-1 0-1,0 1 1,0-1 0,0 0 0,0 1-1,0-1 1,0 0 0,1 1 0,-1-1-1,0 0 1,0 1 0,1-1 0,-1 0-1,0 0 1,0 1 0,1-1 0,-1 0-1,0 0 1,1 0 0,-1 1 0,0-1-1,0 0 1,1 0 0,-1 0 0,0 0-1,1 0 1,-1 0 0,1 0 0,-1 0-1,0 0 1,1 0 0,-1 0 0,0 0-1,1 0 1,27 0-196,-20 0 208,512 0-111,-517-1-2217</inkml:trace>
  <inkml:trace contextRef="#ctx0" brushRef="#br0" timeOffset="1">336 0 3762,'0'0'8227,"-56"194"-8018,56-131-209,14-9 0,0 0-128,-3-13-161,-1-12-95,-3-16-496,-3-13-1169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1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12758,'0'0'-38,"35"3"119,111 12-71,-140-15-4,1 1 0,-1-1-1,0 2 1,0-1 0,0 1 0,0-1-1,0 2 1,0-1 0,-1 1 0,1-1-1,-1 2 1,10 6 0,-12-7 47,0 1-1,-1 0 1,0 0 0,1 0 0,-1 1 0,0-1 0,-1 0 0,1 1 0,-1 0 0,0-1-1,1 7 1,0-2 113,10 62 352,-4 1 0,-2 0-1,-5 73 1,3 34-324,11-17-108,-11-138-79,1-1 0,1 0 0,1 1-1,15 34 1,-22-57 7,1-1-1,-1 1 0,0-1 0,0 1 0,0-1 0,0 1 1,0-1-1,-1 1 0,1-1 0,0 1 0,0-1 0,0 1 1,0-1-1,0 1 0,-1-1 0,1 1 0,0-1 1,-1 1-1,1-1 0,0 1 0,-1-1 0,1 1 0,0-1 1,-1 0-1,1 1 0,-1-1 0,1 0 0,0 1 0,-1-1 1,1 0-1,-1 0 0,1 0 0,-1 1 0,1-1 1,-1 0-1,1 0 0,-1 0 0,0 0 0,1 0 0,-1 0 1,-28 6 684,25-6-656,-77 4-1418,68-4 959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2.2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3762,'0'0'11861,"-64"225"-11349,54-152-512,6-19-288,4-19-864,0-25-1105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2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593 33 8820,'0'0'5216,"-33"-5"-5040,-108-16-24,119 18-116,0 0 0,0 2 1,-33 3-1,44-2-21,2 1 16,1 0 0,0 0 0,-1 1 0,1 0 0,0 1 0,0-1 0,0 2 0,0-1 0,1 1 0,-1 0 0,1 1 0,-7 5 0,4-2-1,1 0 0,0 1 0,1 1 0,0-1 0,1 1 0,0 0 0,-9 17 0,2 5 17,1-1 0,2 1 0,1 1 0,1 0 1,-4 39-1,-16 237-7,26 5 288,3-229 19,0-83-326,1 0 0,-1 0 1,1 0-1,-1 0 0,1 0 1,0-1-1,0 1 0,0 0 0,0 0 1,0-1-1,0 1 0,1-1 1,-1 1-1,0-1 0,1 1 1,-1-1-1,1 0 0,0 1 1,2 0-1,39 21-17,-39-21 17,10 3-20,-1-1 1,1 0 0,0 0 0,0-1-1,1-1 1,25 1 0,93-8 622,-34 0-169,-2 5-266,-50 0-6216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3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0 2321,'0'0'48,"-144"0"-2401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5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37 6899,'0'0'6414,"-4"-6"-5899,-11-19-46,11 19-135,12 10-70,101 45 434,-49-21-399,68 23 0,-36-23-89,0-3 0,162 21 0,-224-43-14,-1 2-1,49 13 1,-61-16 70,-16-2-385,-1 0 0,1 0 1,-1 0-1,0-1 0,1 1 1,-1 0-1,1 1 1,-1-1-1,1 0 0,-1 0 1,1 0-1,-1 0 0,1 0 1,-1 0-1,1 0 1,-1 1-1,0-1 0,1 0 1,-1 0-1,1 1 1,-1-1-1,0 0 0,1 1 1,-1-1-1,0 0 0,1 1 1,-1-1-1,0 0 1,0 1-1,1-1 0,-1 1 1,0-1-1,0 1 0,0-1 1,0 0-1,1 1 1,-1-1-1,0 1 0,0-1 1,0 1-1,0-1 1,0 1-1,0-1 0,0 1 1,0-1-1,0 1 0,-1-1 1,1 1-1,0-1 1,0 1-1,0 19-6527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3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0 8964,'0'0'4669,"0"44"-4047,-9 302-284,1-19-2002,28-327-1018,-16-1 2156,1 1 0,0-1-1,-1 0 1,0 0-1,1-1 1,-1 0 0,0 1-1,1-1 1,4-4 0,6-2-3097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4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0 11781,'0'0'1617,"-64"168"-945,33-110-560,2-8-112,8-12-16,11-12-80,3-4-288,7 0-416,0 7-545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4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311 1 8596,'0'0'4786,"-31"31"-4647,-98 105-217,110-115 4,0 1 0,2 1 0,-24 42 0,31-48 37,-23 52 17,23-46 125,9-19 2,5-1-126,44 13 28,1-1 0,1-3 0,0-2-1,0-2 1,1-3 0,76 0 0,-99-5-58,47-1 70,-68 0-71,0 0 0,0 0-1,0-1 1,-1 0 0,1 0-1,-1 0 1,1-1 0,7-5 0,-13 8-84,0 0 0,0-1 0,-1 1 0,1-1 0,0 1-1,0-1 1,-1 0 0,1 1 0,0-1 0,-1 1 0,1-1 0,-1 0 0,1 0 0,-1 1 0,1-1 0,-1 0 0,1 0 0,-1 0 0,0 1 0,0-1 0,1 0 0,-1 0 0,0 0 0,0 0 0,0-1 0,0-10-4092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4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0 12214,'0'0'928,"-50"207"-656,50-122-240,0-2 16,8-7-48,2-13-96,-3-9-64,-7-9-48,4-17-288,-1-5-513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5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12566,'0'0'-99,"23"-5"11,76-13 83,-92 17 4,0 0 1,0 0-1,-1 1 1,1 0 0,0 1-1,0-1 1,0 1-1,11 4 1,-14-4 37,-1 0-1,0 1 1,0-1-1,1 1 1,-1 0-1,0 0 1,0 0-1,-1 1 1,1-1-1,0 1 1,-1-1-1,4 6 1,-1 1 116,0 1 1,-1-1-1,-1 1 1,0 0-1,0 0 1,-1 0-1,0 0 1,0 0-1,-1 12 1,9 423 1379,-12-277-1441,2-138-85,10 222-217,-10-249 217,0 0 1,0 0-1,0 0 0,0 0 1,-1 0-1,1 0 0,-1 1 1,0-1-1,0-1 0,0 1 1,0 0-1,-1 0 0,1 0 1,-1 0-1,1-1 1,-1 1-1,0-1 0,0 1 1,-4 3-1,-4 2-12,0 0-1,0-1 1,-18 11 0,6-5 7,-14 11-546,-48 44-1</inkml:trace>
  <inkml:trace contextRef="#ctx0" brushRef="#br0" timeOffset="1">558 1251 14375,'0'0'848,"-36"171"-4017,33-146-945,-1 1-1985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6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495 6 5651,'0'0'7235,"-22"0"-6672,-136-3 98,122 2-611,21 0 19,0 1 0,0 0 0,0 1 0,-25 5 0,35-5-57,1 1 0,-1-1-1,1 1 1,0 0-1,-1 0 1,1 1 0,0-1-1,0 1 1,1 0-1,-1 0 1,1 0 0,-1 0-1,1 1 1,0-1-1,0 1 1,1 0 0,-1 0-1,1 0 1,-4 7-1,-3 14-17,2 0-1,0 1 0,1-1 0,2 1 1,-2 37-1,2-29 10,-25 409 131,13-155-63,9-217-49,-1 75 271,25-146-207,50 0 9,-5 2-89,1-4-1,79-11 1,-85 10-220,-46 3-234,-11-28-6654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6.5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5555,'0'0'9012,"3"42"-8527,0-1-368,1 25 63,-2 1 0,-8 76 0,-7-25-65,-8 145-62,21-214-164,0 31-150,0-26-2649,0-52 2305,0-1 492,0-1 0,0 0 0,0 0 0,0 1 0,0-1 0,0 0 0,0 0 0,0 0 0,0 1-1,0-1 1,0 0 0,0 0 0,0 1 0,0-1 0,0 0 0,0 0 0,0 0 0,0 1 0,0-1 0,0 0 0,0 0 0,0 1 0,0-1 0,1 0 0,-1 0 0,0 0 0,0 0-1,0 1 1,0-1 0,1 0 0,-1 0 0,0 0 0,0 0 0,0 0 0,0 1 0,1-1 0,-1 0 0,0 0 0,0 0 0,1 0 0,-1 0 0,0 0 0,7 0-3606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7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0 9444,'0'0'5952,"-20"30"-5669,-61 98-149,67-107-128,4-7-10,1 0-1,0 1 0,0 0 0,2 1 0,0 0 1,-7 22-1,9-30-2650,2-18 1658,0-19 748,3 17-279,0-6-737,0 4-2680,0 8 375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7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 0 6883,'0'0'4466,"0"12"-3994,0 2-318,-1 0 0,-1 1 0,0-1-1,-1 0 1,0 0 0,-11 25 0,-45 93 550,44-99-598,-117 229 1121,130-258-1125,-1 1 0,1-1 0,0 1 1,1 0-1,-1 0 0,1 0 0,0-1 0,0 1 0,0 8 1,5-12-135,537-1-334,-539 0-10,3 0-2274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8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1 944,'0'0'11552,"-3"38"-11226,0-7-255,-12 236 375,15 179-136,0-445-348,0-1 0,0 1 1,0-1-1,0 1 0,0-1 0,0 1 0,0-1 1,0 1-1,0-1 0,0 1 0,0-1 0,0 1 1,0-1-1,1 1 0,-1-1 0,0 1 0,0-1 1,1 1-1,-1-1 0,0 1 0,1-1 0,-1 0 1,0 1-1,1-1 0,0 1 0,8 0-5006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6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1158 1813 7219,'0'0'2404,"-50"5"-1894,-167 12-217,197-15-248,0-1 0,0-1 0,0-1 1,-37-6-1,44 3-7,0-1 1,0 0-1,0-1 1,1 0-1,-12-8 1,19 11-26,-60-40 266,2-3 0,-87-83 0,91 77-129,18 16 65,2-2 1,2-1 0,1-2-1,2-2 1,-38-61 0,63 86-160,0 0 1,1-1 0,0 0-1,2 0 1,0 0-1,1-1 1,-4-38 0,6 13 36,2 1 1,6-68-1,-3 99-94,0-1-1,0 1 1,1-1-1,1 1 0,0 0 1,1 0-1,10-18 1,0 6-10,1 1 0,29-34 0,28-24-25,3 3 0,4 4 0,105-77 0,-144 121 27,2 2 1,1 2-1,58-27 0,-75 42 22,1 1-1,0 2 0,1 1 1,-1 1-1,2 1 0,-1 2 1,35-1-1,-54 5 1,19-2 76,-1 2 0,1 1 0,-1 1 0,1 1 0,46 12 0,-19 7 124,-2 2 1,72 44-1,-91-49-135,313 205 386,-329-210-436,-1 0-1,-1 1 1,0 1 0,25 32 0,-33-36-6,0 1 0,-1 0 0,-1 1 1,0-1-1,-1 2 0,0-1 0,-1 1 0,4 19 1,-1 24 233,-2 0 1,-3 108-1,-4-105-108,1 11-30,-4-1-1,-2 0 1,-4 0-1,-27 103 0,-108 210 70,130-349-160,-1-1 1,-1 0-1,-40 55 0,53-83-14,0-1 0,0-1-1,0 1 1,0 0-1,-1-1 1,0 0-1,0 0 1,0-1-1,-8 5 1,6-6 75,0 0 1,0 0-1,0 0 0,0-1 1,-1 0-1,1-1 0,-14 0 1,20 0-124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8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68 12934,'0'0'408,"21"-11"-427,70-33-10,-86 41 17,1 1 1,-1 0-1,1 1 0,0-1 1,0 1-1,-1 0 0,1 1 1,0-1-1,0 1 0,9 1 1,1 0-45,-12-1 57,0 0 0,-1 1 1,1 0-1,0-1 0,-1 1 0,1 1 0,-1-1 1,1 0-1,-1 1 0,0 0 0,1 0 0,-1 0 0,0 0 1,0 0-1,-1 1 0,1-1 0,0 1 0,-1 0 1,1 0-1,-1 0 0,0 0 0,0 0 0,0 0 1,-1 1-1,1-1 0,-1 1 0,2 3 0,3 13 101,0 0-1,-2 0 0,4 36 1,-6-44-53,29 308 582,15 108-501,-34-356 473,2 136-1,-15-207-581,1 0 0,0 0 0,-1 0 0,1 0 0,-1 0 0,1 0 0,-1 0 0,0 0 0,1-1 0,-1 1 0,0 0 0,0 0 0,1-1 0,-1 1 0,0 0 0,0-1 0,0 1 0,0 0 0,0-1 0,0 1 0,0-1 0,0 0 0,0 1 0,0-1 0,0 0 0,0 0 0,-1 0 0,1 0 0,0 0 0,0 0 0,0 0 0,0 0 0,-2 0 0,-3 0 26,-104 17-114,45-6-2718,62-10-67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8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14471,'0'0'1792,"-18"187"-2496,14-139-384,1-16-769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19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287 29 9124,'0'0'2078,"-28"-4"-2083,-88-12 21,64 7 750,51 9-225,0 1 20,-1 1-512,1 0 0,-1 0 1,1 0-1,0 0 1,-1 0-1,1 0 0,0 0 1,1 1-1,-1-1 0,0 0 1,0 1-1,1-1 1,0 0-1,-1 3 0,-3 13 83,-14 52-1,3 0 0,-11 138 0,17 151-100,8-345-30,1 25-16,0-38 14,1 0-1,-1 0 1,0 0-1,0 0 1,0 0-1,1 0 1,-1 0-1,1-1 1,-1 1-1,1 0 1,-1 0-1,1 0 0,-1 0 1,1-1-1,-1 1 1,1 0-1,0-1 1,0 1-1,-1 0 1,1-1-1,0 1 1,0-1-1,0 1 1,0-1-1,-1 0 1,1 1-1,0-1 1,0 0-1,0 0 1,0 1-1,0-1 1,2 0-1,377 0-403,-379 0 262,1-1 1,0 1 0,-1 0-1,1-1 1,-1 1 0,1-1-1,0 0 1,-1 1 0,0-1-1,1 0 1,-1 0 0,1 0-1,-1 0 1,0 0 0,0 0-1,1-1 1,-1 1 0,0 0-1,0 0 1,0-1 0,0 1-1,-1-1 1,2-2 0,1-1-514,-1 0 0,0 0 0,-1 0 1,1-1-1,-1 1 0,1-9 0,-2-8-2716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0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8532,'0'0'4370,"17"181"-4114,-17-86 80,0-6-176,0-10-128,0-9-32,0-19 0,0-10-80,4-12-304,10-1-560,7-9-881,-14-19-2161,4 0-144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0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11893,'0'0'2370,"-70"156"-2451,70-134-175,0-10-400,0 4-400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0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10661,'0'0'1259,"38"-7"-973,125-21 15,-155 27-276,0 0 0,0 1 0,0 0 0,0 0 0,1 1 0,-1 0 1,0 0-1,0 1 0,0 0 0,-1 0 0,1 1 0,8 4 0,-11-5 10,0 2-1,-1-1 1,1 0 0,-1 1 0,0 0-1,0 0 1,-1 0 0,1 0 0,-1 1-1,0-1 1,0 1 0,0 0 0,3 9-1,0 5 56,-2 1-1,0-1 0,-1 1 0,-1 0 1,0 0-1,-2 0 0,-2 23 0,1-19-81,0-10 3,0 1-1,-1-1 1,-1 0-1,-1 0 1,0 0-1,0 0 1,-1 0-1,-1-1 1,0 0-1,-1 0 1,-1-1-1,0 0 1,0 0-1,-19 18 1,16-15 44,-1-1 1,-1 0 0,0-1-1,-1-1 1,-1 0 0,0-1-1,-29 17 1,40-27 21,4-1-109,3 14-309,0-12 330,0 0-1,0-1 1,0 1 0,0 0 0,1-1-1,-1 0 1,1 1 0,-1-1 0,1-1-1,0 1 1,-1-1 0,6 1 0,52-1-140,-33-1-107,110 1-4093,-115-3 1269,-8-10-445</inkml:trace>
  <inkml:trace contextRef="#ctx0" brushRef="#br0" timeOffset="1">911 587 11317,'0'0'2881,"-22"175"-2736,8-131-97,4-3-48,3-12-64,3-10-113,1-10-159,3-2-400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1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10821,'0'0'1147,"34"-13"-1016,112-41-70,-134 50-57,0 0 0,0 1 0,0 0 0,0 1 0,0 1 0,1 0 0,18 0-1,-12 2 4,-14-2-3,-1 1-1,1 0 1,-1 1 0,1-1 0,0 1 0,-1 0 0,0 0 0,1 1 0,-1-1 0,0 1 0,8 3 0,-10-2 7,1-1 1,0 1-1,0 0 1,-1-1 0,0 1-1,1 0 1,-1 1 0,0-1-1,0 0 1,-1 1-1,1-1 1,-1 1 0,0-1-1,1 6 1,3 11 92,-2 1 0,0 0 0,-2 1 1,-1 33-1,0-28-33,0-22-55,0 0 0,0 0 0,0 1 0,-1-1 0,0 0 0,0 0 0,-1 0 0,1 0 0,-1 0 0,0 0 0,-1 0-1,1-1 1,-1 1 0,0-1 0,0 1 0,0-1 0,0 0 0,-1 0 0,0-1 0,0 1 0,0-1 0,0 0 0,0 0 0,-1 0 0,1 0 0,-1-1-1,0 0 1,0 0 0,1 0 0,-2 0 0,1-1 0,0 0 0,0 0 0,-11 0 0,15-1 27,9 0-625,12-1 515,-9 0 39,-1 1 0,1 0 0,-1 1 0,17 2 1,-25-3 32,1 1 0,-1-1 0,0 1 0,0 0 0,0 0 1,0 0-1,0 0 0,0 0 0,0 0 0,-1 0 1,1 0-1,0 1 0,0-1 0,-1 1 0,1-1 1,-1 1-1,0 0 0,1 0 0,-1 0 0,0-1 0,0 1 1,0 0-1,0 0 0,0 0 0,-1 1 0,1-1 1,-1 0-1,1 3 0,0 6 61,-1 0 1,0-1-1,-1 1 0,0 0 0,0 0 1,-1 0-1,-1 0 0,0-1 1,0 0-1,-1 1 0,0-1 1,-1 0-1,0-1 0,-1 1 1,0-1-1,-7 8 0,-2 1-32,0-1 0,-1-1 0,-1-1 1,0 0-1,-1-1 0,-36 21 0,50-32-121,-23 10 150,26-13-118,1 1 1,-1-1-1,1 0 1,-1 0 0,0 1-1,1-1 1,-1 0 0,1 0-1,-1 0 1,0 0 0,1 0-1,-1 0 1,0 0-1,1 0 1,-1 0 0,1-1-1,-1 1 1,0 0 0,1 0-1,-1 0 1,1-1-1,-1 1 1,0 0 0,1-1-1,-1 1 1,1 0 0,-1-1-1,1 1 1,0-1 0,-1 1-1,1-1 1,-1 1-1,1-1 1,0 1 0,-1-1-1,1 1 1,0-1 0,0 1-1,-1-1 1,1 0 0,0 0-1,-5-30-2453,3 1-1622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1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10453,'0'0'5344,"11"-5"-5096,2 0-262,-1 1 1,0 0 0,1 1-1,0 0 1,0 1 0,24-1-1,40 7-462,-71-4 396,0 1 1,-1 0 0,1 1 0,0-1 0,0 1 0,-1 0 0,1 0-1,-1 1 1,0 0 0,10 6 0,-10-4 88,-1 0 0,0 1 0,1-1 0,-2 1 0,1 0 0,-1 0 0,1 1 0,-2-1 0,1 1 0,3 12 0,0 10 85,4 38 1,-6-38-41,15 172 376,-6 240 1,-14-435-394,1 0-1,-1 0 0,0-1 1,-1 1-1,1 0 1,-1 0-1,0-1 0,-1 1 1,1-1-1,-1 0 1,0 0-1,-1 0 0,1 0 1,-1 0-1,0-1 1,0 1-1,-1-1 0,1 0 1,-1-1-1,0 1 1,1-1-1,-2 0 0,1 0 1,-6 2-1,-3 2-175,1-1 1,-2-1-1,1-1 0,-1 0 0,1 0 1,-1-2-1,0 0 0,-21 0 0,28-2-663,-4 0-1045,4 0-3280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2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2 11253,'0'0'2025,"11"0"-2057,25 0-22,19-2-131,94 11 0,-147-9 196,0 1 0,-1 0 0,1-1 0,0 1 0,-1 0 1,1 0-1,-1 0 0,1 0 0,-1 0 0,1 0 0,-1 1 0,0-1 0,1 0 0,-1 1 0,0-1 1,0 1-1,0-1 0,0 1 0,0 2 0,13 36 403,-10-27-266,18 65 672,15 104 0,-3 83-587,-23-172-190,11 289 845,-22-381-857,0 0 0,-1 1 1,1-1-1,-1 0 0,0 0 0,1 0 0,-1 1 0,0-1 1,0 0-1,0 0 0,1 0 0,-1 0 0,0 0 0,0 0 0,-1 0 1,1-1-1,0 1 0,0 0 0,0-1 0,0 1 0,-1-1 1,1 1-1,-3 0 0,-39 11 96,32-9-73,-39 9 48,17-4-92,1 0 1,-38 17-1,54-18-320,-1 0 1,0-1-1,-24 4 1,-21-4-7153,52-6 1443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29.7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1373 5635,'0'0'4570,"0"7"-4071,0-1-425,0 3-9,0 0 0,0 0 0,-1 0 0,-4 17 0,4-23-30,0 1 1,-1-1-1,1 0 0,-1 1 0,0-1 0,0 0 0,0 0 0,0 0 1,-1-1-1,1 1 0,-1 0 0,1-1 0,-1 0 0,0 1 1,0-1-1,0 0 0,-4 1 0,-2 1 50,-1 0-1,1 0 1,-1-1 0,0 0-1,0-1 1,-1-1 0,-11 2-1,-75-3-216,52-1 59,39 1 81,1-1-1,0 0 1,0 0-1,0 0 1,0 0-1,0-1 1,0 0 0,0 0-1,1 0 1,-1-1-1,1 1 1,-1-1-1,1 0 1,0-1-1,0 1 1,1 0-1,-1-1 1,0 0-1,1 0 1,0 0 0,0-1-1,-3-6 1,-5-9 14,2-1 0,0 0 0,-10-37 0,19 58-22,-21-78 31,4-1 0,3-1 0,-3-89 0,8-245-3,9 342-23,0 57 3,1 1 1,0 0-1,1 0 0,1 0 1,0 0-1,1 0 0,1 1 1,0-1-1,0 1 0,12-19 1,-7 17 0,1 0 0,0 0 0,2 1 1,-1 0-1,2 1 0,0 1 0,24-18 1,8-2 0,1 2 1,91-42 0,-101 62 10,-35 10 7,0 0 0,0 0 0,0 0 0,0 0 0,0 0 0,0 0 0,0 0 0,0 1 0,0-1 0,-1 1 0,1 0 0,0-1 0,0 1 0,0 0 0,-1 0 0,1 0 0,2 2 0,8 11 106,-1 0-1,-1 0 0,-1 1 1,15 29-1,0 2 6,18 22-22,35 66-37,-66-112-89,-1 0 1,-1 1-1,-1 1 1,6 32 0,-4 26-68,-3 1 0,-6 126 1,-2-101-35,1-77 62,1-13-8,-1-1 0,0 1 0,-1 0 0,-1-1 0,-1 0 0,-1 1 0,-6 18 0,8-31 51,-1 0 0,0 0 0,0 0-1,-1 0 1,1-1 0,-1 1 0,0-1-1,0 0 1,-1 0 0,1-1 0,-1 1 0,-7 4-1,-6 2 15,-1-1 0,-20 7 0,14-6-8,-90 41 106,112-49-143,-1-1 1,1 1 0,-1-1-1,0 1 1,0-1-1,0-1 1,0 1 0,0 0-1,0-1 1,-5 0-1,8 0-78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7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12214,'0'0'2481,"310"84"-2481,-229-63-80,-28-16-128,-18 1-17,-24-6-175,1 0-624,0 10-769,-12 1-5778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0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1 766 6675,'0'0'2695,"1"-28"-2397,0 8-213,1-38 298,16-93 0,-13 122-276,2 1 0,1 0 0,2 1 0,0 0 0,25-44-1,-23 51-48,1 1 0,1 0-1,1 1 1,1 0-1,0 2 1,1-1 0,28-19-1,-21 19-63,1 1-1,0 1 0,1 1 1,1 2-1,0 0 0,1 2 1,34-8-1,-26 10 3,-1 2 1,1 2-1,0 1 1,0 2-1,57 5 1,-77-1 49,0 0 0,0 1 0,0 1 0,-1 0 0,1 1 0,-1 0 0,-1 2 0,1 0 0,-1 0 0,24 20 0,1 4 168,-2 3-1,40 46 1,-46-44-103,-2 1-1,-2 2 1,-1 0 0,-2 2 0,30 71 0,60 228 115,-108-323-223,-1-2-2,-2-1-1,1-1 0,1 0 1,0-1-1,1 1 0,15 24 0,-20-37 14,1 0-1,-1 0 1,0 0 0,0 0-1,1-1 1,-1 1 0,1 0-1,-1-1 1,0 1-1,1-1 1,-1 0 0,1 1-1,-1-1 1,1 0-1,-1 0 1,1 0 0,-1 0-1,1 0 1,0 0 0,-1 0-1,1-1 1,1 0-1,3 0 18,4 0-5,0-1-1,0 0 0,0 0 1,19-8-1,20-6 139,-9 10 45,-1 1 0,52 0 0,-35 3-75,22-2-95,261-18 145,-232 10-137,124-30 0,-25-8-49,385-85 4,-69 14 20,-440 95-28,-1-3-1,-2-3 1,-1-4-1,89-56 0,-120 62 23,13-9-7,93-45 1,-114 56-261,-25 20 232,-1-1 0,0 0-1,0-1 1,-1 0 0,12-13-1,20-15-18,-36 32 59,-1 0 0,1 1 0,0 0 0,0 1 0,10-5 1,10 5-6854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1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 7619,'0'0'4226,"13"-7"-4250,12-3 8,0 1 0,1 0-1,0 2 1,0 1 0,1 1-1,0 2 1,39-1 0,-62 4 49,0 0 0,1 1 0,-1 0 1,0 0-1,0 0 0,0 1 0,0 0 0,0-1 1,0 1-1,0 0 0,-1 1 0,1-1 0,-1 1 1,1 0-1,-1-1 0,0 2 0,0-1 0,0 0 1,-1 0-1,1 1 0,-1 0 0,0-1 0,0 1 1,0 0-1,3 8 0,2 8 317,0 1 1,-2 0-1,6 36 1,-4 3-76,-4 0 1,-3 72-1,-2-45-378,3-77-324,-1 0 1,-1 0-1,0 0 0,0 0 1,-1 0-1,0 0 1,-1 0-1,-5 14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2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647 1327 8772,'0'0'117,"-39"-15"292,-132-58-159,154 64-245,1-1-1,-1-1 1,2 0-1,-1-1 1,2 0-1,0-1 1,0-1-1,1 0 1,-15-22-1,8 11 7,-24-30 234,3-1 0,-36-65 0,63 96-44,1 0-1,1-1 1,2 0-1,1-1 1,0 0 0,2-1-1,2 1 1,-3-31-1,5 26-112,3 0-1,0 0 1,8-50-1,-5 67-73,1 0-1,0 0 0,1 0 0,0 0 1,1 1-1,1 0 0,0 0 1,1 1-1,13-17 0,-4 8-1,1 2 0,1 0 0,1 1-1,0 1 1,1 0 0,1 2 0,26-15 0,-28 21-11,0 0 1,1 1-1,0 1 1,1 1-1,-1 0 1,1 2-1,0 1 1,1 1-1,23-1 0,-13 2 49,0 2 0,0 2 0,37 5 0,-56-4-24,0 1-1,0 0 0,0 1 1,-1 0-1,1 1 1,-1 0-1,-1 1 0,1 1 1,17 13-1,-14-6 30,-1 0-1,-1 0 1,0 1-1,-1 1 1,0 0 0,-1 1-1,-2 1 1,1-1-1,-2 2 1,11 33-1,-1 8 131,-3 1-1,10 76 0,-7 1 61,2 225 0,-21-360-235,0 0-1,-1 1 0,0-1 1,0 0-1,0 0 0,0 0 1,-1 0-1,1 0 0,-1 0 1,0 0-1,-1 0 0,1-1 1,0 1-1,-1-1 0,0 1 1,-6 4-1,-4 3-21,0 0 0,-1-1 0,-15 8 0,2-1-67,-87 57-1455,113-73 1237,1-1 252,0 0 0,0 0 0,0 0 1,0 0-1,0-1 0,0 1 1,0 0-1,0 0 0,0 0 0,0 0 1,0 0-1,0 0 0,0-1 0,0 1 1,0 0-1,0 0 0,0 0 1,0 0-1,0 0 0,-1 0 0,1 0 1,0-1-1,0 1 0,0 0 0,0 0 1,0 0-1,0 0 0,0 0 1,0 0-1,0 0 0,0 0 0,-1 0 1,1-1-1,0 1 0,0 0 0,0 0 1,0 0-1,0 0 0,0 0 1,0 0-1,-1 0 0,1 0 0,0 0 1,0 0-1,0 0 0,0 0 0,0 0 1,0 0-1,0 0 0,-1 0 1,1 0-1,0 0 0,0 0 0,0 0 1,0 0-1,0 0 0,-1 1 0,13-36-2724,64-104-1553,-44 76 2623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2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1 997 8852,'0'0'2246,"41"-18"-1819,1 0-300,46-21 286,133-40 0,-129 56-91,123-14-1,100 5-60,-111 13-146,634-108 21,-8-47 5,-56 10 14,83 61 29,-717 101 28,-97 4-196,-1-3 1,72-9 0,-73 2 10,395-54 316,-306 49-407,224-52 0,-344 64 313,-2 1-1052,5-3-4637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3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14823,'0'0'312,"1"0"-259,36 1-158,0 1-1,0 2 1,-1 2-1,0 1 0,0 2 1,41 16-1,-74-24 91,0 0 0,-1 0 0,1 1-1,0-1 1,-1 1 0,0-1 0,1 1-1,-1 0 1,0 0 0,0 0 0,0 0-1,0 0 1,0 1 0,0-1 0,-1 1 0,1-1-1,-1 1 1,0-1 0,0 1 0,1 0-1,-2 0 1,2 4 0,-1 3 88,0 1 1,-1-1-1,0 1 0,-1-1 1,-2 12-1,3-19-51,-1 4 9,-1 0-1,0 0 1,0 0-1,0 0 0,-1 0 1,0-1-1,-1 1 1,1-1-1,-1 0 0,-6 8 1,-9 8 75,-29 26 0,2-1-44,35-35-313,0 0 0,1 1 0,0 0 0,0 0 1,2 1-1,0 1 0,-8 18 0,15-26-3299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4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1150 7443,'0'0'2770,"-34"0"-1623,5 0-1037,0-1 0,-55-9 1,81 9-106,-1 0 1,1 0-1,0 0 0,0-1 1,-1 1-1,1-1 1,0 0-1,0 1 1,1-2-1,-1 1 1,0 0-1,1 0 0,-1-1 1,1 0-1,0 1 1,0-1-1,0 0 1,0 0-1,0 0 1,1 0-1,-1-1 1,1 1-1,-1-4 0,-15-39 85,3 0-1,1-2 0,3 0 1,-8-90-1,13-201 185,6 324-266,1 0 0,0 0 1,0 0-1,2 0 0,0 0 1,1 1-1,0 0 0,1 0 1,0 0-1,1 0 0,1 1 1,0 0-1,19-21 0,-12 19-25,0 0 1,1 0-1,1 2 0,0 0 1,1 1-1,0 1 0,1 0 0,0 2 1,27-10-1,-9 6 3,1 2 0,0 1-1,75-8 1,119 8 199,-216 10-137,1 0-1,-1 1 1,0 0 0,-1 1-1,1 1 1,0 1-1,-1 0 1,1 1 0,-1 1-1,-1 0 1,1 1 0,-1 1-1,0 0 1,-1 1-1,0 0 1,0 1 0,-1 1-1,0 0 1,13 16 0,-13-12 24,-1 0 0,-1 1 0,0 0 0,-1 1 0,-1 0 0,-1 0 0,0 1 0,-1 0 0,6 34 0,-4-1 112,-3 0 0,-2 71 0,-4-58 35,-11 84 0,8-119-169,-2-1-1,-1 0 0,-1 0 0,-1-1 1,-17 35-1,8-27-2,-1-1-1,-2-1 1,-1-1 0,-1 0-1,-2-2 1,-42 39 0,51-54-14,-1-1 0,0-1 0,-1 0 0,0-2 0,-1 0 0,0-1 0,-1-1 0,0-1 0,-1 0 0,1-2 0,-1 0 0,-1-1 0,-23 1 0,-22 3-250,39-5-1036,-40 2 0,65-6-751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4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1390 6323,'0'0'3980,"19"-12"-3465,11-8-309,1 2-1,0 1 1,2 1-1,46-15 0,566-138 1043,-200 59-951,134-70 285,-319 96-401,-71 24-89,559-172 145,11 38-110,-249 117-66,2 35-48,-214 20 1,237-1-6,-410 20-69,69 2-36,-72 2-16,-1-5 1,153-25-1,-200 13 34,-32 6 54,1 2-1,0 2 0,61 0 1,-102 10 191,-2 0-137,0 92-1139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5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295 0 12022,'0'0'-385,"32"1"-407,105 1 669,-17-1 14,-119-2 128,0 1 0,0 0-1,0 0 1,1 0 0,-1 1 0,0-1 0,0 0 0,0 0 0,0 0 0,0 1-1,0-1 1,0 1 0,0-1 0,0 1 0,0-1 0,0 1 0,0-1-1,0 1 1,0 0 0,-1 0 0,1-1 0,0 1 0,0 0 0,-1 0 0,1 0-1,-1 0 1,1 0 0,-1 0 0,1 0 0,-1 0 0,1 0 0,-1 0-1,0 0 1,1 2 0,-1 2 160,0 0-1,0 0 1,0-1 0,-1 1-1,0 0 1,0 0-1,-2 7 1,-5 9 160,-2-1 0,0 1 0,-1-2 1,-1 1-1,0-2 0,-31 34 0,-19 21-2,-4-3 0,-2-3 0,-134 101 0,199-166-350,-7 6-146,-1-1 0,1 0-1,-2 0 1,1-1-1,-19 7 1,30-13 88,0 0-1,-1 1 1,1-1-1,-1 0 1,1 0-1,0 0 1,-1 0-1,1 0 0,-1 0 1,1 0-1,-1 1 1,1-1-1,-1-1 1,1 1-1,0 0 1,-1 0-1,1 0 1,-1 0-1,1 0 1,-1 0-1,1 0 1,0 0-1,-1-1 1,1 1-1,-1 0 1,1 0-1,0-1 1,-1 1-1,1 0 1,0-1-1,-1 1 1,1 0-1,0-1 1,-1 1-1,1 0 1,0-1-1,0 1 1,0 0-1,-1-1 1,1 1-1,0-1 1,0 1-1,0-1 1,0 1-1,0-1 1,0 1-1,0 0 1,0-1-1,0 1 1,0-1-1,0 1 1,0-1-1,0 1 1,0-1-1,0 1 1,0 0-1,0-1 1,1 1-1,-1-1 0,0-5-930,0-26-4678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6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466 861 800,'0'0'11205,"-23"-5"-10572,-76-17-548,87 19-89,1-1-1,0 0 1,0 0-1,0-1 1,0-1-1,1 0 0,0 0 1,0-1-1,1-1 1,0 1-1,0-1 1,1-1-1,0 0 1,-9-12-1,0-5 43,2-1 0,0 0 0,-18-53 0,26 64-23,-13-35 54,2 0 0,2-1 0,3-1 0,1 0 0,4 0 0,-4-89 0,11 139-71,1 0 1,0-1-1,0 1 1,1 0-1,-1-1 1,1 1-1,-1 0 1,1 0-1,0-1 1,0 1-1,1 0 1,-1 0-1,1 0 1,-1 0-1,4-4 1,-1 4-6,-1 1 1,1-1 0,-1 1-1,1 0 1,0 0-1,0 0 1,0 0-1,0 1 1,0 0-1,0-1 1,6 1-1,38-7-8,1 2 0,1 3 0,88 5 1,-41-1 15,-28-1 4,140 5 13,-186-3-12,1 1 1,-1 2-1,0 0 1,0 1 0,0 2-1,34 16 1,-48-19 31,0 0 0,-1 1 0,1 0-1,-1 1 1,-1 0 0,1 0 0,-1 1 0,0-1 0,-1 2 0,0-1 0,0 1-1,-1 0 1,0 0 0,-1 0 0,0 1 0,0-1 0,-1 1 0,0 0-1,2 12 1,0 17 268,0 0 0,-3 1 0,-4 65 1,2-89-227,-2 23 39,-2 1 0,-1-1-1,-2 0 1,-2 0 0,-1-1 0,-2-1-1,-1 1 1,-3-2 0,0 0 0,-3-1-1,-25 36 1,39-63-147,-1-1 1,0 0-1,-1-1 0,1 1 1,-1-1-1,0-1 0,-1 1 1,1-1-1,-1 0 0,0-1 1,-1 0-1,1 0 1,-1-1-1,1 0 0,-1-1 1,0 0-1,0 0 0,0-1 1,0 0-1,-1 0 0,-16-2 1,-3 3-524,21-1-288,-1-1 1,0 0 0,1 0-1,-1-1 1,-10-1-1,18-17-8904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6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0 432 12150,'0'0'771,"43"29"-281,-29-19-456,280 210 357,-237-174-350,2-3 0,65 36 0,-88-59-22,0-2 1,1-2-1,1-1 1,1-2-1,50 10 1,2-10 132,0-4 1,138-5 0,-223-4-147,253-9 290,-127-10-105,155-41-1,127-56-42,-387 108-149,25-7 9,619-196-32,-486 143-66,268-139-1,-206 57 34,-92 52 285,-139 86-154,9-5 959,-21 32-3805,-3-8 2099,-1-5 308,0-1 0,1 1 0,-1 0 0,0 0 1,0-1-1,0 1 0,-1 0 0,1 0 0,0 0 1,-1-1-1,1 1 0,-2 3 0,-7 4-4739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3.4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652 763,'-110'2,"-121"-4,216 0,-1 0,0-1,1-1,0 0,0-1,0 0,0-1,1-1,0 0,-25-18,12 5,22 17,0 1,1-1,0 0,0 0,0 0,0-1,0 1,1-1,-1 0,1 0,0 0,0-1,1 1,-1-1,1 1,0-1,0 0,-2-8,-1-46,4 43,0-1,-5-19,0 7,2 0,0 0,2-1,1 1,3-34,-1 56,1 0,-1 0,1 0,0 0,1 0,0 1,0-1,0 1,1 0,0 0,0 0,0 0,1 1,0-1,8-6,6-3,1 0,0 2,27-14,-31 20,0 0,1 2,0 0,0 1,19-3,24-6,-22 4,1 2,73-4,79 10,-93 2,-87 0,0-1,0 2,0 0,0 0,0 1,-1 0,1 1,-1 0,0 1,0 0,0 0,14 12,30 14,-30-18,-1 1,24 17,-42-26,1-1,-1 1,0 0,0 1,0-1,-1 1,0 0,0 0,0 0,-1 0,0 1,3 10,20 62,-18-56,0 0,-2 1,0-1,-1 1,1 34,-5-49,-1 0,0 0,-1 0,0 0,0 0,-1 0,0 0,-1 0,0-1,0 1,-1-1,0 0,0 0,-1 0,0 0,-1-1,1 0,-9 8,5-5,-1 0,-1-1,1 0,-1 0,-1-1,0-1,-22 11,-30 19,53-30,0 1,-1-2,0 0,0 0,0-1,0 0,-1-1,0-1,-16 3,-187-6,94-3,67 3,31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7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0 10325,'0'0'2545,"-82"341"-2273,82-204 144,0 15-352,-5 0-64,5-15-96,0-32-96,0-37-208,0-31 32,0-32-32,0-36-4739,0 4 2562,0-4-1425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37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1 2705,'-3'1'11395,"10"8"-11713,34 26 381,-17-15 96,0 1 0,28 32 1,-45-44-111,0 0 1,-1 0-1,0 1 1,0 0 0,-1 0-1,0 0 1,-1 0-1,0 1 1,-1 0 0,4 21-1,-5-11 54,-1 1 1,0 0-1,-2-1 0,0 1 1,-2 0-1,0-1 0,-1 1 1,-2-1-1,0 0 1,-1-1-1,-1 0 0,-1 0 1,0 0-1,-21 28 0,-16 19-81,-4-3 0,-2-2 0,-3-2 0,-64 54 0,128-116-1783,-5 2 1668,-1-1 0,1 1 0,-1-1 0,1 0 1,-1 0-1,0 0 0,1 0 0,-1-1 0,0 1 1,0-1-1,0 0 0,0 0 0,0 0 0,0 0 0,0-1 1,-1 1-1,1-1 0,3-5 0,-5 7 173,-1-6-1599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5:50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508 2013 8116,'-41'-16'13,"-134"-56"104,164 68-48,0-1-1,1 0 1,-1-1-1,1 0 0,1-1 1,-1 0-1,1 0 0,0-1 1,1-1-1,0 1 1,0-1-1,1 0 0,0-1 1,-9-16-1,11 18-34,-14-26 118,1-2 1,2 0 0,2 0-1,1-1 1,2-1 0,-11-67 0,8 4 317,0-142 0,13 208-375,3-160 506,0 171-527,1 0-1,2 1 1,0-1-1,1 1 1,2 0-1,10-23 1,4 3 18,2 2 1,1 0-1,3 2 1,1 1-1,2 1 1,1 2 0,72-61-1,-54 56-92,2 2 0,2 3-1,1 2 1,1 3 0,87-34 0,-86 44-18,1 2 0,0 3 0,74-9 0,-34 13-54,119 2 0,-155 9 62,1 2 0,0 3 1,-1 3-1,106 27 1,-80-7 16,-1 4 1,-2 4-1,-1 3 1,-3 4 0,-1 3-1,100 78 1,-150-101 6,-1 2 1,-1 2 0,-1 0-1,-2 2 1,37 52-1,-47-56 5,-1 0 1,-1 1-1,-1 0 1,-1 1-1,-1 0 0,-2 1 1,0 0-1,3 32 0,-3 5 115,-3 0 0,-3 1 0,-8 80 0,1-98 12,-2 1 0,-2-1 1,-3-1-1,-33 90 1,16-70 14,-2-2 1,-4-1-1,-65 92 1,70-118-99,0-1 1,-2-2 0,-2-1-1,-1-1 1,-2-2-1,-56 37 1,33-32-25,-2-3 0,-1-3 0,-1-2 0,-2-3 0,-114 27 0,81-32-11,-1-4 0,0-4 1,-134-1-1,194-11 11,-134-7 82,153 5-148,0-2 1,1-1 0,-1 0 0,1-2-1,0 0 1,-24-13 0,43 20-134,0-1 1,-1 1 0,1-1 0,0 0 0,0 1-1,0-1 1,0 0 0,-1 0 0,1 0 0,0 0-1,1 0 1,-1 0 0,0 0 0,0 0 0,0-1-1,1 1 1,-1 0 0,0 0 0,1-1-1,-1 1 1,1 0 0,0-1 0,-1 1 0,1 0-1,0-1 1,0 1 0,0-1 0,0 1 0,0 0-1,0-1 1,0 1 0,1-2 0,-1-6-233,0-39-5069,0 31 2908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57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10693,'-7'41'3073,"-10"81"-2060,-1 182-1,24-100-114,62 377 0,100 196-765,-156-729-148,51 224-136,-49-192 128,7 115 1,-21-158-76,7-72-4448,-6-7 1376,2-13-906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57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0 248 15703,'0'0'2545,"30"-33"-2195,103-105-115,-126 131-223,1 0 0,-1 1 0,1 0 0,0 1 0,0 0 0,1 0 0,0 0 0,0 1 0,0 1 0,0 0 1,1 0-1,-1 0 0,1 2 0,-1-1 0,14 0 0,-7 0 8,0 0 6,6 0 7,44-1 1,-61 3-28,1 0 0,0 1 1,-1 0-1,1 0 0,-1 0 0,1 1 0,-1 0 0,0 0 0,0 0 0,1 0 0,-2 1 1,1 0-1,6 4 0,-4 1 5,1 0 1,-1 0 0,-1 1-1,0 0 1,0 1 0,0-1-1,6 19 1,3 7 22,9 42-1,-6-2-78,-3 1 0,-3 1 0,2 96 1,-14 239-872,-2-346 682,1-27 182,-1 1 0,-2-1-1,-2 0 1,-1 0 0,-2-1 0,-2 0-1,-2 0 1,-1-2 0,-26 51-1,36-80 174,0 0-1,0 0 0,-1 0 1,1 0-1,-1-1 0,-1 0 1,1 0-1,-11 8 1,64-13 652,8-3-603,0-3 0,-1-2-1,0-3 1,0-2 0,-1-2 0,56-24-1,307-151 474,-320 141-561,-81 40-90,1 0-1,0 1 1,0 1 0,27-7 0,8 9-8539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58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0 15207,'0'0'1150,"-14"32"-409,-4 7-599,-21 70-1,35-86-131,0 0 0,1 1-1,1-1 1,2 39-1,4 3-4,2 0 0,4 0 0,24 93 0,0-46 61,51 116 0,-65-179 78,3 0 0,1-2-1,3 0 1,1-2 0,3-1-1,37 41 1,-59-75-106,0-1 0,1 1 1,1-2-1,0 1 0,0-2 0,17 10 0,-20-13-34,0-1 0,0 0 0,1 0 0,-1-1 0,1 0-1,-1-1 1,1 0 0,-1 0 0,1 0 0,14-2 0,-18 0-17,0 1 1,-1-1-1,1 0 1,-1-1-1,0 1 0,1-1 1,-1 0-1,0 0 1,0 0-1,0 0 1,0-1-1,0 1 1,6-7-1,-5 4-12,0-1 0,0 0 0,0-1 0,-1 1 0,0-1-1,0 0 1,4-11 0,-1-2-18,0-1 0,-2 0 0,-1 0 0,0 0 0,0-24 0,-2 26 43,-1 4 2,0 0 0,-1 0 0,-2-20 0,2 32 17,-1-1 0,0 0-1,0 1 1,0-1 0,0 1-1,0-1 1,-1 1-1,1 0 1,-1 0 0,0 0-1,0 0 1,0 0 0,-1 0-1,1 0 1,-1 0 0,1 1-1,-1 0 1,-5-4 0,-2 0 105,0 2 0,-1-1 0,0 1 1,1 1-1,-1-1 0,0 2 0,-1 0 1,-12-1-1,-96 1 552,75 2-595,5 0-82,25-2-50,0 2 1,0 0 0,0 0 0,0 1-1,0 1 1,0 1 0,0 0-1,0 1 1,-16 7 0,31-11-27,-1 0 1,1 0-1,0 0 0,-1 0 1,1 0-1,0 1 1,-1-1-1,1 0 1,0 0-1,-1 0 0,1 1 1,0-1-1,0 0 1,-1 1-1,1-1 1,0 0-1,0 0 0,-1 1 1,1-1-1,0 0 1,0 1-1,0-1 0,0 1 1,0-1-1,0 0 1,-1 1-1,1-1 1,0 0-1,0 1 0,0-1 1,0 1-1,0-1 1,0 0-1,1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58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187 245 16375,'-4'44'174,"-11"151"594,13-176-645,2-1-1,0 0 0,1 0 0,1 0 1,1 0-1,0 0 0,2-1 1,0 1-1,0-1 0,11 20 1,-2-13-32,1 0 1,1-1-1,1-1 1,38 39 0,-28-33-38,0-1-1,2-2 1,61 42 0,-77-59-33,0 0 0,1-1 1,0-1-1,0 0 0,0-1 0,1 0 0,0-1 1,0-1-1,0 0 0,0-2 0,0 1 0,30-2 1,-40-1-17,0 0 0,1 0 1,-1-1-1,0 0 1,0 0-1,0 0 0,0 0 1,0-1-1,-1 1 1,1-1-1,-1-1 0,1 1 1,-1-1-1,0 1 1,-1-1-1,1 0 0,0 0 1,4-9-1,4-7 41,-1-1 0,-1 0 0,9-25-1,-15 37-26,15-47 26,-2 0 0,-3-2 0,-2 1 0,-3-1 0,-2-1 0,-3 0 0,-6-105 0,1 155-28,0 0-1,-1 0 1,0 1 0,-1-1 0,0 0-1,0 1 1,-1 0 0,0 0 0,0 0-1,-1 1 1,0-1 0,0 1 0,-1 0-1,0 0 1,0 1 0,-1 0 0,0 0-1,0 0 1,-12-6 0,-9-5 119,0 2 0,-1 1 1,-1 1-1,-36-10 0,1 3 41,0 4-1,-2 2 1,0 3 0,0 3-1,-83 2 1,143 5-165,-1 1 0,1 1 0,0-1 0,-1 1 0,1 1-1,-8 2 1,12-3-17,-1 1 0,1-1-1,0 1 1,0 0-1,0 1 1,0-1 0,0 0-1,0 1 1,1 0-1,-1-1 1,1 1-1,0 0 1,-4 6 0,-3 8-164,0 1 0,1 1 0,1-1 0,0 1 1,2 1-1,-6 29 0,-6 107-2270,15-77-1525,2-15-2999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59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5208 3603 14199,'-27'31'426,"4"-5"-187,-17 21 484,-3-1 1,-84 69-1,70-73-381,-3-3 0,-1-3 0,-1-3 0,-120 46 0,-282 65-66,191-65-106,-277 118 48,12 27-102,-317 119-50,538-248-54,249-80-10,-1-3 1,-115 5-1,160-16-8,1 0 0,0-2-1,-1-1 1,1 0 0,0-2 0,0-1-1,0-1 1,1 0 0,0-2 0,0 0 0,-30-17-1,12 0-39,0-2 1,1-2-1,-55-52 0,-91-117-59,107 105 10,-108-168 0,152 204 7,3-1-1,2-2 1,2 0-1,-31-111 1,40 91-20,3 0 0,-7-121 1,15-164 1,7 315 105,2-89-4,6 0 0,42-223-1,106-259 138,-112 488-68,6 1-1,103-192 1,-91 217 138,137-184 1,-146 226-146,3 2 0,3 3-1,111-88 1,-80 85-14,3 4-1,2 3 0,2 5 0,3 5 0,148-49 0,540-113 292,-631 175-279,1 6 0,1 7-1,171 2 1,-279 18-42,55-2 24,-1 5-1,172 28 1,70 57-32,-263-60 70,-1 4-1,80 43 1,-111-46 19,-1 1 1,-2 3-1,88 76 0,-103-77-15,-1 3-1,-2 0 0,-1 2 0,-2 1 0,36 67 0,-25-29 40,-5 2 0,37 118 0,24 172 350,-72-250-342,-5 2 1,-5 0 0,-4 129 0,-9-219-78,-4 211 548,0-181-400,-3-1-1,-15 60 0,3-40-46,-4 0 0,-3-1 0,-45 90 0,52-129-110,-2-1 1,-2-2-1,-2 0 0,0-1 1,-3-2-1,-1-1 1,-62 55-1,-1-16-23,40-32 23,1 2 1,2 2-1,-63 73 1,109-112-323,-13 13 777,3-11-4006,10-42-4861,-1 11 1652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3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289 1 8740,'0'0'3948,"-25"0"-3867,-86 1-44,100-1-8,-1 0-1,0 2 1,1-1 0,-1 1-1,1 1 1,-15 5 0,23-7-1,0 1-1,0-1 1,1 0-1,-1 1 1,0 0 0,1-1-1,0 1 1,-1 0 0,1 0-1,0 1 1,0-1 0,0 0-1,0 1 1,1-1 0,-1 1-1,1 0 1,-1-1-1,1 1 1,0 0 0,0 0-1,0 0 1,0 0 0,0 4-1,-2 24 0,2 1 0,0 0-1,7 47 1,-5-73-32,0 0-1,1 0 1,-1-1-1,1 1 1,1 0 0,-1 0-1,1-1 1,0 0-1,0 0 1,1 1 0,7 7-1,3 1 38,0 0-1,23 15 1,-28-22-10,1 0 0,-1 0-1,0 1 1,0 1 0,-1-1 0,0 1-1,-1 0 1,0 1 0,0 0 0,7 15-1,-9-9 15,0-1 0,-1 1 0,-1 0 0,2 32 0,-5 67 124,-1-89-137,1-11-29,-2 0 1,0 0-1,0 0 0,-1 0 0,-1 0 0,-1-1 1,0 1-1,-1-1 0,0 0 0,-2-1 0,1 0 0,-1 0 1,-1-1-1,0 0 0,-1 0 0,0-1 0,-1 0 0,0-1 1,-1 0-1,0-1 0,-14 8 0,22-14 72,-1 0-1,0-1 1,0 0-1,0 0 1,-1-1-1,1 1 1,0-1-1,-1 0 1,1-1-1,-6 1 1,9-1 22,19 0-550,-10-1 469,0 1-1,1 0 1,-1 0-1,0 1 1,0 0-1,0 0 1,1 1-1,-1 0 1,-1 0-1,1 0 1,0 1-1,0 0 1,-1 1-1,0-1 1,0 1-1,0 1 1,9 7-1,2 7 33,-2 0 0,0 2-1,0 0 1,-2 1 0,-1 0-1,13 32 1,26 46-88,-49-97 53,0 1-1,1-1 1,0 0 0,-1 1 0,1-1 0,0-1 0,1 1-1,-1 0 1,0-1 0,1 0 0,0 0 0,-1 0-1,1 0 1,0 0 0,0-1 0,0 1 0,8 0 0,-2 0 73,1-1 0,-1-1 0,1 0 0,-1 0 0,1-1 0,10-2 0,-12 1-29,0-1-1,0 0 0,-1 0 1,1-1-1,-1-1 0,16-9 1,20-11 116,-43 24-329,-1 1-1,0-1 1,1 0 0,-1 1-1,0-1 1,1 0-1,-1 1 1,0-1-1,0 0 1,1 0-1,-1 1 1,0-1-1,0 0 1,0 0 0,0 0-1,0 1 1,0-2-1,0 0-836,0-4-3117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5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3025,'0'0'10189,"12"27"-9375,13 36-380,-2 1 0,19 86 0,-7 46-162,25 109-243,-56-289-160,0 0 1,1 0-1,0-1 0,2 0 1,11 21-1,-18-36 65,0 1-1,0-1 1,0 0 0,0 0 0,0 1 0,0-1 0,0 0 0,0 0-1,0 1 1,0-1 0,0 0 0,1 0 0,-1 1 0,0-1-1,0 0 1,0 0 0,0 1 0,0-1 0,1 0 0,-1 0-1,0 0 1,0 1 0,0-1 0,1 0 0,-1 0 0,0 0 0,0 0-1,1 0 1,-1 0 0,0 1 0,0-1 0,1 0 0,-1 0-1,0 0 1,1 0 0,-1 0 0,0 0 0,0 0 0,1 0-1,-1 0 1,0 0 0,0 0 0,1 0 0,-1 0 0,0-1 0,0 1-1,1 0 1,-1 0 0,0 0 0,0 0 0,1 0 0,-1 0-1,0-1 1,0 1 0,0 0 0,1 0 0,-1 0 0,0-1-1,0 1 1,0 0 0,0 0 0,1 0 0,-1-1 0,0 1 0,4-18-2667,-4 16 2787,1-22-2613,-1-3-973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6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10389,'0'0'4978,"176"26"-4978,-151-10-96,0-10-544,-4 0-513,-7 1-704,-10-7-1072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8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287 1 10485,'0'0'2169,"-28"50"-1884,2-4-221,-8 9-3,4 2 0,2 2 0,2 0-1,-27 94 1,35-71-4,3 1-1,-7 129 0,16 170 47,6-274-57,-1-67-21,2-1 0,2 0 0,1 0 0,13 52 0,-14-81-37,1 0 0,0 0 1,1 0-1,0 0 0,1-1 0,0 0 1,1 0-1,8 10 0,-9-14-28,0 0-1,1 0 1,0 0-1,0-1 1,0 0-1,1 0 1,0-1-1,0 0 1,0 0-1,0-1 1,0 0-1,10 2 1,0-1-247,0-2 1,0 0-1,0 0 0,31-3 1,-10 0-714,-26 2 440,-11-1 367,1 1 0,-1-1 1,1 1-1,-1-1 0,1 0 1,-1 0-1,1 0 1,-1 0-1,1-1 0,-1 1 1,1-1-1,-1 0 0,1 1 1,-1-1-1,0 0 1,1 0-1,-1 0 0,0-1 1,0 1-1,0-1 1,0 1-1,0-1 0,0 0 1,3-3-1,8-28-3979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6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14615,'0'0'512,"67"60"-1793,-35-44-127,-22-9-1137,1-1-1681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7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245 7 4818,'0'0'8393,"-21"-1"-8350,-68-4-14,85 5 24,0-1 0,0 1 0,0 0 0,0 0 0,0 1 0,0-1 0,0 1 0,0 0 0,0 0 0,0 0 0,0 0-1,1 1 1,-1-1 0,0 1 0,1 0 0,-1 1 0,1-1 0,0 0 0,0 1 0,0 0 0,0-1 0,0 1 0,0 1 0,1-1-1,0 0 1,-1 0 0,-1 5 0,0 4 70,0 0-1,1 1 0,0-1 1,1 1-1,0-1 0,1 23 1,-1-4-162,-13 565 598,16-413-566,-1-174 10,0 0 0,1 0 0,0 0 0,1 0 0,0 0 0,0-1 0,1 1 0,0-1-1,1 1 1,0-1 0,6 10 0,-9-17-1,0 0 0,1 1 0,-1-1 0,1 0 0,-1 0 1,1 0-1,-1-1 0,1 1 0,-1 0 0,1 0 0,0-1 0,0 1 0,-1-1 0,1 0 0,0 1 0,2-1 0,33 0 13,-25 0-1,5 0-5,16 0 73,34-4 1,-55 2-57,0 0 0,-1 0 0,1-1 0,-1-1-1,0 0 1,16-9 0,-19 9-6,-6 3-16,-1-1 0,1 1 0,0 0 0,0 0 0,0 1 0,0-1 0,0 0 0,0 1 0,0-1 0,4 0 0,-6 1-326,1-1 1,-1 0-1,1 0 0,-1 0 1,0-1-1,1 1 0,-1 0 1,0 0-1,0 0 0,1 0 1,-1 0-1,0 0 0,0-2 1,0-9-5090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7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9877,'0'0'4500,"10"1"-4417,130 5 189,-136-6-265,0 0-1,0 0 1,-1 1-1,1 0 1,0-1-1,-1 1 1,1 1-1,-1-1 1,1 1 0,-1-1-1,1 1 1,-1 0-1,0 0 1,0 0-1,0 1 1,0-1-1,-1 1 1,1-1-1,0 1 1,-1 0-1,0 0 1,0 0 0,0 1-1,0-1 1,0 0-1,-1 1 1,1-1-1,-1 1 1,0-1-1,1 7 1,2 11-5,-1 1 1,0-1-1,-2 0 0,-1 27 1,0-28-2,1 10-10,-2 1 0,-1 0 0,-1-1 0,-1 1 0,-2-1 0,-1-1 0,-14 36 0,-38 48 57,35-71 304,24-41-351,0-1-1,-1 0 1,1 0-1,0 0 1,0 1-1,0-1 1,0 0-1,0 0 1,-1 1-1,1-1 1,0 0-1,0 1 1,0-1-1,0 0 1,0 0 0,0 1-1,0-1 1,0 0-1,0 0 1,0 1-1,0-1 1,0 0-1,0 1 1,0-1-1,1 0 1,-1 0-1,0 1 1,0-1-1,0 0 1,0 0-1,0 1 1,0-1-1,1 0 1,-1 0-1,0 0 1,0 1-1,0-1 1,1 0-1,-1 0 1,0 0-1,0 0 1,1 0-1,-1 1 1,0-1-1,0 0 1,1 0-1,-1 0 1,0 0-1,0 0 1,1 0-1,-1 0 1,1 0-1,19 0-47,-13 0 49,-1 0-7,19 0-98,49-5 0,-65 3-35,0 0 0,1-1 0,-1 0 0,-1 0 1,1-1-1,0 0 0,-1 0 0,12-9 0,-6 3-428,22-18-747,-9-2-3325,-9 8-2155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7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0 1313,'0'0'14854,"-67"219"-14758,67-156-96,0-5-992,0-17-865,0-16-864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8.4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59 14199,'0'0'2120,"32"-9"-2007,103-29-92,-84 27-21,-49 10-5,0 1-1,0 0 1,0 0 0,0 0 0,0 1 0,0-1 0,0 0 0,0 1 0,0-1 0,3 2 0,-4-1 1,-1-1-1,1 1 1,0-1 0,0 1 0,0-1 0,-1 1 0,1 0-1,0 0 1,-1-1 0,1 1 0,0 0 0,-1 0 0,1 0-1,-1-1 1,1 1 0,-1 0 0,0 0 0,1 0 0,-1 0-1,0 0 1,0 0 0,1 1 0,3 29-31,-1 0-1,-2 0 1,-3 44 0,1-13-62,0-35-22,-1 0 1,-2 0-1,0 0 0,-2 0 0,-1-1 0,-10 26 0,12-34-9,5-18 13,2 1-525,9 5 574,0-1 0,1 0 1,0-1-1,15 4 0,-16-6 105,-1 1 0,0 0 0,0 1 0,-1 0 1,1 0-1,-1 1 0,15 10 0,-18-9 46,0 0-1,0 0 1,-1 1 0,0 0-1,0 0 1,0 0 0,-1 1-1,0 0 1,0-1 0,-1 1 0,0 1-1,-1-1 1,1 0 0,-2 1-1,2 8 1,1 19 251,-2-1-1,-3 49 1,-1-32-265,2-48-67,0 0-1,0 0 1,0 0-1,-1-1 1,1 1-1,-1 0 1,0 0-1,-1-1 1,1 1-1,0 0 1,-1-1-1,0 1 1,0-1-1,0 0 1,-5 6-1,1-4-30,1 0 0,-1 0 0,0-1 0,-1 0 0,1 0 0,-1-1 0,-8 4 0,11-5-95,0 0-249,-1 0 0,1 0 0,-1 0 0,0-1 0,0 1 0,0-1 1,0 0-1,-5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8.8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15831,'0'0'1404,"33"-4"-1412,106-10-40,-131 13 9,0 0 1,0 1 0,0 0 0,0 1 0,0 0 0,0 0 0,0 0 0,0 1 0,-1 1 0,1-1 0,0 1 0,-1 0 0,0 1-1,0 0 1,0 0 0,0 0 0,-1 1 0,1 0 0,-1 0 0,0 1 0,-1 0 0,7 8 0,0 5 32,-1-1 1,-1 1 0,0 1 0,-2-1 0,0 2-1,4 21 1,38 144 515,27 208-1,-73-358-247,0 70-1,-4-98-151,-1-4-50,0 0 0,0 0 0,0 0 0,0-1 0,-1 1 0,0 0 1,1-1-1,-1 1 0,-1-1 0,1 0 0,0 0 0,-1 0 1,0 0-1,0 0 0,1 0 0,-2-1 0,1 1 0,-5 2 1,-12 8 168,-38 20 0,48-27-163,-22 11-193,0-2 0,-45 16-1,70-30-246</inkml:trace>
  <inkml:trace contextRef="#ctx0" brushRef="#br0" timeOffset="1">754 1013 17368,'0'0'1969,"4"181"-3730,-4-156-704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9.4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12566,'0'0'4410,"2"-5"-4362,0 3-48,-1-1 0,1 1 0,0-1 0,0 1 0,0 0 0,0 0 0,0 0 0,1 0 0,-1 0 0,0 0 0,1 1 0,0-1 0,4-2 0,1 1 12,0 0-1,1 1 1,-1 0-1,15-2 1,0 2-15,1 1-1,-1 1 1,24 3 0,-46-2-4,1-1 0,0 0 0,0 1 0,0 0 0,-1-1 0,1 1 0,0 0-1,-1 0 1,1 0 0,0 0 0,-1 0 0,1 0 0,-1 0 0,0 0 0,1 1 0,-1-1 0,0 0 0,0 1-1,0-1 1,0 1 0,0 0 0,0-1 0,0 1 0,-1 0 0,1-1 0,0 1 0,-1 2 0,3 5-54,-2 1 1,1 0-1,-2 0 0,1 10 1,-1-11-28,1 4-68,0 0 0,-1 0 0,-1 0 0,0 0 0,0 0 0,-1 0 0,-1 0 0,-1-1 0,1 1 0,-2-1 0,0 0 0,-10 18 0,0-8 73,-2-2-1,-1 0 1,0 0 0,-26 20 0,44-40 77,0 0 0,0 0 0,0 0 1,-1 0-1,1 1 0,0-1 0,0 0 0,0 0 0,0 0 1,0 0-1,0 1 0,0-1 0,0 0 0,0 0 1,-1 1-1,1-1 0,0 0 0,0 0 0,0 0 1,0 1-1,0-1 0,0 0 0,0 0 0,0 0 0,1 1 1,-1-1-1,0 0 0,0 0 0,0 0 0,0 1 1,0-1-1,0 0 0,0 0 0,0 0 0,1 1 1,-1-1-1,0 0 0,0 0 0,0 0 0,0 0 0,0 0 1,1 1-1,-1-1 0,0 0 0,0 0 0,0 0 1,1 0-1,12 6-281,51 12 36,-29-9 187,36 14-1,-62-20 68,0 1 0,-1 0 0,1 1-1,-1 0 1,0 0 0,0 1 0,-1 0-1,0 0 1,7 8 0,-10-9 74,-1 1 0,0 0-1,0 1 1,0-1 0,-1 0 0,0 1 0,0-1-1,-1 1 1,0 0 0,0-1 0,0 1 0,-1 0-1,0 0 1,0-1 0,-1 1 0,0 0 0,0 0-1,0-1 1,-1 1 0,0-1 0,0 1 0,-1-1-1,0 0 1,0 0 0,-1 0 0,1 0 0,-7 6-1,-1-1-100,-1-2 1,-1 0-1,1 0 0,-1-1 0,-1-1 0,1 0 0,-1-1 1,-1 0-1,1-1 0,-1-1 0,0 0 0,0-1 0,0-1 1,0 0-1,-17-1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9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17816,'0'0'0</inkml:trace>
  <inkml:trace contextRef="#ctx0" brushRef="#br0" timeOffset="1">64 432 17864,'0'0'384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0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393 59 8676,'0'0'6670,"-33"-9"-6588,-110-30-52,131 36 28,0 1 1,0 0 0,0 0-1,0 1 1,0 0 0,-24 3-1,25-1 76,7 0-82,0-1 1,1 1-1,-1 0 1,0 0-1,1 1 0,-1-1 1,1 1-1,-1 0 0,1 0 1,0 0-1,0 0 1,0 0-1,0 1 0,0-1 1,0 1-1,1 0 0,-1 0 1,1 0-1,0 0 1,0 0-1,0 1 0,0-1 1,0 1-1,-1 5 1,-2 5 20,1 0 0,0 1 1,2-1-1,-1 1 1,0 18-1,0 259 215,5-163-122,2 97 61,0-172-165,2 0 0,15 62 0,-20-110-49,10 23-1,-10-28-8,0 0 0,0 0 1,0 0-1,0 0 1,0 0-1,0 0 1,1-1-1,-1 1 0,0-1 1,0 1-1,1-1 1,-1 1-1,0-1 1,0 1-1,1-1 0,-1 0 1,1 0-1,-1 0 1,0 0-1,3 0 1,3 0 29,1 1-12,1-1 0,-1 0 0,1-1 1,-1 1-1,0-2 0,1 1 1,-1-1-1,0 0 0,0-1 0,0 0 1,14-7-1,0-4-63,115-72 171,-114 71-1116,-2-2 0,1 0 0,29-33 0,-36 28-3077,-8 3-2927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0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0 13782,'0'0'721,"-10"178"879,6-83-479,1 4-1,3-7-928,0-7-176,0 1-16,0-7 0,0-12-224,0-13-48,0-16-64,0-19-368,0-13-545,0-18-3809,0-20-385,0-9 241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8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 1 13542,'0'0'2209,"24"268"-1504,-71-43-321,0 12-384,12-27-176,18-37-369,5-52-431,12-53-273,0-47-255,0-53-6532,0-10 5891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1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11701,'0'0'4642,"25"-5"-4567,85-14-69,-94 16-4,1 1 0,-1 1 1,25 1-1,-13 1 13,-26 0 7,-1-1 0,0 1 0,0-1 0,0 1 0,0 0 0,0-1 1,0 1-1,0 0 0,0 0 0,0 0 0,0-1 0,0 1 1,-1 0-1,1 0 0,0 0 0,-1 0 0,1 1 0,0-1 1,-1 0-1,0 0 0,1 0 0,-1 0 0,0 1 0,1-1 0,-1 0 1,0 0-1,0 1 0,0 1 0,2 6 139,72 340 1356,3 10-1463,-69-331 40,-1 0-1,-1 0 1,-1 1 0,-2-1 0,-1 1-1,-2 54 1,-1-77-44,-1 0-1,0 0 0,0-1 0,0 1 1,-1 0-1,1-1 0,-1 0 1,-1 1-1,1-1 0,-1-1 1,0 1-1,0 0 0,0-1 0,-1 0 1,1 0-1,-11 7 0,0-1-24,-2 0 0,1 0 0,-1-2 0,-23 9 0,26-11-276,-1-1 0,0 0 0,0-1 0,-1-1 0,1 0-1,-19 0 1,33-2 153,0-1 0,0 0 0,0 0 0,0 0 0,0 0 0,0 0-1,0 0 1,0-1 0,0 1 0,0 0 0,0 0 0,0-1 0,0 1 0,0 0 0,0-1-1,0 1 1,1-1 0,-1 0 0,-1 0 0,-1-21-3329,3-14-2792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1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5346,'0'0'10955,"11"0"-10848,11-2-99,52 1 30,-69 1-30,1 0 1,-1 1-1,1 0 0,-1 0 0,0 0 0,0 0 0,1 1 0,-1 0 0,0 0 0,0 1 0,5 2 1,-2 3 66,-1 0 0,0 0 0,0 0 0,0 1 0,-1-1 0,0 2 0,-1-1 1,0 1-1,-1-1 0,5 15 0,-1 3 139,0 0 1,6 50 0,-3 72 52,-10-104-181,2-1 0,15 81 0,-18-124-82,11 27-16,-10-27 7,-1-1 0,1 1 0,-1 0 0,1 0 0,0-1-1,0 1 1,-1-1 0,1 1 0,0 0 0,0-1 0,-1 0 0,1 1 0,0-1 0,0 1 0,0-1 0,0 0 0,0 0 0,0 1 0,0-1 0,0 0-1,0 0 1,0 0 0,-1 0 0,1 0 0,0 0 0,0 0 0,0-1 0,0 1 0,0 0 0,2-1 0,11-5 46,0-1 1,26-17 0,9-4-15,-42 24-37,23-11-216,1 1 1,54-17 0,-80 28 17,-17 7 221,3 2-7,1 0-1,-1 0 0,1 1 0,1 0 0,0 1 1,0-1-1,0 1 0,1 1 0,0-1 0,0 1 1,1 0-1,0 0 0,1 1 0,0-1 0,1 1 1,-5 18-1,2 8 29,1 1 1,1-1 0,3 54-1,0-65-44,1-1 1,1 1-1,2 0 0,0-1 0,1 0 0,2 0 1,0 0-1,12 27 0,6-1-192,20 48-114,-40-85 313,0 0 1,-1 0 0,0 1 0,-1-1 0,1 28 0,-3-24 124,0 0 0,-1 0 0,-7 31 0,6-40-74,-1 0 0,0 0 1,-1 0-1,1 0 0,-1-1 1,-1 0-1,0 0 1,0 0-1,-7 8 0,7-10-6,1 0-1,-1 0 1,-1 0-1,1 0 0,-9 4 1,13-8-48,-1 0-1,0 0 1,0 0 0,0 0 0,0-1 0,0 1 0,0-1-1,0 1 1,0-1 0,0 0 0,0 0 0,0 0 0,0 0-1,0 0 1,0 0 0,0 0 0,0-1 0,0 1 0,0-1 0,0 0-1,0 1 1,-3-3 0,1 0-126,-1 0 0,0-1 0,1 0 0,-1 0-1,1 0 1,0-1 0,0 1 0,1-1 0,-5-7 0,-26-53-3365,23 42-14,1 9-5843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3.0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 1297,'0'0'160,"53"-42"-256,-53 39-289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3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325 0 8404,'0'0'3231,"1"42"-2146,0-19-944,1 61 352,-3-1 0,-14 104 0,-115 377 1102,86-393-1488,25-98-101,-3 18-68,-64 168 1,86-259-27,0 1 1,0-1 0,0 0 0,0 0 0,0 1 0,0-1-1,0 0 1,0 0 0,0 0 0,0 1 0,0-1 0,0 0-1,0 0 1,0 1 0,0-1 0,-1 0 0,1 0 0,0 0-1,0 1 1,0-1 0,0 0 0,0 0 0,-1 0 0,1 0-1,0 1 1,0-1 0,0 0 0,-1 0 0,1 0 0,0 0-1,0 0 1,0 0 0,-1 0 0,1 0 0,0 0 0,0 0 0,-1 1-1,1-1 1,0 0 0,0 0 0,-1 0 0,1-1 0,0 1-1,-4-12-1393,2-19 307,2-49-4079,0 48 1072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3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12518,'0'0'5005,"31"46"-4744,243 392 577,15 43-462,-193-338-375,146 163 1,-174-237 48,-7-10-895,-69-73-2389,7 13 2877,1-1 0,-1 1 1,0-1-1,0 1 1,0 0-1,0-1 1,0 1-1,0 0 1,0 0-1,0-1 0,-2 0 1,-14-8-6287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4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97 11461,'0'0'3239,"-3"-5"-3106,2 4-119,0 0 0,1 0-1,-1 0 1,0 0 0,1 0-1,-1 0 1,1 0-1,0 0 1,-1-1 0,1 1-1,0 0 1,-1 0-1,1 0 1,0 0 0,0-1-1,0 1 1,0 0 0,0 0-1,1 0 1,-1-1-1,0 1 1,0 0 0,1 0-1,-1 0 1,1 0-1,-1 0 1,2-2 0,0 0 14,1 0 1,0 0-1,-1 0 1,1 0 0,0 1-1,0-1 1,1 1 0,-1 0-1,5-2 1,2-1 35,1 0 1,-1 1 0,1 0 0,0 1-1,0 0 1,23-2 0,-24 4-14,25 1 49,-34 0-96,1 0 0,-1 0 0,1 1 1,-1-1-1,0 1 0,1-1 0,-1 1 0,1-1 0,-1 1 1,0 0-1,0 0 0,1 0 0,-1-1 0,0 1 0,0 0 1,0 0-1,0 1 0,0-1 0,0 0 0,0 0 1,0 2-1,4 13 13,-1 0 1,0 1-1,-2 0 1,0-1-1,-1 28 1,0-39-17,0 178-267,-1-167 194,-1 0 1,-1 0 0,0 0 0,-1 0-1,0 0 1,-2-1 0,0 1 0,0-1-1,-2 0 1,-13 23 0,15-30 144,1-1 1,-1-1-1,-1 1 1,1-1-1,-1 0 1,0 0-1,-1-1 0,1 1 1,-1-1-1,0-1 1,-1 1-1,1-1 1,-1-1-1,1 0 1,-1 0-1,0 0 1,0-1-1,-1 0 1,1 0-1,0-1 1,-17 0-1,24-1 346,20 0-448,-17 0 28,26 1 222,0-2 1,-1-1 0,49-9-1,-27-2 158,-16 4 48,0 1 0,0 1 0,65-3 0,-98 10-334,1 0-48,1 0-39,-1 0-22,-1-2-511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5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1018 1668 11877,'0'0'147,"-39"3"496,-14 1-363,-70-3 0,112-2-271,0-1 0,0 0 0,-1 0 0,1-1 0,1-1 0,-1 0 0,0 0 0,1-1 0,0 0 0,-12-8 0,-19-16-18,1-1 0,1-2 0,-47-51-1,-90-126 60,121 134 121,-69-124 0,106 165 37,1-1 1,2 0 0,1-1 0,2-1 0,2 0 0,-9-57 0,15 60-35,2 1-1,1-1 1,5-46 0,-2 63-135,1 0 0,1 0 1,0 1-1,1-1 0,1 1 1,0 0-1,1 0 0,13-20 0,-2 11-35,0 1 0,1 0 0,2 2 0,0 0 0,2 1 0,0 2 0,1 0 0,1 1 0,0 2 0,2 0 0,0 2 0,0 1 0,1 1 0,1 2 0,0 0 0,0 2 0,1 1 0,0 2 0,33-2 0,-26 4 59,1 1-1,45 6 0,-69-3-10,0 2 0,1 0 0,-1 0 0,-1 1-1,1 1 1,-1 0 0,0 1 0,24 14 0,-10 0 57,0 2 1,-1 0-1,-1 2 0,-1 0 1,-1 2-1,-1 0 0,-2 2 0,24 41 1,-15-18 13,-3 2-1,-2 0 1,-3 2 0,17 64 0,-22-54-56,-4 1 0,-2 0 1,-4 0-1,-2 1 0,-8 108 0,3-160-44,-2 1 1,0-1-1,-1 0 1,0 0-1,-1-1 1,-1 1-1,0-1 1,-1 0-1,-1-1 1,0 1-1,0-2 1,-2 1-1,1-1 1,-2-1-1,1 1 1,-2-2-1,1 0 1,-1 0-1,-1-1 1,0 0-1,0-1 1,-1-1-1,0 0 1,0-1-1,-25 7 1,-93 19 131,125-30-890,-1-3-4574,3 1 2445,-5 0-5391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0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7059,'0'0'5768,"4"31"-5424,-3-23-331,3 22 2,1 1 0,1 0 1,1-1-1,2 0 1,1-1-1,20 41 0,-17-47 8,1 0-1,2 0 0,0-1 1,28 28-1,-35-41-7,0 0-1,1-1 1,1 0 0,-1-1 0,1 0-1,0 0 1,1-1 0,0-1-1,0 0 1,0-1 0,21 5 0,16-2 211,0-3 0,79-3 0,-72-1 144,-8-2 100,1-1-1,-1-3 1,55-13 0,135-53 772,-191 53-1144,-25 10-343,34-10 0,-54 18 7,0 0 0,-1 1 0,1-1 0,-1 0 0,1 0 0,-1 0 0,1 0-1,-1 0 1,0 0 0,1 0 0,-1-1 0,0 1 0,0 0 0,0-1 0,0 1 0,0-1-1,0 1 1,0-1 0,-1 1 0,1-1 0,0 0 0,-1 1 0,1-1 0,-1 0 0,0 0-1,0 1 1,0-1 0,0 0 0,0 0 0,0 1 0,0-3 0,0-14-4458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0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14215,'0'0'466,"33"27"-215,112 89-187,-123-101-65,1 0 0,1-2-1,41 17 1,-53-25-23,0 0 1,-1 0 0,1 1-1,-1 0 1,0 1-1,-1 1 1,0-1 0,17 18-1,-22-19 33,-1 0 0,0 0-1,0 1 1,0 0 0,-1 0 0,0 0-1,-1 0 1,1 0 0,-1 0 0,-1 1-1,1-1 1,0 11 0,0 14 216,-4 53 1,1-33 20,0-24-153,-2 0 0,0-1 0,-2 1-1,0-1 1,-2 0 0,-1-1 0,-2 0 0,0 0-1,-1-1 1,-2 0 0,-1-1 0,0 0 0,-26 29-1,31-44-18,-1 1-700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0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292 20 12134,'0'0'2916,"-28"-3"-2698,-94-10-167,34 10 16,86 3-39,0 0 0,0 0 0,0 0 0,1 1 0,-1-1 0,0 0-1,0 1 1,1 0 0,-1-1 0,0 1 0,1 0 0,-1 0 0,0 0 0,1 0 0,-1 0 0,1 0 0,0 0 0,-1 1 0,1-1 0,0 0 0,0 1 0,0-1 0,0 1 0,0-1 0,0 1 0,0 0 0,0-1 0,1 1 0,-1 2 0,-2 6 51,1 0 1,1-1 0,0 1-1,0 14 1,1-18-95,-4 155 89,7-1 0,7 0 0,33 165 0,-41-316-70,10 43-21,-11-50 18,0 1-1,0-1 1,0 1-1,0-1 1,0 1-1,1-1 0,-1 0 1,1 0-1,0 1 1,-1-1-1,1-1 1,0 1-1,0 0 1,0 0-1,4 2 0,-1-3 50,-1 0 0,0-1 0,0 1 0,1-1 0,-1 0 0,0 0-1,8-1 1,3 0 18,-11 1-57,14 0 31,-1-1 1,26-3-1,-37 3-54,1-1-1,0 0 1,-1-1-1,1 0 1,-1 1 0,0-2-1,0 1 1,0-1-1,6-4 1,-8 4-295,1 1 1,-1-1-1,0 0 1,0 0 0,0-1-1,0 1 1,3-7 0,6-22-4799,-9 12-892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8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322 0 5667,'0'0'9316,"-135"284"-8964,71-179-352,12-5-32,11-22-256,18-20-288,17-37-225,6-37-8211,0-26 6371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1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12118,'0'0'3833,"-6"3"-3801,-9 9-57,14-12 24,1 0 1,0 0 0,0 1 0,0-1-1,0 0 1,0 0 0,0 1-1,0-1 1,0 0 0,0 0-1,0 0 1,0 1 0,0-1-1,0 0 1,0 0 0,0 0 0,0 1-1,0-1 1,0 0 0,1 0-1,-1 0 1,0 1 0,0-1-1,0 0 1,0 0 0,0 0-1,0 1 1,1-1 0,-1 0 0,0 0-1,0 0 1,0 0 0,0 0-1,1 0 1,-1 1 0,0-1-1,0 0 1,0 0 0,1 0 0,-1 0-1,0 0 1,42 7 2,-10-4 10,-27-2 2,0 0 0,1 0 0,-1 1 0,0-1-1,1 1 1,-1 1 0,0-1 0,-1 1 0,1-1-1,0 1 1,-1 1 0,1-1 0,-1 0 0,8 9 0,-5-2 106,-1 0 0,0 0 0,0 1 0,-1-1 1,8 23-1,84 314 706,-72-242-801,-2-18-11,14 64 17,-34-137 36,-1 1 1,0 21-1,-2-32-22,0-1 0,0 0 0,-1 1 0,1-1 1,-1 0-1,1 1 0,-1-1 0,0 0 0,0 0 0,-1 0 0,1 0 0,-1 0 0,0 0 0,1 0 0,-1 0 0,-3 3 1,0-1-2,0-1 1,0 1 0,-1-1 0,1 0 0,-1-1 0,0 1 0,0-1 0,0 0 0,-1-1 0,1 1 0,-13 2-1,7-3-15,5-1-18,-1 0-1,1 1 0,0 0 1,0 0-1,0 0 1,0 1-1,1 0 1,-13 7-1,15-2 86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2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1915 1880 12214,'0'0'1181,"-40"30"105,-131 102-592,135-105-654,-1-2 0,-1-1 0,-59 27 0,73-41-79,-1-2-1,1-1 1,-1-1 0,-1-1 0,1-1 0,-28 0-1,7-1-10,0-2 0,1-2-1,-1-2 1,1-2-1,0-2 1,0-2 0,0-2-1,-80-31 1,40 5 69,1-3 1,-153-101 0,198 114 59,2-2 0,1-2 0,1-1 0,1-1 0,2-2 0,2-2 0,-44-68 0,61 81-25,1 0 0,2 0 1,0-1-1,2 0 0,1-1 1,1 0-1,-5-39 0,7 19 19,3 0 0,1 1 0,9-72-1,-2 75-54,2-1 0,2 2 0,1-1 0,26-55 0,0 17-12,55-87 0,-56 109-11,1 2 0,4 2 1,1 2-1,82-76 0,-96 102 14,1 1-1,1 2 1,1 1-1,1 1 1,1 2-1,1 1 1,1 2-1,0 2 1,57-16-1,-54 22 94,-1 1 0,1 2 0,1 2 0,-1 2 0,45 4 0,-57-1 11,0 2 1,0 1-1,0 1 1,-1 2-1,0 0 1,0 2-1,-1 0 0,28 17 1,27 24 161,-2 4 1,-2 4-1,128 127 1,-175-155-256,-1 0 0,-1 2 1,22 36-1,-36-48 5,-2 0 1,0 1-1,-1 0 0,-1 1 1,-1 0-1,8 39 1,-8 2 229,-2-1 0,-5 97 0,-2-80-49,0-4-167,-4 1 0,-3-1 0,-4-1 1,-2 0-1,-4-1 0,-43 114 0,53-168-41,-1 0 0,0-1-1,-2-1 1,0 0 0,-1 0-1,-1-1 1,0 0-1,-21 18 1,32-33 8,-4 6 7,6-7-64,-16 2-2367,10-25-9792,3 12 9003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35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12 4386,'0'0'6203,"-8"-2"-5928,-25-4-137,25 4 1789,12 2-1759,126-2 325,151 5-61,-250-1-418,2-1 8,0 2 0,43 9 0,62 14 58,-132-24 613,2 1-2958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36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462 0 5298,'0'0'5723,"0"7"-5451,0 21 211,0-28-423,-1 1-1,1 0 1,-1 0 0,1 0 0,-1-1-1,1 1 1,-1 0 0,1-1-1,-1 1 1,1 0 0,-1-1 0,0 1-1,0-1 1,1 1 0,-1-1-1,0 1 1,0-1 0,1 0 0,-1 1-1,0-1 1,0 0 0,0 0-1,0 1 1,0-1 0,1 0-1,-1 0 1,0 0 0,0 0 0,-1 0-1,-3 0 146,-348 50 1166,272-49-1096,81-1-281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37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5987,'0'0'4903,"-4"1"-4409,-13 3-102,13-3-53,5 0-320,-1 0 1,1 0-1,0 0 0,0 0 1,-1 0-1,1 0 1,0-1-1,0 1 0,0 0 1,0-1-1,0 1 1,0-1-1,0 1 0,0-1 1,0 1-1,1-1 1,-1 0-1,0 0 0,0 1 1,0-1-1,0 0 1,0 0-1,1 0 0,0 0 1,5 1 52,46 7 110,1-2-1,105-2 0,-135-4-140,-14 3 760,-8 0-1031,-20-2-10204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39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9572,'0'0'2716,"6"37"-1931,29 359 373,-35 503 210,-52-11-879,20-466-346,19 436-12,15-781 141,20 133 0,-21-221-5688,-1 7 4285,0-21-4314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4:40.2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0 130 9204,'0'0'2655,"20"36"-1828,2 6-563,109 185 800,-124-216-1020,10 15 179,0-1 0,2-1 0,37 39 0,-51-58-147,0 0 1,1-1-1,-1 1 0,1-1 1,0 0-1,0-1 0,1 0 1,-1 1-1,1-2 1,-1 1-1,1-1 0,0 0 1,0-1-1,0 1 0,0-1 1,0-1-1,0 1 0,0-1 1,0-1-1,0 1 1,1-1-1,6-2 0,-7 1-7,0-1 0,0 0 0,-1 0 0,0 0 0,1-1 0,-1 0 0,0 0 0,-1-1 0,6-5 0,44-52 485,-51 58-514,193-279 1619,-60 81-979,-129 190-646,-6 10-29,-1-1 0,0 1 0,1 0 0,-1 0 0,1 0 0,0 0 0,0 1 0,-1-1 0,1 0 0,0 1 0,0 0 0,4-2 0,-5 5-614,0 0 0,-1 1 0,1-1 1,0 0-1,-1 1 0,1-1 0,-1 1 0,0-1 0,0 1 0,0-1 0,0 1 1,-1 3-1,1-3-1158,0 15-6450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40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311 1045 2705,'0'0'10645,"-5"-15"-10445,-11-18-191,0 1 0,-37-52 0,-9-15-44,38 55 41,2-2 0,1 0 0,3-1 0,2-1 1,2 0-1,2-1 0,2 0 0,2-1 0,3 0 0,0-53 0,4 66 24,-1 23-2,2 0 0,0 0 0,3-26 0,-2 37-28,0-1 0,0 1-1,0 0 1,0 0 0,0-1-1,0 1 1,1 0 0,0 0 0,-1 0-1,1 0 1,1 1 0,-1-1-1,0 1 1,0-1 0,1 1-1,0-1 1,-1 1 0,1 0 0,0 0-1,4-2 1,9-1-13,0 0 0,0 2 0,1-1 1,-1 2-1,1 0 0,0 1 0,-1 1 0,26 2 0,2-1 100,-38-2-74,0 1 0,0 0 0,0 0 0,0 1 0,0 0 0,0 0 1,0 0-1,-1 1 0,1-1 0,0 1 0,-1 1 0,1-1 0,-1 1 0,0 0 1,0 0-1,0 1 0,0-1 0,-1 1 0,1 0 0,-1 0 0,0 1 1,0-1-1,0 1 0,-1 0 0,5 9 0,5 9 43,-1 0 0,-1 1 0,-2 1 1,8 26-1,19 106 247,-36-156-300,21 133 259,-6 0 1,-4 217-1,-11-348-251,1-1-1,-1 0 0,0 1 1,0-1-1,-1 1 1,1-1-1,-1 1 1,1-1-1,-1 0 1,0 1-1,0-1 0,0 0 1,0 0-1,0 0 1,0 0-1,0 0 1,-1 0-1,1 0 1,-4 3-1,2-3-32,0 0 0,-1-1-1,1 0 1,0 1 0,-1-1 0,1 0-1,-1-1 1,1 1 0,-1-1 0,0 1-1,1-1 1,-6-1 0,7-2-592,0-1 0,1 0-1,0 0 1,0-1 0,0 1 0,0 0 0,1 0-1,-1-6 1,1-14-3991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41.1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1368 0 5555,'0'0'6245,"-39"1"-5290,-131 3-411,129-3-386,-1 1 0,1 2 0,1 1-1,-52 15 1,69-12-63,1 0 0,0 2 0,1 0 0,0 2-1,0 0 1,1 2 0,-28 24 0,1 4 84,2 2 1,-50 64 0,-66 108 145,98-124-232,4 3 0,-55 121-1,92-168-56,2 2 1,3 0-1,2 1 0,2 0 0,2 1 0,-7 98 0,14 65 53,9 0 1,9 0-1,66 337 1,-57-456-75,3-2 1,5-1-1,4-2 0,60 113 1,-13-34 27,83 244-1,-152-373-37,-2-5-9,2 0 1,1 0-1,1-2 1,3 0 0,21 34-1,14 15 20,-46-72-5,-1 1 0,0 0 0,-1 0-1,0 0 1,-1 1 0,5 21 0,3 10-9,52 201 14,-41-142-35,-16-53-535,-2 1 1,-2 83-1,-3-120-1576,0-35-1674,0-4-1436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45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382 712 3041,'0'0'5808,"-1"4"-5527,1-2-273,0-1 1,-1 0 0,1 0 0,0 1 0,-1-1 0,1 0 0,-1 0 0,0 0 0,1 0 0,-1 1 0,0-1 0,0 0-1,0-1 1,0 1 0,0 0 0,0 0 0,0 0 0,-1 0 0,0 0-6,0 0 1,0-1-1,0 1 0,-1-1 0,1 1 1,0-1-1,0 0 0,0 0 1,0 0-1,-1-1 0,1 1 0,0 0 1,0-1-1,-4 0 0,-5-4 7,0 0 0,1-1 0,0 1 0,-1-2 1,2 0-1,-1 0 0,1-1 0,0 0 0,1 0 0,-8-11 0,-6-3 127,-8-8 133,2-2-1,-27-37 0,43 52-226,1 0 1,1-1-1,1 0 0,0 0 0,1-1 0,-7-28 0,12 37-23,1-1 0,1 1 0,0 0 0,0-20 0,1 26-17,1 0 0,-1 0-1,1 0 1,0 0 0,0 0 0,0 1 0,0-1 0,1 0 0,0 1 0,-1-1 0,1 1 0,1-1 0,-1 1 0,0 0 0,4-4 0,17-12 6,0 1 0,42-24-1,8-5 19,-41 21 0,-23 18-29,0 0 0,0 1 0,1 0 0,0 1 0,0 0 0,0 1 0,17-7 0,-25 12 12,0-1-1,-1 1 1,1 0-1,0 0 1,0 0-1,0 0 1,0 0 0,-1 0-1,1 0 1,0 1-1,0-1 1,-1 1-1,1-1 1,0 1 0,-1 0-1,1 0 1,0 0-1,-1 0 1,1 0-1,-1 0 1,1 0 0,-1 0-1,0 0 1,2 3-1,2 2 101,0 1 0,-1 0 0,1 0 0,3 9 0,-3-5 3,258 413 1018,-259-418-1131,17 24 0,20 39-1,-35-58-3,-1 2 0,0-1 0,-1 0-1,0 1 1,-1 0 0,-1 0 0,2 14-1,-3 125-21,-1-147 28,0 0 0,-1 0 1,1-1-1,-1 1 0,0 0 1,0 0-1,-1-1 0,1 1 1,-1-1-1,0 1 0,0-1 1,-1 0-1,1 1 0,-1-1 1,0-1-1,0 1 0,0 0 1,-1-1-1,1 1 0,-1-1 1,0 0-1,0 0 0,0-1 1,0 1-1,0-1 1,-1 0-1,1 0 0,-1 0 1,1-1-1,-1 1 0,0-1 1,-5 0-1,-2 1-31,0 0-1,0-1 1,-15-1 0,17 0-249,8-5-581,0-45-4479,2 19 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9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310 0 9284,'0'0'3637,"-28"65"-3243,-81 213-95,101-258-276,2 1 0,0-1 0,1 1 0,2 0-1,0 0 1,1 0 0,2 42 0,1-26-22,-2-17 7,1-14-16,0 1 0,0-1 0,0 0 0,0 0 0,1 0 0,3 10 0,-3-14 3,0 0 0,0 0 0,1 0 1,-1 0-1,1 0 0,-1 0 0,1-1 1,0 1-1,-1 0 0,1-1 0,0 1 0,0-1 1,0 0-1,0 0 0,0 0 0,1 0 1,-1 0-1,0 0 0,4 1 0,44 11 72,81 10-1,-20-3 156,-101-18-171,1 1 0,-1 0 0,0 0-1,0 1 1,0 1 0,0 0 0,-1 0 0,17 13 0,-21-14 16,0 0 0,-1 1-1,0-1 1,0 1 0,0 0 0,-1 0 0,1 0 0,-1 1 0,0-1 0,-1 1 0,1-1 0,-1 1 0,-1 0 0,1 0 0,-1 0 0,1 10-1,-1 131 1040,-1-147-1104,0 11 38,-1 0 0,-1 0 1,0-1-1,-1 1 1,0-1-1,0 0 0,-1 0 1,0 0-1,-1 0 0,0-1 1,0 0-1,-13 15 1,2-4-27,-2-1 0,-1-1 0,0-1 0,-30 20 0,25-20-139,-1-1 0,-1-2 0,0 0 0,-1-2 0,-1 0 0,0-2 0,0-1 0,-1-2 0,0-1 0,0 0 0,-41 0 0,66-6 62,1 1-8,1-1 0,0 0-1,-1 0 1,1 0 0,0 0 0,-1 0 0,1 0 0,0 0-1,-1-1 1,1 1 0,0-1 0,0 0 0,0 0 0,-1 0-1,1 0 1,0 0 0,0 0 0,0-1 0,0 1 0,1 0-1,-1-1 1,0 0 0,1 1 0,-1-1 0,1 0 0,-1 0-1,1 0 1,0 0 0,-2-4 0,-2-8-731,0 0 0,1 0 0,1-1 0,0 1 0,1-1 0,0 0 0,2-21 0,0-26-5078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46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587 871 5362,'0'0'3917,"-33"3"-3648,-5 1-203,-66-3-1,96-2-54,-1-1-1,1 0 1,-1 0-1,1-1 1,0 0-1,0 0 1,0-1-1,1 0 1,-1 0-1,1-1 1,0 0-1,0-1 1,0 1 0,1-1-1,-7-8 1,-5-4 39,-30-27 179,2-3 1,-77-102-1,117 142-203,1 0 0,-1-1 0,1 1-1,1-1 1,0 0 0,0 0 0,1-1-1,0 1 1,1-1 0,0 1 0,0-1 0,1 0-1,0 0 1,1 1 0,0-1 0,0 0 0,1 0-1,1 0 1,0 1 0,0-1 0,0 1 0,2-1-1,-1 1 1,1 0 0,0 0 0,8-12-1,50-85-55,-44 72-21,2 0 0,30-39-1,-47 69 50,0 1 0,1 0 0,-1 0-1,1 0 1,0 0 0,0 0 0,0 1 0,0 0-1,0 0 1,0 0 0,0 0 0,1 1-1,-1-1 1,1 1 0,-1 0 0,1 0 0,0 1-1,-1 0 1,1 0 0,0 0 0,-1 0-1,1 0 1,0 1 0,7 2 0,-1 0 88,1 1 0,-1 0 0,0 1 1,0 0-1,-1 0 0,1 1 0,-1 1 1,10 9-1,50 44 231,-3 4 1,60 74-1,-112-120-301,-1 1-1,-1 0 0,0 0 1,-2 1-1,0 1 0,-1 0 1,-1 1-1,-1-1 0,-1 2 1,-1-1-1,4 34 0,2 45 217,-5 1 0,-9 160 1,2-260-223,0 0 0,0 1 0,0-1 1,0 0-1,-1 0 0,1 0 0,-1 1 1,1-1-1,-1 0 0,0 0 0,0 0 1,0 0-1,0 0 0,0 0 0,0 0 1,-1-1-1,1 1 0,-1 0 0,1-1 1,-1 1-1,1-1 0,-1 1 0,0-1 1,0 0-1,0 1 0,0-1 0,-3 1 1,-2 0-305,-1-1 1,0 0-1,1 0 1,-1 0 0,0-1-1,-11-1 1,-2 1-2361,10 0-2991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27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2451 2708 9556,'0'0'2692,"-37"21"-2310,37-21-382,-162 87 155,146-80-148,-1-1 0,0-1 1,1 0-1,-1-1 1,-1-1-1,1-1 0,0 0 1,-1-1-1,1-1 1,-30-4-1,10 2-14,1 0-17,0-3 0,0-1 0,1-1 0,0-2 0,-66-27 0,-160-95-134,228 113 145,-276-159 19,-345-259-1,588 387 115,-114-113-1,158 138-107,0-1 0,2-1 0,1-1-1,1 0 1,2-2 0,0 0 0,-19-52 0,24 47-15,1-1 1,2 0 0,1-1 0,2 0 0,1 0-1,2 0 1,2 0 0,1-1 0,2 1 0,1 0-1,2 0 1,1 1 0,2 0 0,2 0 0,1 1-1,16-33 1,-3 23 29,2 1 0,1 1-1,2 1 1,2 2 0,2 1-1,46-40 1,-12 19 5,3 3 0,129-78 0,-113 85-31,3 3 1,1 3-1,3 5 0,0 5 1,2 3-1,2 4 0,0 5 1,1 4-1,113-4 0,-99 16 11,136 12 0,-198-2 17,0 3 0,0 1 0,-1 3 0,94 35-1,-66-11 181,-2 3-1,-1 3 1,-3 3-1,-1 4 1,-3 2-1,82 80 1,-108-90-35,-1 2 0,-2 1 1,49 75-1,-69-89-87,-1 1 0,-2 1 0,-1 1 0,-1 1 0,-2 0 0,-1 0-1,5 36 1,-5 3 160,-3 0-1,-4 1 1,-3 0-1,-12 109 1,-1-99-52,-4 0 1,-4-1-1,-3-1 0,-67 156 1,-185 290 166,244-475-354,-120 197-8,117-200-54,-3 0 0,-72 73 0,89-105 17,0 0 1,0-2-1,-2-1 1,0 0-1,-1-2 1,0-1 0,-1 0-1,-46 14 1,32-15-8,0-2 0,-1-2 0,0-1-1,-1-2 1,-43-1 0,75-3-13,1 0-28,1 0 0,-1 0 0,0 0 0,0-1 0,0 0 0,-6-3 0,11 4-70,1-1 0,-1 0-1,1 0 1,-1 1 0,1-1 0,0 0 0,0 0 0,0-1 0,-1 1-1,1 0 1,0 0 0,0 0 0,0-1 0,1 1 0,-1-1-1,0 1 1,0 0 0,1-1 0,-1 0 0,1 1 0,-1-1 0,1 1-1,0-1 1,0 1 0,0-1 0,0 0 0,0 1 0,0-3 0,0-30-7131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37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1643 2662 10661,'0'0'117,"-41"4"1,14 0-81,1-1 24,0 0-1,-52-3 0,64-1-41,-1-1 0,1-1 1,0 0-1,0-1 0,0 0 0,1-1 1,-1-1-1,1 0 0,-21-14 1,-43-34-35,3-4 1,-98-99 0,-118-154 6,230 245 56,42 45-40,-290-342 465,263 303-307,3-1 0,3-2-1,2-3 1,-36-88 0,61 123 9,1-1 0,-10-59-1,18 76-136,1-1-1,1 1 0,1-1 0,0 0 0,1 1 0,1-1 1,0 1-1,5-18 0,-2 20-32,0 0 1,1 0 0,0 0-1,1 0 1,1 1-1,0 0 1,15-17-1,7-4 17,42-35 0,26-13 42,2 5 1,4 4-1,3 4 0,3 5 1,2 5-1,3 5 0,122-38 1,-156 67-12,1 3 0,1 3 0,0 5-1,1 3 1,139 1 0,-191 8 9,-1 2-1,1 2 0,-1 0 1,0 2-1,0 2 0,0 1 1,-1 1-1,0 1 1,54 28-1,-36-10 55,-2 2-1,-1 2 1,-1 2 0,-2 2 0,-1 1 0,-3 3-1,-1 1 1,-1 1 0,-3 2 0,52 91 0,-55-79-68,-2 2 0,-3 0 0,-3 2 0,-2 1 0,-3 0 1,-2 2-1,-4-1 0,-2 2 0,1 74 0,-8-74-23,-3-1 0,-3 0-1,-3 0 1,-3 0 0,-2-1-1,-3 0 1,-27 69 0,9-47-4,-72 129 1,85-180-20,0-1-1,-2-1 0,-1-1 1,-2-1-1,-1-2 1,-47 41-1,50-52-14,-1-1 0,0 0-1,-1-2 1,-1-1 0,0-1-1,0-1 1,-1-2 0,0 0-1,-52 7 1,-12-6 24,-152-3 1,172-7 63,39 1-1,0-2-1,1-1 0,-1-2 0,1-1 1,0-1-1,0-1 0,1-2 0,0-2 1,1 0-1,-38-23 0,62 32-886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0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2199 1952 10277,'0'0'1080,"-34"8"150,-483 131 1019,110-44-1996,329-83-239,-1-4-1,1-3 1,-108-7-1,157-1-27,0-1 0,0-1 0,0-2 0,1 0 0,0-2 0,0-2 0,-49-25 0,44 16-21,1 0 0,1-2-1,1-2 1,1-1-1,-42-45 1,36 29 16,2-1 1,2-2-1,2-1 1,2-1-1,2-2 1,2 0-1,2-2 1,-26-93-1,32 77 91,3 0-1,2-1 1,4 0-1,3-113 1,5 152-61,1 2 1,2-1 0,0 0 0,2 1 0,1 0 0,1 1 0,1-1 0,1 2-1,24-39 1,2 6 4,2 2-1,77-83 1,-59 76-18,2 4 0,2 2 0,81-56 0,-112 91 1,1 1 0,1 1 1,0 3-1,2 0 0,0 2 0,0 2 0,2 1 1,-1 1-1,62-8 0,-50 14 20,0 1-1,0 3 1,0 1 0,0 2-1,-1 3 1,1 2 0,75 22-1,-53-4 48,-1 2-1,-1 4 0,-1 3 0,-2 2 0,-2 4 0,92 77 1,-129-96-41,-2 1 1,0 0-1,-2 2 1,-1 0 0,-1 2-1,20 35 1,-27-38 18,0 1 1,-2 0 0,-1 1-1,-1 0 1,-1 0 0,-1 1-1,4 50 1,-6-12 62,-2 0 1,-3 0 0,-3 0-1,-2 0 1,-23 91-1,-32 40 39,51-172-125,0 0 1,-2 0-1,-1-1 1,0-1 0,-29 36-1,32-47 29,0-1 0,-1 0 0,0 0 0,0-1 0,-1 0 0,-1-1 0,1 0-1,-1-1 1,-1-1 0,1 0 0,-1-1 0,0 0 0,0-1 0,-1 0 0,1-2 0,-23 3 0,36-5-21,1-19-14911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3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11205,'0'0'528,"-7"247"1,7-95-17,7-6 16,3-9-176,1-20-112,0-25-80,3-28-112,-4-20 16,1-15 33,-1-10-97,-3 0-161,11-3-463,-11-16-1249,0 0-2401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4.5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15 102 96,'0'0'5531,"-2"-20"-3816,-7-61 4245,7 93-5153,1 24-944,0 43 267,9 235-6,-4-264-127,2-1 0,3 0 0,1 0 1,22 59-1,-25-90 4,1 0 1,0-1-1,1 0 0,1 0 1,1-1-1,0-1 1,1 1-1,1-2 0,0 0 1,20 16-1,-24-23-6,0 0 0,1 0-1,0-1 1,0-1 0,1 1-1,0-2 1,-1 0 0,2 0 0,-1-1-1,0 0 1,1-1 0,-1 0-1,1-1 1,0 0 0,-1-1-1,1 0 1,23-4 0,-31 3-1,1 0 0,0-1 0,-1 0 1,1 0-1,-1 0 0,1-1 0,-1 1 1,0-1-1,0 0 0,0 0 0,0 0 0,-1-1 1,1 0-1,-1 1 0,0-1 0,0 0 0,-1 0 1,1-1-1,-1 1 0,1-1 0,1-5 1,3-9-3,-1 0 0,-1-1 1,6-37-1,-4-12 37,-3-1-1,-7-96 1,3 159 4,0-1 0,-1 0 1,-1 1-1,1-1 0,-1 1 1,0-1-1,-1 1 0,0 0 1,0 0-1,-1 0 0,1 0 0,-8-8 1,4 6 79,-2 0 0,1 1 1,-1 0-1,0 1 0,-1 0 0,0 0 1,-13-7-1,1 3-117,-1 0 1,1 2-1,-2 0 0,0 2 0,1 0 1,-2 2-1,1 1 0,-1 0 0,-27 1 1,50 3-683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5.0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73 10501,'0'0'2681,"-21"37"-1907,-4 3-697,-34 83 0,56-116-76,1 0-1,0 1 0,0-1 0,1 1 1,0 0-1,0-1 0,1 1 0,0 0 0,0 0 1,1-1-1,0 1 0,0 0 0,4 10 1,0-5-6,1 1 1,0-1 0,1-1 0,16 22-1,-16-23 2,6 7-1,0-1 0,1 0 1,1-1-1,0 0 0,1-2 0,1 1 0,28 17 0,-37-27 16,1 0-1,0 0 1,0 0 0,0-1-1,1-1 1,0 0-1,-1 0 1,1 0 0,0-2-1,1 1 1,-1-1-1,0-1 1,0 1 0,0-2-1,0 1 1,1-2-1,-1 1 1,13-5 0,-18 4 7,1 0 1,-1-1 0,0 0 0,-1 0-1,1 0 1,-1 0 0,1-1 0,-1 1 0,0-1-1,0 0 1,0 0 0,5-9 0,-1 0 28,-1 0 1,0 0-1,8-23 0,-7 13 39,-1-1-1,-1 0 0,-1-1 0,2-30 0,-2-99 423,-4 139-409,-2 0 0,0 1 0,0-1 1,-7-23-1,7 33-45,-1-1-1,-1 1 1,1-1 0,-1 1 0,0 0 0,0 0-1,0 0 1,-1 1 0,0-1 0,1 1 0,-2 0-1,1 0 1,0 0 0,-7-4 0,-5-1-29,0 1 1,-1 0-1,0 1 1,-1 1-1,1 0 1,-1 1-1,0 1 0,-1 1 1,1 1-1,0 0 1,-34 2-1,52 0-92,-1 1-1,0-1 0,0 0 1,1 0-1,-1 0 0,0 1 1,1-1-1,-1 0 0,0 1 1,0-1-1,1 0 0,-1 1 1,1-1-1,-1 1 0,0-1 1,1 1-1,-1-1 0,1 1 1,-1 0-1,1-1 0,0 1 1,-1-1-1,1 1 0,0 0 1,-1 0-1,1-1 0,0 1 1,0 0-1,-1 0 0,1-1 1,0 1-1,0 0 0,0 1 1,0 30-1827,1-23 1055,-1 23-4175,0-6-2158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5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13830,'0'0'2497,"-29"225"-2416,29-123-33,0 9-16,0-6-32,0-10 0,0-22-48,0-16-161,0-13-319,0-2-512,8 5-449,-8-41-1280,3 4-3202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5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10485,'0'0'5818,"-9"37"-5217,6-24-571,-15 68 34,-12 136-1,22 182-1415,9-304-817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6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11413,'0'0'1889,"0"267"-1777,0-144-80,0 11 272,0-20 0,3-28-31,1-20-113,-1-28 0,-3-16-64,0-12-96,4-10-2802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19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15671,'0'0'1009,"338"26"-881,-169-5-96,-23-10-32,-29-11-32,-42 10 0,-22-5-64,-24 1-128,-11 4-369,-1-10-575,1 0-865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6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11909,'0'0'2071,"2"30"-1831,26 213-229,-11-157-18,-5 1 1,3 116 0,-15-201-680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7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11205,'0'0'3282,"-24"232"-2802,24-92-336,17 2-128,11-18-16,4-32-64,-11-38-128,-7-32-240,-3-22-273,-7 0-879,-4-25-529,0-13 144,0 3-2065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7.7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0 6387,'0'0'7988,"-57"146"-7972,47-12 0,3-1 96,0-25 32,7-32-64,0-32-64,0-18-16,0-14-48,7-12-5475,-4-25 305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8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0 10821,'0'0'2932,"-9"28"-2540,7-25-387,-8 26-1,1 1 0,1 1-1,2-1 1,1 1-1,-2 51 1,7-68-2,0 1-1,2 0 1,-1-1 0,2 1 0,0-1 0,1 0-1,1 0 1,10 23 0,-12-30 4,1 0 0,0 0 1,1-1-1,0 1 0,0-1 0,0 0 1,1 0-1,0-1 0,0 0 0,0 0 0,1 0 1,-1-1-1,1 0 0,0 0 0,1-1 0,-1 0 1,14 4-1,-8-4 8,0 0 0,1-1 0,-1-1 1,24 0-1,-31-1-3,1-1 1,-1 1-1,1-1 1,-1-1-1,1 1 0,-1-1 1,0 0-1,0 0 1,0-1-1,0 0 1,10-6-1,-8 1 3,0-1 0,0 1 0,-1-2 1,0 1-1,0-1 0,-1 0 0,0 0 0,-1-1 0,0 1 0,-1-1 1,0 0-1,-1-1 0,0 1 0,2-16 0,-1-3 52,-1 0-1,-1-1 0,-2 1 1,-4-46-1,3 71-44,1 0-1,-1 0 1,0 0 0,0 0 0,-1 0 0,1 0-1,-1 0 1,0 0 0,-1 1 0,1-1 0,-1 1-1,0 0 1,0-1 0,0 1 0,-1 1 0,1-1-1,-1 0 1,0 1 0,0 0 0,-8-6 0,2 5 35,1 0 1,-1 1 0,0 0-1,0 0 1,0 1-1,0 0 1,-1 1 0,1 0-1,-16 1 1,24 0-86,1 0 1,-1 0-1,0 0 0,1 1 0,-1-1 1,0 0-1,1 1 0,-1-1 0,1 1 1,-1 0-1,0 0 0,1-1 0,0 1 1,-1 0-1,1 0 0,-1 0 0,1 0 1,0 1-1,0-1 0,0 0 0,0 1 1,0-1-1,0 0 0,0 1 0,0-1 1,0 1-1,1-1 0,-1 1 0,0 0 1,1 1-1,-2 6-1156,0 0 0,1 0 0,0 0 1,1 14-1,0-19 268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8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71 12214,'0'0'1947,"12"35"-1651,-2-2-275,6 17-12,2 0 0,43 82 0,-49-109 0,1 0 0,2 0 0,31 37-1,-41-54 6,1 0 0,-1-1-1,2 0 1,-1 0-1,0 0 1,1-1 0,0 0-1,0 0 1,0-1 0,0 0-1,1 0 1,-1-1-1,1 0 1,0 0 0,0-1-1,0 0 1,11 1-1,-16-2 0,1-1-1,-1 1 0,1-1 1,-1 1-1,1-1 0,-1 0 1,1 0-1,-1 0 1,0-1-1,0 1 0,0-1 1,0 0-1,0 0 0,5-4 1,-3 1 5,0 0 0,-1 0 0,0 0 0,0 0 0,0-1 0,0 0 0,3-8 0,0-5 34,0 0 1,-1 0 0,-1-1-1,4-29 1,-4 10 84,-1-1 1,-3 0-1,-4-60 0,2 94-100,0 0 0,-1 0 0,0 0 0,0 0 0,0 1 0,0-1 0,-1 1 1,0 0-1,0-1 0,-1 1 0,1 0 0,-1 1 0,0-1 0,0 1 0,-1 0 0,0 0 0,-5-4 0,0 1-254,0 0 0,-1 1 0,0 1 0,0-1 0,0 2 0,-1-1 0,-17-3-1,20 7-1082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8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12166,'0'0'56,"-17"29"72,-48 100 336,61-120-438,1 0 0,0 0 0,1 0 1,0 0-1,0 0 0,1 0 0,0 1 1,0-1-1,1 0 0,1 1 0,0-1 0,0 0 1,0 1-1,5 13 0,-2-13 45,1 0 1,0-1-1,0 1 1,1-1-1,0 0 1,0 0-1,1-1 1,0 0-1,1 0 1,10 8-1,-13-11 41,1-1 1,0 0-1,1-1 0,-1 1 0,1-1 1,-1 0-1,1-1 0,0 0 0,0 0 1,0 0-1,13 1 0,-16-3-73,0 0 0,0 0 1,0 0-1,0 0 0,0 0 0,0-1 0,0 1 0,0-1 0,0 0 0,0-1 0,-1 1 0,1 0 0,0-1 1,-1 0-1,1 0 0,-1 0 0,0-1 0,0 1 0,0-1 0,0 1 0,0-1 0,4-5 0,-2-1 4,0-1-1,0 1 0,-1-1 0,0 0 0,-1 0 0,0 0 0,-1 0 0,2-17 0,0-11 190,-3-38 0,-1 65-178,1 10-43,-1-1 0,0 0 0,0 1 0,0-1 0,0 0 0,-1 1 0,1-1 0,0 1 0,-1-1 0,1 0 0,-1 1 0,1-1 0,-1 1 0,0-1 0,1 1 0,-1 0 0,0-1 0,0 1 1,0 0-1,0-1 0,-1 1 0,1 0 0,0 0 0,0 0 0,-1 0 0,-1-1 0,-1 1-1,-1 0 0,0-1 0,0 2 0,1-1 1,-1 1-1,0-1 0,-7 2 0,4-1-34,3 0-46,-1 0 0,1 0 1,-1 1-1,1 0 1,-1 0-1,1 1 0,0-1 1,0 1-1,-1 0 1,1 0-1,1 1 0,-1-1 1,0 1-1,0 0 1,-6 6-1,7-4-297,0 0 0,-1 0 0,2 0 0,-1 0 0,0 1 0,1-1 0,0 1 0,1 0 0,-3 6 0,-5 29-4416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9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0 112,'0'29'8663,"1"99"-6486,-1-119-2028,1 1 0,0 0 0,0 0 0,1-1 0,0 1 0,1-1 0,0 0 0,0 0 0,1 0 0,6 11 0,-3-9 43,1-1 1,1 0-1,-1 0 0,2-1 1,16 13-1,-20-17-108,0 0 0,0-1-1,1 0 1,-1 0 0,1 0 0,0-1-1,0 0 1,0 0 0,1-1 0,-1 0-1,1 0 1,-1-1 0,1 0 0,14 0 0,-19-1-63,0 0 1,-1 0-1,1-1 1,-1 1 0,1-1-1,0 0 1,-1 1-1,1-1 1,-1-1 0,0 1-1,1 0 1,-1 0-1,0-1 1,0 0 0,0 1-1,0-1 1,3-3-1,-1 0 9,0 0 0,0-1 0,-1 1 0,0-1 0,0 0 0,0 0 0,2-7 0,0-6 82,0 0-1,-1 0 1,2-39 0,-6 47-61,2-5 94,-2-1-1,0 1 1,-3-27-1,2 42-120,1 0 0,0 0-1,-1 0 1,1 0 0,0 0-1,-1 0 1,1 0 0,-1 0-1,0 0 1,1 0 0,-1 0-1,0 0 1,0 0 0,0 0-1,0 0 1,1 1 0,-1-1 0,0 0-1,0 1 1,0-1 0,-1 0-1,1 1 1,0 0 0,-2-1-1,-28-1 421,20 2-287,-1 0-232,0 0 0,0 0 0,0 2 0,0-1 0,1 1 0,-1 1 0,0 0 0,1 1 0,0 0 1,0 1-1,0 0 0,1 0 0,-1 1 0,1 1 0,0 0 0,1 0 0,0 1 0,0 0 0,1 0 0,0 1 0,0 0 0,-7 13 0,9-14-436,0 0 28,1-1 0,0 1 1,-6 13-1,3 17-5020,7-12-2199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49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21 145 10021,'0'0'2305,"17"30"-1742,58 94 5,-72-120-514,0 1 0,0-1 0,0 0 0,1 0 1,0-1-1,0 1 0,0-1 0,0 1 0,0-1 0,8 4 0,-9-6 24,1 0-1,-1 0 1,1 0-1,-1-1 1,1 1-1,0-1 1,-1 0-1,1 0 1,4-1-1,5 1 143,-11 0-203,0 0 1,0 0-1,0-1 1,-1 1-1,1 0 1,0-1-1,0 1 1,0-1-1,-1 0 1,1 0-1,0 0 1,-1 0-1,1 0 1,-1 0-1,1 0 1,-1 0-1,1 0 1,-1-1-1,0 1 1,0 0-1,0-1 0,0 0 1,2-2-1,0-2 12,0-1 0,0 0 0,-1-1 0,3-10 0,-2 7 18,5-30 77,-1 0 0,-2 0 1,-1-1-1,-4-52 0,0 94-108,0 0-1,0 0 0,0-1 1,0 1-1,0 0 0,0 0 1,0-1-1,0 1 0,0 0 1,0-1-1,0 1 0,0 0 1,0 0-1,0-1 0,0 1 0,0 0 1,-1 0-1,1-1 0,0 1 1,0 0-1,0 0 0,-1 0 1,1-1-1,0 1 0,0 0 1,0 0-1,-1 0 0,1 0 1,0 0-1,0-1 0,-1 1 1,1 0-1,0 0 0,0 0 0,-1 0 1,1 0-1,0 0 0,-1 0 1,1 0-1,0 0 0,0 0 1,-1 0-1,1 0 0,0 0 1,-1 0-1,1 0 0,0 0 1,0 0-1,-1 0 0,1 1 0,-6-1 210,-9 0 43,-8-1-530,-1 1 0,1 1 0,0 1 0,-1 2 0,1 0 0,-35 11 0,-2 10-3185,53-16 219,6 5-1766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50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14 159 12486,'0'0'1336,"-3"28"-669,0-9-600,0-6-45,1 0 0,1 0 0,0 0 0,1 19-1,1-26-19,-1-1 0,1 1-1,1-1 1,-1 1-1,1-1 1,0 0-1,0 0 1,0 0 0,1 0-1,0 0 1,0 0-1,0 0 1,1-1-1,-1 0 1,1 0-1,6 5 1,0 0-8,1-2-1,1 1 1,-1-2-1,1 0 1,0 0-1,1-1 1,0 0 0,-1-1-1,20 3 1,-27-5 5,1-1 0,0 0 1,0 0-1,0-1 0,0 0 1,0 0-1,0 0 0,0-1 1,0 0-1,0 0 1,0-1-1,-1 1 0,1-1 1,0 0-1,-1-1 0,0 1 1,1-1-1,-1 0 0,0-1 1,0 1-1,-1-1 0,1 0 1,4-5-1,-2-2 71,0 1-1,-1-1 1,0 0 0,0 0-1,-2-1 1,1 0 0,-2 0-1,1 0 1,2-20-1,-1-9 790,-2-68 0,-3 106-819,0 0 0,0 0 0,-1 0 0,0 0 0,0 0 0,1 0 0,-2 0 0,1 0 0,0 0 0,-1 0 0,1 1 0,-1-1 0,0 1 0,0-1 0,0 1 0,0 0 0,0-1 0,0 1 0,-1 0 0,1 0 0,-1 1-1,-3-3 1,-7-3-83,0 1 0,0 0 0,-23-6 0,29 10-10,-65-17-1346,22 14-3351,39 5 478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50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5 110 9140,'0'0'1654,"-2"30"-1040,0 6-491,4 61-1,-1-89-89,1 0 0,0 1 0,1-1 0,0 0 0,0 0 0,1 0 0,0 0 0,0-1 0,1 0 0,0 0 0,0 0 0,1 0 0,0-1 0,10 10 0,-5-5 70,-1-2 7,0 1 0,0-2 0,1 1-1,0-1 1,0-1 0,15 8 0,-19-12-68,0 0 0,1 0 0,0-1 0,-1 0 0,1 0 0,0-1 0,0 0 0,0 0 0,0-1 0,0 0 0,13-2 0,-18 2-41,0-1 1,0 1-1,0-1 1,-1 0 0,1 0-1,0 0 1,-1-1 0,1 1-1,-1 0 1,0-1-1,1 0 1,-1 1 0,0-1-1,0 0 1,0 0 0,0 0-1,3-5 1,-1-1 5,1 0 1,-2 0-1,1 0 0,2-11 1,-5 16-5,9-32 99,-2-1 0,-2 0 0,-1-1 0,-2 1 1,-2-1-1,-5-63 0,4 97-68,0-1 0,-1 1 0,0-1 0,1 1 0,-1-1-1,0 1 1,-1-1 0,1 1 0,-1 0 0,1-1 0,-1 1 0,0 0 0,0 0 0,-1 0 0,1 1 0,0-1 0,-1 0 0,0 1 0,0 0 0,1-1 0,-1 1-1,0 0 1,-1 1 0,1-1 0,0 0 0,-1 1 0,1 0 0,-7-2 0,-7 0 125,0 0 1,0 1-1,0 1 1,-32 2-1,20 0-257,25-1 60,-1 0 1,1 0-1,-1 0 0,1 1 0,-1 0 0,1 0 0,-1 0 0,1 1 0,-7 3 0,9-4-167,0 0-1,1 0 1,-1 0-1,1 1 1,-1-1-1,1 1 1,-1-1-1,1 1 1,0-1-1,0 1 1,-1 0-1,1 0 0,1 0 1,-1 0-1,0-1 1,0 1-1,1 0 1,-1 0-1,1 1 1,-1-1-1,1 0 1,0 0-1,0 3 1,0 13-6521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20.2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1 13910,'0'0'1964,"33"47"-1463,-10-15-428,83 129 103,-85-125-147,-3 1 0,-1 1 1,24 79-1,-25-47 12,-3 1 0,6 139 0,-18 145 109,-2-341-143,0 51 32,-4-1-1,-2 1 1,-3-1 0,-3-1 0,-27 80-1,13-69-36,-3-1-1,-4-1 0,-76 120 1,101-179 4,0 0 0,-1 0 0,-1-1 0,0 0 0,0-1 0,-1 0 1,0-1-1,-1 0 0,-17 9 0,28-17 11,-1-1-1,1 0 1,0 1 0,-1-1-1,1 0 1,-1 0 0,1-1 0,-1 1-1,0 0 1,-4 0 0,-16-1-6593,13 0 386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51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0 8356,'0'0'990,"-12"28"173,9-21-1101,-7 14 14,0 1 1,2 1-1,0-1 0,2 1 0,1 1 1,0-1-1,-2 47 0,7-47 16,0 0-1,2 0 1,0 0 0,10 39-1,-10-55-53,0-1 1,1 1-1,0 0 0,0-1 0,0 0 0,1 0 0,0 0 0,0 0 0,1 0 0,-1-1 0,1 0 0,1 0 0,-1 0 0,1-1 0,-1 0 0,1 0 0,0 0 0,1-1 0,10 5 0,-3-3 58,1-1 0,0 0 0,1-1-1,-1-1 1,30 2 0,79-10 396,-107 4-449,1-1 0,-1 0-1,0-2 1,0 0 0,-1-1-1,0 0 1,0-1-1,19-12 1,-28 15-13,0-1 0,0 1 0,0-1 0,0-1 0,-1 0 0,0 1 0,0-2 0,0 1 0,-1-1 1,0 0-1,-1 0 0,1 0 0,-1-1 0,0 1 0,-1-1 0,0 0 0,0 0 0,-1 0 0,2-10 0,-3 2 76,0 1 0,0-1 1,-2 1-1,0-1 0,-1 1 0,-7-29 1,7 35-80,-2 0 0,1 0 0,-1 0 0,-1 1 0,1 0 1,-1 0-1,-1 0 0,0 0 0,0 1 0,0 0 0,-1 0 0,-10-8 0,15 14-51,0-1 0,0 1 0,0 0 0,0 0-1,1 0 1,-1 0 0,0 1 0,-1-1 0,1 1-1,0-1 1,0 1 0,0-1 0,0 1 0,0 0-1,0 0 1,-1 0 0,1 0 0,0 1 0,0-1-1,0 0 1,0 1 0,0 0 0,0-1 0,0 1-1,0 0 1,0 0 0,0 0 0,0 0 0,1 1-1,-1-1 1,0 0 0,-2 3 0,-4 4-376,1 0 0,-1 0 1,2 0-1,-11 16 1,13-17 45,-14 22-2992,1-4-2841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8:51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12310,'0'0'1278,"42"-9"-812,41-7-8,1 3 0,155-2 0,341 69 858,-210-12-660,743-12 392,-653-29-930,-268 7-116,376 65-1,177 110-18,-725-177-480,1-1 0,0 0 0,0-2 0,0 0 0,31-1 0,-62-2-8094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02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96 4658,'0'0'6424,"-5"1"-5071,-17 3-174,17-3 790,18-1-1779,9 0-166,81 0 131,133-16-1,212-65 145,-424 78 235,0 2-1,33 1 1,-23 0-2892,-1-1-5897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02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12310,'0'0'1422,"17"3"-1457,6 1 31,1 2 0,-1 0-1,26 11 1,-38-12 12,-1-1-1,0 1 0,0 1 1,0 0-1,-1 0 0,0 1 1,0 0-1,0 0 0,-1 1 1,13 16-1,-18-16 80,1 0 0,-2 0 0,1 0 1,-1 0-1,0 1 0,-1-1 0,1 1 0,-2-1 0,1 1 0,-2-1 1,1 1-1,-1 0 0,0-1 0,0 0 0,-1 1 0,-1-1 1,-3 11-1,2-12-63,-1-1 0,1 1 0,-1-1 1,0 0-1,0-1 0,-1 1 0,0-1 0,0 0 1,0-1-1,-11 7 0,-7 2-15,-44 16-1,47-21-57,18-7-34,1 1-1,0-1 0,-1 0 0,1 1 0,0 0 0,0-1 0,0 1 1,0 0-1,0 0 0,0 0 0,1 0 0,-1 1 0,1-1 0,-3 5 1,-8 23-4273,6-9-841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06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276 0 2433,'0'0'294,"-25"8"-433,-79 25 142,98-30 60,-1-1 0,0 0 0,1 0 0,-1 0 0,0-1 0,0 0 0,0 0 0,-13-1 0,1-1 202,19 1-258,-1 0 0,1 0-1,-1 0 1,1 0 0,-1 0 0,1-1 0,-1 1 0,1 0 0,0 0-1,-1 0 1,1-1 0,-1 1 0,1 0 0,0 0 0,-1-1 0,1 1-1,0 0 1,-1-1 0,1 1 0,0-1 0,0 1 0,-1 0 0,1-1-1,0 1 1,0-1 0,0 1 0,-1 0 0,1-1 0,0 1 0,0-1-1,0 1 1,0-1 0,-4-7 1661,-4 4 5154,2 12-5715,-4 53-262,-5 113 0,14 73-999,2-124-413,-1-123 522,0 1 0,0-1 0,0 0 0,0 0 0,0 0 0,0 0 0,0 1 0,0-1 0,0 0 0,0 0 0,0 0 0,0 0 0,0 1 0,0-1 0,0 0 0,0 0 0,0 0 0,0 0 0,0 1 0,0-1 0,0 0 0,0 0 0,0 0 0,0 0 0,0 1 0,1-1 0,-1 0 0,0 0 0,0 0 0,0 0 0,0 0 0,0 0 0,0 0 1,1 1-1,-1-1 0,0 0 0,0 0 0,0 0 0,0 0 0,1 0 0,-1 0 0,0 0 0,0 0 0,0 0 0,0 0 0,1 0 0,-1 0 0,0 0 0,0 0 0,0 0 0,0 0 0,1 0 0,-1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06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1 127 5955,'0'0'4394,"10"34"-3922,34 108-141,-42-133-283,1 0 0,0-1 1,1 1-1,0-1 0,0 0 1,1 0-1,0 0 0,7 7 1,-7-9 47,-5-5-49,1 0 1,0 0-1,0 0 1,0 0-1,0 0 1,0 0 0,0 0-1,0-1 1,0 1-1,0 0 1,0-1-1,0 1 1,1-1 0,-1 1-1,0-1 1,0 1-1,1-1 1,-1 0-1,0 0 1,0 0-1,1 0 1,-1 0 0,0 0-1,1 0 1,-1 0-1,0 0 1,0 0-1,1-1 1,1 0-1,1-1 41,-1 0-1,1 0 1,0 0-1,-1-1 1,0 1 0,0-1-1,0 0 1,4-4-1,158-200 1652,-72 84-1461,-90 119-282,0 0 1,1 0-1,-1 0 1,1 1-1,0-1 0,0 1 1,0 0-1,0 0 1,6-3-1,-6 4-371,0 1 1,0 0-1,0 0 0,1 0 1,-1 0-1,0 1 0,8-1 1,28 3-5512,-29 3 1276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0.5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5635,'0'0'4143,"5"41"-3380,43 291 421,3 23-154,8 45-323,-10-75-659,-43-310-21,-1-12-321,-1-10-1061,-1-18-1001,0-46 1,-3 7-596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1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26 6739,'0'0'6835,"-7"0"-6643,-13 0-58,35 0 166,57 0 667,742-15 2579,-299 5-2682,-515 10-768,0 8-6606,0-2 5690,-1-1 0,0 1 0,-1-1 0,1 0 1,-4 8-1,-6 9-3230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5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11781,'0'0'1748,"21"-6"-1228,13-4-179,0 2 0,0 1 0,55-3-1,761 4 1560,-424 27-1833,-406-21 204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5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0 13030,'0'0'4506,"23"3"-4431,-19-2-68,42 6 102,83 23-1,-84-18-95,-29-8-15,0 1 1,28 12-1,-43-16 4,0 0 0,1 0 0,-1 1 0,0-1 0,0 0 0,0 1 0,0-1 0,0 1 0,0-1 0,0 1 0,-1-1 0,1 1 0,-1-1 0,1 1 0,-1 0 0,1-1 0,-1 1 0,0 0 0,0 0 0,0-1 0,0 1 0,0 0 0,0 1 0,-7 41 211,3-30-163,0-1 0,-1 0-1,-1 0 1,0-1 0,0 1 0,-12 14-1,-55 65 50,55-70-52,-30 30 128,-1-2 0,-99 76 0,140-119-167,7-6-141,1 15-10186,0-10 5722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20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7187,'0'0'7684,"-4"0"-7193,-7 0-275,15 0 60,28 0 77,-26 0-328,56-1 68,124 17 0,-174-15-1016,-10-1 531,1 0 1,-1 0-1,1 0 1,-1 1-1,1-1 0,-1 1 1,1-1-1,-1 1 1,1 0-1,-1 0 1,0 0-1,1 0 0,-1 1 1,0-1-1,0 0 1,0 1-1,3 2 1,-5 5-3798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6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8356,'0'0'6219,"1"35"-5990,0-10-199,15 241 247,25 10-15,-17-132-159,-20-111-96,0 34 0,-4-24-7459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7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0 267 12406,'0'0'2489,"4"32"-2345,17 105-101,-19-128-40,0 0 0,1-1 0,0 1 1,0-1-1,1 0 0,0 1 0,1-2 0,0 1 1,0-1-1,0 1 0,1-1 0,0-1 1,11 10-1,-14-14-4,-1 0 1,0 0 0,1 0-1,0 0 1,-1 0-1,1-1 1,0 1-1,0-1 1,0 0-1,0 0 1,0 0-1,0 0 1,0-1-1,0 1 1,6-1-1,-7 0 11,1 0 0,-1-1 0,1 0 0,-1 1-1,0-1 1,1 0 0,-1 0 0,0 0 0,1-1 0,-1 1-1,0 0 1,0-1 0,0 1 0,0-1 0,2-3-1,3-4 92,0 0-1,-1 0 0,-1-1 1,1 0-1,-2 0 1,1-1-1,3-13 0,4-24 532,-1 0-1,6-76 1,1-3-107,-17 119-603,1 0 0,0 0 0,0 1 0,1-1 0,0 1 0,0-1 0,1 1 0,-1 0 0,7-7 0,-8 11-305,1 0 0,0 0 0,0 0 0,0 1 0,0-1 0,1 1 0,-1 0 0,0 0 1,1 0-1,0 0 0,-1 1 0,1-1 0,0 1 0,0 0 0,0 0 0,0 0 0,0 1 0,0 0 1,6-1-1,4 1-4107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7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1 32,'0'0'11653,"-13"29"-10468,12-26-1155,-16 36 156,1 0 0,3 1 0,1 0 0,-11 68 0,-2 408-1448,25-517 1213,-2-98-1044,-3 55-4786,2 34 556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7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12038,'0'0'1077,"-4"29"-658,3-23-404,-2 10 11,1 1-1,0-1 1,1 1 0,1 0-1,1-1 1,0 1 0,1-1-1,1 1 1,0-1 0,1 0-1,12 29 1,-10-32-5,6 12 31,21 33 0,-30-52-46,1-1 1,0 1-1,0-1 1,1 0-1,0-1 1,-1 1-1,2-1 1,-1 0-1,0 0 1,1 0-1,9 4 1,-13-7 38,1 0 1,0-1 0,0 1-1,-1 0 1,1-1 0,0 0-1,0 0 1,0 0 0,0 0-1,-1 0 1,1 0 0,0-1-1,0 1 1,0-1 0,-1 0-1,1 0 1,0 0 0,-1 0-1,1 0 1,-1-1 0,1 1-1,-1-1 1,1 0 0,2-2-1,4-5 173,0-1 1,-1 1-1,0-1 0,8-14 0,-2 4-41,4-5-163,-6 7-127,27-30 0,-35 44-395,0 0 0,0 1-1,1-1 1,-1 1 0,1 0 0,0 0-1,0 0 1,0 0 0,0 1 0,0 0-1,0 0 1,7-1 0,-4 2-3667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8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11509,'0'0'1278,"-5"27"-1072,1-4-197,0 0 0,2 1 1,1-1-1,0 1 0,2-1 1,1 1-1,8 39 0,34 166 287,-35-125-7309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09:18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1 112 9636,'0'0'3386,"12"25"-3207,43 85 21,-51-102-150,0-2 0,1 1 0,-1 0 0,1-1 0,1 0-1,-1 0 1,1-1 0,0 1 0,0-1 0,8 5 0,-9-8 55,-1 0 1,1 0-1,0 0 0,-1 0 0,1 0 0,0-1 1,0 0-1,0 0 0,0-1 0,0 1 0,0-1 0,9-1 1,-6 0 33,1-1 0,-1 0 0,0-1 0,1 0 0,-1 0 1,-1-1-1,1 0 0,-1-1 0,1 1 0,-1-1 0,0-1 0,-1 1 1,1-1-1,-1 0 0,7-10 0,24-33 302,46-80-1,-42 53-3962,-39 71-592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14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5779,'0'0'688,"67"-7"-1616,-67 4-705,0 0-288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16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901 0 4466,'0'0'3004,"-31"14"-2604,-103 45 46,76-33 2,2 3 0,0 2 1,2 2-1,-53 43 0,70-45-294,2 2 1,2 1-1,0 2 0,3 1 0,-38 59 1,36-47-21,3 2 1,-26 61 0,45-87-119,1 0 1,1 1-1,1-1 1,1 2-1,2-1 1,1 0-1,-1 30 1,4-26-23,-1-16 6,0 0-1,1 0 0,1-1 1,0 1-1,1 0 0,1 0 0,0-1 1,0 0-1,1 1 0,8 16 0,1-10 2,0-1-1,1 0 0,1-1 0,0 0 0,2-1 0,0-1 0,31 23 0,-3-8 24,1-2 0,59 27 0,-84-46-13,1-1 1,1 0 0,0-2-1,0-1 1,32 5 0,-3-6-9,74-1 2503,-126-30-10312,0 11 2300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2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191 417 2161,'0'0'2140,"7"-30"-729,22-98 246,-27 117-1347,0 0 0,0-1 0,-1 1 0,-1-1 0,0 0 0,0 1 0,-2-1 0,1 0 0,-1 1 0,-4-13 0,2 15-63,0 1 0,0-1 0,-1 1-1,0 0 1,-1 1 0,1 0 0,-1-1 0,-1 2 0,1-1-1,-12-8 1,14 12-135,0 0 0,1 0-1,-1 1 1,0-1 0,0 1-1,0 0 1,-1 0 0,1 1-1,0-1 1,-1 1 0,1 0-1,-1 0 1,-8 0 0,12 1-107,1 0 1,-1 0-1,1 0 1,0 0-1,-1 0 1,1 0 0,-1 0-1,1 0 1,0 0-1,-1 1 1,1-1-1,-1 0 1,1 0 0,0 0-1,-1 1 1,1-1-1,0 0 1,-1 0 0,1 1-1,0-1 1,0 0-1,-1 0 1,1 1-1,0-1 1,-1 1 0,-4 16-5,4-15 2,-20 96-47,4 0 0,-7 143 0,17 212-1018,7-353 106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2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12390,'0'0'2673,"141"-54"-2785,-56 47 112,-8 4-32,-6 3 16,-15 0-112,-10 0-224,-7 0-577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21.3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1 9540,'0'0'417,"0"47"76,-5 307 828,7-271-1009,0-44-149,-2 1 1,-8 69 0,7-104-118,0 0 0,-1 1 0,1-1 0,-1 0 1,0 0-1,0 0 0,-1-1 0,1 1 0,-1 0 1,0-1-1,0 0 0,-1 0 0,1 0 0,-1 0 0,0 0 1,0-1-1,-8 6 0,5-5 64,0-1-1,-1 0 1,1 0 0,-1 0 0,0-1-1,1 0 1,-1 0 0,0-1 0,0 0-1,-14-1 1,-3 0 154,16 1-172,-1 0 0,0-1 0,0 0 0,0-1 0,0 0 0,1-1 0,-1 0 0,1 0 0,-1-1 0,1 0 1,-10-5-1,14 4-198,-1 0-1,0 1 1,0-1 0,0 1 0,0 0 0,0 1 0,-1 0 0,1 0 0,-1 0 0,0 1 0,1 0-1,-14 0 1,1 1-2826,-4 0-2766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3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176 54 11029,'0'0'2233,"30"25"-2198,95 83-30,-120-103-4,-1-1-1,1 1 1,-1 0-1,0 1 1,-1-1-1,1 1 1,-1-1 0,0 1-1,3 8 1,-5-9 2,0 0 1,0 0 0,-1 0-1,1 1 1,-1-1 0,-1 0 0,0 6-1,0 9 21,1-13 5,-1 1 1,0 0-1,0 0 1,-1-1-1,0 1 1,-1-1-1,1 1 1,-1-1-1,-1 0 0,1 0 1,-1 0-1,-1-1 1,1 1-1,-1-1 1,0 0-1,0 0 1,-1-1-1,-7 7 1,4-5 17,-1 0 0,0-1 1,0 0-1,0 0 1,-1-1-1,0 0 0,0-1 1,0 0-1,0-1 1,-1 0-1,-21 2 0,25-5-40,-4 2 2,0-1 0,0-1 0,-24-3 1,33 3-18,0-1 0,0 1-1,0-1 1,0 0 0,0 0 0,0-1 0,1 1 0,-1 0 0,0-1 0,0 0 0,1 0 0,-1 0 0,1 0 0,0 0 0,0 0 0,0-1 0,0 1 0,0 0 0,0-1 0,-1-3 0,-1-3-81,0-1 1,1 0-1,0-1 0,1 1 1,0 0-1,0-1 1,2 1-1,-1-12 0,6-85-1282,-3 93 1043,0 1 0,0 0 0,1 0 0,7-17 0,-8 24-134,0 1 1,1-1-1,0 1 0,0-1 1,1 1-1,-1 0 1,1 0-1,0 0 0,0 1 1,1-1-1,7-5 1,3 0-3803</inkml:trace>
  <inkml:trace contextRef="#ctx0" brushRef="#br0" timeOffset="1">511 0 9316,'0'0'3370,"7"32"-1914,-1-8-1171,3 13 54,-2 0 1,-1 0 0,1 69 0,-7-70-218,1-3-93,-1 1 0,-2-1 0,-10 53-1,13-120-583,-2 27 604,0 0 0,1 0 0,1-1 0,-1 1 0,1 0 0,0 0 0,4-12 1,-3 13-23,1 1 0,0-1 0,1 1 1,-1 0-1,1 0 0,0 1 0,0-1 1,1 1-1,-1 0 0,1 0 1,0 0-1,0 1 0,1 0 0,-1 0 1,0 0-1,1 0 0,0 1 0,9-3 1,10-1-30,-1 1 0,1 1 0,32 0 0,-33 2-63,-3-1-372,0 0-1,0-1 1,-1-1-1,0-1 0,0 0 1,0-2-1,27-14 1,-10-5-3538,-6-6-2423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3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15399,'0'0'1361,"138"-22"-1505,-64 13-16,-14 2-609,-21 7-415,-11 0-481,-14 0-816</inkml:trace>
  <inkml:trace contextRef="#ctx0" brushRef="#br0" timeOffset="1">244 343 9236,'0'0'2673,"-67"184"-1440,63-133-513,1 6-576,-1 6-96,1 20-48,-4 6 0,-4-4-160,8-9-496,3-25-1009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3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0 15175,'0'0'992,"117"92"-1008,-61-66 32,-7-7-16,-10-7-64,-11-5-112,-10-1-448,-11 4-977,-7 9-816,0-13-1088,0 7-2050</inkml:trace>
  <inkml:trace contextRef="#ctx0" brushRef="#br0" timeOffset="1">138 508 10661,'0'0'3329,"-112"184"-2160,97-133-321,8 0-544,4-4-304,3-2-64,0-11-288,0-5-704,0-4-513,0-6-688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4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11381,'0'0'579,"0"27"-5,0 127-97,0-153-478,0-1-1,1 1 0,-1-1 0,0 1 0,0-1 1,0 1-1,0-1 0,1 1 0,-1-1 1,0 0-1,1 1 0,-1-1 0,0 1 1,1-1-1,-1 0 0,0 1 0,1-1 1,-1 0-1,1 1 0,-1-1 0,1 0 0,-1 0 1,0 1-1,1-1 0,-1 0 0,1 0 1,-1 0-1,1 0 0,0 1 0,-1-1 1,1 0-1,-1 0 0,1 0 0,-1 0 1,1 0-1,-1-1 0,1 1 0,0 0 0,1 0 23,0 0-1,0-1 1,0 1-1,-1-1 1,1 1-1,0-1 0,0 0 1,-1 1-1,1-1 1,0 0-1,2-2 0,3-5 210,0 1-1,0-2 0,7-11 0,-8 10 15,1 1 1,1-1-1,8-8 0,-13 16-197,0-1-1,1 0 0,-1 1 1,1-1-1,-1 1 1,1 0-1,0 0 0,0 1 1,0-1-1,0 1 1,0 0-1,7-1 1,2 0 37,0 1 1,0 0 0,0 1-1,-1 0 1,22 4 0,-28-3-70,-1 0 0,1 1 0,-1 0 0,0 0 0,0 0 0,0 1 0,0-1 1,0 1-1,0 0 0,-1 1 0,1-1 0,-1 1 0,0 0 0,0 0 0,3 5 0,-2-2 14,0 1 1,0 0-1,-1 0 0,0 0 1,0 1-1,-1 0 0,0-1 1,-1 1-1,3 15 0,-2 4-1510,-2 52-1,-2-42-3043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4.8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1 10901,'0'0'1737,"-17"42"-1004,-52 143-287,55-141-302,-15 77 0,21-79-123,3-20-30,1 1 0,1 0-1,0 24 1,3-44-98,-1-8 107,1 1 0,-1-1 0,1 1 0,0-1 0,1 0 0,-1 1 0,1-1 0,-1 1-1,2 0 1,-1-1 0,2-5 0,1-2 57,1-3 65,0-1 0,2 1 0,0 0-1,0 0 1,1 1 0,1 0-1,0 1 1,15-17 0,-16 22-99,0-1 0,1 2 1,0-1-1,0 1 0,0 0 0,1 1 1,0 0-1,0 1 0,1 0 1,-1 0-1,1 1 0,20-4 0,8 1-690,51-2 0,-35 8-5765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5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0 6467,'0'0'6536,"-22"21"-5970,5-5-461,3-5-30,1 1 0,0 1 0,1 0 0,1 0 0,0 1 1,1 1-1,0 0 0,1 0 0,-9 22 0,11-20 60,1-3-2,0 1 1,1 0-1,0 0 0,2 0 0,-1 1 0,2 0 1,-1 15-1,11-49-813,-4 12 538,1-3 26,12-19-171,0 0-1,2 2 0,40-46 0,-58 71 288,0 0-1,0 0 1,0 0 0,0 0 0,0 0-1,1 1 1,-1-1 0,0 0 0,0 1-1,0-1 1,1 1 0,-1-1 0,0 1 0,1 0-1,-1-1 1,0 1 0,1 0 0,-1 0-1,1 0 1,-1 0 0,0 0 0,1 0-1,-1 0 1,0 1 0,1-1 0,-1 0-1,0 1 1,1-1 0,-1 1 0,0-1-1,0 1 1,0 0 0,1 0 0,1 1-1,1 3 31,1 0 0,-1 0 0,1 0 0,-2 1 0,7 9 0,-4-5-9,59 96-1576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5.6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13478,'0'0'1235,"5"17"-1253,17 50-228,-21-66 223,-1 0-1,0 0 1,0 0 0,1 0-1,-1 0 1,0 0-1,1 0 1,-1 0-1,1 0 1,-1 0-1,1-1 1,-1 1 0,1 0-1,0 0 1,-1-1-1,1 1 1,0 0-1,0-1 1,-1 1-1,1-1 1,0 1 0,0-1-1,0 1 1,0-1-1,0 0 1,0 1-1,0-1 1,0 0-1,0 0 1,0 0 0,0 0-1,0 0 1,0 0-1,0 0 1,0 0-1,-1 0 1,1 0-1,0 0 1,0-1 0,0 1-1,0 0 1,0-1-1,2 0 1,0 0-128,3-2 163,1 0 0,-1 0-1,0-1 1,-1 0 0,1 0-1,-1 0 1,0-1-1,6-5 1,-5 3 31,1 1 0,1 0 0,-1 0 0,12-6 1,-7 7-40,1 1 0,0 0 1,0 1-1,0 0 1,0 1-1,0 0 1,1 2-1,21 0 1,-34 0-7,0 0 0,-1 0 0,1 0 1,-1 0-1,1 0 0,0 0 0,-1 0 1,1 0-1,-1 0 0,1 1 1,-1-1-1,1 0 0,0 0 0,-1 1 1,1-1-1,-1 0 0,1 1 0,-1-1 1,1 1-1,-1-1 0,0 0 1,1 1-1,-1-1 0,1 1 0,-1-1 1,0 1-1,0 0 0,1-1 0,-1 1 1,0 0-1,1 20 16,-1-12-14,0 35-100,0 10-1074,0-18-4609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6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337 17 6387,'0'0'9298,"-14"11"-8970,7-5-322,2-3-15,0 1-1,1-1 1,-1 1 0,1 0-1,0 1 1,0-1 0,0 1-1,1-1 1,-1 1 0,1 0-1,0 0 1,1 1 0,-1-1-1,1 0 1,0 1 0,1 0 0,-1-1-1,1 1 1,0 0 0,0 8-1,3 44-84,-1-39 93,0 0-1,0 0 1,-2 0-1,0 0 0,-2 0 1,0-1-1,-10 35 1,8-42 14,-1 0 0,0-1 1,0 0-1,-1 0 1,0-1-1,-1 0 0,0 0 1,-1-1-1,-9 8 1,12-10-22,-1-1 0,0 0 0,-1-1-1,1 0 1,-1 0 0,0 0 0,0-1 0,0 0 0,0-1 0,-1 0 0,1 0 0,-1-1 0,-11 1 0,19-2-51,-1 0 0,1 0 0,0 0 0,-1 0-1,1 0 1,0-1 0,-1 1 0,1 0 0,0-1 0,-1 1 0,1-1 0,0 1 0,0-1 0,0 0 0,-1 0-1,1 1 1,0-1 0,0 0 0,0 0 0,0 0 0,1 0 0,-1 0 0,0 0 0,0 0 0,0-1 0,1 1 0,-1 0-1,1 0 1,-1-1 0,1 1 0,-1-3 0,0-3-377,0-1-1,0 1 1,1 0-1,1-15 1,0 1-520,0 16 739,0 1 0,-1-1 0,2 0 0,-1 1 0,0-1 0,1 1 0,0-1 0,0 1 0,0 0 0,1 0 0,-1 0 1,1 0-1,0 0 0,0 0 0,0 1 0,1-1 0,-1 1 0,1 0 0,0 0 0,5-3 0,12-7-74,1 0 0,41-16 0,-33 15 611,0 0 354,205-86 953,-202 89-1110,-1 2 0,1 1 0,0 2 0,1 1-1,53 0 1,-86-16 2042,-1 14-2475,0-1 1,0 0-1,-1 1 1,0-1-1,0 0 1,-1 1-1,-3-10 1,4 15-50,0 0-1,0 0 1,-1 0 0,1 0-1,-1 0 1,1 0-1,-1 0 1,0 0 0,0 0-1,1 1 1,-1-1 0,-1 1-1,1 0 1,0-1 0,0 1-1,0 0 1,-1 0 0,1 0-1,0 1 1,-1-1-1,1 1 1,-1-1 0,1 1-1,-1 0 1,1 0 0,-5 0-1,5 0 21,0 0-1,-1 0 1,1 0-1,0 1 1,0-1-1,0 1 0,0-1 1,0 1-1,0 0 1,0 0-1,0 0 1,0 0-1,0 0 1,0 0-1,0 0 1,-1 3-1,-26 33 437,29-37-488,-23 37 115,2 2 1,1 0 0,2 1-1,2 1 1,2 0 0,1 1 0,3 0-1,1 1 1,-6 83 0,15-105-103,-1 12-6,3 38 1,-2-69-20,1 1-1,-1 0 1,1 0 0,0 0-1,-1 0 1,1-1-1,1 1 1,-1 0-1,0-1 1,1 1 0,-1-1-1,1 1 1,-1-1-1,1 0 1,0 0 0,0 0-1,0 0 1,1 0-1,-1 0 1,5 3-1,-2-3-58,0 0 0,1 0 0,-1 0-1,1-1 1,-1 0 0,1 0 0,-1 0-1,1 0 1,8-1 0,-11-1-16,1 1 1,-1-1-1,0 0 1,0 0-1,0 0 1,0 0-1,0-1 0,0 1 1,0-1-1,-1 0 1,1 0-1,-1 0 1,1 0-1,-1 0 1,1 0-1,-1-1 1,0 1-1,0-1 1,0 1-1,2-5 0,4-8-522,0 1-1,9-26 0,-13 30 92,14-39-3290,-4 7-2403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6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617 1 11189,'0'0'432,"-32"3"497,12-1-699,8-2-108,0 0 0,0 1 0,1 1 0,-1 0 0,0 0 0,1 1 0,-1 1 0,1 0 0,0 1 0,0 0-1,1 0 1,0 1 0,-1 0 0,2 1 0,-1 1 0,1-1 0,-12 14 0,-23 34 105,3 2 1,3 1 0,1 3-1,4 0 1,2 3-1,3 0 1,3 2-1,3 0 1,-24 123 0,39-140-126,3-1 0,2 98 0,3-143-133,-1 0 0,0-1 0,1 1 0,0 0-1,0-1 1,0 1 0,0-1 0,0 1 0,0-1 0,0 0-1,1 1 1,-1-1 0,1 0 0,0 0 0,0 0-1,0 0 1,0 0 0,0-1 0,0 1 0,0-1 0,0 1-1,1-1 1,-1 0 0,1 0 0,-1 0 0,1 0-1,-1 0 1,1 0 0,0-1 0,-1 1 0,1-1 0,0 0-1,-1 0 1,1 0 0,0 0 0,-1 0 0,1-1 0,0 1-1,-1-1 1,1 1 0,-1-1 0,1 0 0,-1 0-1,1 0 1,-1-1 0,1 1 0,1-2 0,2-2-131,0 0 1,0 0-1,0 0 1,-1-1-1,0 0 1,0 0-1,4-7 1,25-45-1322,-11 7-1748,-9 6-2630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7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326 54 10069,'0'0'5824,"-33"14"-4867,-109 45-407,129-53-524,0 0 0,1 1 1,0 1-1,1 0 0,0 0 0,0 1 1,1 0-1,-17 19 0,11-10-30,15-17-29,0 0 0,-1 0-1,1 1 1,0-1 0,0 1 0,0-1-1,0 1 1,0-1 0,0 1 0,0 0-1,1 0 1,-1-1 0,1 1 0,-1 0 0,1 0-1,0-1 1,-1 1 0,1 3 0,1-4 19,-1 0 0,0 1 1,1-1-1,-1 0 1,1 1-1,0-1 1,0 0-1,-1 0 0,1 1 1,0-1-1,0 0 1,0 0-1,0 0 1,0 0-1,0 0 0,0 0 1,1-1-1,1 2 1,6 3 11,1-1-1,-1-1 1,1 1 0,0-1 0,12 1 0,-11-1-3,41 5-108,-1-2-1,2-2 1,86-5 0,-51-1-349,-85 3 416,-1-1 0,1 0 0,-1 0 0,1 0-1,0 0 1,-1-1 0,1 1 0,-1-1 0,1 1 0,-1-1 0,1 0 0,-1 0 0,0 0 0,1 0 0,-1-1-1,0 1 1,0-1 0,3-1 0,-4 0-348,1 0 0,-1 0-1,1 0 1,-1 0 0,0-1 0,0 1 0,-1 0-1,1 0 1,-1-1 0,1 1 0,-1 0-1,0-1 1,-1-3 0,1-9-4667</inkml:trace>
  <inkml:trace contextRef="#ctx0" brushRef="#br0" timeOffset="1">326 54 13222</inkml:trace>
  <inkml:trace contextRef="#ctx0" brushRef="#br0" timeOffset="2">326 54 13222,'-31'-54'432,"-1"121"241,0 9 399,0 10-432,11 3-464,-3 3-176,6 0 0,4-10-64,3-9-160,4-16-304,-3-12-368,6-14-353,1-18-1120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10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1 3073,'0'0'6286,"-1"3"-5883,-1 5-382,0-1-1,-1 1 1,0-1 0,-1 0 0,1 0 0,-1 0-1,0-1 1,-1 1 0,-9 9 0,13-15-18,-8 16-4,9-15 3,0-1 1,-1 0 0,1 1-1,-1-1 1,1 0-1,-1 0 1,1 1-1,-1-1 1,0 0 0,0 0-1,1 0 1,-1 0-1,0 0 1,0 0-1,0 0 1,0 0 0,0 0-1,-1-1 1,-1 2-1,2-2 12,1 1-1,0 1-18,0-2-33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7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275 0 13174,'0'0'3258,"23"21"-2984,-12-10-236,4 2 4,-1 1 0,-1 0 0,14 19 0,-22-24-23,1-1 1,-1 1-1,-1 1 0,1-1 1,-1 1-1,-1-1 1,0 1-1,0 0 0,-1 0 1,1 17-1,0 133 210,-4-105-154,0-18 21,-2-1-1,-2 0 1,-1 0-1,-2-1 1,-1 0-1,-2 0 0,-1-1 1,-19 37-1,-1-3 131,-3-1 0,-3-1-1,-3-3 1,-94 113 0,126-165-399,8-9 31,-1 0 0,1 0 0,-1 0 0,0 0 0,1 0 1,-1 0-1,0 0 0,0-1 0,0 1 0,-1-1 0,1 1 0,0-1 0,-1 0 0,1 0 0,-1 0 1,-2 1-1,5-2 12,0 0 1,-1 0-1,1 0 1,0 0-1,0 0 1,-1 0-1,1-1 1,0 1-1,-1 0 1,1 0-1,0 0 1,0 0-1,-1 0 0,1 0 1,0-1-1,0 1 1,-1 0-1,1 0 1,0 0-1,0-1 1,-1 1-1,1 0 1,0 0-1,0-1 1,0 1-1,0 0 1,0 0-1,-1-1 1,1 1-1,0 0 1,0-1-1,0 1 1,0 0-1,0-1 1,0 1-1,0 0 1,0 0-1,0-1 1,0 1-1,0 0 1,0-1-1,0 1 1,0 0-1,1-1 1,-2-1-502,-2-18-6685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8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1 8100,'0'0'5624,"4"36"-4728,-3-24-805,19 270 1461,-22-213-1366,0-42-191,1 1 0,1-1 0,2 0 0,1 0-1,7 30 1,-8-55-1900,-1-13 1284,-4-18 479,0 23 146,0 0-1,0 0 1,-1 0-1,1 1 1,-1-1-1,0 1 1,-1 0-1,1 0 1,-1 1-1,0-1 1,0 1-1,-1 0 1,1 0-1,-9-3 1,6 2 42,-1 1 0,0 0 1,-1 0-1,1 1 0,0 1 0,-1 0 0,0 0 1,1 0-1,-13 1 0,19 1-15,0 0 0,0 1 0,1 0 0,-1-1 0,0 1 0,1 0 0,-1 0 0,0 0 0,1 0 1,-1 1-1,1-1 0,0 1 0,0 0 0,-1-1 0,1 1 0,0 0 0,0 0 0,1 0 0,-1 1 0,0-1 0,1 0 0,-1 1 0,1-1 0,-2 5 0,-3 7-14,1 0 0,0 0 0,-3 21 0,4-19-2,-1 8 74,2 0 0,1 0-1,0 44 1,2-61-46,1-6-39,-1 0 0,1 1 0,-1-1 1,1 0-1,-1 1 0,1-1 0,0 0 1,-1 0-1,1 0 0,0 0 0,0 0 1,0 0-1,0 0 0,0 0 0,0 0 1,0 0-1,1 0 0,-1-1 0,0 1 0,0 0 1,1-1-1,-1 1 0,0-1 0,1 0 1,-1 1-1,0-1 0,1 0 0,-1 0 1,0 0-1,1 0 0,1 0 0,58 2 91,-46-2-64,0-1-63,-1 0-1,1-1 1,-1-1-1,0 0 1,0-1-1,0 0 1,0-1-1,24-12 1,-27 10-740,0 1 0,0-1 0,0-1 0,-1 0 0,0-1 0,9-10 0,-5 5-4273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8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413 178 11285,'0'0'712,"-19"-29"142,-60-88-248,77 115-585,1-1-1,-1 1 1,0 0 0,0-1-1,0 1 1,0 0 0,-1 0-1,1 0 1,0 0 0,-1 1 0,0-1-1,1 1 1,-1-1 0,0 1-1,-3-1 1,4 2-7,1 0-1,0 0 0,-1 0 1,1 1-1,0-1 1,-1 0-1,1 1 1,0-1-1,-1 1 1,1-1-1,0 1 1,0 0-1,0-1 0,0 1 1,0 0-1,0 0 1,0 0-1,0 0 1,-2 2-1,-2 3 14,0 1 0,0 0 0,1 0 0,0 1 0,0-1 0,-4 12 0,-18 60 5,17-46-29,-44 152 181,9 2 0,-33 310 0,73-412-285,4-80-414,0-12-1064,0-29-1620,0-10-1102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8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13366,'0'0'3362,"215"41"-3362,-130-25-48,-15-7 32,-13-3-80,-12-2-113,-16-1-223,-5 3-256,8 1-545,-4 8-527,-21-11-1266,0-1-2288</inkml:trace>
  <inkml:trace contextRef="#ctx0" brushRef="#br0" timeOffset="1">925 153 7571,'0'0'10589,"-30"4"-10362,-90 18-198,118-22-36,0 0-1,1 1 1,-1-1-1,1 1 1,-1-1-1,0 1 1,1 0-1,-1-1 1,1 1-1,0 0 1,-1 0-1,1 0 1,0 0-1,-1 1 1,1-1-1,0 0 1,0 0-1,0 1 1,0-1-1,0 1 1,0-1-1,1 1 1,-1-1-1,0 1 1,1-1-1,-1 1 1,1 0-1,-1-1 1,1 1-1,0 0 1,0-1-1,0 1 0,0 0 1,0-1-1,0 1 1,0 0-1,1-1 1,-1 1-1,1 2 1,1 8-151,-3 2-29,1 1 1,1-1 0,0 1 0,1-1-1,0 0 1,1 0 0,1 0 0,1 0 0,8 21-1,-7-24 176,-1 1 0,0 0 0,-1 0 0,-1 0-1,0 1 1,0 0 0,-1-1 0,-1 1 0,0 16-1,-1-27 18,0 1 0,0-1 0,0 0 0,-1 1 0,1-1 0,-1 0 0,1 0 0,-1 0 0,0 0 0,0 0 0,0 1 0,0-2 0,0 1 0,-1 0 0,1 0 0,-1 0 0,1 0 0,-1-1 0,1 1 0,-1-1 0,0 1 0,0-1 0,0 0 0,0 0 0,0 0 0,0 0-1,0 0 1,0 0 0,0 0 0,0-1 0,-3 1 0,-7 2-13,-1-2 0,1 1 0,-1-2 0,-18 0 0,12-1-53,-89 1-849,108 1 821,-1-1 1,0 0 0,0 0 0,1 0 0,-1 0-1,0 0 1,1 0 0,-1 0 0,0 0-1,0 0 1,1 0 0,-1 0 0,0 0 0,1 0-1,-1-1 1,0 1 0,1 0 0,-1 0 0,0-1-1,1 1 1,-1 0 0,0-1 0,1 1-1,-1-1 1,1 1 0,-1-1 0,1 1 0,-1-1-1,1 1 1,0-1 0,-1 0 0,1 1 0,-1-1-1,1 0 1,0 1 0,0-1 0,-1 0-1,1 1 1,0-1 0,0 0 0,0 0 0,-1-10-4025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29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529 1 9412,'0'0'6401,"-40"40"-5750,0-2-521,-3 1-22,3 3 1,1 1-1,2 1 0,-47 76 1,48-61-18,3 2-1,-32 85 1,49-103-59,2 0 0,2 2 0,2-1 0,-6 70 0,12 56 6,4-122-25,0-37-16,1-1 1,0 1-1,0 0 1,1 0-1,0-1 1,1 1 0,0-1-1,0 0 1,8 15-1,-8-20-4,0 0-1,0-1 0,0 0 1,1 1-1,0-1 1,-1 0-1,1-1 0,1 1 1,-1-1-1,0 1 1,1-1-1,0-1 0,0 1 1,0-1-1,0 0 1,0 0-1,0 0 0,0-1 1,1 1-1,8 0 1,77-1 578,-90-1-473,4 0-2233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0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375 0 13046,'0'0'5555,"-215"245"-5668,165-163-159,8-6-400,14-18-32,10-11-177,8-18-111,6-17-353,4-8-15,-4-4-81,1-13-3905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1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13014,'0'0'3153,"95"191"-3009,-53-103-144,4-11 0,-4-14-16,-10-9-80,-4-13-112,-6-12-208,-5-7-432,-6-6-481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621 0 2785,'0'0'9957,"-8"28"-8765,-7 19-1010,3 1 1,2 0-1,-7 72 0,9 360 77,8-414-294,0-65 5,-8-2 21,0 0 0,0 0 0,0 0-1,0-1 1,0 0 0,1-1 0,-1 1-1,-10-6 1,-55-37-56,23 14 13,38 24 45,0 0-1,0 1 0,-1 0 0,0 1 0,0 0 1,0 1-1,-1 1 0,1 0 0,-1 1 1,0 0-1,-23 1 0,33 1 27,-1 1 0,1 0-1,0 0 1,0 1 0,0-1 0,1 1 0,-1 0-1,0 0 1,1 0 0,-1 0 0,1 1 0,-1 0-1,1-1 1,0 1 0,0 0 0,1 0 0,-1 1-1,-2 3 1,-5 9 23,1-1 1,-14 33-1,19-38-32,-6 15 34,1 1 0,1 0 0,1 0 0,1 1 0,2 0 0,0 0 0,1 43 0,3-67-31,0 1 1,0-1-1,1 0 0,-1 0 1,1 0-1,0 1 1,0-1-1,0 0 1,0 0-1,1 0 1,-1 0-1,1-1 0,-1 1 1,1 0-1,0-1 1,5 6-1,-3-5 20,1 1-1,0-1 1,-1 1 0,1-1-1,1-1 1,-1 1-1,0-1 1,11 3-1,4 0 113,0-1-1,0-1 0,0-1 1,29-1-1,-21 0 37,40-4 134,-62 2-300,-1 0 0,1 0 0,-1-1 0,1 0 0,-1 0 0,0 0 1,0-1-1,0 1 0,0-1 0,5-4 0,2-4 5,-1 1 0,0-1 0,-1-1 0,0 0 1,14-23-1,-5 3-562,17-43-1,-29 65-381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2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440 234 10533,'0'0'771,"-32"41"171,-104 132 95,123-156-874,1 1-1,0 1 1,1 0-1,-15 37 0,-6 13 75,31-104-354,4-11 130,1 0 1,3 1-1,2 0 1,1 0 0,3 1-1,1 0 1,3 1 0,33-64-1,-41 91-2,0 1 0,16-21 0,-22 32-10,0 0-1,1 1 1,0-1-1,0 1 1,0-1-1,0 1 1,0 0 0,1 0-1,-1 1 1,1 0-1,0-1 1,8-1-1,-12 3 2,0 1 0,0 0-1,0 0 1,1-1 0,-1 1-1,0 0 1,0 0 0,0 0-1,0 0 1,0 0 0,0 0 0,0 1-1,0-1 1,0 0 0,0 1-1,0-1 1,0 0 0,0 1-1,0-1 1,0 1 0,0 0-1,0-1 1,0 1 0,-1 0 0,1-1-1,0 1 1,0 1 0,2 1 18,-2 1 1,1 0 0,0-1 0,-1 1 0,0 0 0,0 0-1,0 0 1,0 4 0,6 55 445,-3 0 1,-4 80-1,-2-49-238,2-54-208,-2 0 0,-2-1 0,-2 1 0,-1-1 0,-2-1 0,-1 1-1,-3-2 1,-22 49 0,21-62 4,13-23-21,1 0-1,-1-1 1,0 1 0,0-1-1,0 1 1,1 0 0,-1-1-1,0 0 1,0 1 0,0-1-1,0 0 1,0 1 0,0-1-1,0 0 1,0 0 0,0 0 0,0 0-1,-1 0 1,2 0-3,-1 0-1,0 0 1,1 0 0,-1 0-1,1 0 1,-1 0 0,1 0-1,-1 0 1,1 0-1,-1-1 1,1 1 0,-1 0-1,1 0 1,-1 0-1,1-1 1,0 1 0,-1 0-1,1-1 1,-1 1-1,1 0 1,0-1 0,-1 1-1,1-1 1,0 1-1,-1-1 1,1 1 0,0-1-1,0 1 1,-1 0-1,1-1 1,0 1 0,0-1-1,0 0 1,0 0 0,-10-26-54,1-1 0,2-1 0,1 1 0,1-1 0,0-29 0,-2-156 39,6 132 79,4-102 45,-1 160-109,1 0 1,1 0-1,1 1 1,1-1-1,13-31 1,-11 45-48,-2 14 45,3 20 35,1 36 88,-3-1 0,-3 1 1,-4 79-1,0-81-137,0-12-20,-7 58-1,5-92 35,0 0-1,0 0 1,-1-1 0,-1 1-1,0-1 1,0 0 0,-1 0 0,-1 0-1,0 0 1,-8 10 0,14-21 3,0 0 0,0 1-1,0-1 1,0 0 0,0 1 0,0-1 0,-1 0 0,1 1 0,0-1 0,0 0 0,0 1 0,-1-1 0,1 0 0,0 1 0,0-1 0,-1 0 0,1 0 0,0 0 0,-1 1 0,1-1 0,0 0-1,0 0 1,-1 0 0,1 0 0,-1 1 0,1-1 0,0 0 0,-1 0 0,1 0 0,0 0 0,-1 0 0,1 0 0,0 0 0,-1 0 0,1 0 0,-1 0 0,1 0 0,0 0 0,-1 0 0,1-1-1,0 1 1,-1 0 0,1 0 0,0 0 0,-1 0 0,1-1 0,0 1 0,0 0 0,-1 0 0,1 0 0,0-1 0,0 1 0,-1 0 0,1-1 0,0 1 0,0 0 0,0-1 0,-1 1 0,1-1 0,-6-26-31,5 19 21,-23-246-168,21-27 475,3 275-288,0 13 19,0 59 126,-2 0 0,-14 80 0,1-71-124,-3-1 0,-4-1 0,-3-1 0,-3-1 0,-38 69 0,59-126 4,7-12-21,-1 0 1,0 0-1,0 0 0,0-1 1,0 1-1,-1 0 0,1 0 1,0-1-1,-1 1 1,1 0-1,-1-1 0,-3 3 1,5-4-14,-1 0 1,1 0 0,0 0-1,0 1 1,-1-1-1,1 0 1,0 0 0,0 0-1,-1 0 1,1 0 0,0 0-1,0 0 1,-1 0-1,1 0 1,0 0 0,0 0-1,-1 0 1,1 0 0,0 0-1,0-1 1,-1 1-1,1 0 1,0 0 0,0 0-1,0 0 1,-1 0-1,1 0 1,0-1 0,0 1-1,0 0 1,-1 0 0,1 0-1,0-1 1,0 1-1,0 0 1,0 0 0,0 0-1,-1-1 1,1 1 0,0 0-1,0 0 1,0-1-1,0 1 1,0 0 0,0 0-1,0-1 1,0 1-1,0 0 1,0 0 0,0-1-1,0 1 1,0 0 0,0 0-1,0-1 1,1 1-1,-6-19-287,1-1 0,1 1-1,0-1 1,1-26-1,3 37-166,-1 1 0,1-1 0,1 1 0,-1-1-1,6-14 1,-6 20 11,1-1 1,-1 1-1,1 0 0,0-1 0,0 1 0,0 0 1,1 0-1,-1 0 0,1 1 0,-1-1 0,1 1 1,0-1-1,0 1 0,3-2 0,19-7-6449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3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674 0 14967,'0'0'624,"-180"165"689,82-63-465,6 3-288,11-1-496,18-2-64,6-13-48,15-7-80,10-18-112,15-17-128,6-21-368,11-23-609,0-22-4978,0-23 1153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03:58.7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1 251,'30'-2,"0"0,0-3,-1 0,1-2,31-11,-36 12,0 2,1 1,-1 0,38 3,43-5,58-24,-2 0,145-25,-50 7,-157 33,179-3,523 18,-437-2,-344 3,0 1,-1 1,1 1,-1 0,0 2,29 13,31 9,-41-20,0-2,0-1,0-2,1-2,45-4,-72 2,8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26.9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613 0 7459,'0'0'5838,"-6"5"-5342,-44 40-291,-220 217 320,238-226-496,2 1 1,1 2-1,3 1 1,1 1 0,-39 88-1,48-83-33,1 1 0,3 1 0,1 0 1,-6 81-1,8 195-71,9-268 70,-1-29 3,2 1-1,1-1 0,2 1 0,7 31 0,-6-45 29,-1 0 1,2-1-1,-1 0 0,2 0 0,0-1 1,0 1-1,1-1 0,1-1 0,14 15 0,-14-16 87,1-1-1,-1 0 0,2 0 1,0-1-1,0-1 0,0 0 0,1 0 1,-1-2-1,2 1 0,-1-1 0,19 4 1,-27-8-96,0 0-1,1 1 1,-1-1 0,0 1 0,0 0 0,0 0 0,0 0-1,0 0 1,-1 1 0,1-1 0,0 1 0,4 5 0,3-4-924,0-3-5070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3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12070,'0'0'2513,"155"254"-2385,-105-152-80,-5-17 0,-9-12 16,-5-19-48,-9-22-16,-5-10 0,-3-12-128,0-10-801,-10-13-7346</inkml:trace>
  <inkml:trace contextRef="#ctx0" brushRef="#br0" timeOffset="1">751 492 11445,'0'0'4456,"18"-1"-4283,406-8 124,-310 10-3705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3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11285,'0'0'3866,"-4"31"-3514,0-1-259,-4 26 241,-1 95-1,-3 248 700,10-281-2927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4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290 1 12374,'0'0'648,"0"34"-138,3 489 90,-4-474-598,-1-31-2,2 0 0,0 1 0,4 21 0,-5-60-374,2 17 377,-1 0 1,0 1-1,0-1 1,0 0 0,0 0-1,0 1 1,0-1-1,-1 1 1,0-1-1,1 0 1,-1 1-1,0-1 1,0 1-1,0-1 1,-1 1-1,1 0 1,-1-1-1,1 1 1,-4-4-1,0 2 23,0 1-1,1-1 0,-2 1 0,1 0 1,0 0-1,-1 0 0,1 1 1,-1 0-1,-10-3 0,12 4 3,1 0-1,-1 1 1,1-1 0,-1 1-1,1 0 1,-1 0-1,1 0 1,-1 0 0,1 1-1,0-1 1,-1 1-1,1 0 1,-1 0 0,1 0-1,0 1 1,0-1-1,0 1 1,0-1 0,0 1-1,-3 3 1,-6 7 14,1 0-1,1 0 1,1 1 0,-1 1 0,2-1 0,-8 16-1,3 1 26,0-1 0,-10 38 0,18-48 29,1 0 0,1 0 0,1 1 0,1-1 0,1 21 1,0-38-93,0-1 1,0 1 0,0 0-1,0 0 1,1-1 0,-1 1-1,1 0 1,-1-1 0,1 1-1,0-1 1,-1 1 0,1-1-1,0 1 1,0-1 0,0 1-1,0-1 1,0 0 0,0 0-1,1 1 1,1 1 0,1-1-3,-1 0 1,1-1-1,0 1 1,-1 0-1,1-1 1,0 0-1,0 0 1,7 1-1,8-1-15,-1 0-1,1-1 0,20-3 0,-38 3 13,10-2-41,0 0 1,0-1 0,0 0 0,-1 0 0,1-1 0,-1-1 0,0 0 0,0 0 0,-1-1 0,13-9 0,-3 0-301,-1 0 0,-1-2 0,21-25 0,-32 35-274,-1 0 1,1-1-1,7-16 1,5-12-4049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4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409 0 14887,'0'0'2433,"-201"168"-2433,166-101-16,3-4-80,7-9-224,4-13-353,0-12-383,-4-16-545,18-13-1392</inkml:trace>
  <inkml:trace contextRef="#ctx0" brushRef="#br0" timeOffset="1">0 0 13334,'0'0'2097,"134"190"-2081,-95-142-16,-4-4 0,-10-15 0,-11-7-48,-4-9-288,-3-7-801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5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382 1 11013,'0'0'3663,"-33"0"-3679,2 0-48,0 1 0,-43 7 0,71-7 58,0-1 0,0 1 0,1 0 0,-1 0 1,0 0-1,0 0 0,1 1 0,-1-1 0,1 1 0,-1-1 0,1 1 0,0 0 0,0 0 0,0 0 1,0 0-1,0 1 0,0-1 0,0 0 0,1 1 0,-1 0 0,1-1 0,0 1 0,-2 4 1,-31 82 249,3 2 1,5 0 0,-26 172 0,43-181 180,3 127 1,6-207-419,0 0 1,1 0 0,-1 1-1,1-1 1,0 0 0,0 0 0,0 0-1,0 0 1,0 0 0,0 0-1,0 0 1,1 0 0,-1 0-1,1 0 1,-1-1 0,1 1-1,0-1 1,0 1 0,-1-1-1,1 0 1,0 1 0,0-1 0,0 0-1,0 0 1,1-1 0,-1 1-1,0 0 1,3 0 0,6 2 20,1-1 1,-1 0-1,1 0 1,15 0-1,-6-2 1,168-1 1,-185 0-78,0 1-1,1-1 1,-1-1 0,0 1-1,0-1 1,0 1 0,0-1-1,0-1 1,0 1 0,0 0-1,-1-1 1,1 0 0,-1 0-1,0 0 1,0 0 0,0 0-1,0-1 1,0 1 0,3-7 0,-2 3-514,0 0 0,-1 0 0,0 0 0,0-1 0,-1 1 0,0-1 0,0 0 0,0 0 0,-1 1 1,0-12-1,-1-9-5975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5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67 15431,'0'0'1425,"123"-25"-2290,-88 9-703,-10-3-433,-25 13-1505</inkml:trace>
  <inkml:trace contextRef="#ctx0" brushRef="#br0" timeOffset="1">89 442 11189,'0'0'2593,"-67"187"-1936,67-133-225,0-7-432,0-12-160,0-6-401,0-26-223,21-3-929,-14-3-2048,0-29 191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5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2 15367,'0'0'878,"6"-1"-1172,-4 1 280,1 0-1,-1-1 0,0 1 0,0 0 0,1 0 1,-1 1-1,0-1 0,0 0 0,1 1 0,-1 0 1,0-1-1,0 1 0,0 0 0,0 0 0,0 0 1,0 0-1,3 3 0,-1-1 7,-1 0-1,1 1 1,-1 0 0,0-1 0,0 1-1,0 0 1,0 1 0,1 4-1,2 3 38,-1 1-1,-1 0 1,0 0-1,0 0 1,-2 1-1,2 15 1,0 68 491,-5 1 0,-3-1 1,-23 122-1,20-161-529,2 104-1,5-152-16,-19-9 476,-38-2-175,-94-16 0,141 15-325,0 0-373,3 2-4784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6.3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15735,'0'0'2529,"-21"203"-2529,-4-140-384,1 1-1185,13-42-1824,0-9-4067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6.8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1 9700,'0'0'4282,"-13"40"-3660,1-3-544,1-4-39,1-1-1,2 1 1,1 1 0,1-1 0,2 1 0,1 35 0,2-48 1,1-3 3,0-1-1,1 0 0,5 31 0,-5-45-40,-1 1 0,1-1 0,0 0 0,0 0 0,0-1 0,0 1 0,0 0 0,1 0 1,0 0-1,-1-1 0,1 1 0,0-1 0,0 1 0,0-1 0,1 0 0,-1 0 0,0 0 0,1 0 0,-1 0 0,1-1 0,0 1 0,0-1 0,-1 0 0,1 1 0,0-1 0,0-1 0,3 2 0,-1-1-2,0-1 0,0 0-1,0 0 1,0 0 0,0 0-1,0-1 1,-1 1 0,1-1-1,0-1 1,0 1 0,-1-1-1,1 1 1,-1-1 0,1-1-1,-1 1 1,0-1 0,8-5-1,0-3 16,-1-1-1,0 0 0,-1 0 0,10-17 1,-8 13 7,15-24 40,-18 26-45,0-1-1,2 1 1,-1 1-1,24-23 0,-20 29 24,-13 8-25,-1 0 0,1 0 1,0 0-1,-1 0 0,1 0 0,-1-1 0,1 1 1,-1 0-1,1 1 0,-1-1 0,0 0 0,0 0 0,1 0 1,-1 0-1,0 0 0,0 0 0,0 0 0,0 2 1,28 604 1051,-29-576-1129,0 1 0,-2 0 0,-1-1 0,-17 60 0,16-74-26,-1-1 1,-1 1-1,-1-1 1,0 0-1,-1-1 1,0 0-1,-2-1 1,0 0-1,0 0 1,-19 16-1,25-25 73,-1-1 1,1 0-1,-1 0 0,0 0 1,0-1-1,0 0 0,0 0 1,-1 0-1,1-1 0,-1 0 1,-13 2-1,15-4 11,0 1-1,0-1 1,0 0-1,0-1 1,0 1-1,0-1 1,0 0-1,0-1 1,0 1 0,0-1-1,0 0 1,1 0-1,-1 0 1,1 0-1,0-1 1,-1 0-1,-6-6 1,-24-28 7,2-1 0,2-1 1,1-1-1,-43-79 0,72 117-3,-18-40-8,18 40-45,3 2-81,4 1 111,1 0 0,-1 1 0,1 0 0,-1 0 0,0 1 0,0 0 0,0 0 0,0 0 0,6 6 0,14 6 21,17 2 22,1-1 1,0-2-1,1-1 0,83 10 0,19 5-9,-70-14-998,-42-12-3855,-24-2-1340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7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13046,'0'0'4594,"201"-20"-4354,-131 20-80,-6 0-96,-11 0-16,-15 0-48,-13 0-160,-11 4-624,0-1-737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27.6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26 10485,'0'0'2737,"32"-6"-2660,9-2-46,59-3 0,-92 11-29,1 0 0,0 0 0,-1 1 0,1 1 0,-1-1 0,1 1 0,-1 1 0,0-1 0,0 1 0,0 1-1,0 0 1,-1 0 0,1 0 0,-1 1 0,0 0 0,0 0 0,10 12 0,-10-9 2,0 0-1,-1 1 1,0 0-1,-1 0 0,0 0 1,0 1-1,-1 0 1,0-1-1,-1 2 1,0-1-1,-1 0 0,2 18 1,0 4 45,-3 1 0,0-1 1,-3 1-1,-9 63 0,6-75-61,0 0 0,-2-1 0,0 1 0,-1-1 0,-1-1 0,-1 0 0,-1 0 0,-18 24 1,7-13-71,-2-2 0,-1 0 0,-52 44 1,66-63 162,-1-1 0,1 0 0,-1-1 0,0 0 0,-1-1 0,0 0 0,0-1 0,0 0 0,-1-1 1,1-1-1,-1 0 0,0-1 0,-19 1 0,17-3 565,13 0 1109,8 0-1776,70-2 71,126-20 1,-82 9 438,206 3-1,-271 10-334,-47-1-156,-1 1-1,1 0 1,-1 0-1,1 1 1,-1 0-1,1 0 1,-1 0-1,0 1 1,0 0-1,0 0 1,0 1 0,0-1-1,11 8 1,-14-8-161,-3-28-12438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7.6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14150,'0'0'2209,"-70"184"-1984,70-85-209,0 2-16,0-5-16,0-20-48,0-10-16,0-15-49,0-19-95,0-7-192,0-12-256,11-7-561,6 4-832,-6-10-1504,-1 0-1490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8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360 1 13350,'0'0'1790,"3"31"-1323,13 223-160,-4-101-230,3 88-1072,-21-241 747,-136-8-456,-17 0 965,156 8-226,0 1 0,0 0-1,1-1 1,-1 1 0,0 0-1,0 1 1,0-1 0,0 0 0,1 1-1,-1 0 1,1-1 0,-1 1-1,1 0 1,0 0 0,0 0 0,0 1-1,0-1 1,0 1 0,0-1-1,0 1 1,1-1 0,0 1 0,-1 0-1,1 0 1,-1 4 0,-5 12 74,2-1 1,-7 36-1,11-50-99,-6 55 384,2 0 0,3 62 0,2-120-371,0 0-1,1 0 1,-1 0 0,0 0 0,1 0 0,-1 0 0,1 0 0,-1 0 0,1 0 0,0 0 0,-1 0 0,1-1-1,0 1 1,0 0 0,0 0 0,-1-1 0,1 1 0,0 0 0,0-1 0,0 1 0,0-1 0,0 1 0,0-1-1,0 0 1,0 1 0,0-1 0,0 0 0,1 0 0,-1 0 0,0 0 0,0 0 0,1 0 0,48 1 441,-34-2-289,-4 1-170,1 0 1,0-1-1,0 0 0,0-1 1,-1-1-1,1 0 0,-1-1 1,0 0-1,0 0 0,0-2 1,-1 1-1,1-2 0,-1 1 1,-1-2-1,1 1 0,-1-1 1,-1-1-1,1 0 0,9-13 1,-14 16-348,-1 0 1,0 0-1,-1 0 1,1-1-1,-1 0 1,-1 1-1,3-9 1,-2-14-4824,-3 13-2111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8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 7331,'0'0'7252,"-16"33"-6132,-47 110-349,59-132-730,0 1 0,1-1-1,1 1 1,0 0 0,0 0 0,1-1 0,1 1-1,1 18 1,0-2-8,-1-14-30,-1-9-2,1 0-1,0 0 1,0 1 0,1-1 0,0 0 0,0 0-1,3 10 1,-3-13-9,0-1 0,0 1 0,0-1-1,0 1 1,1-1 0,-1 0 0,1 1-1,-1-1 1,1 0 0,-1 0 0,1 0-1,0 0 1,-1-1 0,1 1 0,0 0-1,0-1 1,0 1 0,-1-1 0,1 1-1,0-1 1,0 0 0,0 0 0,0 0-1,0 0 1,2-1 0,2 1-12,0 0-1,0 0 1,0-1 0,0 1-1,0-2 1,-1 1 0,1-1-1,0 1 1,-1-2 0,1 1-1,-1-1 1,0 1 0,0-1-1,0-1 1,0 1 0,-1-1-1,1 0 1,-1 0 0,0 0-1,6-7 1,26-32-4,-22 27 13,0 0-1,0 1 1,26-21 0,-38 34 11,-1 1 1,1 0 0,0-1-1,0 1 1,0 0 0,0 0-1,0 0 1,0 0 0,0 0-1,0 0 1,0 1 0,0-1-1,0 1 1,1 0 0,-1-1-1,0 1 1,0 0 0,0 0-1,1 0 1,-1 1 0,0-1-1,0 0 1,0 1 0,1-1-1,-1 1 1,0 0 0,0 0-1,0 0 1,0 0 0,0 0 0,-1 0-1,1 1 1,0-1 0,0 0-1,-1 1 1,3 3 0,3 4 59,0 1 0,-1 0 0,0 0 0,-1 1 0,6 17 0,-8-20-16,26 73 32,-4 0 0,-3 1 0,-4 1 0,-3 1-1,-4 0 1,0 132 0,-11-214-81,0 1 0,-1 0 0,1-1 0,-1 1 0,1 0 0,-1-1 0,0 1 0,0-1 0,0 1 1,0-1-1,0 1 0,-1-1 0,1 0 0,-1 0 0,1 0 0,-5 4 0,2-2-13,-1-1 0,1 1 0,-1-1 0,0 0 0,0-1 1,0 1-1,-9 2 0,-3 0-20,-1 0-1,1-2 1,-1 0 0,-22 0-1,16-1 28,0-2-1,1-1 0,-31-4 0,45 3 20,0 0-1,0 0 1,0-1-1,0-1 1,1 1-1,-1-1 1,1-1-1,0 1 1,0-2-1,0 1 1,-6-7-1,3 3 18,1-1 1,1-1-1,0 1 0,0-1 0,-7-13 1,14 20-11,0 1 0,0-1 0,1 0 0,-1 0 0,1 1 0,0-1 0,0 0 0,1 0 0,-1 0 0,0-5 0,2 7-15,-1-1 0,0 1-1,1 0 1,-1 0 0,1-1 0,0 1-1,-1 0 1,1 0 0,0 0 0,0 0-1,1 0 1,-1 0 0,0 0 0,1 0-1,-1 1 1,1-1 0,-1 1 0,1-1-1,3-1 1,78-53-314,3 3 0,123-55 0,-110 69-2543,-88 36-731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9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495 75 11573,'0'0'1262,"-33"-13"-718,-101-38-306,130 49-197,-1 1 1,1-1-1,0 1 1,0 0-1,-1-1 0,1 2 1,0-1-1,-1 1 1,1-1-1,-1 1 1,1 0-1,0 1 0,-9 1 1,11-1-23,0 0-1,1 0 1,-1 0 0,1 1 0,-1-1-1,1 0 1,-1 1 0,1-1 0,0 1-1,0 0 1,0-1 0,0 1-1,0 0 1,0 0 0,0 0 0,-1 3-1,-5 10 60,-22 42 310,3 1 0,2 1-1,-18 68 1,-32 190 924,59-210-1093,4 0 0,4 173 0,7-241-198,0-38-15,0 1 1,0-1-1,0 0 1,0 1-1,0-1 1,0 1 0,0-1-1,1 0 1,-1 1-1,0-1 1,1 0-1,-1 1 1,1-1-1,-1 0 1,1 0 0,0 1-1,1 0 1,-1-1 24,1 0 0,-1-1 0,1 1 0,-1-1 1,1 0-1,-1 1 0,1-1 0,-1 0 0,1 0 1,0 0-1,-1 0 0,3 0 0,5 0 62,11-1 69,0-1 0,0 0 0,0-1 0,-1-1 0,1-1 0,32-13 0,4-1-88,-28 10-263,-1 0 1,35-19 0,-58 26-90,-1 0-1,1 0 1,-1 0 0,0 0 0,0-1-1,0 0 1,0 1 0,-1-1 0,1 0-1,2-5 1,4-14-5134,-5 4-2483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9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 14599,'0'0'2465,"190"-12"-2465,-151 9-144,-18-4-160,-7 4-337,-10 3-447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39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0 16552,'0'0'1376,"-81"165"-463,77-117-673,4-1-240,0-2-192,0-7-321,0-6-191,0-13-16,0-10-161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40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28 14775,'0'0'621,"17"-4"-887,-10 2 241,8-3-37,1 0-1,-1 2 0,1 0 1,0 0-1,0 2 0,1 0 1,19 1-1,-32 1 72,-1 0 0,1 0 0,-1 1 0,1-1 0,-1 1 0,0 0 0,0-1 0,0 1 0,0 1 0,0-1 0,0 0 0,-1 1 0,1-1 0,-1 1 0,1 0 0,-1 0 0,0 0 0,0 0 0,-1 0 0,3 5 0,3 7 145,-2 1-1,0-1 1,4 21-1,-2 6 131,-2 1-1,-2-1 0,-3 65 1,0-48-79,-14 236 295,0-1-423,14-259-102,1-9 109,-1-1 0,-2 0 0,-5 37-1,5-55-1,0 0-1,0 0 1,0-1-1,0 1 1,-1-1-1,0 0 1,-1 1-1,0-1 0,0-1 1,0 1-1,0 0 1,-1-1-1,0 0 1,0 0-1,0-1 1,-1 1-1,-7 4 0,-3 0-14,-1-1 0,0-1 0,0 0-1,-1-1 1,-20 4 0,-94 12-479,83-15-97,15-4-2140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40.7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166 1 12022,'0'0'6907,"16"1"-6747,-8 0-154,0 0 0,0 0 0,0 0 0,0 1 1,0 0-1,-1 1 0,1-1 0,-1 2 0,1-1 0,-1 1 1,0 0-1,0 0 0,-1 1 0,1 0 0,6 7 0,6 9 36,0 0 0,-1 1-1,-1 2 1,-2-1 0,0 2-1,-1 0 1,-2 1-1,0 0 1,-2 1 0,-1 0-1,-1 0 1,-2 1-1,0 0 1,2 54 0,-4 149 569,-6-191-519,-2-1 1,-1 0 0,-20 71 0,-2-29-45,-57 117 0,59-148-40,-3-1 0,-1-2 0,-49 59 0,67-92-16,0 0 0,-2-1 0,0-1 0,0 0 0,-23 15 0,31-25-203,0 0 1,0 0 0,0-1 0,0 0-1,0 1 1,-9-1 0,-15-2-3606,28 0 3667,0 0 0,0 0 1,0 0-1,0 0 0,1 0 1,-1 0-1,0 0 0,1 0 1,-1 0-1,1-1 0,-1 1 1,1 0-1,0-1 0,-1 1 1,1 0-1,0 0 0,0-3 1,-1 1-386,-3-13-2427,-3 5-1572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43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3411 6996 2945,'0'0'7975,"-30"-14"-7154,-396-205-52,-325-280-480,320 203-138,238 169-20,-187-127 199,12-21 49,262 185-195,-119-132 1,161 149-85,3-3 1,-85-138-1,112 155-100,2-2-1,4 0 1,2-2 0,3-2-1,2 0 1,4-1 0,-15-105-1,22 72-3,5-1 0,4 0-1,4 1 1,4-1 0,5 1 0,4 1-1,4 0 1,5 1 0,44-112 0,13 16 11,7 3 1,169-262-1,293-307 61,-428 611-33,6 6-1,219-188 0,-260 258-9,3 4 0,3 5 0,3 3 0,2 5 1,168-67-1,-127 73 56,288-60 1,154 27 38,333 50-51,-793 35-37,0 5 0,218 45 0,391 149 110,-17 59-57,-32 46 84,-518-219-71,303 218 0,-375-231-29,-4 3 0,-4 4-1,-3 4 1,-4 4 0,120 180-1,-85-84 118,-7 5-1,98 253 1,-177-381-161,225 561 56,-42 16-46,-148-399 181,-11 3 0,-10 1 0,13 420 0,-52-233-10,-4-363-145,-2 0 1,-4-1-1,-2 0 0,-4 0 1,-2-1-1,-34 83 0,-74 157 106,-169 296 0,228-481-129,-6-4-1,-130 163 1,137-202-21,-3-4 1,-4-3-1,-2-3 1,-91 64-1,131-109-34,-2-1-1,0-2 1,-60 26-1,70-37 13,0-2 0,0 0 0,0-2-1,-1-1 1,0-1 0,-42 1-1,-368-11-49,91 0 105,227 6-27,-295-7 11,331 0-36,0-3 1,-160-41 0,136 16-40,0-5 0,-179-96-1,-185-144-111,202 115 97,-15 5 138,-8 12-1,-363-128 1,550 237-68,-248-95-13,14-28-152,275 126 94,-237-125-394,248 137 387,0 3-1,-1 1 1,-108-21 0,76 27-262,70 13 1233,10 3-4041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51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974 2427 192,'0'0'4544,"-3"12"-3635,2-5-693,1-4-162,0 0 0,0 0 0,0 0 0,-1 0 0,0 0 0,1 0 0,-1 0 0,0 0 0,0 0 0,-1 0-1,1 0 1,-1 0 0,1-1 0,-1 1 0,0-1 0,0 1 0,0-1 0,0 0 0,-1 0 0,1 0 0,0 0 0,-4 2 0,-7 1 87,0-1-1,-1 0 1,0-1 0,1 0 0,-1-1 0,0-1-1,0 0 1,0-1 0,0 0 0,0-1-1,0-1 1,0 0 0,0-1 0,1 0-1,-1-1 1,-16-8 0,7-1-124,1-2 0,1 0 1,0-2-1,-26-26 0,-71-87 7,97 107-6,-49-58 154,4-2-1,-71-116 0,117 164-38,0-1 0,3-1 0,1 0 0,2-2 0,1 1 0,2-2 0,2 1 0,2-1 0,-4-48 0,9 24 30,6-64 1,-1 95-104,2 1 1,1 1-1,19-60 0,13-10 65,84-160-1,-89 202-105,3 2-1,2 2 0,84-95 1,-79 108-9,2 2 1,2 1 0,1 3-1,2 2 1,2 2 0,0 3-1,2 2 1,1 2 0,83-26-1,-84 39 128,0 1-1,1 3 0,0 2 0,104 3 0,-138 3-69,0 1 0,1 1 1,-1 0-1,0 2 0,0 1 0,30 10 1,-37-9-37,1 1 1,-1 0 0,0 1 0,-1 1 0,0 0-1,0 1 1,-1 0 0,-1 1 0,15 16 0,-3 1 29,-2 2 0,0 0 0,-2 2 0,-2 0 1,-1 1-1,13 35 0,57 215 174,-63-199-216,-7-28-12,4 14 12,-2 0-1,15 135 0,-26 45 140,-9-202-82,-2 0 0,-2 0 0,-15 54 0,-15 18 70,-5-3 0,-69 141-1,91-220-146,-2-1-1,0-1 1,-3-1-1,-1-2 1,-1 0-1,-2-1 0,-1-2 1,-38 30-1,48-44-9,-239 190-37,201-165 58,-2-3 0,-108 52 0,152-84-17,-1-1 0,0 0 0,-1-1 0,1-1 0,-1 0-1,1-1 1,-1-1 0,0-1 0,0-1 0,1 0 0,-1-1 0,0 0 0,1-1-1,0-2 1,-1 1 0,-15-8 0,-71-22-3,59 21 10,-45-20-1,76 26-76,-1-1 0,1-1 1,0 0-1,1 0 0,0-1 0,1-1 0,0 0 1,1 0-1,0-1 0,0-1 0,-12-22 0,22 35-143,0-1 0,-1 0 0,1 0 0,0 1 0,0-1 0,0 0 0,-1 0 0,1 0 0,0 1 0,0-1 0,0 0 0,0 0 0,1 1 0,-1-1 0,0 0 0,0 0 0,0 1 0,0-1 0,1 0 0,-1 0 0,0 1 0,1-1 0,-1 0 0,1 1 0,-1-1 0,1 0 0,-1 1 0,1-1 0,-1 1 0,1-1 0,0 1 0,-1-1 0,1 1 0,-1 0 0,1-1 0,0 1 0,0 0 0,-1-1 0,1 1 0,0 0 0,0 0 0,-1-1 0,2 1 0,18-7-3241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28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0 1729,'0'0'13366,"37"39"-12854,-37-39-512,156 173 272,-141-155-238,-2 1-1,0 0 1,-1 1 0,-1 0-1,-1 1 1,0 0-1,-2 1 1,-1-1 0,0 2-1,5 35 1,-12-56-30,9 50 178,-2 1 0,0 66 0,-10 110 603,2-211-718,-3 40 137,-2 0 0,-3-1 0,-3 0 0,-27 80 0,5-41 65,-79 153 0,107-238-296,-4 9 31,-1 0 1,-22 30-1,29-45-140,-1 0-1,1 0 1,-1 0-1,0-1 0,0 0 1,0 0-1,0 0 0,-1-1 1,1 0-1,-1 0 0,0 0 1,0-1-1,-11 4 1,-33-1-2028,13-4-2627,32-1 3715,-12 0-4430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54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0 3169,'0'0'7326,"0"12"-6709,-73 1275 2187,37-667-2586,36-558-223,6 196 9,-2-211-7,1-1 0,3 0 0,21 68 0,-27-109 12,1 0 1,-1 0-1,1 0 0,0-1 0,0 1 0,1-1 1,-1 0-1,1 1 0,0-2 0,0 1 1,0 0-1,8 4 0,5 3 172,38 18 1,-55-29-182,14 6 23,0-1 1,1-1-1,-1 0 1,1 0-1,0-2 0,21 2 1,96-3 116,-64-3 18,-30 2-72,0-2 1,0-2 0,69-15-1,567-130 835,457 38-417,-338 98-241,-163 8-152,-40 4 14,-388 21-133,-132-10 4,82 1 0,-21-12 2,110 1-7,-172 3 7,98 17-1,11 22 4,-114-24-3,1-4 1,87 9 0,-62-17-15,122 11 16,-139-11-329,104-4-1,-91-3 277,-85 1 45,0 0-1,0-1 1,0 1-1,0 0 1,0-1 0,0 1-1,0-1 1,0 1-1,0-1 1,0 1 0,0-1-1,-1 1 1,1-1-1,0 0 1,0 0 0,-1 1-1,1-1 1,0 0-1,-1 0 1,1 0 0,-1 0-1,1 0 1,-1 0-1,1 1 1,-1-1 0,0 0-1,0 0 1,1-1-1,-1 1 1,0 0 0,0 0-1,0 0 1,0-1-1,2-8-7,18-65 9,18-123 0,-9-82-53,3-26-92,-21 236 118,15-97-110,7-251-1,-32 355 143,-1-36 2,-15-131-1,-31-94-28,46 319 60,0-1 1,-1 1-1,0-1 1,-1 1-1,1 0 1,-1-1-1,0 1 0,0 0 1,0 0-1,-1 0 1,0 1-1,0-1 1,0 1-1,-1-1 1,1 1-1,-1 0 1,0 1-1,-4-5 0,-66-58 95,57 49-145,15 15 69,1 0 0,-1 0 0,0 0 0,0 0 0,-1 0 0,1 0 0,0 0 0,-1 1 0,1-1 0,-1 1 0,1 0 0,-1-1 0,0 1-1,1 1 1,-1-1 0,0 0 0,-5 0 0,-289-5 897,169 8-821,49-2-39,-36-1 167,-169 20 0,-159 73 133,-64 10-113,236-83-235,19-1 5,1 13 117,-297 77 1,526-103-151,-352 83 85,287-73-52,0-3-1,-118 1 0,-274-12 129,-507-3 249,881-5-422,-137-26 1,-5-2 3,-192 22 80,408 13-88,31 0-14,-4-23-2243,4-6-1893,0 14-527,0-1-2865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0:57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6515,'0'0'5715,"-4"3"-4968,-12 12-74,16-14-647,-1-1 0,1 1-1,-1-1 1,1 1-1,-1-1 1,1 1-1,0-1 1,-1 1 0,1-1-1,-1 1 1,1 0-1,0-1 1,0 1 0,-1 0-1,1-1 1,0 1-1,0 0 1,0-1-1,0 1 1,0 0 0,0-1-1,0 1 1,0 0-1,0 0 1,0-1-1,0 1 1,0 0 0,0-1-1,1 1 1,-1 0-1,0-1 1,0 1-1,1-1 1,-1 1 0,1 0-1,-1-1 1,0 1-1,1-1 1,0 2-1,11 3 14,1 0-1,-1-1 1,1-1-1,0 1 1,0-2-1,0 0 1,15 0-1,-24-1-33,338 21 548,4 2 329,386-4 35,-510-22-842,627-11 387,-162 1 202,735 12-362,-1026 27-272,-324-19-28,33-5 32,-80-3-31,-24 0 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06.1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1022 1631 11621,'0'0'318,"-37"1"98,-121 1-179,150-2-238,0 0-1,0 0 0,0-1 0,0 0 0,0 0 0,0-1 0,0 0 1,0 0-1,1-1 0,-1 0 0,1-1 0,0 1 0,0-1 0,0-1 0,-8-6 1,-3-2-31,-94-65 77,-162-148 1,242 196 122,3-2 1,0-1-1,2-1 1,2-2-1,-40-72 1,50 77-95,2 0 0,1-1 0,2 0 0,1-1 0,1 0 0,2 0 1,2 0-1,-1-40 0,4 49-30,-1 13-25,1 0 1,1 0-1,0 0 1,1 0-1,0 0 0,1 0 1,0 0-1,0 0 1,1 0-1,1 1 1,6-15-1,0 10-12,2 0 1,-1 0-1,2 1 0,0 1 0,23-18 0,83-55 32,-93 68-30,24-17 18,1 3-1,2 2 1,0 2 0,3 3-1,0 2 1,102-27 0,-61 31 213,146-9-1,104 16 148,-248 9-322,1235-7 357,-1105 10-377,-27 6 49,267 41 0,191 82 94,-581-109-172,97 36 0,-145-44-8,-2 2-1,1 0 1,-2 2 0,0 2-1,-1 0 1,29 26-1,-9-1 5,-2 2 0,-1 2-1,39 56 1,-64-76-3,-2 1 1,0 0-1,-2 2 1,-1 0 0,-1 0-1,-2 1 1,13 57-1,-13-9 66,-3 0 1,-5 129-1,-3-149-40,-1-35-23,0 0-1,-2-1 1,-1 0-1,-1 1 0,0-1 1,-2-1-1,-1 1 1,-1-1-1,0-1 0,-24 38 1,28-52-7,0-1 0,0 0-1,-1 0 1,0 0 0,0 0 0,0-1 0,-1 0-1,-14 7 1,-2 0 50,-37 12 1,25-10 17,7-3-1,-322 118 470,293-112-557,0-2 0,-2-3 0,1-3 0,-78 3 0,90-11-47,-256-4-554,284 1 433,0 0 0,-1-1 0,1-1 0,0-1 0,1 0 0,-27-12 0,20 9-828,-1-2-1409,10-5-2198,11 6-115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3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4594,'0'0'4602,"-3"0"-3295,205 7 3444,23 10-3669,286 10-1128,-29 8 568,1 0-94,-231-23-218,-107-2-20,-91-7-142,217 7 264,2127-7 734,-2085 21-969,-151-7-26,217 12-14,-67-23-1,-218-6 51,-61-2-22,0-2 0,0-1-1,46-13 1,-70 15-2043,8-3-8333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4.7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11029,'0'0'352,"0"292"433,28-120 143,7 5-400,0-18-336,-3-29-192,-7-35 0,-8-31-128,-3-33-352,-7-24-464,-7-39-5587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5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1 219 14391,'0'0'1712,"211"-165"-1664,-123 143 0,-14 6-48,-17 7-32,-19 2-208,-16 7-512,-12 0-705,-10 13-1008,0 19-4450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5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16295,'0'0'1233,"187"41"-1457,-95-66-32,-22 2-336,-13 4-593,-11 10-864</inkml:trace>
  <inkml:trace contextRef="#ctx0" brushRef="#br0" timeOffset="1">684 26 12934,'0'0'3983,"0"33"-3532,-3 202-331,2-222-131,2 0-1,-1-1 1,2 1-1,-1-1 1,2 1-1,0-1 1,0 0 0,1 0-1,1 0 1,0-1-1,0 1 1,1-1-1,10 13 1,-14-21-5,0 0 1,0-1-1,1 1 0,0-1 1,-1 0-1,1 0 0,0 0 1,0 0-1,4 2 0,-6-3-4,0-1 0,1 1 0,-1-1 0,0 0 0,0 1 0,1-1 0,-1 0-1,0 0 1,0 0 0,1 0 0,-1 0 0,0 0 0,1 0 0,-1 0 0,0 0-1,0-1 1,1 1 0,-1 0 0,0-1 0,0 1 0,1-1 0,-1 0-1,0 1 1,0-1 0,0 0 0,0 0 0,0 1 0,0-1 0,1-2 0,4-5-93,-1 0 0,0 0 1,0 0-1,-1-1 1,0 0-1,3-12 1,17-66-317,-14 44 320,-3 18 52,-6 14 31,2 1-1,0-1 0,0 1 1,1-1-1,0 1 0,0 0 1,1 1-1,1-1 0,9-12 1,-13 20 27,0 1 0,0 0 1,0-1-1,0 1 0,0 0 1,0 0-1,0 1 0,1-1 0,-1 0 1,0 1-1,0-1 0,1 1 1,-1 0-1,0 0 0,1 0 1,-1 0-1,0 0 0,1 0 0,-1 0 1,2 2-1,2-1 49,0 0 0,-1 1 0,0 0-1,1 0 1,-1 0 0,7 4 0,39 37-175,-45-36-417,0-1 0,1 0 1,0 0-1,0-1 0,1 0 0,-1 0 0,1 0 0,13 4 0,-12-7-3143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5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13174,'0'0'3650,"49"292"-3602,-6-127-48,3 3 0,-8-13-48,-2-31-96,-8-42-161,-7-34-367,-3-32-320,3-16-657,-21-45-6883</inkml:trace>
  <inkml:trace contextRef="#ctx0" brushRef="#br0" timeOffset="1">377 388 14535,'0'0'1830,"8"32"-1411,-2-4-397,-4-13-29,1 0-1,1 0 1,0 0 0,1 0 0,1-1 0,0 0 0,1 0-1,0 0 1,1-1 0,1 0 0,14 17 0,-9-15-91,-1 1 1,0 0-1,-2 1 1,18 31-1,-26-41 76,0 1-1,0-1 0,-1 1 0,0 0 1,0-1-1,-1 1 0,0 0 0,0 0 1,-1 0-1,0 0 0,0 0 1,-1 0-1,0-1 0,0 1 0,-5 13 1,1-9 25,0-1 0,0 0 0,-2 0 0,1 0 0,-1-1 0,-1 0 0,0-1 0,-12 12 0,-1-1-27,0-1 0,-38 25-1,46-36-67,0 0 0,-1-1-1,-23 10 1,31-15-71,-1 0 1,0 0-1,0 0 0,0-1 1,0 0-1,0-1 1,0 1-1,0-1 0,0-1 1,-8 0-1,14 1 3,-1-1 1,0 1-1,1-1 1,-1 1-1,1-1 0,0 1 1,-1-1-1,1 0 1,-1 1-1,1-1 1,0 0-1,0 0 0,0 0 1,-1 0-1,1 0 1,0-1-1,0 1 0,0 0 1,1 0-1,-1-1 1,0 1-1,0 0 1,1-1-1,-1 1 0,1-1 1,-1 1-1,1-1 1,-1 1-1,1-1 0,0 1 1,0-1-1,0 1 1,0-1-1,0 0 1,0 1-1,0-1 0,1-1 1,-1-29-5425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6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1 353 14471,'0'0'1422,"30"-14"-1206,98-50-176,-121 60-78,0 0 1,0 0 0,-1-1-1,0 0 1,0 0 0,0 0 0,-1-1-1,1 0 1,-1 0 0,-1 0-1,1-1 1,-1 0 0,0 1-1,5-14 1,-6 7-149,0 0 0,0 0 1,-1 0-1,-1-1 0,0 1 0,-2-14 1,1 18 132,0 7 54,-1-1 0,1 0 0,-1 1 1,1-1-1,-1 1 0,0 0 0,0-1 0,0 1 0,0 0 1,-1-1-1,1 1 0,-1 0 0,1 0 0,-1 0 1,0 0-1,1 0 0,-1 1 0,0-1 0,0 0 0,0 1 1,-1 0-1,1-1 0,0 1 0,-1 0 0,1 0 1,0 0-1,-1 1 0,1-1 0,-5 0 0,-6-2 71,-1 0 0,0 1 0,0 1 0,-15 1 0,27 0-34,-1 0 1,1 0-1,0 0 1,0 1-1,0-1 1,0 1-1,0-1 1,0 1-1,0 0 1,0 0-1,0 0 1,0 0-1,0 0 1,1 1-1,-1-1 1,0 0-1,1 1 1,-1-1-1,1 1 1,0 0-1,-1-1 1,1 1-1,0 0 1,0 0-1,0 0 1,0 0-1,0 0 1,0 2-1,-2 7 81,0 0 0,1 0 0,0 0 0,1 15 0,0-24-107,-1 40 141,1 0 0,2 0 0,12 74 0,-9-94-43,1-1 1,1 1-1,1-1 1,1 0-1,1 0 1,1-1-1,0 0 1,24 32-1,-28-44-65,0-1 0,0 0-1,1-1 1,0 1 0,0-1 0,0 0-1,1-1 1,0 0 0,0 0 0,0-1-1,13 6 1,-6-6-45,0 0 0,0-1 0,0-1 0,0 0 0,1-1 0,16 0-1,-27-1-129,7 0 50,0 0-1,0-1 1,16-3-1,-26 3-212,1 1 0,-1-1-1,0 1 1,1-1-1,-1 0 1,0 0-1,0 0 1,0 0 0,1-1-1,-1 1 1,-1-1-1,1 1 1,0-1 0,0 0-1,0 1 1,-1-1-1,1 0 1,-1 0-1,0 0 1,1 0 0,-1 0-1,1-4 1,2-4-5577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7.0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1 9989,'0'0'4754,"-32"171"-4754,7-101-144,8 0-321,3-4-239,3-15-80,4-13-177,-4-22-575,8-16-1202,-8 0-1808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4:30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32 11941,'0'0'2882,"14"-7"-3130,-8 4 242,0-1 1,1 1 0,-1 0 0,1 1 0,0 0 0,0 0-1,0 0 1,0 1 0,0 0 0,1 0 0,-1 1-1,0 0 1,0 0 0,0 1 0,1 0 0,-1 0-1,0 0 1,7 4 0,3 1 17,0 2 0,0 0 0,-1 1 1,0 1-1,-1 0 0,0 2 0,14 12 0,-20-16 22,-1 1-1,0-1 0,0 1 1,-1 0-1,-1 1 0,1 0 1,-1 0-1,-1 0 0,0 1 1,-1 0-1,0 0 1,5 21-1,-6-1 80,-1 0 0,-2 34-1,-1-23-34,2-25-83,-2 0 0,0 0 0,0 0 0,-2 0 1,0-1-1,-6 20 0,7-31-18,-1 0-1,1 0 1,-1 0 0,1-1 0,-1 1-1,-1-1 1,1 1 0,0-1 0,-1 0 0,0-1-1,0 1 1,0-1 0,-1 1 0,1-1 0,-1 0-1,0-1 1,0 1 0,0-1 0,0 0-1,0 0 1,0-1 0,-10 2 0,-6 0-14,0-1 0,0-1 0,-22-2 0,5 0 142,32 1-63,1 0 0,-1 0-1,1-1 1,-1 0 0,1 0-1,0 0 1,-1 0 0,1-1 0,0 0-1,-6-3 1,11 5-35,-2-1 21,1 0 0,-1 0 0,1 0 0,-1 1 0,0-1 0,0 0 1,1 1-1,-1 0 0,0-1 0,0 1 0,-2 0 0,3 0 60,1 1-165,0 0 58,0 0 1,1 0 0,-1 1 0,0-1 0,1 0 0,-1 0-1,0 0 1,1 0 0,0 0 0,-1 0 0,1 0 0,-1 0-1,1 0 1,0-1 0,1 2 0,83 102-30,35 43 174,-102-121-15,0 1 0,-2 0 1,24 56-1,-36-73 5,-1 0 0,-1 0 0,1 0 0,-2 0 0,0 1 0,0-1 0,-1 21 0,0-14 239,0-14-318,-1 0-1,1-1 1,-1 1-1,0-1 1,0 1-1,1 0 1,-2-1-1,1 0 1,0 1-1,0-1 1,-1 0-1,1 1 1,-1-1-1,0 0 0,0 0 1,0 0-1,0-1 1,0 1-1,0 0 1,0-1-1,-1 1 1,1-1-1,0 0 1,-1 0-1,-3 2 1,-9 2 21,0 0 1,0-1-1,-20 3 1,26-5-7,-36 4 106,1-2 0,-75-2-1,70-3-341,-16-9-4261,47 10 550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7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12998,'0'0'2673,"198"162"-2673,-135-95-272,-6-7-1377,-43-47-1200,-11-4-1729</inkml:trace>
  <inkml:trace contextRef="#ctx0" brushRef="#br0" timeOffset="1">268 108 10901,'0'0'3602,"-53"168"-5475,53-139-480,0-10-2321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27.9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13814,'0'0'3074,"218"-63"-2914,-151 53-80,-7 4-80,-7 6-80,0 0-464,-4 13-833,-42 9-1120,-7 6-3010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34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773 9 4626,'0'0'7846,"5"-4"-5372,-5 4-2439,0-1 0,0 1 0,0 0 1,0 0-1,1 0 0,-1-1 1,0 1-1,0 0 0,0 0 0,1-1 1,-1 1-1,0 0 0,0 0 1,0 0-1,1 0 0,-1-1 0,0 1 1,1 0-1,-1 0 0,0 0 1,0 0-1,1 0 0,-1 0 0,0 0 1,0 0-1,1 0 0,-1 0 1,0 0-1,1 0 0,-1 0 0,0 0 1,0 0-1,1 0 0,-1 0 1,0 0-1,1 0 0,-1 0 0,0 1 1,0-1-1,1 0 0,-1 0 1,0 0-1,0 0 0,0 1 1,1-1-1,-1 0 0,0 0 0,1 1 1,-6 20 595,-26 48-105,-310 541 1102,-52 107-1863,383-699 167,9-17-88,0 1-1,0 0 1,0 0-1,0 0 1,0 0-1,0 0 1,1 0 0,-1 0-1,0 0 1,1 0-1,-1 4 1,2-24-733,1-1 1,0 1-1,2-1 0,0 1 1,8-22-1,38-84-1220,-26 67-81,-3 4-1201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35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826 1 8132,'0'0'6317,"-3"28"-3836,-6 22-1962,-1 0 0,-2 0 0,-37 92 0,-41 53-70,-7-3 0,-9-5-1,-8-4 1,-146 177 0,239-331-470,17-22-23,0-1 1,-1 0-1,0 0 1,0 0 0,0 0-1,0-1 1,-12 8 0,17-13-62,0 0 1,-1 0-1,1 0 1,0 0-1,0 0 1,-1 0 0,1-1-1,0 1 1,0 0-1,0 0 1,-1 0-1,1 0 1,0-1-1,0 1 1,0 0 0,0 0-1,-1-1 1,1 1-1,0 0 1,0 0-1,0-1 1,0 1 0,0 0-1,0 0 1,0-1-1,0 1 1,0 0-1,0-1 1,0 1 0,0 0-1,0 0 1,0-1-1,0 1 1,0 0-1,0 0 1,0-1-1,0 1 1,0 0 0,0 0-1,0-1 1,1 1-1,-1 0 1,0 0-1,0-1 1,5-17 137,0 10-173,0 0 0,0 1-1,1-1 1,0 1-1,0 0 1,1 1 0,8-7-1,11-11-1651,-14 2-2384,-9 12-578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36.1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11381,'0'0'3794,"32"13"-3349,47 19 253,156 38 0,-39-28-275,1-8 0,245 9 1,-142-37-125,535-58-1,-721 37-269,556-65 102,2 44 243,-393 36-177,-279 0-117,-5 0-1640,-42 5-3264,25-4 254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42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55 551 3378,'0'0'10442,"-10"-9"-10749,6 5 292,0 1 1,0-1-1,1 0 1,0 1-1,-1-1 0,1-1 1,1 1-1,-1 0 1,1-1-1,0 1 0,-3-8 1,3 4 14,1 0 1,0 0-1,0 0 1,0 0-1,1 0 1,0 0-1,1 0 1,1-11-1,2-3 16,22-131 415,-21 129-255,2-1-1,1 1 0,1 1 0,12-25 0,-18 42-113,0 1-1,1 0 1,-1 0-1,1 0 0,0 0 1,0 0-1,1 1 1,-1 0-1,1 0 1,0 0-1,0 1 0,0 0 1,1 0-1,-1 0 1,1 0-1,0 1 1,9-3-1,4 1 54,-1 2 0,0 0 1,1 1-1,26 1 0,-15 1 10,-3-1-81,-1 2 1,0 1-1,0 2 1,0 0-1,-1 1 1,0 2-1,0 1 1,0 0 0,31 19-1,-15-9-72,-22-11-166,-1 1 0,-1 0 0,1 2 0,25 19 0,-38-24-379,0-1-1088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42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 14727,'0'0'1270,"12"-5"-1193,0-1-72,0 2 0,0 0 0,0 0-1,1 1 1,-1 1 0,1 0 0,0 0 0,24 2 0,-33 0 1,1 0 0,-1 0 0,1 1 1,-1 0-1,1-1 0,-1 2 0,1-1 0,-1 1 0,1-1 1,-1 1-1,0 0 0,0 1 0,0-1 0,0 1 1,-1-1-1,1 1 0,-1 0 0,1 1 0,-1-1 1,0 1-1,0-1 0,-1 1 0,1 0 0,-1 0 1,0 0-1,0 0 0,0 0 0,0 1 0,-1-1 1,0 0-1,0 1 0,1 5 0,2 30 234,-3 57 0,-1-63-101,-1-5-59,-1 0-1,-2 0 1,-1 0-1,-1 0 1,-2-1-1,-1 0 1,-1-1-1,-1 0 1,-1 0-1,-1-1 1,-2-1 0,-1 0-1,0-1 1,-2-1-1,-31 32 1,42-48-65,1 0 0,-1 1 0,-7 12 0,12-17-306,1 1 1,-1 0 0,1 0-1,0-1 1,0 1-1,0 0 1,0 0-1,1 0 1,0 0-1,0 5 1,0 4-3693,0 5-3896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48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67 10069,'0'0'-713,"36"-11"665,120-31 136,-137 37-62,1 2 0,20-2 0,-32 5 11,-1 0-1,1 0 0,-1 1 0,14 3 0,-18-3-9,0 0 0,0 0 0,0 1-1,0-1 1,0 1 0,0-1 0,-1 1 0,1 0 0,0 0-1,-1 0 1,0 0 0,1 1 0,-1-1 0,0 1 0,0-1-1,-1 1 1,1 0 0,0 0 0,-1-1 0,0 1 0,0 0-1,0 0 1,1 4 0,2 8 118,-2 0 1,1 0-1,-1 26 0,-2-37-111,2 30 141,-2 0 0,-7 63 0,5-86-168,0 1-1,-1-1 1,-1 0 0,1 0-1,-2 0 1,0 0-1,0-1 1,-1 0 0,0 0-1,-1 0 1,0-1 0,-9 10-1,4-8 137,0 0 0,-1-1-1,0-1 1,-1 0 0,0-1 0,0 0-1,-1-1 1,0-1 0,0-1 0,-1 0-1,-21 5 1,27-5 575,13 0-574,25 5-288,22-2 144,92 4 1,60-11 70,-112-1-71,88-3-264,-175 3 38,-3-1 130,0 1 0,1 0 0,-1 0 0,0 0 0,0 0 0,1 0 0,-1 0 0,0 0 0,0 0 0,1 0 0,-1 0 0,0 0 0,1 0 0,-1 0 0,0 1 0,0-1 0,1 0 1,-1 0-1,0 0 0,0 0 0,1 0 0,-1 0 0,0 1 0,0-1 0,0 0 0,1 0 0,-1 0 0,0 1 0,0-1 0,0 0 0,0 0 0,1 1 0,-1-1 0,0 0 0,0 0 0,0 1 0,0-1 0,0 0 1,0 0-1,0 1 0,0-1 0,0 0 0,0 1 0,0-1 0,0 0 0,0 0 0,0 1 0,0-1 0,0 1 0,0 13-6099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49.3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14054,'0'0'273,"194"0"-530,-145 0-63,-14 0-96,-21 0-80,-10 0-48,-4 19-49,0-3-1744,0 6-6307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49.7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14519,'0'0'528,"30"5"-715,94 14 83,-84-16-36,-19-1-154,-20-1 280,-1-1 0,1 0 0,-1 0 0,1 1 0,-1-1 0,0 0 0,1 1 0,-1-1 0,1 0 0,-1 1 0,0-1 0,0 1 0,1-1 0,-1 1 0,0-1 0,0 0 0,1 1 0,-1-1 0,0 1 0,0-1 0,0 1 0,0-1 0,0 1 0,0-1 0,0 1 0,0-1 0,0 1 0,0 0 0,0 15 8,0 0 0,-2-1 0,0 1 0,0 0 0,-7 19 0,6-25 8,-1-1-1,0 1 1,-1-1 0,0 0 0,-1-1 0,1 1-1,-2-1 1,1 0 0,-1 0 0,-10 8 0,16-16-45,504-3-683,-498 3-1421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4.5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985 63 2577,'0'0'7406,"2"-4"-6349,-1 3-1030,-1 1-1,1-1 1,-1 1 0,1-1 0,-1 0 0,0 1-1,1-1 1,-1 0 0,0 1 0,1-1 0,-1 0-1,0 1 1,0-1 0,0 0 0,1 1 0,-1-1-1,0 0 1,0 1 0,0-1 0,0 0 0,0 0-1,0 1 1,-1-1 0,1 0 0,0 1 0,0-1-1,0 0 1,-1 1 0,1-1 0,0 0 0,-1 1-1,1-1 1,-1 0 0,1 1 0,0-1 0,-1 1-1,0-1 1,-4-2 62,0 1-1,0 0 1,0 0-1,0 0 1,-8-1-1,8 2-61,-37-7 265,1 3 0,-1 1 0,0 2-1,0 2 1,-49 7 0,63-4-123,1 2 1,0 2-1,0 0 1,1 1 0,0 2-1,0 1 1,1 1-1,1 1 1,-37 26 0,-18 18 91,-96 92 0,153-129-302,4-2-49,12-12-87,0 0 1,0 0-1,0-1 0,-1 0 0,-11 7 1,15-11 185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0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13782,'0'0'737,"7"210"-465,29-115-240,-5 3-32,-6-12-16,-7-7-48,-4-15-64,-4-17-192,1-18-337,3-13-751,-10-16-1170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6 176 13590,'0'0'419,"27"-6"-483,79-22-216,-104 28 262,0-1 0,-1 1 0,1-1 0,0 0 0,-1 1 0,1-1 0,-1 0 0,1 0 0,-1 0 1,1 0-1,-1 0 0,0-1 0,0 1 0,1 0 0,-1 0 0,0-1 0,0 1 0,0-1 0,0 1 0,-1-1 0,1 1 0,0-1 0,-1 0 0,1 1 0,-1-1 0,1 0 1,-1 0-1,0 1 0,0-1 0,0 0 0,0 0 0,0 1 0,0-1 0,0 0 0,0 0 0,-1-1 0,0-7 2,1 7 32,0 0 0,0-1 0,0 1 0,0 0-1,-1 0 1,1 0 0,-1-1 0,0 1 0,0 0 0,0 0 0,0 0 0,-1 0 0,1 0 0,-1 1 0,0-1 0,0 0 0,0 1 0,0-1 0,-3-3 0,1 4 55,0 0-1,-1 0 1,1 0-1,0 0 1,-1 0-1,1 1 1,-1 0 0,1 0-1,-1 0 1,0 0-1,1 1 1,-1 0-1,-5 0 1,6 0-21,1 0 0,-1 0 0,0 0 0,1 0-1,-1 1 1,1 0 0,-1-1 0,1 1 0,-6 2 0,7-1-49,0-1 1,1 1-1,-1 0 0,0 0 1,1-1-1,-1 1 0,1 0 1,0 0-1,0 0 0,-1 1 1,1-1-1,1 0 0,-1 0 0,0 1 1,0 3-1,-4 19-82,1 0 0,1 1 0,1-1 0,3 48 0,0-23-15,-1-21-49,1 0 0,2 0 0,6 30 0,-6-48 39,0 1 0,1 0 1,0-1-1,0 1 0,1-1 0,1-1 0,0 1 0,1-1 0,14 18 0,-20-26 101,0-1 0,0 0 0,0 0-1,0 0 1,0 0 0,1 0-1,-1 0 1,0 0 0,1 0-1,-1 0 1,1-1 0,-1 1-1,1-1 1,-1 1 0,1-1 0,1 1-1,-2-1 9,0 0-1,0 0 1,0 0 0,0-1-1,0 1 1,0 0-1,0-1 1,0 1 0,0 0-1,0-1 1,0 0-1,0 1 1,0-1 0,-1 1-1,1-1 1,0 0-1,0 1 1,-1-1 0,2-1-1,2-5 44,0 0 0,-1 0 0,1 0 0,-1-1 0,3-10 0,0-1 39,2-3-49,1 0 1,1 2-1,1-1 0,1 1 0,1 1 1,25-31-1,-34 47-28,-1 0 0,1 0 1,0 0-1,0 1 0,0 0 0,0 0 1,0 0-1,1 0 0,-1 0 0,0 1 1,1 0-1,0 0 0,-1 0 0,1 0 1,-1 1-1,1 0 0,0 0 0,-1 0 1,1 0-1,5 2 0,-8-1 2,0 0 0,0 0-1,0 0 1,0 0 0,0 0-1,0 1 1,0-1 0,-1 1-1,1-1 1,0 1 0,-1 0-1,0-1 1,1 1 0,-1 0 0,0 0-1,0 0 1,0 0 0,0 0-1,1 3 1,15 47 73,-14-40-64,4 23-21,-1 0 1,-2 1-1,-1-1 0,-3 49 0,5 65 382,-3-137-242,0 1-1,1-1 1,0 0-1,1 0 1,0 0-1,1 0 1,9 16-1,-12-24-143,-1-1-1,1 0 0,0 0 1,0-1-1,0 1 0,1 0 1,-1-1-1,1 1 0,-1-1 1,1 0-1,0 0 0,0 0 1,0 0-1,0 0 0,0 0 1,0-1-1,1 0 0,-1 0 1,0 0-1,1 0 0,-1 0 1,1-1-1,-1 1 0,1-1 1,-1 0-1,1 0 0,-1 0 1,1-1-1,-1 1 1,1-1-1,-1 0 0,5-1 1,-2-2-99,0 0 1,0 0-1,0 0 1,-1 0-1,0-1 1,0 0 0,0 0-1,-1 0 1,1-1-1,-1 0 1,-1 0-1,1 0 1,3-7 0,48-84-1492,13-20-3561,-41 78 531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1.0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14038,'0'0'2642,"32"253"-2642,-18-135-144,11-23-241,0-22-591,-4-22-305,0-23-239,4-28-1266,-15-41-6354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1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7619,'0'0'4258,"11"36"-3921,2 5-273,4 8 18,-3 1-1,11 73 1,-17-70 825,3 82 0,-11-134-331,0-10-133,-3-249-2177,3 252 1665,1 1 0,0-1 0,0 1 0,1 0 0,-1-1 0,1 1 0,0 0 0,1 0 0,-1 0 0,1 0 0,0 0 0,0 1 0,1-1 0,-1 1 0,1 0 0,5-4 0,-6 5 8,1 0 1,-1 0-1,1 1 0,-1 0 0,1 0 1,0 0-1,0 0 0,0 0 1,0 1-1,0 0 0,0-1 1,0 2-1,0-1 0,0 0 1,1 1-1,-1 0 0,0 0 1,0 0-1,1 0 0,-1 1 0,0 0 1,4 1-1,-5-1 75,-1 1 1,0-1-1,1 1 1,-1 0-1,0-1 1,0 1-1,0 0 0,-1 1 1,1-1-1,0 0 1,-1 0-1,1 1 1,-1-1-1,0 1 0,0-1 1,0 1-1,0-1 1,0 1-1,0 3 1,2 4 80,56 164 1242,-52-161-864,0-17-282,1-22-230,-6 19 17,1-4 60,0-1 0,1 1-1,0 0 1,11-17 0,-14 25-10,1 1-1,-1-1 1,1 1-1,0-1 0,0 1 1,0 0-1,0 0 1,1 0-1,-1 0 1,0 0-1,1 1 0,-1-1 1,1 1-1,0-1 1,-1 1-1,1 0 0,0 0 1,0 1-1,0-1 1,0 0-1,0 1 1,0 0-1,0-1 0,5 2 1,-6-1 8,0 1 0,0 0 0,0-1 0,0 1 0,0 0 0,0 0 1,0 1-1,0-1 0,0 0 0,0 1 0,0-1 0,-1 1 0,1-1 0,-1 1 0,1 0 1,-1 0-1,0 0 0,2 4 0,21 45 323,-18-36-246,13 38-185,23 101 1,-36-129-339,-5-18 24,5 7-2528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1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45 121 13910,'0'0'526,"-9"31"-166,-4 9-332,-7 48 0,19-84-56,0 0-1,1 1 0,0-1 1,0 0-1,0 0 1,0 1-1,1-1 1,-1 0-1,1 0 0,0 0 1,1 1-1,-1-1 1,1 0-1,-1-1 1,1 1-1,1 0 0,-1 0 1,0-1-1,1 0 1,0 1-1,-1-1 0,1 0 1,1 0-1,-1 0 1,0-1-1,1 1 1,-1-1-1,1 0 0,0 0 1,0 0-1,0 0 1,0-1-1,0 0 1,0 1-1,0-1 0,0-1 1,7 1-1,-9-1-13,-1 0 0,0 0 0,0 0 0,1-1 1,-1 1-1,0 0 0,1-1 0,-1 1 0,0-1 0,0 0 0,0 1 0,0-1 0,0 0 0,0 0 0,0 0 0,0 0 0,0 0 0,0 0 0,0 0 0,0 0 0,-1 0 0,1 0 0,0 0 0,-1 0 0,1 0 1,-1-1-1,1 1 0,-1 0 0,1-2 0,5-43-148,-5 35 224,1-66 197,-2 51-101,1 1 1,7-44-1,-7 66-106,0 0 0,0 1 1,0-1-1,0 1 0,0-1 0,1 1 0,-1-1 0,1 1 1,-1 0-1,1 0 0,0 0 0,0 0 0,0 0 1,0 0-1,3-2 0,38-18 155,-22 13-158,-10 3-149,0 0-82,0 0-1,0 1 1,1 0-1,-1 1 1,1 0-1,0 0 1,0 2-1,22-3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2.3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10885,'0'0'4842,"-1"0"-4849,1 0 0,0 0-1,0 0 1,0 1 0,0-1-1,0 0 1,0 0 0,0 0 0,0 1-1,-1-1 1,1 0 0,0 0-1,0 0 1,0 1 0,0-1 0,0 0-1,0 0 1,0 1 0,0-1-1,0 0 1,1 0 0,-1 0 0,0 1-1,0-1 1,0 0 0,0 0-1,0 0 1,0 1 0,0-1 0,0 0-1,0 0 1,1 0 0,-1 0-1,0 1 1,0-1 0,0 0 0,0 0-1,1 0 1,-1 0 0,0 0-1,0 0 1,0 0 0,0 1-1,1-1 1,-1 0 0,0 0 0,0 0-1,0 0 1,1 0 0,-1 0-1,0 0 1,0 0 0,1 0 0,-1 0-1,0 0 1,36 3-104,-31-4 65,0 1 0,0 0 0,0 1 0,-1-1 1,1 1-1,9 2 0,-12-2 7,0 0 0,-1 0 0,1 0 0,-1 0 1,0 0-1,1 0 0,-1 0 0,0 0 0,1 1 0,-1-1 1,0 0-1,0 1 0,0-1 0,0 1 0,-1 0 0,1-1 0,0 1 1,-1-1-1,1 1 0,-1 0 0,1 0 0,-1-1 0,0 1 1,1 3-1,1 37-786,-2 49 0,-1-31 55,1-53 683,0 0 0,0 1 0,0-1 0,-1 1 0,0-1 0,-1 0-1,0 0 1,0 0 0,0 0 0,-5 10 0,6-16-148,11-1-2099,-9 0 2332,14-2 540,0 1 1,25 1 0,-40 1-494,1-1 0,-1 0 0,1 0 0,-1 0 0,1 0 0,-1 0 0,1 1 1,-1-1-1,1 0 0,-1 0 0,1 1 0,-1-1 0,1 0 0,-1 1 0,1-1 0,-1 0 0,0 1 0,1-1 0,-1 1 0,0-1 0,1 1 0,-1-1 0,0 1 0,0-1 0,0 1 1,1 0-1,4 16 509,0 1 0,-1-1 1,-1 1-1,-1 0 1,0 22-1,2 1-164,-2-13-208,0-5-73,1 0-1,0 0 1,12 38-1,-13-59-99,-1 1 0,0-1 1,1 1-1,0-1 0,-1 0 0,1 1 0,0-1 0,0 0 0,0 0 0,0-1 1,1 1-1,-1 0 0,0-1 0,1 1 0,-1-1 0,1 0 0,0 0 0,-1 0 0,1 0 1,0 0-1,0-1 0,-1 1 0,1-1 0,0 0 0,0 1 0,0-1 0,5-1 0,2 0-5,-1 0 0,1 0 0,-1-1 0,0 0-1,1 0 1,-1-1 0,9-5 0,12-5-37,-18 9-781,-1-2 1,1 1-1,-1-1 1,16-12-1,-24 13-2731,-3-1-962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2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92 7652,'0'0'5431,"-6"0"-5001,-6 0 41,22-3-148,45-9 150,132-15 361,242-1 1,-299 22-708,737-9 590,-743 20-466,184 31 0,120 55 330,106 28-69,5-41-229,22-15 475,-501-53-684,-28-5-146,58 3 1,-90-8-76,0 75-6744,0-43-136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3.5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1647 1 13414,'0'0'-131,"0"41"353,-5 141-1,3-162-187,-1-1 0,0 1 1,-2-1-1,0 0 0,-1-1 0,-1 1 0,0-1 0,-2 0 0,0-1 0,-1 0 0,-14 18 0,19-27-11,-20 28 152,-1-1-1,-2-2 1,-1 0-1,-50 42 1,28-34 10,-1-3 1,-80 46 0,-22-5 319,-213 77 1,352-150-465,-487 184 1175,492-187-1219,3 0-22,1-1 0,-1 0 0,0 1 0,1 1 0,0-1-1,-9 7 1,1-4-1154,7-11-1051,6-24-1690,1 20 3779,0-2-531,0 0 0,1 0-1,0 1 1,1-1 0,0 1-1,1-1 1,5-14 0,7-8-1980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3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236 1 11413,'0'0'2073,"-17"27"-1734,-117 178-246,105-166-47,20-28 89,0 1 0,0 0 1,2 1-1,-1 0 0,-5 15 0,13-27-110,0 0 1,0 0-1,0 0 1,0 0 0,0 0-1,0 0 1,0 0-1,1 0 1,-1 0-1,0 0 1,1 0-1,-1 0 1,0 0 0,1-1-1,0 1 1,-1 0-1,1 0 1,-1 0-1,1 0 1,0-1 0,0 1-1,-1 0 1,1-1-1,0 1 1,0-1-1,0 1 1,0-1-1,0 1 1,0-1 0,1 1-1,23 13 126,1-2-1,0-1 1,1-1 0,51 12-1,-37-10 7,76 18-324,1-4 0,130 9-1,-213-31-1296,-35-4 1401,0 0 1,0 0 0,1 0 0,-1 0-1,0 0 1,0 0 0,0 0 0,1 0 0,-1 0-1,0 0 1,0 0 0,0 0 0,1 0-1,-1 0 1,0 0 0,0 0 0,0 0-1,1 0 1,-1 0 0,0 0 0,0 1 0,0-1-1,0 0 1,1 0 0,-1 0 0,0 0-1,0 0 1,0 0 0,0 1 0,0-1-1,1 0 1,-1 0 0,0 0 0,0 1 0,0-1-1,0 0 1,0 0 0,0 0 0,0 1-1,0-1 1,0 0 0,0 0 0,0 9-4250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4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59 720,'0'0'10984,"32"-4"-10392,-4 0-474,167-34 362,-183 35-294,1 0 1,-1 1-1,1 0 1,-1 0-1,1 2 1,0-1-1,-1 2 1,17 1-1,-29-1-164,1-1 1,0 0-1,-1 1 1,1-1-1,0 0 0,-1 1 1,1-1-1,-1 0 1,1 1-1,-1-1 1,1 1-1,-1-1 0,1 1 1,-1 0-1,0-1 1,1 1-1,-1-1 0,0 1 1,1 0-1,-1-1 1,0 1-1,0 0 0,1-1 1,-1 2-1,6 19 186,-1 0 0,-1 0 0,3 36 0,-2 74-112,-5-100-157,1 127-4447,-1-153 1170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6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334 1 6563,'0'0'5005,"-15"19"-4616,-64 79 352,-104 98-1,171-182-656,11-11-57,-1 0 1,0-1-1,0 1 1,-1-1-1,1 1 1,0-1-1,-1 0 0,1 0 1,-1 0-1,0 0 1,0 0-1,0-1 1,0 1-1,0-1 1,-4 2-1,6-3-62,1 1-167,9 1 106,20-3 101,86 1 37,220 26 1,-315-22-78,23 4-62,83 4 0,-125-29-11471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4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12134,'0'0'2769,"110"10"-2689,-26-10 144,4 0-80,0 0-16,-3 0-48,-11 0-32,-17 0-48,-15 0-176,-7 0-1024,-3 0-1074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5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13686,'0'0'-349,"33"-13"279,104-40 68,-92 40-50,-43 13 55,-1 0-1,1-1 0,-1 1 1,1 0-1,0 0 1,-1 0-1,1 0 0,-1 1 1,1-1-1,0 0 1,-1 1-1,2 0 0,-2 0 13,0 0 0,0 0 0,0 0 0,0 0 0,-1 0 0,1 0 0,-1 1 0,1-1 0,-1 0 0,1 0 0,-1 1 0,0-1 0,1 0 0,-1 1 0,0-1 0,0 0 0,0 1 0,0-1 0,0 0-1,0 1 1,0-1 0,-1 0 0,0 3 0,0 14 244,1-8-168,-1 1 0,0 0 0,-1-1 0,0 1 0,0-1 0,-1 0 0,-1 0 0,0 0 0,0 0 0,-10 15 0,-3 1 32,-2-1-1,-27 29 0,-13 16 167,54-63-265,0 0 1,1 1-1,-1-1 0,2 1 0,-1 0 1,1 1-1,0-1 0,1 0 0,-2 10 1,1 5-61,1 0 1,1 26-1,1-48 30,0 0 1,0 0-1,1 0 0,-1-1 1,0 1-1,0 0 0,1 0 1,-1 0-1,0-1 0,1 1 1,-1 0-1,1-1 0,-1 1 1,1 0-1,-1-1 0,1 1 1,-1 0-1,1-1 0,0 1 1,-1-1-1,1 1 0,0-1 1,-1 0-1,1 1 0,0-1 1,0 0-1,-1 1 0,1-1 1,0 0-1,0 0 0,0 0 1,0 1-1,34 0-172,-26-1 116,14 0-84,-2 1-109,1-1 0,-1-1-1,0-1 1,0-1 0,32-8-1,-14-5-1127,54-29 0,-79 37 780,22-13-2799,-14 0-480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5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0 409 5811,'0'0'7929,"1"30"-7270,2 203-262,-4-196-350,1-15-12,3 38 0,-3-58-37,0 0-1,1 0 1,0 0-1,-1-1 0,1 1 1,0 0-1,0 0 0,-1-1 1,1 1-1,1-1 1,-1 1-1,2 2 0,-3-4-6,1 0 0,-1 1 0,1-1 0,-1 1-1,1-1 1,-1 0 0,1 0 0,-1 1 0,1-1 0,-1 0 0,1 0-1,-1 0 1,1 1 0,0-1 0,-1 0 0,1 0 0,-1 0-1,1 0 1,-1 0 0,1 0 0,0 0 0,-1 0 0,1-1-1,-1 1 1,1 0 0,-1 0 0,1 0 0,-1-1 0,1 1 0,-1 0-1,1 0 1,-1-1 0,1 1 0,-1 0 0,1-1 0,-1 1-1,1-1 1,-1 1 0,0-1 0,1 1 0,-1-1 0,43-74-255,-28 51 383,32-48 146,-41 65-247,0 0 0,0 0 0,0 0 0,1 1-1,0 0 1,15-9 0,-20 13-4,1 1 1,0-1-1,-1 1 1,1 0-1,0 0 0,0 0 1,0 0-1,0 0 0,-1 1 1,1-1-1,0 1 0,0 0 1,0 0-1,0 0 1,0 0-1,0 1 0,0-1 1,0 1-1,0 0 0,0 0 1,0 0-1,0 0 0,-1 0 1,1 0-1,0 1 1,-1 0-1,1-1 0,-1 1 1,0 0-1,0 0 0,1 0 1,-1 0-1,0 1 0,-1-1 1,4 5-1,5 9 80,-1 0 0,-1 0 0,0 1 0,8 29 0,-9-28-118,20 71-29,6 14-1529,-33-102 1429,1 0 0,-1 0 0,0 0 0,1 0 0,-1 0 1,1 0-1,-1 0 0,1 0 0,0 0 0,-1 0 0,1 0 0,0 0 0,0 0 1,-1-1-1,1 1 0,0 0 0,0 0 0,0-1 0,0 1 0,0-1 0,0 1 1,0-1-1,0 1 0,0-1 0,0 0 0,0 1 0,1-1 0,-1 0 1,1 0-1</inkml:trace>
  <inkml:trace contextRef="#ctx0" brushRef="#br0" timeOffset="1">603 32 15847,'0'0'1169,"212"-32"-1409,-159 32-161,-18 0-223,-14 0-224,-10 0-721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6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17 8452,'0'0'6083,"-53"203"-6083,61-162-337,41-12-1343,-24-29-2082,-4 0-2017</inkml:trace>
  <inkml:trace contextRef="#ctx0" brushRef="#br0" timeOffset="1">300 1 14134,'0'0'2490,"0"34"-2290,0 210-198,-1-206-5,0-26-4,0-1 0,1 1 1,1-1-1,2 14 0,-1-24-9,0 0 1,0-1-1,0 1 1,0-1-1,0 0 0,0 1 1,0-1-1,0 0 0,0 0 1,0-1-1,0 1 1,0 0-1,3-2 0,4 0 36,0-1-1,-1-1 0,0 0 1,9-5-1,-10 5-139,0 0 1,1 0-1,-1 1 0,1 0 0,0 1 0,13-4 1,-1 5-1789,-13 1-1029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6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17080,'0'0'851,"36"4"-934,-9-1 73,215 13 9,-178-16 29,-10 2 314,93-11 1,-145 8-449,8-1-988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7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49 12294,'-26'29'184,"10"-12"-122,-6 7 132,-38 54-1,50-63-79,1 0-1,1 0 1,1 1 0,0 0-1,1 0 1,1 1-1,-6 28 1,6-10-7,0 0 1,3 0 0,1 0 0,1 0 0,2 0 0,1 0-1,9 36 1,-8-58-108,0 1 0,0-1 0,2 0 0,-1 0 0,2-1 0,0 1 0,0-1 0,17 19 0,-17-23-4,1 0 0,0-1 0,1 0-1,-1 0 1,1-1 0,1 0 0,-1-1 0,1 0 0,0 0 0,0-1-1,0 0 1,18 3 0,-14-4-30,1-1-1,0 0 1,0-1-1,0-1 1,0 0-1,-1-1 1,1-1-1,0 0 1,0-1-1,-1 0 1,0-1-1,0-1 1,0 0-1,0-1 1,-1-1-1,0 0 1,0-1-1,18-14 1,-2-2-33,-2-1 1,-1-1-1,0-1 1,-3-2-1,0 0 1,24-42 0,-28 42 77,-2 0 0,-1 0 1,-2-2-1,0 0 0,-2 0 1,-2-1-1,-1-1 0,-1 1 1,-2-1-1,-1-1 0,0-49 1,-4 75 38,-1 1 1,0 0 0,-1-1 0,0 1-1,0 0 1,0-1 0,-1 1 0,0 0-1,-4-8 1,4 11 14,-1 1-1,0-1 1,0 1-1,0-1 1,0 1-1,-1 0 0,0 0 1,1 0-1,-1 1 1,0-1-1,0 1 1,0 0-1,0 0 1,-1 0-1,-4-1 1,-13-4 185,-1 1 0,1 1 0,-1 1 0,0 1 1,-28 0-1,5 3 12,-75 8 0,103-6-282,0 1 0,0 1 0,0 1 1,1 1-1,0 0 0,0 1 0,1 0 0,0 2 1,0 0-1,0 1 0,2 0 0,-1 1 0,-14 15 0,26-23-72,-1 2-1,0-1 0,1 0 0,0 1 0,0-1 0,-3 8 0,5-10-100,0-1 1,0 1-1,1 0 0,-1 0 0,1 0 0,-1 0 1,1 0-1,0 0 0,0 0 0,-1 0 1,1 0-1,1 0 0,-1 0 0,0 0 0,0 0 1,1 0-1,-1 0 0,1 0 0,1 2 0,9 1-3891,15-5-1503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8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0 476 14455,'0'0'2417,"296"-79"-2241,-158 25 32,3-3-80,-7 6-96,-18 6-16,-10 4-16,-18 9-144,-14 4-464,-17 12-433,-15-6-383,-7-7-834,-35 20-1007,0-4-1409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8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237 1 11861,'0'0'1556,"-6"40"-761,-15 135-53,20-164-694,1 1 1,0-1 0,0 0 0,1 1-1,0-1 1,1 0 0,1 0 0,0 0-1,0 0 1,1 0 0,6 11 0,-4-12-29,1 0 0,-1-1 1,2 0-1,-1 0 0,1-1 1,1 0-1,0-1 1,13 10-1,-16-13-25,1 1 1,0-1 0,0-1-1,0 1 1,0-1-1,1 0 1,-1-1 0,1 0-1,-1 0 1,1-1-1,0 0 1,9 1-1,-13-2-7,1 0-1,0-1 1,0 1-1,0-1 0,-1 0 1,1-1-1,0 1 0,-1-1 1,0 1-1,1-1 0,-1-1 1,0 1-1,0-1 1,0 1-1,0-1 0,0 0 1,-1-1-1,1 1 0,-1 0 1,5-7-1,0-3 22,0 0 1,-1 0-1,0-1 0,-1 0 0,-1 0 0,0 0 1,5-28-1,-5 8 200,-1 0 0,-1-49 1,-3 79-161,-1 0 0,1 0 0,-1 1 1,0-1-1,0 0 0,0 0 1,0 0-1,0 0 0,-1 1 0,0-1 1,0 1-1,0-1 0,0 1 0,0 0 1,-1 0-1,0 0 0,1 0 0,-1 0 1,0 1-1,0-1 0,0 1 0,-1 0 1,1 0-1,-1 0 0,1 0 0,-1 0 1,0 1-1,1 0 0,-5-2 0,-12-2 110,0 1-1,-1 1 1,1 0 0,-28 1-1,26 1-127,-7 0-78,-57 4 0,77-2-29,1 0 1,-1 1 0,1 0 0,0 0 0,0 1-1,0 0 1,0 1 0,0 0 0,1 0 0,-1 0-1,-6 7 1,3-1-190,0 1 0,0 1 0,1 0 0,1 0 0,0 1 0,0 0 0,2 0 0,-11 23 0,10-16-1011,0 1 0,2 1 0,0-1 0,1 1-1,-2 29 1,1-15-4230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8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12934,'0'0'1040,"95"172"241,11-84-369,6 4-447,1-3-113,-3-9-96,-12-14-112,-6-15-80,-18-13-64,-18-13 0,-17-12-96,-18-10-448,-10 0-481,-1-3-560,15 0-1088,-18-3-992,7-19-1026</inkml:trace>
  <inkml:trace contextRef="#ctx0" brushRef="#br0" timeOffset="1">1295 613 13398,'0'0'320,"-8"29"334,-2 2-426,4-9-92,0-1 0,1 1 0,1-1 0,1 1-1,0 0 1,2 32 0,3-40-116,0 0 0,0-1 0,2 0-1,-1 1 1,2-1 0,0-1 0,0 1 0,1-1-1,1 0 1,0 0 0,0-1 0,2 0 0,-1 0 0,1 0-1,1-2 1,-1 1 0,2-1 0,-1 0 0,1-1-1,19 11 1,-21-15-23,0 0 0,0-1-1,0 0 1,0 0 0,0-1-1,0 0 1,19 1 0,-21-3-18,-1 1 1,1-2 0,0 1 0,0-1 0,-1 0 0,1 0 0,0-1 0,-1 0 0,1 0-1,-1 0 1,0-1 0,7-4 0,-4 0-7,0-1-1,0 0 1,0-1 0,-1 0-1,0 0 1,-1-1 0,0 0-1,-1 0 1,0-1-1,5-11 1,1-4 12,-2 0-1,0-1 1,7-36-1,-12 40 62,-2 0 0,0-1 0,-1 0 0,-3-42 0,1 62-2,-1 0-1,0 0 1,0 0 0,0 0 0,0 0-1,0 0 1,-1 1 0,0-1 0,0 0 0,0 1-1,0-1 1,0 1 0,-1 0 0,0 0-1,-3-4 1,0 2 61,0 0 0,-1 1 0,1 0 0,-1 0 0,1 1 0,-1 0 1,-13-5-1,-8 1 192,-1 1 1,1 2 0,-42-2-1,59 5-270,-310-3 398,308 4-585,-1 1 1,1 1 0,-1 0 0,1 0 0,-22 8-1,26-4-152,7-3-1079,25-1-10357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9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0 479 11461,'0'0'4733,"30"-18"-4439,65-34-33,104-41 0,1 12-60,303-119 137,-486 193-290,1 1 0,37-7-1,-11 6-3570,-34 6 1696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6.4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4338,'0'0'7732,"-7"30"-7287,0-5-385,-2 7-17,2 0-1,1 0 1,1 1-1,0 42 0,0 285 496,4-209-2805,1-213-1969,0 28 1496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1:59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0 13094,'0'0'365,"-9"37"278,-29 123 155,35-145-721,1 0 1,1 0-1,0 0 0,0 0 0,2 1 0,0-1 1,0 0-1,2 0 0,0 0 0,0-1 0,2 1 0,0-1 1,13 28-1,-9-27-58,1 0-1,0-1 1,1-1 0,1 1-1,0-2 1,0 0-1,2 0 1,-1-1 0,1-1-1,21 12 1,-27-17-19,0-1 0,0 0 0,0-1 0,0 0 0,1 0 0,-1-1 0,1 0 0,0 0 0,-1-1 0,1 0 0,9-1 1,-12 0-7,-1-1 1,0 1-1,1-1 1,-1 0 0,0-1-1,0 1 1,0-1 0,0 0-1,0 0 1,0-1 0,-1 0-1,1 0 1,-1 0 0,1 0-1,-1 0 1,0-1-1,0 0 1,-1 0 0,5-5-1,5-11 29,-1-1-1,-1 0 0,0 0 1,-2-1-1,0-1 1,7-33-1,-8 20 93,-1 1 1,-2-2 0,1-59-1,-6 91-62,-1 1 0,1 0 0,-1-1 0,1 1-1,-1 0 1,-1 0 0,1 0 0,0 0 0,-1 0-1,0 0 1,0 0 0,0 0 0,0 0 0,-1 1-1,-3-5 1,1 3 24,-1 0-1,1 1 1,-1-1-1,0 1 1,0 0-1,-1 0 1,1 1 0,-11-4-1,-1 1-5,0 1-1,-1 0 1,0 1-1,0 2 1,0 0-1,-22 0 1,36 2-103,1 1-1,-1-1 1,0 1 0,1-1-1,-1 1 1,0 1 0,1-1-1,0 1 1,-1 0 0,1 0 0,0 0-1,0 0 1,0 1 0,0-1-1,0 1 1,1 0 0,-1 1-1,1-1 1,0 0 0,-3 5 0,-1 2-289,1 0 0,0 1 0,1 0 0,0 0 0,-6 21 0,8-22-551,0 1-1,1-1 1,-2 20-1,3 24-5148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00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7395,'0'0'5939,"21"36"-4866,-17-29-1004,43 72 911,109 139 1,-73-127-679,3-4 0,4-3 0,182 130 0,-184-152-225,164 106 76,-251-168-231,30 15 145,-16-13-2881,-15-12-2301,0-2 206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2:00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0 9028,'0'0'3903,"-9"33"-2980,1-7-737,-2 3-57,2 0 1,1 1-1,2 0 0,0 0 0,1 45 0,4-56-111,1-1 0,1 0 0,1 1 0,0-1 0,2-1 0,0 1 0,14 33 0,-14-40-16,1-1-1,0 0 1,0 0-1,1 0 1,0-1-1,1 0 1,0 0-1,0-1 1,1 0-1,0 0 1,0-1-1,1 0 1,16 8-1,-21-12-2,1-1 0,0 1 0,0-1 0,0 0 0,0-1-1,0 0 1,1 0 0,-1 0 0,0-1 0,0 1 0,1-1 0,8-2 0,-10 1 1,0 0 1,0-1 0,-1 1-1,1-1 1,-1 0 0,1 0 0,-1-1-1,0 1 1,0-1 0,0 0-1,0 0 1,-1-1 0,1 1-1,-1-1 1,1 1 0,3-8 0,14-24 48,-2 0 0,-1-2 0,-2 0 0,-2-1 0,-1 0 0,-2-1 0,8-50 0,-16 61 10,0-52 0,-3 78-55,0 0 56,0-1 0,0 1 0,0-1 0,-1 0-1,1 1 1,-1 0 0,0-1 0,1 1 0,-1-1-1,-1 1 1,1 0 0,0-1 0,0 1 0,-1 0-1,1 0 1,-1 0 0,0 0 0,0 0 0,1 1-1,-1-1 1,0 1 0,-1-1 0,1 1 0,0-1-1,0 1 1,-1 0 0,1 0 0,-3-1 0,-7-1 266,0 0 1,0 1 0,0 0 0,-19-1-1,19 2-231,-145-2 887,155 3-1087,0 1 1,0-1-1,0 1 0,0 0 0,0 0 1,0 0-1,0 0 0,1 0 0,-1 0 0,0 0 1,1 0-1,-1 1 0,1-1 0,-1 1 1,1-1-1,0 1 0,-1 0 0,1 0 1,0-1-1,0 1 0,1 0 0,-1 0 1,0 0-1,0 0 0,1 0 0,-1 3 1,-3 10-2170,0 1 1,-1 20-1,4-27-571,-2 2-4054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47:30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7:47:31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0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10901,'0'0'4381,"14"0"-4355,328 16 1362,35 0-319,1754-16 1527,-1752-6-2436,-164 3 929,-215 3-1076,0 3-10,0-1-6,0-1-23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1639 5683,'0'0'7486,"-25"5"-7137,-83 16-231,99-19-106,-1-1 1,1-1-1,-1 1 1,0-2 0,0 1-1,1-1 1,-1-1-1,1 1 1,-1-2 0,1 1-1,-16-8 1,7 1 9,1-1 0,0-1 0,-28-23 0,32 23-21,-17-14 26,2-2 1,0-1-1,2-1 1,1-1 0,1-1-1,2-1 1,1-1-1,2-1 1,-22-53 0,21 37-6,2-1 0,3-1 1,2 0-1,2-1 0,3 0 1,-2-72-1,8 95-28,1-135-62,2 141 64,2 1-1,0-1 1,1 1-1,15-42 1,-5 27-5,1 0 1,3 1 0,1 2-1,1-1 1,44-55 0,-54 78 2,1 1 0,1-1 0,1 2 0,-1 0 0,2 0 0,-1 1 0,2 1 0,-1 0 0,1 1 0,0 0 0,1 2 0,0 0 0,0 0 0,0 1 0,1 1 0,20-2 0,146 2 71,-119 5-24,-48 0-25,0 1-1,0 0 1,0 1-1,0 1 1,-1 1-1,0 0 1,0 1-1,0 1 1,-1 0-1,23 15 1,-17-9 0,0 2 0,-1 0 0,-1 1 0,0 1 0,-1 0 0,22 31 0,-20-19 69,-2 1 0,-1 0 0,-1 1 0,-2 1 0,11 38 0,37 173 355,-58-225-448,9 57 144,-3 1 0,-4 0 0,-5 81 0,0-89 59,0-43-153,-2 0 0,0 0 1,-1 0-1,-2-1 0,0 0 0,-10 25 0,9-33 9,-1 1 0,-1-2 0,0 1-1,-1-1 1,-1 0 0,0-1 0,-1 0 0,-1-1-1,-18 16 1,-3-1 82,-2-2 1,-1-1-1,-2-2 1,0-1-1,-1-3 0,-46 18 1,76-31-149,8-6 13,0 1 0,1 0 0,-1-1 0,0 1 0,0-1 0,0 1-1,1-1 1,-1 1 0,0-1 0,0 0 0,0 1 0,0-1 0,0 0 0,0 0-1,0 1 1,-1-1 0,1 0-22,-27 4 32,21-3 438,7-1-564,-1 0 0,0 0 0,1 0-1,-1 0 1,0 0 0,1 0 0,-1 0 0,0 0-1,1 0 1,-1 1 0,0-1 0,1 0-1,-1 0 1,0 1 0,1-1 0,-1 0-1,1 1 1,-1-1 0,1 1 0,-1-1 0,1 1-1,-1-1 1,1 1 0,-1-1 0,1 1-1,0-1 1,-1 1 0,1 0 0,0-1 0,-1 1-1,1-1 1,0 1 0,0 0 0,0-1-1,0 1 1,-1 0 0,1-1 0,0 2 0,-1 6-2969,-5 1-3028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1690 4274,'0'0'6149,"-30"11"-5257,-97 31-455,117-39-385,1 0 1,-1-1-1,0 0 0,1-1 0,-1 0 1,0 0-1,-16-2 0,0 0 0,13 0-56,1-1 1,-1 0 0,1-1 0,-1 0-1,1-1 1,0-1 0,1 1 0,-1-2-1,1 0 1,0 0 0,0-1 0,1 0-1,-15-14 1,-15-15-53,-65-76 0,102 109 56,-180-235-108,146 183 156,4-1-1,-43-99 1,67 133 37,2 1-1,1-2 1,1 1 0,-5-42 0,7-92 254,4 130-326,2 0-1,1 0 1,1 0 0,1 1-1,1 0 1,21-47 0,-8 30-25,2 1 1,1 2-1,33-42 1,-38 57-4,2 0 1,1 2 0,0 1 0,2 0 0,0 2 0,2 0 0,0 2 0,0 1-1,2 1 1,0 1 0,0 1 0,2 2 0,-1 0 0,1 2 0,1 2 0,52-8-1,8 9 114,113 5 0,-170 4 17,1 0-1,-1 3 1,0 0 0,-1 3-1,60 22 1,-44-10 51,-1 1-1,-1 3 1,48 35 0,-76-48-103,0 2 1,-2 0-1,1 1 1,-2 0 0,0 1-1,0 1 1,-2 1 0,0 0-1,-1 0 1,-1 1 0,-1 1-1,0 0 1,-2 0 0,0 1-1,-1 0 1,4 23 0,-3 25 143,-2-1 1,-4 1 0,-7 84 0,1-108-136,-2 0 0,-2-1 0,-2 0 0,-20 57 1,7-42 4,-1-1 0,-49 82 0,53-108-109,-1-2-1,-2 0 1,-1-1-1,-54 50 1,22-32-4,-94 61 0,145-104 43,1-1-11,0 0 1,0 0 0,0-1-1,-1 1 1,1-1 0,-1 0 0,0 0-1,-9 1 1,14-3-41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9332,'0'0'5576,"4"-3"-5442,-1 1-127,0 0 0,1 1 1,-1-1-1,1 1 0,-1-1 1,1 1-1,0 0 0,-1 0 0,1 1 1,6-1-1,45 1 116,-25 1-6,59 2 224,110 17 1,90 31 217,59 7-190,-150-40-305,253-10 0,-337-16-35,167-32-1,83-7-26,-104 44 78,-238 5-52,0 1-1,0 0 1,-1 2 0,29 9-1,26 6 19,-14-4-3,84 33-1,-87-27 148,75 17-1,-112-35-166,38 0 1,-40-4-2469,-37 0-1013,-7 0-3196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38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1 689 11989,'0'0'2596,"40"-35"-2118,264-235 461,-226 199-678,-9 6-172,3 3 0,93-62 0,-156 119-289,-5 3-209,0-1 1,0 1 0,0-1-1,0 0 1,-1 0 0,5-5-1,-7 7-57,-1 0 0,1-1-1,0 1 1,0-1-1,-1 1 1,1 0 0,0-1-1,-1 0 1,0 1-1,1-1 1,-1 1 0,0-1-1,0-2 1,0-6-4603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7.0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282 0 7748,'0'0'4268,"-29"17"-4137,-91 54-32,83-49-25,25-15 98,1 0 0,-1 1 1,-19 18-1,28-23-154,0 0 1,1 0-1,-1 1 1,1-1-1,0 0 1,0 1-1,0 0 1,0-1 0,1 1-1,0 0 1,-1 0-1,1 0 1,1 0-1,-2 6 1,1 7-33,1 1 0,1 19 0,0-3 26,2 162 459,33 221 0,-32-395-386,2 13 54,22-34-171,256 10-598,-280-11 278,0-1 0,-1 1 0,1-1 0,-1 0 0,1 0 0,-1 0 0,0-1 0,1 1 0,-1-1 0,0 0-1,0 0 1,0 0 0,0 0 0,0-1 0,-1 1 0,1-1 0,-1 1 0,1-1 0,-1 0 0,0 0 0,0 0 0,2-4 0,9-19-4207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3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13526,'0'0'2978,"7"4"-3032,57 31 26,65 39 30,-126-72-4,1 2 1,0-1 0,-1 0 0,0 1 0,0-1 0,0 1 0,0 0 0,0 0-1,-1 0 1,0 1 0,0-1 0,0 0 0,0 1 0,-1 0 0,0-1 0,0 1 0,0 0-1,0 4 1,0 8 6,0-1 0,-2 1 0,0 0-1,-3 18 1,-1-14 12,0 0 0,-1-1 0,-1 1 0,-1-1 0,-1 0 0,-1-1 0,-14 22 0,-96 123-436,85-119-10,32-41 261,0 0 0,0 0 0,0 1 0,1-1 1,-4 9-1,5-11-123,1-1 1,0 1 0,-1-1 0,1 1-1,0 0 1,0-1 0,0 1 0,0 0 0,0-1-1,0 1 1,1 2 0,6-2-3984,14-2-579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3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4786,'0'0'10864,"19"0"-10608,224-1 1451,523 10-79,-276 9-1556,-483-17-65,0-1 0,1 2-1,-1-1 1,0 1 0,1 0 0,-1 0 0,0 1 0,0 0 0,-1 0 0,13 8-1,-6-1-224,0 1-1,-1 0 0,14 16 0,-14-14-403,-9-10 151,0 1-68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3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17624,'0'0'576,"40"17"-506,245 99-116,-244-101 33,-23-9-17,-1 0 1,0 2 0,-1 0 0,30 19-1,-44-25 41,0-1 1,0 1-1,-1 0 0,1 0 0,-1 0 0,1 0 0,-1 1 0,0-1 0,0 0 0,0 0 1,0 1-1,0-1 0,-1 0 0,1 1 0,-1-1 0,1 1 0,-1-1 0,0 5 1,0 1 81,-1 0 1,0 1 0,0-1 0,-4 12 0,0-4-5,-1-1 0,-1 1 0,0-1 0,-1-1 1,-1 1-1,0-1 0,-14 15 0,-86 87 148,91-99-230,-80 71-602,32-36-4255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3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13814,'0'0'2871,"30"20"-2383,358 260 1358,-238-166-1275,251 144 0,-392-255-302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4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1 608,'0'0'14770,"11"34"-14621,42 114-90,-45-129-53,1-1 0,1-1 0,0 1 0,1-2 0,15 17 0,1 2-5,12 18-2,-16-23 54,24 41-1,-46-70-15,-1 0 0,1 0 0,-1 0-1,1 0 1,-1 0 0,1 0 0,-1 0-1,0 0 1,0 0 0,1 0 0,-1 0 0,0 0-1,0 0 1,0 0 0,0 0 0,0 0-1,0 0 1,0 0 0,-1 0 0,1 0-1,0 0 1,-1 0 0,1 0 0,0 0 0,-1 0-1,1 0 1,-1 0 0,1 0 0,-1-1-1,0 1 1,1 0 0,-2 1 0,-2 1 60,0-1 0,0 1 0,0-1 0,0 0 0,-1 0 0,-3 1 0,-4 1-26,-89 39 366,-2-5 1,-1-5-1,-142 26 1,183-52-326,63-7-67,7-39-7739,-1 22 3474,-5 3-1927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2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1996 3249,'0'0'7142,"-33"0"-6427,-104-6-349,131 6-338,0-1-1,0 1 1,0-1-1,0 0 1,0-1 0,0 0-1,0 0 1,0 0 0,0-1-1,1 1 1,-1-1-1,1-1 1,0 1 0,0-1-1,0 0 1,0 0 0,1 0-1,-6-7 1,-1 0 29,-15-19-26,0-1 1,2-1 0,2-1-1,-23-43 1,-63-150-14,57 112 177,5-3 1,-32-126 0,71 206-74,2 0 0,1 0 0,3-65 0,1 66-93,2 10-23,0 1-1,1-1 1,2 1-1,1 0 1,0 1-1,2-1 1,1 1-1,23-44 1,8-1 61,73-97 0,-111 163-65,93-121 17,-76 104-8,0-1 0,1 2-1,36-26 1,-47 39 32,0 1-1,0 0 1,0 1-1,1 0 1,0 1-1,-1 0 1,1 0-1,1 1 1,-1 0-1,0 1 1,0 0-1,1 0 1,-1 1-1,0 1 1,17 2-1,-8 1 82,0 0 0,0 1 1,0 1-1,-1 1 0,0 0 0,-1 1 0,19 12 0,47 32 99,-1 3 0,-4 3-1,73 70 1,-132-109-193,-1 1 1,-2 0-1,0 1 1,-1 1-1,-1 0 0,-1 1 1,0 1-1,13 41 1,-14-28 36,-2 1 0,-2 0 1,-1 0-1,-2 1 0,0 48 1,-4-57-36,-2 187 204,-2-187-224,0-1 0,-2 1 0,-1-1-1,-2 0 1,-12 34 0,-1-17-43,-2-1 1,-2-1-1,-1-1 1,-3-1-1,-50 56 1,-187 170-134,215-220 209,41-39-67,7-5 5,0-1 0,0 1 1,0-1-1,-1 0 0,1 0 0,-1-1 0,0 1 1,1-1-1,-1 0 0,0 0 0,-1 0 0,1 0 0,0-1 1,-1 1-1,1-1 0,0 0 0,-1-1 0,-7 1 1,-61-1-2108,73-30-1531,1 25 3314,-1 0-1,1 0 1,0 0 0,1 0 0,-1 0-1,1 0 1,0 1 0,0-1 0,0 1-1,1-1 1,0 1 0,-1 0 0,2 0-1,-1 0 1,0 0 0,1 0 0,0 1-1,-1 0 1,1-1 0,1 1 0,5-3-1,10-1-2555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3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236 125 11557,'0'0'977,"6"-14"-758,-3 6-204,-2 3-4,0 0 1,1 0-1,0 1 1,0-1-1,0 0 1,0 1-1,1 0 1,0 0-1,0-1 1,0 2-1,0-1 1,0 0-1,1 1 1,0-1-1,0 1 1,0 0-1,0 0 1,0 1-1,8-4 1,10 0 64,1 1 0,-1 1 0,1 0 0,0 2 0,0 1 0,27 2-1,-19 0 34,-29-2-103,0 1 0,0 0 0,0 0-1,0-1 1,0 1 0,-1 1 0,1-1 0,0 0-1,0 0 1,0 1 0,0-1 0,-1 1 0,1 0-1,0-1 1,-1 1 0,1 0 0,0 0-1,-1 0 1,1 0 0,-1 0 0,1 0 0,-1 1-1,0-1 1,1 0 0,-1 1 0,0-1 0,0 1-1,0-1 1,0 1 0,0 0 0,-1-1 0,1 1-1,0 0 1,-1 0 0,1-1 0,-1 1 0,0 0-1,1 0 1,-1 0 0,0 2 0,1 11 13,0 0 0,-1-1 0,-1 1 0,0-1 1,-1 1-1,0-1 0,-2 0 0,1 0 0,-2 0 1,-7 18-1,0-10-29,0 0 1,-1-1 0,-1-1-1,0 0 1,-23 22-1,12-15-57,-1-1 0,-55 42 0,70-60 92,1-1 1,-1 0-1,0-1 1,-1 0 0,1-1-1,-1 0 1,0-1-1,0-1 1,-1 1-1,1-2 1,-1 0 0,-12 0-1,43-2-9,0 1 0,0 0 0,1 1 0,-1 1 0,-1 1 0,1 0 0,0 2 0,-1 0 0,0 0 0,31 19 0,-27-13 67,-2 2 0,0 0 0,-1 2 0,0 0 0,-1 1 0,-1 0 0,16 23 0,-23-28-39,-1 1-1,-1-1 1,0 1-1,-1 0 1,0 1-1,-1-1 1,-1 1-1,0 0 1,-1 0-1,0 1 0,-1-1 1,-1 1-1,0 15 1,-2-23-25,0 0 0,-1-1 0,0 1 0,0 0 0,0-1-1,-1 1 1,0-1 0,-1 0 0,1 0 0,-1 0 0,0 0 0,0 0 0,-1-1 0,0 0 0,0 0 0,0 0 0,-10 6 0,-4 3 9,-1-1-1,0-1 1,-1-1 0,-23 9 0,24-12 47,-1-1 1,1-1-1,-1-1 1,0-1-1,-31 1 0,-112-4 309,72-2-155,91 1-259,1-19-5607,0 9 1368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1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1 528,'0'0'7828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1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0 11893,'-194'103'6,"170"-92"21,-1 0 1,0-2 0,-1 0 0,0-2-1,-1-1 1,1-1 0,-39 2-1,-3 1-216,65-8 263,0 1 1,0 0 0,0 0-1,0 0 1,1 0 0,-1 0-1,0 1 1,0-1-1,1 1 1,-1 0 0,1 0-1,0 0 1,-1 0-1,1 0 1,0 0 0,0 1-1,0-1 1,0 1 0,1-1-1,-1 1 1,1 0-1,0 0 1,-1 0 0,1-1-1,1 1 1,-1 0 0,0 0-1,0 4 1,-1 11 163,0-1 0,1 1 0,3 32 0,-1-18-142,0-20-70,1 0 0,0 1-1,1-1 1,0 0 0,1 0 0,0 0 0,1-1-1,0 1 1,1-1 0,11 15 0,-7-10-22,-1 0 0,-1 0 0,-1 1 0,7 21 0,-7-2-73,-1 0 0,-2 0 0,-2 0 0,-1 1 0,-2-1 0,-7 48 0,5-59-85,-2-1-1,-1 0 1,0-1-1,-2 0 1,-20 43-1,20-50 99,-1 0-1,-1-1 1,0 0-1,-1-1 1,0 0-1,-2-1 1,1 0-1,-25 19 1,32-28 83,-1 0-1,0-1 1,1 1 0,-1-1-1,0-1 1,-1 1 0,1-1-1,0 0 1,-1 0 0,1-1-1,-1 0 1,1 0 0,-14-1-1,20 0-30,-1-1-1,1 1 1,-1-1-1,1 1 1,-1-1 0,1 1-1,0-1 1,-1 1-1,1-1 1,0 0-1,-1 1 1,1-1-1,0 0 1,0 1-1,0-1 1,-1 0-1,1 1 1,0-1-1,0 0 1,0 1-1,0-1 1,0 0-1,0 1 1,1-1 0,-1-1-1,2-19-97,-2 18 97,1 1-1,0-1 1,0 1 0,0-1 0,0 1 0,0 0 0,1 0 0,-1 0 0,1-1 0,-1 1 0,1 0 0,0 1 0,0-1-1,0 0 1,0 1 0,0-1 0,0 1 0,0-1 0,0 1 0,1 0 0,-1 0 0,1 0 0,-1 0 0,1 0 0,3 0 0,7-2 13,0 1 0,0 1 1,24-1-1,-33 2 18,0 0 0,0 0-1,0 1 1,0-1 0,0 1 0,-1 0 0,1 0 0,0 0 0,0 0-1,-1 1 1,1-1 0,-1 1 0,1 0 0,-1 0 0,0 0-1,0 1 1,5 3 0,-4 0 23,1 0 0,-1 1 0,0-1 1,0 1-1,-1 0 0,0 0 0,0 0 0,2 11 0,4 16 29,-2 0-1,-1 1 1,2 54 0,-7 111-110,-3-101-36,2-20 30,1-78 34,0-1-1,0 1 0,0 0 1,0 0-1,0-1 0,1 1 0,-1 0 1,0-1-1,0 1 0,0-1 1,1 1-1,-1-1 0,0 0 0,1 0 1,1 1-1,2 0 3,20 4-151,0 0 0,1-2-1,-1-1 1,49-2 0,-43 0-1378,-12 0-2084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1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9028,'0'0'3778,"0"308"-3522,0-143-144,-17-16-16,6-28-48,7-35-48,4-29 0,0-19-16,0-29-192,7-9-4786,1-22 3217,2-3-2017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7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8404,'0'0'1433,"21"1"-1308,68 7-56,-77-6-6,-1 0 0,0 1 0,0 1 0,0-1 0,0 2 0,-1-1 0,0 1 0,0 1 0,10 7 0,-1-1 113,-12-8-83,-1 0 0,1 1 0,-1 0 0,0 0 0,-1 0 0,0 1 0,1-1-1,-2 2 1,1-1 0,-1 0 0,0 1 0,6 12 0,-4-3 97,-1 1-1,-1-1 1,0 1-1,2 29 1,3 76 259,-9 130 0,-2-106-158,2-144-266,0 0-1,-1-1 0,1 1 0,-1-1 0,1 1 1,-1 0-1,0-1 0,0 1 0,0-1 0,0 1 1,0-1-1,0 0 0,0 1 0,0-1 0,0 0 0,-1 0 1,1 0-1,0 0 0,-1 0 0,1 0 0,-1 0 1,1 0-1,-1-1 0,0 1 0,-1 0 0,-49 14 250,42-13-229,-29 4-297,1-1 0,-73-2 1,108-3-1147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6979,'0'0'10101,"96"-6"-12534,-82 44 432,-11-13-2449</inkml:trace>
  <inkml:trace contextRef="#ctx0" brushRef="#br0" timeOffset="1">170 531 14231,'0'0'1504,"21"38"-6514,-7-45 2113,3-2-1217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69 14134,'0'0'1855,"22"-11"-1789,71-33-36,-88 42-29,-1 0 0,0 0 0,1 0 0,0 1 1,-1 0-1,1 0 0,0 0 0,0 0 0,0 1 0,0 0 1,-1 0-1,1 0 0,0 1 0,0 0 0,7 1 0,-11-1-1,0-1 0,0 1 0,0-1 0,0 1 0,-1-1 0,1 1 0,0 0 0,0-1 0,-1 1 0,1 0 0,0 0 0,-1-1 0,1 1 0,-1 0 0,1 0 0,-1 0 0,1 0 0,-1 0 0,1 0 0,-1 0 0,0 0 0,0 0 0,1 0 0,-1 0 0,0 0 0,0 1 0,3 39-19,-5 81 0,1-117 12,-1 24-77,-2 0 0,-1 0 0,-1-1 0,-2 0 0,-1 0 0,-1-1 0,-1 0 0,-19 32 0,-1-7-20,-2 0-1,-79 91 0,112-143 134,-1 0 0,1 1 0,-1-1 0,1 1 0,0-1 0,-1 1 0,1-1 0,-1 1 0,1-1 0,0 1 0,0-1 0,-1 1 0,1 0 0,0-1 0,0 1 0,-1-1 0,1 1 0,0 0 0,0-1 0,0 1 0,0-1 1,0 1-1,0 0 0,0-1 0,0 1 0,0 0 0,1-1 0,-1 1 0,0-1 0,0 1 0,0 0 0,1-1 0,-1 1 0,0-1 0,1 1 0,-1-1 0,0 1 0,1-1 0,-1 1 0,1-1 0,-1 1 0,1-1 0,-1 0 0,1 1 0,-1-1 0,1 0 0,0 1 0,32 9-146,-26-8 244,38 5-7,1-1-1,0-3 1,64-3-1,-61 0-255,-38 0-205,0 0-1,0 0 1,0-1-1,0-1 1,-1 0-1,1 0 1,16-7-1,-26 9 146,0-1 0,0 1-1,0-1 1,0 1 0,-1-1 0,1 1 0,0-1-1,0 0 1,-1 1 0,1-1 0,0 0-1,-1 1 1,1-1 0,-1 0 0,1 0 0,-1 0-1,1 0 1,-1 0 0,1-1 0,0-11-6728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14759,'0'0'3810,"35"0"-19754</inkml:trace>
  <inkml:trace contextRef="#ctx0" brushRef="#br0" timeOffset="1">39 441 18745,'0'0'64,"-39"35"-14327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11909,'0'0'1433,"-23"-1"-1174,1 0-243,0 1 0,-32 3 0,52-2-14,0-1 1,0 1-1,-1 0 1,1-1-1,0 1 1,0 0-1,0 0 1,0 1-1,0-1 1,0 0-1,0 1 1,0-1-1,0 1 0,1 0 1,-1-1-1,0 1 1,1 0-1,0 0 1,-1 0-1,1 0 1,-1 3-1,-1 2 1,1 0 0,0 0 0,1 0 0,-1 0 1,1 9-1,-2 1-1,-50 568 928,43-407-759,-1 196 454,11-373-625,0 0 0,0 0 0,0-1 0,0 1 0,0 0 0,0 0 0,0 0 1,0-1-1,0 1 0,0 0 0,1 0 0,-1 0 0,0-1 0,1 1 0,-1 0 0,0-1 0,1 1 0,-1 0 1,1-1-1,-1 1 0,1 0 0,-1-1 0,2 2 0,9-3-22,-8 1 18,19 1 23,0-1 1,0-1-1,0-1 1,0-1 0,-1-1-1,1-1 1,-1 0-1,28-12 1,-11-1-30,55-36 0,-81 46-274,-1 0 0,1-1 0,-1 0 0,-1-1 0,0 0 0,0 0 0,15-23 0,-24 31-3,0 0-1,0 0 1,0 0-1,-1 0 1,1 0-1,0 0 0,-1-1 1,1 1-1,-1 0 1,0 0-1,0-1 1,0-1-1,0-21-6867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16456,'0'0'1165,"32"-6"-1149,-11 2-59,1 1 0,-1 0 0,1 2 0,24 1-1,-44 0 34,-1 0-1,1 1 0,0-1 1,0 1-1,0-1 1,-1 1-1,1 0 0,0-1 1,-1 1-1,1 0 1,0 0-1,-1 0 0,1 1 1,-1-1-1,0 0 1,1 0-1,-1 1 0,0-1 1,2 3-1,-2 0-14,1-1-1,-1 1 1,0 0-1,0 0 1,0 0-1,0 0 1,-1 6-1,3 150-395,-3-103 226,0-26 130,-2 0 1,0-1 0,-2 1-1,-1-1 1,-2 0 0,-1-1-1,-23 57 1,11-44 57,12-28 167,2 0-1,-9 25 1,15-38-174,0-1 0,-1 1 0,1-1 0,0 1 0,1-1 0,-1 1 0,0-1 0,0 1 0,0-1-1,0 1 1,0-1 0,0 0 0,1 1 0,-1-1 0,0 1 0,0-1 0,0 1 0,1-1 0,-1 0 0,0 1 0,1-1 0,-1 0 0,0 1-1,1-1 1,-1 0 0,1 0 0,-1 1 0,0-1 0,1 0 0,-1 0 0,1 0 0,-1 1 0,1-1 0,-1 0 0,0 0 0,1 0 0,-1 0-1,1 0 1,-1 0 0,1 0 0,-1 0 0,1 0 0,28 0-549,-21-1 323,4 1-223,-5 1 85,0-1-1,0 1 1,-1-2 0,1 1 0,0-1-1,0 0 1,0 0 0,-1-1-1,1 0 1,-1 0 0,1 0 0,-1-1-1,0 0 1,0-1 0,9-5 0,9-13-3579</inkml:trace>
  <inkml:trace contextRef="#ctx0" brushRef="#br0" timeOffset="1">688 532 10261,'0'0'4066,"-3"162"-2370,-29-92-975,11-3-657,7-14-64,7-8-368,0-17-545,7-12-832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16728,'0'0'1512,"12"-8"-1720,41-24 166,-50 31 18,-1 0 1,0 0 0,1 0 0,0 0 0,-1 0 0,1 0-1,0 1 1,-1-1 0,4 1 0,-5 0-2,-1 0-1,1 0 1,0 0 0,-1 0-1,1 0 1,0 1 0,-1-1-1,1 0 1,0 0 0,-1 1-1,1-1 1,0 0 0,-1 1-1,1-1 1,0 1 0,-1-1-1,1 1 1,-1-1 0,1 1-1,-1-1 1,1 2 0,0 1-57,0 0 1,0 0-1,0 0 1,0 0-1,-1 0 1,0 0-1,1 0 1,-1 0 0,0 1-1,-1 2 1,1 4 122,0 128-2842,0-136 2708,0 0 1,1 0-1,-1 0 0,1 0 1,-1 0-1,1 0 1,0 0-1,0 0 0,-1 0 1,2 0-1,-1-1 1,0 1-1,0 0 0,0-1 1,3 3-1,27 22-45,-10-9 112,-13-9 103,-1 0 0,-1 0-1,0 1 1,0 0 0,0 0 0,-1 0 0,-1 1 0,1 0 0,-2 0 0,1 0 0,-1 0 0,2 17-1,0 9 262,-2 1 0,-2 45-1,-1-65-308,0 6 4,0 0 0,-2 0 0,-5 23 0,5-37-66,0 0-1,-1-1 1,-1 1 0,1-1 0,-1 1 0,0-1 0,-1 0 0,0-1 0,0 1 0,-9 8 0,1-2-180,-2 0 0,-16 13 0,27-23-229,-1-1 1,1 0 0,-1 0-1,1 0 1,-1-1 0,0 0-1,0 1 1,0-2 0,-1 1-1,1-1 1,0 0 0,-7 1-1,4-2-5048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14022,'0'0'2866,"-91"187"-2066,80-178-800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7940,'0'0'7256,"-33"25"-6677,-111 87-27,131-102-584,0 1-1,1 1 0,1 0 0,-1 1 1,2 0-1,0 0 0,1 1 0,0 1 0,1-1 1,0 1-1,1 1 0,1-1 0,-4 20 1,6-20-70,1 0 0,0 0 0,1 0 0,1 1 0,1 16 1,0-29 97,1 0 1,-1 0 0,1 0-1,0 0 1,-1 0 0,1-1-1,0 1 1,1 0 0,-1 0-1,0-1 1,1 1 0,0-1-1,-1 1 1,1-1 0,0 0-1,0 0 1,1 0 0,-1 0-1,0 0 1,1 0 0,-1 0-1,1-1 1,4 3 0,7 2 54,0 0 0,0-1 0,23 5 0,-26-8-21,33 8 111,0-2 0,79 4 0,92-11-341,-109-2-1002,-102 1 494,11-1-107,-10-17-11343</inkml:trace>
  <inkml:trace contextRef="#ctx0" brushRef="#br0" timeOffset="0.83">469 61 13718,'0'0'3090,"-25"285"-2770,25-155-320,0 0 0,0-15-64,0-20-64,0-25-400,0-26-257,0-22-319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16408,'0'0'1267,"37"0"-1222,12 1-25,54 8 0,-99-9-19,0 1-1,0-1 0,0 1 1,0 0-1,0 1 1,-1-1-1,1 1 0,0-1 1,-1 1-1,1 0 1,-1 0-1,0 1 0,0-1 1,0 1-1,0-1 1,0 1-1,0 0 0,-1 0 1,4 6-1,5 8 4,-2 0 0,0 1 0,-1 0 0,0 1 0,8 37 0,12 104 56,-26-148-56,18 190 42,-7 234-1,-13-432-35,0 0-1,-1 0 1,0 0-1,0-1 1,0 1 0,0 0-1,0-1 1,-1 1 0,0-1-1,1 1 1,-1-1-1,-1 0 1,1 0 0,0 0-1,-1 0 1,1 0 0,-1 0-1,0-1 1,0 0-1,0 1 1,0-1 0,-5 2-1,-8 5 43,-1-1 0,0-1 0,-25 8 0,21-9 10,1 2-139,11-4-140,0-1 0,-1 0 0,1-1 0,0 1 0,-1-2 0,-12 2 0</inkml:trace>
  <inkml:trace contextRef="#ctx0" brushRef="#br0" timeOffset="1">652 1105 18793,'0'0'448,"-42"200"624,24-149-1072,15-16-720,3-10-2017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260 229 6211,'0'0'2582,"-34"28"-1410,-108 100-433,133-118-670,1-1 1,0 1 0,1 0-1,0 1 1,1 0 0,0 0 0,1 0-1,0 1 1,1 0 0,0-1 0,1 2-1,0-1 1,1 0 0,0 1-1,0 23 1,1-29-44,0 226 679,3-208-627,0 0 1,2 0-1,1-1 0,1 0 1,2 0-1,0 0 0,1-1 1,1 0-1,1-1 1,2 0-1,0-1 0,1 0 1,1-1-1,0 0 0,21 17 1,-17-17-21,1-2-1,1 0 1,1-2 0,1 0-1,0-2 1,1 0 0,0-2 0,1 0-1,0-2 1,1-1 0,0 0 0,0-3-1,48 7 1,-44-9-3,1-2 0,0-2 0,34-3 0,-53 1-35,1 0 0,-1 0 0,1-1 0,-1-1 0,0 0 0,0-1 0,-1 0 0,1-1 0,-1 0 0,14-11 0,-2-3 24,-2-1 0,0 0 0,-1-1-1,-1-2 1,-1 0 0,-2 0 0,0-2-1,23-51 1,-6-2 99,42-151 1,-51 139-100,-4-1 1,-4-1 0,-4-1 0,0-96 0,-12 180-29,0 0 1,0 0-1,-1 0 1,-1 0-1,0 1 1,-4-17-1,3 22 8,1-1-1,0 1 0,-1 0 1,0-1-1,0 1 1,0 0-1,0 1 1,-1-1-1,1 1 0,-1-1 1,0 1-1,0 0 1,-1 1-1,-4-4 1,-12-5 61,-1 1 1,0 1-1,0 1 1,-1 1 0,0 1-1,0 1 1,-28-2-1,-167-1 110,175 8-154,31 1-29,0 0 0,0 1 0,0 1 0,0 0 0,0 1 0,1 0 0,0 0 0,0 1 0,0 1 0,0 0 0,1 0 0,0 1 0,0 1 0,1 0-1,-14 13 1,3 0-492,1 0 0,1 2 0,1 0 0,1 1 0,-15 31 0,19-26-3021,11-9-2387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8.0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331 6 9268,'0'0'2252,"-28"-2"-1913,-87-2-14,111 4-299,0 0 0,0 0-1,0 1 1,0 0 0,0-1 0,1 1-1,-1 0 1,0 1 0,0-1 0,1 1-1,-1 0 1,1 0 0,-1 0 0,1 0-1,0 0 1,0 1 0,0-1 0,0 1-1,-3 4 1,-3 3 70,-1-1 6,1 1 1,0 0-1,1 1 0,0 0 0,0 0 1,2 1-1,-1-1 0,-9 26 0,11-18-69,-1 1 0,2-1 0,1 1 0,0 0 0,1 28 0,1 419 829,22-465-571,213-2 266,-217-2-619,-1 0 0,21-6 0,-13-2-3663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8308,'0'0'6035,"0"204"-5747,0-100-112,0-9 0,0-22-160,0-35-16,7-25-256,-7-26-2017,0-47 864,0 16-736,0-7-3409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9492,'0'0'4354,"27"-8"-4199,0 0-64,-7 1 19,1 1 0,0 1 1,0 1-1,0 1 0,42-1 0,-44 4-15,-11-1-59,-1 1-1,1 0 0,0 1 0,-1 0 0,1 0 1,11 3-1,-16-2-28,-1-1 0,1 1 1,0-1-1,-1 1 0,1 0 0,-1 0 0,1 0 1,-1 1-1,0-1 0,0 0 0,0 1 0,0 0 1,0-1-1,-1 1 0,1 0 0,-1 0 0,0 0 1,0 0-1,1 3 0,4 17-3,-2 0-1,0 0 1,-2 0 0,0 0 0,-3 33-1,1-35-33,1 16-164,-3 0 0,-1 0 0,-2 0 0,-1-1 0,-2 1-1,-1-1 1,-28 66 0,28-83 119,4-5 58,-1 0 1,-1-1-1,0 1 0,-1-2 1,0 1-1,-1-1 1,-13 14-1,23-23 1268,10-1-921,22-2-616,-23 0 434,50-3 105,120-22 0,-87 9-262,-19 9-1539,-68 7-1581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1496 11477,'-37'8'56,"-127"17"152,154-25-160,1 0 0,-1 0-1,1-1 1,-1 0-1,1 0 1,-1-1-1,1 0 1,0-1 0,0 0-1,0-1 1,-15-8-1,9 2-26,0-1 0,1 0 0,0-1 0,-14-17 0,19 19-40,-43-47-33,3-2 1,2-2-1,3-3 1,3-1-1,3-2 1,-40-94 0,69 139 131,1 0 0,1-1 0,1 1 0,1-1 0,1 0 0,0 0 0,2-1 0,2-37 0,1 49-47,0 0 0,1 1 1,1-1-1,0 1 0,0-1 1,1 1-1,1 0 0,0 1 1,0-1-1,1 1 0,1 0 0,-1 0 1,12-12-1,10-9 33,2 2 0,49-39 0,-18 20-55,2 3-1,2 2 1,2 3 0,1 3 0,2 3-1,92-30 1,-131 54 96,1 2 0,0 2 0,0 0 0,0 3 0,1 0 0,54 3 1,-77 2 11,0-1 1,0 1-1,0 0 1,0 1-1,0 0 1,0 1 0,-1 0-1,1 1 1,-1 0-1,-1 0 1,1 1 0,-1 0-1,1 0 1,-2 1-1,1 0 1,-1 0 0,7 10-1,4 7 105,-1 0-1,-1 2 1,-1 0 0,19 47-1,-15-23-72,-2 0 0,-1 2 0,-4 0 0,9 69 0,-10-9 15,-3 115-1,-9-173-35,-13 110 0,10-145-114,0 1 1,-1-1-1,-1 0 0,0 0 0,-2-1 0,0 0 0,-1 0 1,-22 31-1,26-43-33,0 1 0,-1-1 0,0 0 0,-1-1 0,1 0 0,-1 0 0,0 0 0,-1 0 0,1-1 0,-1-1 0,1 1 0,-1-1 0,0-1 0,-1 1 0,-8 1 0,-11-1-765,1 0-1,-1-2 0,-34-2 1,9-1-2606,38 2-1740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7619,'0'0'6075,"14"-19"-5757,-5 4-246,-4 7-31,0-1 1,1 1-1,0 0 1,0 0 0,1 0-1,0 1 1,0 0 0,0 0-1,1 1 1,0 0 0,1 1-1,-1 0 1,1 0-1,12-5 1,0 4 101,0 2 0,1 0-1,-1 1 1,1 1 0,31 1-1,-50 0-125,1 1-1,-1 1 1,1-1-1,-1 0 0,1 1 1,-1 0-1,1 0 1,-1 0-1,0 0 1,0 0-1,1 1 0,-1-1 1,0 1-1,0 0 1,0 0-1,3 3 0,-3-1-6,0 0-1,0 0 0,0 0 1,0 0-1,-1 0 0,0 1 1,0-1-1,0 1 0,0 0 1,1 7-1,2 14-116,-2 1 0,0-1-1,-2 1 1,0 0 0,-7 45 0,5-65 70,0 0 1,-1 0-1,0-1 0,0 1 0,0 0 1,-1-1-1,0 0 0,0 0 0,-1 1 1,0-2-1,0 1 0,0 0 0,-1-1 1,-5 5-1,2-3 83,0 0-1,0-1 1,-1 0 0,0 0 0,0-1 0,0-1 0,-1 1-1,-17 5 1,25-10 120,28 4-481,1 0 372,0 0 1,-1 2-1,48 17 1,-67-21-16,0 1 0,-1 0 0,1 0 1,0 1-1,-1 0 0,0 0 0,0 1 1,0-1-1,0 1 0,-1 0 1,0 1-1,0 0 0,0-1 0,-1 1 1,0 1-1,0-1 0,-1 1 0,1-1 1,3 12-1,-4-2 98,-1 0 0,-1-1-1,0 1 1,-2 23 0,1-23-79,-1-7-45,1 0 0,-2 0 0,1-1 0,-1 1 0,0 0 0,-1-1 0,0 1 0,0-1 0,-1 0 0,0 0 0,-1 0 0,1 0 0,-12 13 0,8-13-15,-1 1 1,1-2-1,-1 1 1,-1-1-1,1-1 1,-1 1-1,-1-2 1,1 1-1,-1-1 1,-17 5 0,8-5-32,0-1 1,-1-1-1,1-1 1,-1 0 0,-31-3-1,25 1-100,22 1 30,0-1 0,1 0 0,-1 0 0,0 0 1,0-1-1,1 1 0,-1-1 0,0 0 0,1 0 0,-1-1 0,1 1 1,-1-1-1,1 0 0,0-1 0,-1 1 0,1-1 0,0 1 1,-5-6-1,6-2-2194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1651 9316,'-36'-10'160,"18"5"-103,-8-1 31,-1-2 0,1-1 0,1 0 0,0-2 0,0-2 0,1 0 0,1-1 0,-35-27 0,-60-57 150,-180-156 1976,280 237-1979,0 0 1,1-2-1,-20-29 1,30 38-173,0-1 0,2 0 0,-1 0 0,1 0 0,1-1 0,0 0 0,1 1 0,-4-23 1,4 7-55,2 1 0,0-1 0,2 0 0,1 0 0,1 0 0,1 1 0,1-1 0,1 1 0,2 0 0,1 1 0,0 0 0,2 0 0,1 1 1,17-25-1,19-27-47,61-72 0,-76 108 6,3 2-1,1 1 1,50-39-1,-69 63 39,0 1 0,1 0-1,1 2 1,0 0 0,0 1-1,0 1 1,1 1 0,35-7-1,-27 10 118,-1 0 0,1 2 0,0 1 0,-1 1 1,1 1-1,32 7 0,-40-4-31,-1 2 1,1 0 0,-1 2-1,0 0 1,-1 1 0,1 1-1,-2 1 1,0 0 0,0 1-1,-1 1 1,-1 1 0,22 22-1,-8-2-15,0 0-1,-3 2 1,-1 1-1,41 77 1,-41-59-4,-1 2-1,-4 0 1,-1 2-1,15 83 1,-20-57 188,-4 1-1,0 134 1,-11-164-203,1-6 28,-11 99 0,8-133-74,-2 0 0,0 0 0,0-1 0,-2 1 0,0-1 0,0 0 0,-2-1 0,0 0 0,0 0 0,-13 15 0,13-19-11,-1-1-1,0 0 1,-1-1-1,1 0 1,-1 0-1,-1-1 1,1 0-1,-1-1 1,-1 0-1,1-1 1,-1 0 0,0-1-1,-22 5 1,-4-3-20,0-1 1,0-3 0,-43-1-1,69-1 11,6 0-102,-13 0 100,0 0-1,0-1 1,0-1 0,-31-7 0,46 7-128,-1 1 1,1-1-1,-1 0 0,1 0 0,0-1 1,0 1-1,0-1 0,0 0 0,0 0 1,-4-4-1,6 4-173,0 0 0,0 0-1,0 0 1,0 0 0,0 0 0,1 0 0,-1-1 0,1 1 0,0-1 0,0 1 0,0-1-1,1 1 1,-1-1 0,1 1 0,0-6 0,0-24-6591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13494,'0'0'264,"-31"23"409,3-2-422,-16 11 66,1 2 0,-68 72 1,8 18-590,88-103 186,0 1 0,2 0 0,1 0 0,-12 30 0,23-48 74,-1 1 0,1-1 0,-1 1 0,1-1 0,0 1 0,1 0 0,-1 5 0,1-9 9,0-1 0,0 0 0,0 1 0,0-1 0,0 0 0,1 0 0,-1 1 0,0-1 0,0 0 0,0 1 0,0-1 0,0 0 0,1 0 0,-1 0 0,0 1 0,0-1 0,1 0 0,-1 0 0,0 0 0,0 1 0,0-1 0,1 0 0,-1 0 0,0 0 0,1 0 0,-1 0 0,0 0 0,0 1 0,1-1 0,-1 0 0,0 0 0,1 0 0,-1 0 0,0 0 0,1 0 0,-1 0 0,0 0 0,0 0 0,1-1 0,-1 1 0,0 0 0,1 0 0,-1 0 0,0 0 0,1-1 0,7 1-38,564-22 570,-165-28-273,-346 44-206,-36 5-2787,-34 1-1278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8708,'0'0'5763,"-50"168"-4803,50-79-144,0 0-816,18 3-128,3-10 16,-3-3-144,-11-12-528,7-7-257,-4-3-431,-6-47-737,-1-1-2001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4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1625 12198,'-37'-18'88,"-4"-1"-12,1-2 1,-42-29-1,67 38 6,1-1 0,0 0 1,0-1-1,2 0 0,-20-27 0,-35-77 159,49 83-247,-21-43 58,-53-143 0,76 171 62,2-1-1,3 0 1,1 0 0,-2-65 0,10-74 465,3 177-552,0-1 1,1 1 0,0 0-1,1 1 1,1-1 0,0 0-1,1 1 1,0 0-1,11-20 1,-5 15-7,0 1 1,1 0-1,1 0 0,1 2 1,29-27-1,-17 22-3,0 0 0,2 1 0,0 2 1,0 1-1,2 1 0,0 2 0,59-17 0,-10 14 147,1 3 0,0 4-1,131 3 1,-191 5-38,0 1 1,0 0-1,0 2 0,34 8 0,-42-7-25,-1 0-1,0 1 1,0 1-1,0-1 1,0 2 0,-1-1-1,0 1 1,17 17-1,-3 0 163,-2 1 0,-1 1 0,-1 1 0,-1 1 0,19 37 0,64 157 552,-97-209-793,49 123 129,57 218 0,-102-310-127,-2 0 0,-1 1 0,-3-1 0,-2 57 0,-2-90-32,0 1 0,-1 0 0,0-1 0,0 0 0,-1 1 1,-1-1-1,0 0 0,-1 0 0,0-1 0,-12 20 0,7-16-10,-1 0 1,0-1 0,0-1-1,-1 0 1,-1-1 0,0 0-1,-17 11 1,11-10-316,0-1 0,-1-1 0,0-1 0,-1-1 0,-27 8 0,30-12-477,0 0 0,-1 0 1,0-2-1,0-1 1,1 0-1,-22-2 1,-12-7-6284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4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1216 9428,'0'0'4795,"-5"-12"-4563,2 7-222,1 2-11,0-1 1,0 1 0,1-1-1,-1 1 1,1-1 0,0 1 0,0-1-1,0 0 1,1 0 0,-1 1-1,1-1 1,0 0 0,0 0 0,0 0-1,1 0 1,-1 1 0,1-1 0,0 0-1,0 0 1,0 1 0,0-1-1,1 1 1,0-1 0,-1 1 0,5-5-1,25-29 108,2 2-1,1 2 1,62-48 0,-27 24 107,29-31 143,168-195 1,-184 181-294,66-79-5,-105 133-49,73-64 1,-106 103 109,-7 6-46,0 0-1,0 0 0,0 0 0,1 1 1,-1-1-1,1 1 0,-1 0 0,1 0 1,0 0-1,0 1 0,0-1 0,0 1 1,0 0-1,0 0 0,1 0 0,7 0 1,-11 10-651,-1 39-1962,-3-34-335,-12 1-1896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10885,'0'0'3639,"27"23"-3695,13 12 131,2-2-1,1-1 1,89 48 0,311 123 1226,26 14-236,-426-195-1021,2 1-27,0-1 0,2-3 0,82 23 0,-129-41-110,3 0 235,-2-9-1274,-1 7 1088,1-5-305,-1 1 1,-1 0-1,1 0 1,-1 0-1,0 0 1,0 0-1,0 0 0,-1 1 1,1-1-1,-1 0 1,-1 1-1,-2-6 1,-23-24-4596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7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24575,'1'-1'0,"-1"0"0,0 0 0,1 0 0,-1 0 0,1 0 0,0 0 0,-1 0 0,1 0 0,0 0 0,0 0 0,-1 0 0,1 1 0,0-1 0,0 0 0,0 0 0,0 1 0,0-1 0,0 1 0,0-1 0,0 1 0,0-1 0,1 1 0,-1 0 0,0-1 0,0 1 0,0 0 0,2 0 0,38-5 0,-37 5 0,21-1 0,0 0 0,0 2 0,0 1 0,0 1 0,-1 1 0,0 1 0,1 1 0,45 18 0,-38-11 0,1-2 0,0-1 0,0-2 0,1-1 0,1-2 0,49 2 0,-45-2 0,0 1 0,0 2 0,0 1 0,64 26 0,-60-20 0,-23-9 0,1-2 0,-1-1 0,1 0 0,0-1 0,-1-2 0,30-2 0,48 3 0,-96-1-124,1 1 0,0-1 0,-1 0 0,1 1 0,0 0 0,-1-1-1,1 1 1,-1 0 0,0 1 0,4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8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218 0 10821,'0'0'2334,"-24"29"-2158,-77 91-154,92-109-20,-1-1 1,2 2-1,0 0 0,0 0 1,-11 23-1,9-11 2,6-16 10,1-4 8,1 0 0,0 1 0,0-1 0,1 1 0,-1-1 0,1 1-1,0-1 1,-1 9 0,2-12-23,0-1 0,0 1 0,1 0-1,-1-1 1,0 1 0,0 0 0,1-1-1,-1 1 1,0 0 0,1-1 0,-1 1 0,1-1-1,-1 1 1,1-1 0,-1 1 0,1-1 0,-1 1-1,1-1 1,-1 0 0,1 1 0,0-1-1,-1 0 1,1 1 0,0-1 0,0 0 0,20 6 52,-17-5-36,42 6 340,0-2-1,1-2 1,73-4 0,-35-1-13,23 2-49,-108-33-4839,-1 22 971,-4 0-229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8884,'0'0'6043,"28"2"-5584,-17-1-395,23 2 167,0 2 0,0 1 0,0 1 0,46 17 0,18 15 448,-1 4 1,171 106-1,-129-58-167,197 123-13,-291-188-499,94 49 56,-138-74-483,0 1-1,0-1 1,0 1-1,0-1 0,-1 1 1,1-1-1,-1 1 1,1-1-1,-1 1 0,1-1 1,-1 1-1,0 0 1,1-1-1,-1 1 0,0-1 1,0 1-1,-1 2 1,1 11-4848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0 11301,'0'0'5139,"-36"33"-4718,-118 111-7,117-107-212,-45 58 1,44-49 19,-271 350 1306,261-319-1357,26-40-136,-1-1 1,-31 36 0,54-72-109,0 0 1,0 0 0,0 1 0,0-1-1,0 0 1,0 0 0,0 0-1,0 1 1,0-1 0,-1 0 0,1 0-1,0 0 1,0 1 0,0-1-1,0 0 1,0 0 0,0 0-1,-1 0 1,1 1 0,0-1 0,0 0-1,0 0 1,0 0 0,-1 0-1,1 0 1,0 0 0,0 0 0,0 1-1,-1-1 1,1 0 0,0 0-1,0 0 1,0 0 0,-1 0 0,1 0-1,0 0 1,0 0 0,0 0-1,-1 0 1,1 0 0,0 0 0,0 0-1,0 0 1,-1 0 0,1-1-1,0 1 1,0 0 0,0 0 0,-1 0-1,1 0 1,0 0 0,0 0-1,0 0 1,0-1 0,-1 1 0,1 0-1,0-14-2297,1 6-135,-1-13-2909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1:4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8772,'0'0'3898,"-14"27"-3447,-2 4-370,2 1 1,1 0 0,1 0 0,1 1 0,-10 64 0,6 263 137,15-324-201,0-12 6,1 0-1,1 1 1,1-1-1,2 0 1,6 23-1,-5-30 4,0-1 1,1 0-1,1 0 1,1 0-1,0-1 0,1-1 1,18 22-1,-11-18 40,1-1 0,0 0 0,2-1 0,0-1 0,0-1 0,1-1 0,1-1 0,1 0-1,-1-2 1,2-1 0,-1-1 0,27 6 0,9-1 227,2-3-1,-1-3 0,111 0 1,-146-1-1128,-14 3-3700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1:4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5442,'0'0'9005,"6"26"-8915,-3-11-63,4 16 26,1 1-1,1-2 0,2 1 0,16 31 0,70 106 7,-54-95-27,-40-69 19,-1 1 0,1 0 1,-1 0-1,0 0 0,0 0 0,-1 1 0,0-1 0,0 0 0,0 1 0,-1-1 1,1 0-1,-1 1 0,0-1 0,-1 1 0,1-1 0,-1 0 0,0 1 0,-1-1 0,1 0 1,-1 0-1,0 0 0,0 0 0,-4 5 0,-5 7 160,0-1-1,-1 0 1,-1-1 0,-26 24 0,30-29-261,-25 21 237,-2-2 0,0-1 1,-2-2-1,-1-2 1,0-1-1,-2-2 0,-44 16 1,53-27 7,31-8-214,1-1-221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6707,'0'0'4629,"-34"0"-2954,-107 0-554,-25 0 768,165 0-1869,-1 0 1,1 0 0,0 1 0,-1-1 0,1 0-1,0 1 1,0-1 0,-1 1 0,1-1-1,0 1 1,0 0 0,0-1 0,0 1 0,0 0-1,0 0 1,0 0 0,0 0 0,0 0-1,0 0 1,0 0 0,1 0 0,-1 0-1,0 1 1,1-1 0,-1 0 0,1 0 0,-1 0-1,1 1 1,-1 2 0,-5 48 152,5-38-158,-5 491-49,8-295 86,-2-156-33,-2-12 36,2 1-1,3 0 0,1-1 1,12 56-1,-14-95-55,-1-1 0,1 0 0,0 0 0,-1 0 0,1 0 0,0 0 1,0-1-1,0 1 0,0-1 0,1 1 0,-1-1 0,0 0 0,1 0 0,-1 0 0,1 0 0,-1 0 0,1 0 0,-1-1 0,4 1 0,4 2-36,29 8-122,1-2 0,0-2 0,0-2-1,0-1 1,63-3 0,-94-1-36,-1 0-1,0 0 1,1-1-1,-1 0 1,10-3 0,-16 3 0,0 1 0,-1-1 0,1 0 0,0 0 0,0 0 0,-1 0 0,1 0 0,-1 0 0,1 0 0,-1 0 0,1-1 0,-1 1 0,0 0 0,1-1 0,-1 1 0,0-1 0,0 0 0,0 1 0,0-1 0,-1 0 0,1 1 0,0-1 0,-1 0 0,1 0 0,-1 0 0,1 0 0,-1-2 0,1-22-6278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16456,'0'0'0,"-60"187"112,49-83 720,11-5-832,0-23-192,0-16-1041,11-12-239,10-16-641,-14-32-1025</inkml:trace>
  <inkml:trace contextRef="#ctx0" brushRef="#br0" timeOffset="1">483 879 15719,'0'0'320,"-127"169"849,113-154-1169,11-8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16408,'0'0'312,"-37"32"277,-117 108-450,141-128-163,1 1 0,0 1-1,-14 21 1,20-26-55,2 1 0,-1 0 0,-4 16-1,4-12-37,0-2-59,1 1 0,1 0 0,0-1 0,1 1 0,1 0 0,-1 19 0,2-31 164,0 0 0,0 0 0,0 0 1,1 0-1,-1 1 0,0-1 0,0 0 1,1 0-1,-1 0 0,1 0 0,-1 0 0,1 0 1,-1 0-1,1 0 0,0 0 0,-1-1 1,1 1-1,0 0 0,0 0 0,-1 0 1,1-1-1,0 1 0,0 0 0,0-1 1,0 1-1,1 0 0,30 6-103,-21-5 105,53 5 64,1-2 1,100-7-1,-106 1 1,-33 0-93,0-2-1,0 0 0,0-2 1,-1 0-1,0-2 0,0-1 1,44-20-1,-63 25-398,13-8 46,-13-1-3706,-6 3-2367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39 172 16023,'0'0'272,"-39"200"193,39-77 751,0-2-928,0-4-288,0-6-80,4-12-192,6-17-240,1-18-128,-4-23-641,0-19-512,-3-22-464</inkml:trace>
  <inkml:trace contextRef="#ctx0" brushRef="#br0" timeOffset="1">455 26 15975,'0'0'787,"36"-6"-747,117-13-32,-106 19-2,-45 0-5,-1 1 0,1-1 0,0 1-1,0-1 1,-1 1 0,1 0-1,-1 0 1,1-1 0,0 1 0,-1 0-1,0 1 1,1-1 0,1 2-1,2 3 7,0 1-1,0 0 0,0 0 1,-1 1-1,0 0 0,-1-1 0,0 1 1,3 9-1,17 77 103,-9-13 84,5 141 1,-17 91 573,-4-156 5,2-156-769,0-1 0,0 0-1,0 0 1,0 0 0,0 0 0,0 1 0,0-1 0,0 0-1,0 0 1,0 0 0,0 0 0,0 1 0,0-1 0,0 0-1,0 0 1,0 0 0,0 0 0,0 1 0,-1-1 0,1 0 0,0 0-1,0 0 1,0 0 0,0 0 0,0 0 0,0 1 0,-1-1-1,1 0 1,0 0 0,0 0 0,0 0 0,0 0 0,-1 0-1,1 0 1,0 0 0,0 0 0,0 0 0,0 0 0,-1 0-1,1 0 1,0 0 0,0 0 0,0 0 0,0 0 0,-1 0-1,1 0 1,0 0 0,-115 2-399,60-3-1700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16888,'0'0'688,"-25"203"128,7-146-559,11-12-257,7-13-689,0-13-1072,0-7-1088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12390,'0'0'4725,"1"-2"-4624,1-4-90,1 5-10,0 0 1,0 1 0,0-1 0,0 1 0,0 0 0,0 0 0,0 0 0,5 1 0,-2-1-3,214 0 139,-218 0-137,-1 0 1,1 0-1,-1 0 0,1 0 0,-1 0 0,1 0 0,-1 1 1,1-1-1,-1 0 0,0 1 0,1-1 0,-1 1 1,0-1-1,1 1 0,-1 0 0,0 0 0,1 0 0,-1-1 1,0 1-1,0 0 0,0 0 0,0 1 0,0-1 0,0 0 1,0 0-1,-1 0 0,1 1 0,0-1 0,-1 0 0,2 2 1,-1 3 7,0 0 1,-1 0-1,1 0 1,-1 0 0,0 0-1,-2 8 1,1 4 17,0-9-39,0 0-1,-1 0 1,0 0 0,-1-1-1,0 1 1,0-1 0,-1 1-1,0-1 1,0 0-1,-1-1 1,0 1 0,0-1-1,-1 0 1,-12 12 0,-1 0-81,-2-2 1,0 0-1,-44 26 1,55-35 68,8-7-93,3 0 86,-1 1-1,1-1 1,-1 0 0,1 0 0,0 0 0,-1 0 0,1 0 0,0 0 0,0 0-1,0-1 1,0 1 0,0 0 0,0 0 0,1 0 0,22 16 29,-2 1 0,0 1 1,-1 1-1,0 1 0,-2 1 1,-1 0-1,25 41 0,-32-44 63,-1 1-1,-1 0 0,-1 1 0,-1 0 0,-1 0 0,-1 1 0,0-1 0,-2 1 0,1 30 0,-3-29 24,0 0 72,-1 1 0,-4 24 0,3-41-121,0 0 0,-1-1 0,1 1 0,-1-1 0,-1 1 1,0-1-1,0 0 0,0 1 0,0-1 0,-1-1 0,-6 8 1,3-5-1,0 0 1,-1-1 0,0 0 0,-1-1 0,0 1 0,0-2 0,0 1 0,0-1 0,-1-1 0,0 1 0,0-2-1,-11 3 1,-3 0-46,-1-2-1,1-1 0,-50-1 1,72-2-27,-1 0-1,1 0 1,-1 0 0,1 0 0,-1 0-1,1-1 1,-1 1 0,1-1 0,0 0-1,-1 0 1,1 0 0,0 0 0,-1 0-1,1 0 1,0-1 0,0 1 0,-3-3 0,3 1-198,0 0 0,1 1 0,0-1 1,-1 0-1,1 0 0,0 0 0,0 0 1,0 1-1,1-2 0,-1 1 0,1 0 1,-1 0-1,1 0 0,0-5 0,0-20-4463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8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6211,'0'0'4495,"0"28"-4004,-3 192 456,3-63 767,0-22-2083,0-66-8886,0-86 5069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4930,'0'0'14423</inkml:trace>
  <inkml:trace contextRef="#ctx0" brushRef="#br0" timeOffset="1">50 591 18953,'0'0'64,"-46"10"-15287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39 7203,'0'0'7249,"-37"-6"-5899,-122-19-94,143 22-1095,0 1 1,0 0-1,-1 2 0,1 0 0,-28 3 0,40-1-138,-1-1 1,0 1-1,1 0 1,-1 0-1,1 0 1,0 1-1,0-1 1,0 1-1,0 0 1,0 0-1,0 1 1,1-1-1,-1 1 1,1 0-1,0 0 1,-5 8-1,-1 4-19,0 1-1,2 1 1,-1-1-1,2 1 1,0 0-1,2 1 1,0-1-1,-3 29 0,1 161-20,7-149 19,-1-19-2,14 319 142,36 49 370,-49-395-496,8 34 38,-9-45-55,1-1 0,-1 0 1,1 0-1,-1 1 0,1-1 1,0 0-1,-1 0 0,1 0 1,0 1-1,0-1 0,0 0 1,0 0-1,0 0 0,0 0 1,0-1-1,0 1 0,0 0 1,0 0-1,1-1 0,-1 1 1,0 0-1,0-1 0,1 0 0,-1 1 1,0-1-1,1 0 0,2 1 1,4-1 21,0-1-1,0 1 1,0-1 0,0-1 0,0 0-1,0 0 1,-1 0 0,1-1-1,12-6 1,-4-1 73,0-1-1,28-25 1,86-86-667,-52 42-4248,-68 69 672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3346,'0'0'12392,"0"11"-11306,0 579-355,0-572-1058,1 1 0,1-1 0,8 32 1,-8-42-250,0 1 0,1-1 0,0 0 1,1 0-1,0 0 0,0 0 0,1-1 1,-1 1-1,10 9 0,-6-13-3463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15495,'0'0'464,"-84"169"785,73-144-1041,11-9-208,0-10-208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14743,'0'0'488,"-29"39"-264,-94 130 278,84-116-214,-54 83 237,91-132-568,-1 0 1,1-1-1,0 1 0,0 0 0,1 0 0,-1 0 0,1 0 0,0 1 0,0-1 0,0 0 1,0 0-1,1 8 0,0-11 28,1 0 1,0-1-1,-1 1 1,1 0-1,0-1 1,0 1-1,-1-1 1,1 1-1,0-1 1,0 1-1,0-1 1,0 0-1,-1 1 1,1-1-1,0 0 1,0 0-1,0 1 1,0-1-1,0 0 1,0 0-1,0 0 1,1 0-1,48 4-1,90-3 0,-60-3 43,-29-1-145,1-2 0,-1-2 0,-1-3 0,55-18 0,-89 24 14,113-24-1410,-74 24-2361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2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64 232 7459,'0'0'7716,"-63"187"-7252,63-104 305,0 9-593,0 3-80,0 0-96,10-3 0,1-13-80,3-12-145,-3-23-255,3-21-448,-4-23-465,-10-19-7427</inkml:trace>
  <inkml:trace contextRef="#ctx0" brushRef="#br0" timeOffset="1">367 0 15431,'0'0'955,"25"6"-949,80 21-73,-100-25 61,0 0 1,0 1-1,0 0 1,0 0-1,-1 0 1,1 0-1,-1 0 1,0 1-1,0 0 1,0 0-1,0 0 1,-1 1-1,0-1 1,0 1-1,0-1 1,0 1-1,-1 0 1,0 0-1,0 1 1,0-1-1,2 8 1,-1-2 0,7 21 6,-1 0-1,-2 1 0,-2 0 0,2 41 0,-4 140 132,-4-133-54,1 12 4,10 420 938,-9-512-1015,-1 1 0,0-1-1,0 1 1,0-1 0,0 1 0,0 0 0,0-1-1,0 1 1,-1-1 0,1 1 0,0-1 0,-1 1-1,1-1 1,-1 1 0,0-1 0,1 1-1,-1-1 1,0 0 0,0 1 0,-1 0 0,0 0-4,-1-1 0,1 0 0,0 0 1,0-1-1,0 1 0,-1 0 1,1-1-1,0 1 0,-1-1 0,-2 0 1,-6 1-29,-26 4-97,-43 6 247,72-9-371,0 0 0,0 0-1,1 1 1,-1-1 0,1 2-1,0-1 1,-8 6-1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15223,'0'0'4866,"-134"174"-4722,127-145-144,7-17-400,0-5-1553,17-7-10388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10437,'0'0'4178,"-37"18"-3594,-122 65-499,142-72-108,-1 0 0,2 2 0,0 0-1,0 1 1,1 0 0,-25 32-1,28-31-21,-1 2-50,-1 0-1,-16 32 0,25-42 59,1 1-1,1 0 1,0 0-1,0 1 1,1-1-1,-1 1 1,2-1 0,-1 1-1,1 10 1,1-17 29,0-1 0,0 1 0,0-1 1,0 1-1,0-1 0,1 1 0,-1-1 1,0 1-1,1-1 0,0 0 1,-1 1-1,1-1 0,0 0 0,-1 1 1,1-1-1,0 0 0,0 0 0,0 0 1,0 0-1,0 0 0,0 0 1,0 0-1,1 0 0,0 1 0,3 0-17,0 0 0,0 0 0,0-1-1,0 0 1,8 2 0,-2-1 20,96 14 92,-1-5 0,168-4 0,51 4 455,-288-5-480,13 0-177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10725,'0'0'3073,"-32"222"-2432,32-111-161,0-3-288,0-13 16,11-31-128,-4-23-80,0-25-16,-7-13-112,7-3-1777,7 0-464,-7-19-1521,3-7-624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15047,'0'0'976,"81"35"-2192,-64 3-673,-13-22-1393,-4-3-2512</inkml:trace>
  <inkml:trace contextRef="#ctx0" brushRef="#br0" timeOffset="1">117 470 13526,'0'0'881,"25"79"-4131,-15-79 513,1 0-1153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5:59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10981,'0'0'2001,"16"-2"-1678,19-3-292,0 1 1,1 2-1,-1 1 1,1 2 0,39 7-1,-74-8-4,1 1 0,0 0 0,0 0-1,0 0 1,0 0 0,0 0 0,-1 0-1,1 1 1,0-1 0,-1 1 0,0-1 0,1 1-1,-1-1 1,0 1 0,1 0 0,-1 0 0,0 0-1,0-1 1,-1 1 0,1 0 0,0 0-1,-1 0 1,1 0 0,0 3 0,1 7 280,0 1 0,0 24 0,-2-20-270,6 485 824,-8-285-786,2 11-19,0-227-69,-153-1 669,148 1-629,0 0 0,-1 0 1,1 0-1,0 1 0,0-1 0,0 1 0,-8 5 1,4-3-142,6 1-2893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18 13782,'0'0'1190,"-33"-4"-1038,-111-8-189,134 11 16,1 1 1,-1 0-1,1 1 1,-1 0-1,1 0 1,-1 1-1,1 1 1,0-1-1,-1 2 1,2-1-1,-12 6 1,14-5 19,0 0 1,1 1-1,-1-1 0,1 1 1,0 0-1,0 0 1,1 1-1,-1-1 1,1 1-1,0 0 0,1 0 1,-4 8-1,0 7 18,1 0-1,1 1 0,0 0 1,2 0-1,1 0 0,0 0 1,3 32-1,-1 5-1,17 431 253,-8-394-158,-2-16 331,30 136 0,-37-214-404,1 0-1,-1 0 0,1 0 0,0 0 0,-1 0 1,1 0-1,0-1 0,0 1 0,0 0 0,0 0 1,1-1-1,-1 1 0,0 0 0,1-1 0,-1 1 0,1-1 1,-1 0-1,3 2 0,0-2 12,-1 0-1,1 0 1,-1 0 0,1-1-1,-1 1 1,1-1 0,0 0-1,5-1 1,3 1-76,5-1 104,0 0-1,-1-1 1,1-1-1,-1-1 1,0 0 0,22-9-1,91-48-102,-101 46-59,29-19-3006,-53 29-536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2817,'0'0'10210,"-4"37"-8990,-34 401-652,27 11-686,11-449 81,-3 0 53,3 0 371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10117,'0'0'3377,"-38"165"-2689,27-130-527,4-3-161,3-10 0,1-3 0,-1-10-16,4-6-273,-3-3-463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11957,'0'0'1551,"31"-11"-1229,104-33-191,-127 41-125,-1 1-1,1-1 1,0 2-1,0-1 1,0 1 0,0 0-1,0 1 1,0 0 0,0 0-1,13 3 1,-18-3-4,0 1 0,-1 0 1,0 0-1,0-1 0,1 1 1,-1 1-1,0-1 1,0 0-1,0 0 0,0 1 1,-1-1-1,1 1 0,0 0 1,0 0-1,-1-1 0,1 1 1,-1 0-1,0 0 0,0 0 1,0 0-1,0 1 0,0-1 1,0 0-1,0 0 0,-1 1 1,1 2-1,2 8 14,0 1 1,-2-1-1,1 17 0,-2-21-3,1 3 0,1 133 106,-3-127-113,-1 0 0,0 0 0,-2 0 0,0 0 0,-12 32 0,-23 27 13,27-57 104,1 1 0,1 0 1,-10 31-1,19-48-57,0-1 0,0 1 0,0-1 0,1 1 0,-1-1 0,1 1 0,0-1 0,0 1 0,0-1 0,1 1 0,-1 0 0,1-1 0,1 5 0,-1-6-71,0-1-1,0 1 1,0 0 0,1-1 0,-1 1-1,0 0 1,1-1 0,0 0 0,-1 1-1,1-1 1,0 0 0,-1 0 0,1 0-1,0 0 1,0 0 0,0 0 0,0-1-1,0 1 1,0 0 0,0-1 0,3 1 0,45 4-563,0-1 1,79-5 0,-48 0-6045,-73 1 1146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13574,'0'0'544,"-28"212"305,14-158-353,7-13-496,0-9-48,7-10-224,-4-3-208,4-12-65,-3-7-2064,-4-10-3890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14775,'0'0'-219,"34"-10"299,108-30-56,-132 37-23,1 1 0,0 0 0,0 1 1,19 0-1,-27 1 7,0 0 0,0 0 0,0 1 0,0-1 0,0 1 0,0 0 0,0 0 0,0 0 0,-1 0 0,1 1 0,0-1 0,-1 1 0,4 2 0,-3 0 10,0 1-1,0-1 0,0 1 1,-1 0-1,1 0 1,-1 0-1,0 0 1,-1 0-1,1 0 1,-1 0-1,0 1 1,0-1-1,-1 1 1,0-1-1,0 7 1,3 17 15,-2 1 0,-1 0 0,-7 55 0,6-77-76,-1 0 1,0 0 0,0 0-1,0 0 1,-1 0 0,-1-1-1,1 0 1,-1 1-1,0-1 1,-1 0 0,1-1-1,-1 1 1,-1-1 0,1 0-1,-1 0 1,0-1 0,-1 0-1,1 0 1,-9 5 0,14-10 71,1 0-43,0 0 0,0 0 0,1 0 0,-1 0 0,0 1-1,0-1 1,0 0 0,0 0 0,1 0 0,-1 0 0,0 0 0,0 0 0,0 0 0,0 1 0,0-1 0,1 0-1,-1 0 1,0 0 0,0 0 0,0 0 0,0 1 0,0-1 0,0 0 0,0 0 0,0 0 0,0 0 0,0 1-1,0-1 1,0 0 0,0 0 0,0 0 0,0 0 0,0 1 0,0-1 0,0 0 0,0 0 0,0 0 0,0 1-1,0-1 1,0 0 0,0 0 0,0 0 0,0 0 0,0 1 0,0-1 0,0 0 0,0 0 0,-1 0 0,1 0-1,0 0 1,0 1 0,0-1 0,0 0 0,0 0 0,-1 0 0,1 0 0,24 7-64,1 0 45,-1 0 0,0 2 1,0 1-1,24 13 0,-42-19 51,0 0-1,0 0 0,0 1 1,-1-1-1,1 1 1,-1 1-1,0-1 1,-1 1-1,1-1 0,-1 1 1,0 0-1,-1 1 1,1-1-1,-1 1 0,-1 0 1,1-1-1,-1 1 1,0 0-1,1 12 1,-1-3 93,-1-1 0,0 1 0,-1 0 0,-1-1 0,0 1 0,-6 22 0,5-29-51,-1 0 1,0-1-1,-1 1 0,1-1 0,-1 0 1,-1 0-1,0-1 0,0 1 0,0-1 1,-1 0-1,0 0 0,-11 9 0,5-6 53,-1-1 0,0 0 0,-1-1 0,0 0 0,0-1 0,0-1 0,-1 0 0,-21 5 0,9-5-234,-1-2 0,0 0 1,-51-1-1,76-3-10,0 0-1,0 0 1,0 0 0,1-1 0,-1 1-1,0-1 1,0 0 0,0 1 0,1-1-1,-1-1 1,0 1 0,-2-2 0,4 2-174,-1 0 1,1 0-1,0 0 1,0-1-1,0 1 1,0 0-1,0-1 1,0 1 0,0-1-1,0 0 1,0 1-1,1-1 1,-1 1-1,1-1 1,-1 0-1,1 0 1,0 1 0,0-1-1,-1 0 1,1-3-1,0-16-5956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15303,'0'0'347,"33"-2"-361,103-9-15,-122 9 26,0 1 1,-1 1-1,1 0 0,0 1 0,22 4 1,-32-4 12,-1 1 1,1 0 0,0 0 0,-1 0-1,1 0 1,-1 1 0,1 0-1,-1-1 1,0 1 0,0 0-1,-1 1 1,1-1 0,0 0-1,-1 1 1,0-1 0,2 5 0,6 11 100,-1-1 0,-1 1 0,-1 1 1,0-1-1,4 24 0,13 106 407,-15-88-343,54 358 279,-59-388-70,-1 57 0,-3-86-345,0 0-1,-1-1 1,1 1-1,-1 0 1,1-1-1,-1 1 1,0-1-1,1 1 1,-1-1-1,0 1 1,0-1-1,0 0 1,0 1 0,0-1-1,-1 0 1,1 0-1,0 0 1,0 0-1,-1 0 1,1 0-1,-1 0 1,1 0-1,-1 0 1,-2 0-1,-44 13 46,45-13-64,-43 7-364,-79 5-1,53-11-4024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3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15671,'0'0'216,"22"-5"-162,27-3-92,94-5 1,-139 13 46,0 1 0,0-1-1,0 1 1,0 0 0,0 0 0,-1 0 0,1 0 0,0 1-1,-1 0 1,1 0 0,-1 0 0,1 0 0,-1 0-1,0 0 1,0 1 0,0 0 0,0-1 0,0 1 0,-1 0-1,1 1 1,-1-1 0,0 0 0,0 1 0,0-1-1,-1 1 1,1-1 0,-1 1 0,2 7 0,3 10 85,-2 0 0,-1 0 0,0 0 0,-1 24 0,0 188 552,-2-129-401,0-103-250,0-1 1,0 0 0,0 1-1,0-1 1,1 1 0,-1-1-1,0 0 1,0 1 0,1-1-1,-1 1 1,0-1 0,1 0-1,-1 1 1,1-1 0,-1 0-1,0 0 1,1 1 0,-1-1-1,1 0 1,-1 0 0,0 0-1,1 1 1,-1-1 0,1 0-1,-1 0 1,1 0 0,-1 0-1,2 0 1,17 1-37,-14 0 26,11 0-86,46 1 61,-58-2-42,-1-1 1,1 1 0,-1 0-1,1-1 1,-1 0 0,1 0-1,-1 0 1,0 0-1,1-1 1,-1 1 0,0-1-1,0 0 1,5-4 0,-9 14-482,-1-1 397,-1 0 1,0 0 0,0 0 0,-1 0-1,0-1 1,-8 11 0,8-11 153,-1 1 0,1 0 0,0-1 1,0 1-1,1 0 0,-1 1 0,2-1 0,-1 1 0,-1 9 0,2 14 26,1-1 0,2 0-1,1 1 1,2-1-1,10 43 1,-5-23 145,-1 19 523,-4 1 0,-6 111 0,2-174-647,-1 0 0,0 0-1,0 0 1,0 0 0,-1 0 0,0 0 0,-1 0 0,1-1 0,-1 1 0,-4 5-1,5-9-130,0 0 0,0 0 0,-1 0 0,1 0 0,-1-1 0,1 1-1,-1-1 1,0 1 0,0-1 0,0 0 0,0-1 0,0 1 0,-1 0-1,1-1 1,0 0 0,-1 0 0,1 0 0,-1 0 0,-7 1 0,-6-2-2423,0 0-1904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1186 1 4754,'0'0'7006,"-16"27"-5965,-163 242 135,-274 277 29,40-52-326,383-454-759,-55 62 165,78-97-823,4-9-2375,5-12-2386,-2 13 5435,6-26-4979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1500 2497,'0'0'5813,"-31"20"-5479,-105 62 405,128-77-670,-1-1 0,1 0 0,-1 0 0,0-1 0,-1 0 0,1-1 0,0 0 0,-1-1 0,1 0 0,-1 0 1,1-1-1,-14-1 0,-3 0-7,8 2-32,1-2-1,-1 0 0,1-2 1,0 0-1,0 0 0,0-2 1,1 0-1,-1-1 1,1 0-1,1-1 0,-1-1 1,1-1-1,-19-13 0,-3-6 7,2-1-1,0-2 0,2-2 0,2 0 1,-29-40-1,39 44 82,0-2 0,2 0 1,1-1-1,2-1 0,1 0 0,-19-68 1,27 60 8,1 1 1,2-1-1,2-1 1,4-48-1,-1 18-41,1 23-72,1 1-1,3 0 0,2 0 0,2 1 1,2 0-1,2 1 0,2 0 1,2 1-1,36-66 0,-44 93-16,1 1-1,0-1 0,2 2 1,19-22-1,-26 32 5,0 0 1,1 0-1,0 1 0,0 0 1,1 0-1,-1 1 0,1 0 1,0 0-1,0 1 0,1 0 1,-1 0-1,17-2 0,5 1 67,0 2-1,0 1 0,0 1 0,0 1 0,0 2 0,-1 1 0,1 2 0,-1 1 1,0 1-1,0 1 0,-1 2 0,-1 0 0,30 18 0,-27-12 2,-1 0 1,0 2-1,-1 1 0,25 25 0,-36-29 2,-2 1-1,0 0 0,0 1 1,-2 1-1,0 0 1,-1 1-1,10 24 1,-2 6 98,-2 0 0,-2 2 0,-2 0 1,12 106-1,-9 221 196,-18-351-374,-1 0-1,-2 0 0,0-1 0,-14 43 1,1-17-18,-32 64 0,49-115 25,-1 0 1,1 0-1,-1 0 0,0 0 1,0 0-1,0 0 0,0 0 1,0 0-1,0-1 0,-1 1 1,1-1-1,-1 1 0,1-1 1,-1 1-1,1-1 0,-1 0 1,0 1-1,0-1 0,1 0 1,-1 0-1,0 0 0,0-1 1,-3 2-1,5-2-13,-11-1-2713,3-2-1873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03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15 9941,'0'0'869,"0"0"-895,0 0 23,0-1 0,-1 1 1,1 0-1,0 0 0,0-1 1,0 1-1,0 0 0,0-1 1,0 1-1,0 0 0,0 0 1,0-1-1,0 1 0,0 0 1,0-1-1,0 1 0,0 0 1,0 0-1,0-1 0,1 1 1,-1 0-1,0 0 0,0-1 1,0 1-1,0 0 0,0 0 1,1-1-1,-1 1 0,0 0 1,0 0-1,0 0 0,1-1 1,-1 1-1,0 0 0,0 0 1,1 0-1,-1 0 0,1-1 1,2 0 31,0 0 0,0 1 1,0-1-1,1 1 0,-1-1 1,0 1-1,0 0 0,1 0 1,-1 0-1,0 1 0,0-1 1,0 1-1,1-1 0,-1 1 1,0 0-1,0 1 0,0-1 1,0 0-1,0 1 0,-1 0 1,1-1-1,0 1 1,-1 0-1,1 1 0,-1-1 1,0 0-1,0 1 0,3 2 1,9 23 200,0 0 1,-2 1 0,15 53 0,14 100-54,-20-82-114,-13-67-10,-3-14 97,0 0 0,-2 1 0,2 36 0,-6-53-108,0 1 0,0-1-1,0 1 1,0 0-1,-1-1 1,0 0-1,0 1 1,0-1 0,0 0-1,0 0 1,0 0-1,-1 0 1,0-1 0,1 1-1,-1-1 1,0 1-1,0-1 1,-7 3-1,3 0-25,0-1-1,0 0 0,-1 0 0,1-1 0,-1 0 0,0 0 0,0-1 0,-8 1 0,10-2-292,-14 1-161,9-6-2646,5-3-1355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5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10277,'0'0'2884,"5"0"-2754,988-32 2339,11 0-1744,-833 32-690,506 12 335,-622-11 300,-55 0-745,0 0 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5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3826,'0'0'6421,"-8"21"-5236,-9 19-921,-1 0 0,-3-1 0,-25 37 0,-416 579 1198,317-412-1091,143-241-372,1 1 0,0-1-1,0 0 1,0 0 0,0 1-1,1-1 1,-1 1 0,1-1-1,-1 4 1,1-5-42,0 0-245,0 1 288,0-2 189,5-14-2646,44-75-3393,-22 40 535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0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11509,'0'0'593,"-39"45"36,36-42-612,-304 352 1420,255-294-1205,-41 48 43,-145 222 0,178-235-262,60-96-102,0 0 0,0-1 0,0 1 0,0 0 0,0-1 0,0 1 0,0 0 0,0 0 0,0-1 0,0 1 0,0 0 0,0 0 0,-1-1 0,1 1 0,0 0 0,0 0 0,0-1 0,0 1 0,0 0 0,-1 0 0,1-1 0,0 1 1,0 0-1,0 0 0,-1 0 0,1-1 0,0 1 0,0 0 0,-1 0 0,1 0 0,0 0 0,0 0 0,-1 0 0,1 0 0,0 0 0,0-1 0,-1 1 0,1 0 0,0 0 0,-1 0 0,1 0 0,0 0 0,0 0 0,-1 0 0,1 1 0,0-1 0,0 0 0,-1 0 0,1 0 0,0 0 0,-1 0 0,1 0 0,0 0 0,0 1 0,0-1 0,-1 0 0,1 0 0,0 0 0,0 1 0,0-1 0,-1 0 0,1-14-3579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4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44 1040,'0'0'1340,"10"-7"-1169,31-21 29,-19 20 10096,-27 20-4200,-2-1-8623,-60 67 2650,16-22-94,-691 794 712,610-704-707,-270 273 255,389-407-243,-34 26 146,44-37-195,8-5-3375,199-173-1778,-137 122 3499,-11 9-985,-7 11-351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4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0 15863,'-27'42'817,"-360"555"1653,-201 291-1790,585-883-757,-1 2 245,2-13-1475,2 6 1368,0-19-3174,0-97-5609,0 76 3931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0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8276,'0'0'5512,"2"39"-4656,10 507-50,-19 129-1932,-1-699-2489,-2-9 205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0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9316,'0'0'4151,"-34"3"-3806,-109 17 15,136-19-323,0 1 1,-1 0 0,1 0-1,0 1 1,0 0 0,0 1-1,0-1 1,1 1 0,0 0-1,-1 1 1,1 0 0,1 0-1,-1 0 1,1 0-1,-9 13 1,5-7 16,1-3-7,1 0 0,0 1 0,1 0 0,0 0 0,0 1 0,1-1 0,0 1 0,1 0 0,0 1 0,0-1 0,1 1 0,1-1 0,0 1 0,0 0 0,0 14 0,2-13-53,0 0 0,1 0 0,0-1-1,1 1 1,5 18 0,-5-24 3,1-1 1,-1 1-1,1-1 0,0 0 1,1 0-1,-1 0 0,1 0 1,0-1-1,0 1 0,1-1 1,-1 0-1,8 5 0,-3-3-5,0-1-1,0 0 1,1-1-1,0 0 1,0 0-1,0-1 0,0 0 1,1-1-1,-1 0 1,1-1-1,-1 0 1,1 0-1,13-2 0,-19 1-55,-1 0-1,1-1 0,-1 0 0,1 0 1,-1 0-1,0 0 0,1 0 0,-1-1 1,0 0-1,0 0 0,0 0 0,0-1 1,0 1-1,-1-1 0,1 0 0,-1 0 1,0 0-1,0 0 0,5-6 0,-5 4-330,0 1 0,-1 0 0,0-1 0,1 0 0,-1 1 0,-1-1 0,1 0 0,-1 0 0,0 0 0,1-9 0,-1-9-4903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0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10469,'0'0'2121,"-1"37"-1454,-2 251-211,3-259-438,2-1-1,5 34 1,-5-50 15,1 1 0,1 0 0,0-1-1,1 0 1,0 0 0,13 21 0,-17-30-18,0 0 0,1-1 0,0 1 0,0-1 0,0 1 0,0-1 1,0 0-1,0 0 0,1 0 0,-1 0 0,1 0 0,-1 0 0,1-1 0,0 1 0,-1-1 1,1 0-1,0 0 0,0 0 0,0 0 0,0 0 0,0-1 0,0 1 0,0-1 0,1 0 1,3 0-1,-3-1 6,0 0 1,0 0-1,-1-1 1,1 0 0,0 1-1,0-2 1,-1 1-1,1 0 1,-1 0 0,0-1-1,0 0 1,0 0-1,0 0 1,0 0-1,-1 0 1,1-1 0,-1 1-1,4-7 1,7-16 152,-1-1 0,-1 0 0,-2-1 1,0 0-1,-2 0 0,7-54 0,-1-185 1229,-13 266-1944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0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10213,'0'0'8017,"-3"6"-7513,2-5-499,0-1 1,1 1 0,-1-1-1,1 1 1,-1 0-1,1-1 1,-1 1-1,1 0 1,0 0-1,-1-1 1,1 1 0,0 0-1,0 0 1,-1 0-1,1-1 1,0 1-1,0 0 1,0 0 0,0 0-1,0 0 1,0-1-1,0 1 1,0 0-1,1 0 1,-1 0-1,0 0 1,0-1 0,1 1-1,-1 0 1,0 0-1,1-1 1,-1 1-1,1 0 1,-1-1-1,1 1 1,-1 0 0,1-1-1,0 1 1,-1-1-1,1 1 1,0 0-1,5 1 30,0-1 0,0 1 0,0-1 0,0 0 1,11 0-1,9 1 121,185 5 146,-157-7-1025,-52 8-1510,-2-7 2114,0 2-144,0-1 1,0 0-1,0 1 1,-1-1-1,1 1 1,0-1-1,-1 0 1,0 1-1,1-1 1,-1 0-1,0 1 1,0-1-1,-1 0 1,1 0-1,0 0 1,-1 0-1,1 0 1,-3 3-1,-25 19-6396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0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15367,'0'0'3057,"176"35"-2896,-101-35-113,-12 0-16,-7 0 96,-13 0-128,-8 0-369,-3 0-799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03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264 1 8740,'0'0'2393,"-27"1"-2302,-85 8-166,108-9 68,0 1 0,0-1 0,0 1 1,1-1-1,-1 1 0,0 0 0,1 1 0,-1-1 0,1 1 0,-1-1 0,1 1 0,-1 0 1,1 0-1,0 1 0,0-1 0,0 1 0,1-1 0,-1 1 0,0 0 0,1 0 0,0 0 1,0 0-1,0 1 0,0-1 0,0 1 0,-1 5 0,-2 0 9,-1 6 4,0 1 0,1 0 0,1 0 0,0 0 0,1 0 0,-1 18 0,0 103 149,5-101-77,-3 43 87,5 99 126,-3-173-269,1 0-1,-1 0 1,1 1 0,0-1-1,0 0 1,1-1 0,-1 1-1,1 0 1,0 0 0,1-1-1,-1 1 1,1-1 0,0 0-1,0 1 1,0-1 0,0-1-1,1 1 1,-1 0 0,1-1-1,0 0 1,0 0 0,1 0-1,-1 0 1,7 3 0,29 6 135,0-1 0,0-3 1,1-1-1,0-1 1,62-1-1,-102-5-234,1 0 0,0 0 1,-1 0-1,1 0 0,0 0 0,0-1 0,-1 1 0,1 0 0,-1-1 1,1 0-1,0 1 0,-1-1 0,1 0 0,-1 0 0,1 0 1,-1 0-1,0 0 0,1 0 0,-1 0 0,0 0 0,2-2 1,-2-1-223,1 1 0,0 0 1,-1 0-1,0-1 1,0 1-1,0-1 0,1-6 1,0-20-3779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0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9 13990,'0'0'3250,"-27"-1"-3245,-164-4-141,163 3 119,-33 2 192,58 0-136,0 0 0,0 0 0,0 1 0,0 0 0,0-1 0,0 1 0,1 0 0,-1 0 0,0 1 0,0-1 1,1 1-1,-1-1 0,1 1 0,-1 0 0,1 0 0,-3 2 0,0 4 19,-1 0 0,1 1 0,1-1 0,0 1 0,0 0 0,1 0 1,-4 15-1,-9 71-17,14-81-24,-23 350 74,24 6-4,2-181 36,-1-128-104,3 112-29,0-146 1,0 0 1,2-1-1,1 1 0,12 33 1,-17-58 40,-1 0 0,1-1 0,0 1 1,-1 0-1,1-1 0,0 1 0,0 0 0,0-1 1,0 1-1,1-1 0,-1 0 0,0 1 1,0-1-1,1 0 0,1 2 0,27 1 617,-22-3-749,246 0 1024,-135-2-765,-34-5 680,-36 1-2446,-15 4-4057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3970,'13'33'5063,"6"20"-4407,63 161-64,-58-159-533,59 102 0,-77-147-70,1-1 0,0 1 0,15 15 0,-19-23 10,-1 0 0,1 0 0,0 0 0,-1 0 0,1-1 0,0 1 0,0-1 1,0 0-1,0 1 0,0-1 0,0-1 0,0 1 0,1 0 0,-1-1 1,0 1-1,0-1 0,0 0 0,5-1 0,-6 1 29,0 0-1,0-1 1,0 1-1,0-1 1,-1 0-1,1 1 1,0-1-1,0 0 1,-1 0-1,1 0 1,0 0-1,-1 0 1,1-1-1,-1 1 1,1 0-1,-1-1 1,2-1-1,14-31 619,-13 23-424,58-153 2534,-37 93-1805,47-97 0,-64 155-1126,1 1 0,19-23 0,2-3-3624,-27 29-478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15591,'0'0'384,"194"-22"-960,-180 22-657,-7 0-511,-3 0-785,-4 16-1521,0 6-1441</inkml:trace>
  <inkml:trace contextRef="#ctx0" brushRef="#br0" timeOffset="1">226 390 4626,'0'0'7043,"0"162"-5346,0-114-752,0 3-385,0-1-256,7-2-192,4 3-112,6-7-368,8-9-897,17-16-1056,-24-19-1521,3 0-1264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212 248 12262,'0'0'4978,"-18"196"-5010,57-142-32,-11-12-272,-14-7-16,-14-7 47,0 1 305,-28-1 176,-25 7-176,-3-10-64,3-12-608,10-13-400,8-6-1313,28-26-2338,7-15-2256</inkml:trace>
  <inkml:trace contextRef="#ctx0" brushRef="#br0" timeOffset="1">212 38 12022,'0'0'3281,"222"-38"-2545,-162 38-624,-8 0-112,-13 0-528,-7 0-1249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12966,'0'0'3906,"-24"203"-3858,24-120-48,0-4-416,0-6-1089,0-19-1360</inkml:trace>
  <inkml:trace contextRef="#ctx0" brushRef="#br0" timeOffset="1">198 276 15175,'0'0'1793,"247"-3"-1425,-162-10-224,-8 4-128,-17-4-32,-18 7 16,-20 3-384,-12-1-689,-6-8-928,-4 2-1440,0-2-4579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15895,'0'0'2145,"-35"261"-2145,42-131-80,18-10-400,-4-15-128,-3-26-481,-4-28-351,-4-32-881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6371,'0'0'10581,"30"4"-10330,9 3-151,-5-1-5,-1-2 1,1-1 0,46-2-1,-71-1-121,0-1 0,0 0-1,1-1 1,-1 0-1,0 0 1,0 0-1,0-1 1,-1-1-1,1 0 1,8-5-1,-14 7-79,1-1 0,0 1-1,0-1 1,-1 0 0,0 0-1,1-1 1,-1 1 0,-1-1-1,1 0 1,0 0-1,-1 1 1,0-2 0,0 1-1,0 0 1,0 0 0,-1-1-1,0 1 1,0 0 0,0-1-1,0 0 1,-1 1 0,1-6-1,-1 7 75,0 1 0,0-1-1,0 1 1,0-1 0,0 0 0,-1 1 0,1-1-1,-1 1 1,0 0 0,0-1 0,0 1-1,0 0 1,0-1 0,0 1 0,0 0-1,-3-3 1,1 3 35,0 0 0,1 0-1,-1 0 1,0 1 0,0 0 0,0 0-1,0-1 1,0 2 0,0-1 0,0 0 0,-7 0-1,-25-3 77,-1 2 0,0 1-1,-41 5 1,71-4-52,-1 1 0,1 0 0,-1 0 0,1 1 0,-1-1 0,1 1 0,0 1 0,0-1 1,0 1-1,0 0 0,1 1 0,-1-1 0,1 1 0,0 0 0,0 1 0,0-1 0,0 1 0,1 0 0,0 0 0,0 0 0,0 1 0,1-1 0,0 1 0,0 0 0,0 0 0,1 0 0,-3 10 0,-2 12 163,2 0 0,1 1-1,1-1 1,2 57 0,1-67-63,0-11-70,1 0 0,-1 0 0,1 0 0,0 0 0,1 0 0,-1 0 0,1 0 0,1 0 0,-1-1 0,1 1 0,1-1 0,6 11 0,-4-10-38,0 0 0,0-1-1,0 0 1,1 0 0,0-1 0,0 1-1,1-2 1,-1 1 0,16 6-1,-7-5-66,0-1 0,0 0-1,0-2 1,1 0 0,-1 0-1,1-2 1,0 0 0,18-2-1,-28 1-81,1 0-1,-1-1 1,1 0-1,-1 0 0,0-1 1,0 0-1,0-1 0,0 1 1,0-1-1,0-1 1,-1 1-1,1-1 0,-1 0 1,0-1-1,0 1 0,8-10 1,-6 6-388,-1-1-1,0-1 1,0 1 0,-1-1 0,-1 0 0,1 0-1,-2-1 1,1 0 0,-1 1 0,3-17 0,4-26-5258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15319,'15'96'610,"5"-2"0,40 121 0,-11-90-543,13 36-131,-62-161 34,0 0 1,0 1 0,0-1-1,0 1 1,0-1-1,0 0 1,0 1-1,0-1 1,0 0-1,0 1 1,0-1 0,0 1-1,0-1 1,0 0-1,0 1 1,0-1-1,0 0 1,0 1 0,0-1-1,-1 0 1,1 1-1,0-1 1,0 0-1,0 1 1,-1-1-1,1 0 1,0 1 0,0-1-1,-1 0 1,1 0-1,-1 1 1,-15 3-497,-21-7-89,34 2 500,-21-3-139,0-2 1,-42-16-1,46 14 282,0 2 0,-1 0 0,1 1-1,-38-5 1,44 9-83,13 1 128,-1 0 0,0-1 0,0 1 0,0 0-1,0 0 1,0 0 0,0 0 0,0 1 0,0-1 0,0 1 0,-2 0 0,3 0-42,0 0-1,1-1 1,-1 1 0,0 0-1,0 0 1,1 1 0,-1-1-1,0 0 1,1 0 0,-1 0 0,1 0-1,-1 0 1,1 1 0,0-1-1,0 0 1,0 0 0,-1 1-1,1-1 1,0 0 0,0 0 0,1 1-1,-1 0 1,0 13 127,-1 18 57,2 0 1,2 0-1,7 38 1,-8-61-169,0-1 0,1 0 1,0 0-1,0-1 0,1 1 1,0-1-1,0 0 0,1 0 1,0 0-1,1 0 1,0-1-1,0 0 0,0 0 1,1-1-1,0 1 0,13 8 1,-13-12-39,0 0 0,0 0 1,0 0-1,0-1 0,1 0 1,-1 0-1,0-1 0,1 0 1,-1 0-1,11-1 0,-12 0-30,-1 0-1,1-1 1,-1 1-1,1-1 0,-1 0 1,1-1-1,-1 1 1,1-1-1,-1 0 0,0 0 1,0-1-1,0 0 1,0 1-1,5-6 0,3-8-510,-1 1 1,-1-2-1,-1 1 0,0-1 0,-1-1 0,-1 0 0,8-24 0,-6 1-4126,-6 9-2785</inkml:trace>
  <inkml:trace contextRef="#ctx0" brushRef="#br0" timeOffset="1">710 425 6707,'0'0'11637,"186"0"-11380,-115 7-65,-11-1-176,-14 4-32,-15-4-144,-17 3-385,-10 7-479,-4 13-705,0-17-1953,-7 4-4657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18008,'0'0'1761,"222"16"-1777,-155-16-112,-21 0-272,-15 0-337,-9 0-351,-8 0-433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13398,'0'0'3386,"-29"3"-3224,-96 13-204,112-14 38,1 0 1,0 1-1,1 0 1,-1 1-1,-12 6 1,18-6 20,-1 0 1,1 0-1,0 1 1,0 0-1,0 0 1,-7 9-1,8-7 57,0 0-1,0 0 1,1 0-1,-1 1 0,2 0 1,-1 0-1,1 0 1,0 0-1,1 0 1,0 1-1,-1 12 1,-1 14 171,2 53 0,2-72-200,0 889 694,-1-890-712,1-13-8,0 1-1,0 0 1,0-1-1,0 1 1,1 0 0,-1-1-1,1 1 1,1 4 0,-1-7 11,1 1 0,0-1 0,-1 1 0,1-1 1,0 0-1,-1 0 0,1 0 0,0 0 0,0 0 1,-1 0-1,3 0 0,1-1-14,84 3 363,-36 0-364,1-2 1,78-11-1,-120 9-526,0 0 0,-1-1 0,1-1 0,-1 0 0,14-8 0,-24 12 269,0-1 0,0 1 0,0-1 1,0 0-1,0 0 0,0 0 0,0 1 0,0-1 0,-1 0 0,1 0 0,0 0 0,0 0 1,-1 0-1,1-2 0,7-15-5972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04.1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9989,'0'0'1235,"1"-2"-1297,1 0 86,-1 1-1,1 0 1,0-1-1,-1 1 0,1 0 1,0 0-1,-1 0 0,1 0 1,0 1-1,0-1 0,0 0 1,0 1-1,0-1 1,0 1-1,0 0 0,0 0 1,0 0-1,0 0 0,0 0 1,0 0-1,0 0 0,0 1 1,0-1-1,0 1 1,0-1-1,0 1 0,0 0 1,-1 0-1,1-1 0,0 1 1,0 1-1,2 1 0,-2 1 11,0 0 0,0 0 0,-1 0 0,1 0 0,-1 1 0,0-1 0,0 0 0,0 1 0,0 8 0,-1 47 0,-1-33-47,1-19-17,0-1 0,-1 0 0,0 0 1,0 1-1,-1-1 0,-3 10 0,5-15 24,-1 0 0,0 0 0,0 0 0,0-1 0,0 1 0,0 0 0,0 0 0,0-1 0,-1 1-1,1-1 1,0 1 0,-1-1 0,0 0 0,1 1 0,-1-1 0,0 0 0,1 0 0,-1 0 0,0 0 0,0-1-1,0 1 1,0 0 0,0-1 0,0 1 0,0-1 0,0 0 0,-2 1 0,3-1 70,4 6-43,7 4 33,0-2-1,21 15 0,-18-14 41,-1-1-1,18 18 0,-24-19-25,0 0 0,-1 1 0,0-1 0,0 1 0,-1 0 0,0 0 0,-1 1 0,1-1-1,-2 1 1,1-1 0,-1 1 0,0 0 0,-1 0 0,0 0 0,-1 0 0,0 0 0,0 0 0,-1 0-1,-3 17 1,4-24-54,-1 0 0,0 0 0,0 0 0,0-1 0,0 1 0,-1 0-1,1-1 1,0 1 0,-1 0 0,1-1 0,-1 0 0,1 1 0,-1-1 0,0 0-1,1 0 1,-1 0 0,0 0 0,0 0 0,-2 1 0,-45 12-52,34-10-34,-39 10-2566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1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16263,'0'0'281,"36"-4"-252,116-13-74,-119 14-100,49 1 0,-47 3 66,-31-1 130,-1 0 0,1 1-1,-1-1 1,0 1-1,1 0 1,-1 1 0,0-1-1,1 0 1,-1 1-1,0 0 1,0-1 0,0 1-1,0 0 1,-1 1-1,1-1 1,-1 1-1,1-1 1,-1 1 0,0 0-1,0-1 1,0 1-1,0 0 1,0 0 0,-1 1-1,1-1 1,-1 0-1,1 4 1,5 14 292,-2 0 1,0 0-1,3 31 0,-3-20-163,42 356 515,14 81-715,-52-432 52,-6-23 223,0-1 1,0 1-1,0 28 1,-3-41-192,0 0 0,-1 0 1,1 0-1,-1 0 0,1 0 0,-1 0 1,1 0-1,-1 0 0,0 0 1,1 0-1,-1 0 0,0-1 1,0 1-1,0 0 0,0 0 1,0-1-1,0 1 0,0 0 1,0-1-1,0 1 0,0-1 1,-1 1-1,-31 11-68,24-10 153,-23 9-172,-68 12-1,55-17-2451,0-4-3393,28-2-3278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3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10474 268 6227,'0'0'3767,"4"0"-2924,-50 0 4633,-170 0-3874,-91 13-1173,192-13-351,-181-25-1,129 7 126,-267 6 0,263 12-116,-243-29-1,14-48-179,-51-8 69,20 53 134,0 30 65,234 3-164,-53 2-113,-276 39 1,-68 68 98,7 35 93,351-84-129,-95 16 24,-122 33-127,317-70 134,-169 74 0,-159 127-86,7-4-7,228-138 100,-464 133-1,307-119 84,300-80-133,1 2 1,-111 66 0,91-41 36,-53 31 116,144-81-700,1 1 1,0 0-1,-20 22 0,20-20-20,13-12 475,-1 0 1,0 0 0,0 0 0,0-1 0,0 1-1,-1 0 1,1-1 0,0 1 0,0-1 0,0 1 0,0-1-1,-1 1 1,1-1 0,0 0 0,-3 1 0,-6-3-4360,1-4-892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9428,'0'0'2441,"-11"32"-1888,1-5-515,-151 415 180,137-386-219,-15 44 90,38-99-67,1-1-1,0 1 1,0-1 0,0 1 0,0-1 0,0 1-1,0-1 1,0 1 0,0-1 0,0 1-1,0-1 1,0 1 0,0-1 0,0 1 0,0-1-1,1 1 1,-1-1 0,0 1 0,0-1 0,0 1-1,1-1 1,-1 1 0,0-1 0,1 1-1,-1-1 1,0 0 0,1 1 0,-1-1 0,0 0-1,1 1 1,-1-1 0,1 0 0,-1 0 0,1 1-1,-1-1 1,1 0 0,-1 0 0,1 0-1,-1 0 1,1 1 0,-1-1 0,1 0 0,-1 0-1,1 0 1,30-1 29,-19 1 121,655 0 2632,-594-3-3746,-73 3 866,1 0 1,-1 0-1,0 0 0,0 0 0,1 0 0,-1 0 0,0 0 0,0 0 0,0 0 1,1 1-1,-1-1 0,0 0 0,0 0 0,0 0 0,1 0 0,-1 1 0,0-1 1,0 0-1,0 0 0,0 0 0,1 1 0,-1-1 0,0 0 0,0 0 0,0 0 1,0 1-1,0-1 0,0 0 0,0 0 0,0 1 0,0-1 0,0 0 0,0 0 1,0 1-1,0-1 0,0 0 0,0 0 0,0 1 0,0-1 0,0 0 0,0 0 1,0 1-1,0-1 0,-1 0 0,1 5-1010,0 26-4402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4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8564,'0'0'2700,"34"7"-2412,-10-2-230,203 50 273,-102-24-269,254 31-1,136-26 3,-394-30-74,604 14 220,38 3 412,318 14-526,1109-37 32,-1093-15-61,-188 30-9,266-15 97,-507-9-53,352 8 148,-600-30-163,-1-32 86,-321 47-102,289-58-48,-295 51-32,-2-4 1,101-45-1,-8-19 36,-17 8 27,-162 81-48,0-1 1,-1 1-1,1-1 1,0 0 0,-1 0-1,5-6 1,-6 7-122,0-1 0,0 1 0,1-1 0,-1 1 0,1 0 0,-1 0 0,1 0 1,0 0-1,-1 1 0,1-1 0,0 1 0,0 0 0,0-1 0,1 1 0,-1 0 0,0 1 0,4-1 0,-7-9-8171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4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9380,'0'0'2239,"26"0"-2106,-2 1-116,30 0 5,62 9 0,-73-6 20,-31-4 64,0 1 1,0 1-1,0 0 1,0 0 0,-1 1-1,1 1 1,11 4-1,-21-6 12,1 0-1,-1 0 0,1 0 1,-1 0-1,0 0 0,0 1 1,0-1-1,-1 1 1,1-1-1,0 1 0,-1 0 1,0 0-1,1 0 1,-1-1-1,-1 1 0,1 0 1,0 0-1,0 4 1,1 10 238,0-1 1,-1 21 0,-1-19-104,1 38 162,-3 211 146,-9-198-943,1-16-1525,8-17-2919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4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11045,'0'0'2956,"0"34"-2073,2 12-648,-2 172 405,-11-49-438,-1 66-209,8-157-679,-8-88-3964,-1-5-1246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5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2155 2551 1040,'0'0'11363,"-35"10"-10957,-119 28-49,125-32-184,0-1 0,0-2 0,-39 0 1,31-2-32,-328 0 544,312-3-662,0-1 1,0-3 0,1-3 0,0-1 0,0-3-1,-63-25 1,17-1-17,3-4 0,2-4 0,2-4 0,2-4 0,2-4 0,-88-80 0,146 114-52,1-1-1,1-2 1,-44-61 0,58 70 24,2 0 0,0 0 1,2-1-1,0-1 0,1 1 0,0-1 1,2-1-1,-5-30 0,5-10-41,3-80 0,3 138 61,0-20-5,2 0 0,0 0 0,2 0 0,0 1 0,2-1 0,8-22 0,-1 14-8,1 1 1,1 0-1,35-51 0,10 1 9,2 1-1,4 4 1,146-130 0,-101 115 33,3 4 0,149-84 0,-170 118 14,2 5 1,2 4 0,2 4-1,2 4 1,0 5 0,3 4-1,173-21 1,541 17 130,-805 31-172,151 4 40,0 7-1,-1 7 1,0 7 0,314 92-1,-428-103-33,-1 3-1,-1 2 0,-1 2 0,59 36 1,-90-47 1,0 1 0,0 0 0,-1 1 1,-1 0-1,0 1 0,0 1 0,-2 0 1,0 1-1,0 0 0,-1 1 0,-1 0 0,-1 0 1,0 1-1,-1 0 0,6 23 0,-4-1 56,-3-1 0,4 61 0,-8 81 143,-2-117-146,-1-34-24,-2 0 1,-1 0 0,-1 0 0,-1-1 0,-1 0 0,-2 0-1,-1-1 1,-1 0 0,-2-1 0,0 0 0,-29 41 0,-10 3 166,-3-3 1,-101 97 0,70-83-171,-3-4 0,-3-4 0,-3-3 0,-3-5 0,-3-5 0,-3-3 0,-2-6 0,-128 44 0,-421 143 31,637-234 106,-8 5-2497,26-9 2049,-1 1-1,1-1 0,-1 0 0,1 1 0,0-1 0,-1 0 0,1 1 0,-1-1 0,1 1 1,0-1-1,-1 0 0,1 1 0,0-1 0,0 1 0,-1-1 0,1 1 0,0-1 0,0 1 1,0-1-1,0 1 0,0 0 0,-1 0 0,1 8-5157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5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8388,'0'0'216,"-16"34"64,5-11-188,-23 47 510,-45 135 1,56-117-305,4 1 0,4 1 0,4 0 1,0 153-1,11-198-218,5 144 223,-3-157-255,3 0-1,0 0 1,18 55 0,-8-42-26,3-1 1,1 0-1,1-2 1,3 0-1,2-2 1,1 0-1,2-2 1,50 53-1,91 62 88,-149-138-101,1 0 0,0-2 0,1 0 0,0-1 0,1-2 0,0 0 0,25 6 0,10-4 74,0-3 0,1-3 0,0-2 0,62-5 0,-78 1-82,-2-1 3,1-3 0,-2 0 1,50-14-1,119-41-17,-1 0 36,77-2 119,209-54-159,-456 103 1,226-60-60,-210 61 120,0 2 1,0 2-1,57 1 0,-94 5-7,-1 1 0,0 1 0,0 0 0,0 1-1,0 0 1,0 2 0,0 0 0,-1 0 0,25 12 0,-3 4 6,0 1 0,-1 2 0,-2 2 1,34 30-1,-48-36-17,0 1 0,-2 1 0,0 0 0,-1 1 0,-1 1 0,-1 1 0,14 33 0,6 31 47,-5 1-1,32 153 1,-41-146-13,4-1 0,53 130-1,-47-154-62,41 86-4,-59-136 7,0 0-1,1 0 1,1-1-1,1-1 1,18 18-1,-26-28-12,2-1 1,-1 1-1,1-1 1,0-1-1,1 0 0,12 6 1,10 15-33,-28-25-383,18 7 1164,-6-7-5961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6:5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5266,'0'0'6788,"0"12"-6175,0-8-561,0 1 29,0 1 0,1-1 1,-1 0-1,1 0 1,0 1-1,0-1 0,1 0 1,-1 0-1,1 0 1,0 0-1,1 0 0,-1-1 1,1 1-1,0-1 1,0 1-1,7 6 0,21 18 615,66 50-1,-87-73-665,0 1 1,1-1-1,-1-1 1,1 0-1,1 0 0,-1-1 1,1-1-1,-1 0 1,1 0-1,0-1 1,19 0-1,-25-2-1,0 1-1,1-2 1,-1 1 0,0-1-1,1 0 1,-1 0 0,0-1-1,10-3 1,-12 2-17,0 0-1,0 0 1,0 0 0,0 0-1,-1-1 1,1 1-1,-1-1 1,0 0 0,0 0-1,-1 0 1,5-8-1,14-29 165,-1-2 0,-2 0-1,23-87 1,17-143 7,-52 240-167,-5 28 100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52 11013,'0'0'1411,"32"-8"-1168,-1-1-130,-2 0-7,0 2 0,0 1-1,0 1 1,1 2 0,33-1-1,-53 4-80,0 0 0,0 0 0,0 1-1,0 0 1,0 0 0,0 1 0,14 5 0,-20-5-16,-1 0 0,0 0 0,0 1 0,0-1 0,0 1 0,0 0 0,-1 0 0,1 0 0,-1 0 0,0 0 0,0 0 0,0 0 0,0 1 0,-1-1 0,1 1 0,-1 0 0,0-1 0,0 1 0,0 0 0,0 0 0,-1-1 0,1 6 0,2 27 16,0 0 0,-3 0 0,-1 0 0,-1 0-1,-2 0 1,-2-1 0,-1 1 0,-2-2 0,-1 1 0,-2-1 0,-1 0 0,-1-2 0,-28 45 0,16-32-66,-3-1-1,-1-2 1,-2-1 0,-2-1-1,-2-2 1,-1-2 0,-45 35-1,82-71 62,0 0 0,0 0 0,0 0 0,1 0 0,-1 0 0,0 0 0,0 0 0,0 0 0,1 0 0,-1 0 0,0 0-1,0 0 1,0 0 0,1 0 0,-1 0 0,0 0 0,0 0 0,0 0 0,1 0 0,-1 0 0,0 1 0,0-1 0,0 0 0,0 0-1,1 0 1,-1 0 0,0 1 0,0-1 0,0 0 0,0 0 0,0 0 0,0 0 0,0 1 0,0-1 0,0 0 0,1 0 0,-1 0-1,0 1 1,0-1 0,0 0 0,0 0 0,0 0 0,0 1 0,0-1 0,0 0 0,0 0 0,0 0 0,-1 1 0,1-1 0,0 0 0,0 0-1,0 0 1,0 1 0,0-1 0,0 0 0,0 0 0,0 0 0,-1 1 0,1-1 0,0 0 0,0 0 0,0 0 0,0 0 0,0 0-1,-1 1 1,30 1-251,-17-1 329,276 5 197,-214-6-259,-56 0-256,0-1-1,-1-1 1,1 0 0,0-1-1,-1-1 1,1-1 0,-1-1-1,0 0 1,-1-1 0,1 0-1,28-20 1,-44 27-15,0-1 0,1 0 0,-1 0 0,0 0 0,0 0 1,0 0-1,0 0 0,0 0 0,0-1 0,0 1 0,0 0 0,0-1 0,0 1 0,-1 0 0,1-1 0,0-1 0,0-11-5837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04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22 11045,'0'0'851,"3"-4"-1067,-2 3 229,1-1 0,-1 1 0,1-1 0,0 1 1,0-1-1,0 1 0,0 0 0,0 0 0,0 0 0,0 0 0,0 0 0,0 1 0,0-1 0,0 1 0,1-1 1,-1 1-1,0 0 0,0-1 0,1 1 0,-1 1 0,0-1 0,0 0 0,0 0 0,1 1 0,-1-1 1,0 1-1,0 0 0,0 0 0,0 0 0,0 0 0,0 0 0,0 0 0,0 0 0,0 1 0,0-1 1,-1 0-1,1 1 0,-1 0 0,1-1 0,-1 1 0,1 0 0,-1 0 0,1 2 0,19 48 385,-3 1 0,-2 0 0,17 101 0,-15-65-293,-12-63-82,60 231 23,-57-238-26,5 12 9,-14-30 22,0 0 0,1 0 1,-1 0-1,0 0 0,0 0 1,0 0-1,0 0 0,0 0 1,0 0-1,0 1 0,0-1 1,0 0-1,-1 0 0,1 0 0,0 0 1,-1 0-1,1 0 0,-1 0 1,1 0-1,-1 0 0,1 0 1,-1 0-1,0-1 0,0 2 1,-13 7 94,1-2-1,-1 0 1,0 0 0,-1-2 0,1 1 0,-24 4 0,8-1 108,-3 1-277,0-1 0,-37 4 1,10-9-5494,51-4 826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14231,'0'0'1264,"-46"200"-1264,25-130-320,0-4-160,10-8-705,0-17-320,8-22-415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15479,'0'0'334,"36"-8"-102,122-24 32,-65 22-133,-84 9-119,-1 2 0,1-1 1,-1 1-1,0 0 1,15 5-1,-20-5-7,0 0 1,1 1-1,-1-1 0,0 1 1,0 0-1,0 0 0,0 0 0,0 0 1,0 1-1,-1-1 0,1 1 1,-1 0-1,0 0 0,1 0 0,-2 0 1,1 0-1,0 0 0,0 0 0,-1 0 1,0 1-1,1-1 0,0 5 1,1 7-9,-1 0 1,0 0-1,-1 0 1,-1 16 0,-1-12-48,0-1 0,-1 0 0,-1 1 0,0-1 0,-1 0 0,-2 0 1,1-1-1,-10 19 0,9-24 0,0-1 0,-1 0 0,0 0 0,0-1 0,-1 0 0,0 0 0,-1-1 0,0 0 0,-1 0 0,0-1 0,0 0-1,-21 11 1,27-17-52,0 1 0,-1-1 0,1 0 0,-1-1 0,0 1 0,1-1 0,-7 1 0,20-2 127,-1 1 0,0-1 0,1 2 0,-1-1 1,0 1-1,0 0 0,0 1 0,-1-1 0,1 2 0,0-1 0,10 8 0,-13-8 30,0 1 0,-1-1 0,0 1 0,0 0 0,0 1 0,0-1 0,-1 1 0,1 0 0,-1-1 0,0 1 0,-1 1 0,1-1 0,-1 0 0,0 1 0,0-1 0,-1 1 0,2 10 0,-1-4 21,-1 0 0,0 1 0,-1-1-1,-1 1 1,0-1 0,0 1-1,-1-1 1,-1 0 0,-4 13 0,3-16-44,0 1 1,0-1 0,-1 0-1,-1 0 1,0-1 0,0 1 0,0-1-1,-1 0 1,0-1 0,-1 0-1,-9 7 1,-5 3 52,0-2 0,-45 23 0,56-32-214,-1-1 0,-1 0 1,1-1-1,-1 0 0,0-1 0,0 0 0,0-1 1,-14 0-1,38-10-3798,60-37-3469,-40 31 2570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12774,'0'0'2945,"-63"206"-2833,38-148-112,7-5-128,1-11-256,6-14-224,8-18-225,3-26-7186,0-19 4033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13814,'0'0'270,"-27"27"154,-88 95 299,104-111-693,0 1 0,1 1 0,1 0 0,0 0 0,0 1 0,1 0 0,1 1 0,1-1 0,0 1 0,1 1 0,-7 28 0,10-31-120,0 0 1,1-1-1,1 19 0,0-30 81,1 0 5,0 0 0,1-1 1,-1 1-1,0 0 0,0 0 1,1 0-1,-1-1 0,1 1 0,-1-1 1,1 1-1,-1-1 0,1 1 0,-1-1 1,1 0-1,-1 0 0,1 0 0,-1 0 1,1 0-1,2-1 0,4 2-1,612 11 1312,-529-18-1683</inkml:trace>
  <inkml:trace contextRef="#ctx0" brushRef="#br0" timeOffset="1">504 45 15223,'0'0'400,"-56"171"561,38-56-273,8-1-576,6 6-112,1 1-32,3-13 16,0-19-80,0-23 16,0-25 64,0-22-96,0-9-288,0-42-6740,0-9 1954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0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16007,'0'0'1446,"24"3"-1315,77 9-22,-92-10-104,1 0-1,-1 1 0,0 0 1,0 1-1,0 0 0,-1 0 0,1 1 1,-1 0-1,0 0 0,-1 1 1,1 0-1,-1 1 0,0 0 1,-1 0-1,0 0 0,0 1 0,0-1 1,-1 1-1,0 1 0,0-1 1,-1 1-1,4 12 0,0 2 77,-1 1-1,-1-1 0,-2 1 1,4 44-1,-5 102 485,-4-104-385,2 84 54,-6 342-196,5-485-38,0 1 0,0-1 0,-1 0 0,0 1 0,-3 13 0,3-20 34,0-1-1,0 1 0,0-1 1,0 1-1,0-1 0,0 1 1,0-1-1,0 0 0,-1 0 1,1 0-1,0 1 0,0-1 1,0 0-1,0 0 0,0 0 1,0-1-1,0 1 0,-2 0 1,-2-1 154,-163 3 2129,81-1-2991,-1-1-4357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5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2120 2705,'0'0'8791,"-30"-19"-8292,12 8-435,3 3-42,1-1 0,-1 0 0,1-1-1,1 0 1,0-1 0,1-1 0,0 0 0,0 0 0,1-1 0,1-1 0,0 0-1,1 0 1,1-1 0,-7-16 0,-3-22-60,2-2 1,2 1-1,3-2 1,-6-79-1,7-230-182,10 312 214,1 9 19,1 1-1,2-1 1,2 0-1,3 1 0,1 0 1,1 1-1,25-58 0,-9 42 64,1 0-1,3 2 1,3 1 0,49-61-1,-50 74-74,3 3-1,1 0 1,1 3 0,3 1-1,63-43 1,-77 62 23,1 1 0,1 1 0,0 2 0,0 0 0,1 2 0,1 2 0,0 1 0,0 1 0,0 1 0,0 2 0,54 1 0,-55 2 86,99 4 630,-113-2-653,0 1 1,0 0-1,-1 1 1,1 1-1,-1 0 0,15 8 1,-11-4-5,-1 1 1,0 1-1,0 1 1,-1 0-1,-1 1 1,0 1-1,-1 0 1,0 1-1,-1 1 1,-1 0-1,0 1 0,-2 0 1,0 1-1,0 0 1,-2 1-1,0 0 1,-2 1-1,0-1 1,-1 1-1,6 34 1,-4 17 269,-2 127 0,-6-174-315,-1 46 6,-3 0 1,-4-1-1,-2 0 0,-34 121 0,3-59 42,-6-2-1,-5-3 1,-91 160-1,116-239-32,-3 0 1,-1-2-1,-42 46 1,61-78-44,0 0 0,-2-1-1,1 0 1,-1-1 0,-1 0 0,0-1 0,0-1 0,-1 0 0,0-1 0,-1-1-1,1-1 1,-1 0 0,-28 5 0,-1-6 111,-93-3 1,64-4 705,75 2-872,0-3-828,-1 0 335,1-1-1,0 1 0,-1 0 1,1-1-1,-1 1 0,0 0 0,0 0 1,0 0-1,-1 0 0,1 0 1,-5-6-1,-1-1-4730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5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11014 398 11781,'0'0'361,"-30"-5"762,-442-63 2116,-174-50-1880,131 22-842,-8 26-171,-255 31-208,-5 37-1,421 3-113,335-1-18,-797 9 135,2 51-120,362 7 61,-451 128 0,537-90-108,-574 246 0,-280 178 42,797-328-36,374-170-4,3 4 0,0 2 0,3 2 1,1 2-1,-58 62 0,85-76 26,1 2 1,1 0-1,2 1 1,-25 52-1,-48 138-172,54-122 149,-167 351-101,198-437 133,4-6 5,0 0 1,-1 0 0,0 0 0,0 0-1,0-1 1,-8 8 0,12-13-97,0-6-5008,0-15 1356,0-12-1151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5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10661,'0'0'846,"-12"50"-470,-68 355-27,29-116 590,50-285-1023,2 12 1157,0-15-1019,-1-1 0,1 1 0,0-1-1,0 1 1,0-1 0,0 1 0,0-1-1,0 0 1,1 0 0,-1 0-1,0 0 1,0 0 0,0 0 0,0 0-1,2 0 1,63-4 442,-1-2 0,86-21-1,30-3-426,-56 18-1387,-43 9-5904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7:5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78 12070,'0'0'2177,"11"-10"-2212,-2 3 46,0 0 0,0 1 1,1 0-1,0 1 0,-1 0 1,2 1-1,-1 0 0,1 0 0,-1 1 1,1 0-1,0 1 0,16-1 1,5 1 35,-2-2 14,-1 2 0,0 2 0,1 0 0,47 8 0,-72-6-48,0-1 0,-1 1 0,1 1-1,0-1 1,0 1 0,-1-1 0,0 1 0,0 1 0,1-1 0,-2 0 0,1 1 0,0 0 0,-1 0 0,0 0 0,0 1 0,0-1 0,0 0 0,-1 1 0,1 0-1,-1 0 1,0 0 0,-1 0 0,1 0 0,0 7 0,3 14 21,-2 0 0,0 0 1,-2 42-1,-1-52-17,0 1-42,-1 0-1,0 0 1,-2-1 0,1 1-1,-2 0 1,0-1-1,-1 0 1,-1 0-1,-1 0 1,0-1 0,0 0-1,-2 0 1,0-1-1,-1 0 1,0 0 0,-19 18-1,12-15-17,-1 0-1,-1-2 0,-1 0 1,0-1-1,-1 0 1,0-2-1,-31 13 1,3-6 561,-1-2 0,-70 14 0,137-33-486,0 1 1,0 0-1,26 3 1,10 0 106,260-19 922,11 0 738,-323 17-1222,-2-5-1773,1 5 1031,0 0-1,0-1 1,-1 1-166,1 0 166,0 0-1,0-1 1,-1 1 0,1 0-1,0 0 1,0 0-1,-1 0 1,1 0 0,0 0-1,0 0 1,-1 0-1,1 0 1,0-1 0,0 1-1,-1 0 1,1 0-1,0 0 1,0 0-1,-1 1 1,1-1 0,0 0-1,0 0 1,-1 0-1,1 0 1,0 0 0,0 0-1,-1 0 1,1 0-1,0 0 1,0 1 0,-1-1-1,1 0 1,0 0-1,0 1-164,-1-1 164,1 0 1,0 0-1,0 0 1,0 1 0,0-1-1,0 0 1,0 0-1,-1 1 1,-12 17-8100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30 6435,'0'0'5288,"-31"-5"-4859,8 2-366,-36-6 54,-105-3-1,132 12-104,12-1 54,0 1 0,1 1 0,-34 6-1,46-6-37,1 1-1,0 0 0,0 1 0,0-1 0,0 1 0,1 0 1,-1 0-1,1 1 0,-1 0 0,1 0 0,0 0 0,1 1 1,-1-1-1,1 1 0,-6 8 0,2 0-16,0 1 0,1 0-1,1 0 1,0 1 0,0-1 0,2 1-1,0 1 1,0-1 0,0 20 0,-1 19 26,5 73 0,1-62 37,-6 66 433,-33 201 0,37-324-424,0 4 574,1-12-642,1 1 1,0-1 0,-1 1-1,1-1 1,0 0 0,-1 1 0,1-1-1,0 0 1,0 1 0,-1-1-1,1 0 1,0 0 0,0 0-1,-1 1 1,1-1 0,0 0-1,0 0 1,1 0 0,303 0 267,-299-1-665,1 1 1,-1-1-1,1 0 1,-1 0-1,0-1 0,0 0 1,1 0-1,-1 0 1,0-1-1,-1 0 1,1 0-1,7-6 1,-5-2-3765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07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94 7972,'0'0'5453,"3"0"-5427,13-1-21,0-1 0,0 0 0,0-2 0,-1 0-1,21-7 1,7-3 55,6 7 25,6-2-490,-52 8-30,0 0 1,0 0-1,0 0 1,0 0-1,0-1 1,0 1-1,0-1 1,-1 0-1,1 0 1,-1 0-1,1 0 1,-1 0-1,4-5 1,1-5-4542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0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8468,'0'0'4850,"39"180"-3713,-39-81-577,0-1-192,-4-9-176,-14-13-128,4-16-64,4-15-16,3-13-144,0-7-416,7 0-657,0-6-1168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9845,'0'0'5938,"-46"203"-5746,22-139-192,-1-10 48,7-13-48,8-19-208,6-16-352,4-34-7444,0-4 3522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32 10085,'0'0'4498,"12"-5"-4098,3-1-264,0 1-1,1 1 1,0 1 0,-1 0 0,24-1-1,-33 3-103,0 1 0,0 0-1,0 0 1,0 0-1,0 1 1,0 0 0,0 0-1,0 1 1,0-1-1,-1 1 1,1 1-1,0-1 1,-1 1 0,0 0-1,0 0 1,0 0-1,0 1 1,0 0 0,0 0-1,4 5 1,-5-3-17,0 0-1,-1 0 1,0 1 0,0-1-1,0 1 1,-1 0 0,1 0-1,-2-1 1,3 13 0,-2 5-9,-1 37 0,-1-44-16,0-4-43,0-1 0,-1 0 0,-1 0-1,0 0 1,-1 0 0,0 0 0,-1 0 0,0-1-1,-1 1 1,0-1 0,-1 0 0,0-1 0,-1 1-1,0-1 1,0-1 0,-12 13 0,-4 0-14,-1-1 0,-1-2 1,-1 0-1,0-1 0,-1-2 1,-1-1-1,-42 17 0,70-32 77,-1 0 0,1 0-1,-1 0 1,1 0 0,0 1 0,-1-1-1,1 0 1,-1 0 0,1 0-1,0 0 1,-1 1 0,1-1 0,0 0-1,-1 0 1,1 1 0,0-1-1,-1 0 1,1 0 0,0 1 0,0-1-1,-1 0 1,1 1 0,0-1-1,0 1 1,0-1 0,0 0 0,-1 1-1,1-1 1,0 0 0,0 1-1,0-1 1,0 1 0,0-1 0,0 0-1,0 1 1,0-1 0,0 1-1,0-1 1,0 1 0,0-1 0,0 0-1,0 1 1,1-1 0,-1 0-1,0 1 1,0-1 0,0 1 0,1-1-1,-1 0 1,0 1 0,0-1-1,1 0 1,-1 0 0,0 1 0,0-1-1,1 0 1,-1 1 0,0-1-1,1 0 1,-1 0 0,1 0 0,-1 0-1,0 1 1,1-1 0,-1 0-1,1 0 1,-1 0 0,0 0 0,1 0-1,31 11 24,222 33 1292,-64-15-863,-173-25-494,18 1-1873,-35-15-3852,0-2-75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6771,'0'0'8348,"13"-5"-8153,-10 3-185,2 0 8,0 0 1,1 0-1,-1 0 0,0 0 0,1 1 0,-1 0 1,1 0-1,-1 0 0,1 1 0,0 0 1,-1 0-1,1 0 0,0 1 0,-1 0 0,1 0 1,10 3-1,149 60 27,-162-62-1,-1 0 0,1 0-1,0 1 1,-1-1 0,1 0-1,-1 1 1,0 0 0,1 0 0,-1-1-1,-1 1 1,1 1 0,0-1-1,-1 0 1,0 0 0,1 0 0,-1 1-1,0-1 1,-1 1 0,1-1-1,-1 1 1,1 3 0,1 7 77,9 61 351,-4 1 0,-4 143 0,-3-131-348,24 467 25,-17-403-58,-7-151-54,0-1 8,0 1 0,-1 0 0,1-1 0,-1 1 0,0 0 0,1-1 0,-1 1 0,1-1 0,-1 1 0,0-1 0,0 1 0,1-1 0,-1 1 0,0-1 0,0 0 0,1 1 0,-1-1 0,0 0 0,0 0 0,0 0 0,0 1 0,-1-1 0,-24 2-14,20-2 50,-157 1 180,86-2-8413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0 9572,'0'0'3140,"-33"6"-3185,-108 18-51,39-12 64,85-11 202,1 0 0,-32 9 0,46-10-115,1 1 1,-1-1 0,1 1-1,-1 0 1,1 0 0,-1-1-1,1 1 1,0 0 0,-1 0-1,1 1 1,0-1-1,0 0 1,0 0 0,0 1-1,0-1 1,0 0 0,0 1-1,1-1 1,-1 1 0,0-1-1,1 1 1,-1-1 0,0 3-1,-3 42 549,4-26-428,-11 476 115,12-375-227,-1-81-41,2-1 1,8 47-1,-7-69 23,1 0 1,1 0-1,0-1 0,1 1 0,1-1 1,1-1-1,12 21 0,-16-31-25,0 0-1,0 0 1,0-1-1,1 0 1,0 1-1,0-2 0,0 1 1,0 0-1,1-1 1,-1 0-1,1-1 1,0 1-1,0-1 1,0 0-1,0 0 1,0-1-1,7 1 0,13 1-52,0-1 0,50-4 0,-25 0 139,243 2 227,-293 0-20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9636,'0'0'5395,"0"0"-5395,0-1 1,0 1 0,0 0-1,0 0 1,0 0-1,0-1 1,0 1 0,0 0-1,-1 0 1,1 0-1,0-1 1,0 1 0,0 0-1,0 0 1,0-1-1,0 1 1,0 0 0,0 0-1,0 0 1,0-1-1,0 1 1,1 0 0,-1 0-1,0-1 1,0 1-1,0 0 1,0 0-1,0 0 1,0-1 0,0 1-1,0 0 1,1 0-1,-1 0 1,0 0 0,0-1-1,0 1 1,0 0-1,1 0 1,-1 0 0,0 0-1,0 0 1,0 0-1,1 0 1,-1-1 0,0 1-1,0 0 1,1 0-1,-1 0 1,0 0 0,0 0-1,0 0 1,1 0-1,-1 0 1,11-3 20,-1 1 0,1 0 0,-1 0 0,1 1 0,0 0 0,19 1 0,-2 0 88,133-2 894,-160 1-995,1 1-1,-1 0 0,0 0 1,0 0-1,0 0 1,0 1-1,0-1 1,0 0-1,0 0 1,0 1-1,0-1 0,0 0 1,0 1-1,0-1 1,0 1-1,0-1 1,0 1-1,0 0 1,0-1-1,-1 1 0,1 0 1,0 0-1,0-1 1,-1 1-1,1 0 1,0 0-1,0 1 1,0 1 4,-1 1 0,1-1 0,0 1 0,-1-1 0,0 1 0,0-1 0,0 5 0,0 0 1,0 5 19,0 16 4,-4 36 0,2-55-58,0-1 1,0 1-1,-1 0 0,0-1 0,0 0 1,-1 0-1,-8 13 0,2-7-48,-1 0-1,0-1 1,-1 0 0,-1-1-1,0 0 1,-1-1 0,-27 18-1,30-22 53,-1-1 1,0 0-1,0-1 0,-1-1 0,1 0 1,-1 0-1,0-2 0,-1 1 0,1-2 0,-1 1 1,-13-1-1,25-2 173,3 1-151,0 0 1,0 0 0,0 0 0,0 0-1,0 0 1,1 0 0,-1-1 0,0 1 0,0 0-1,1-1 1,-1 1 0,0-1 0,1 1-1,-1-1 1,1 0 0,-1 0 0,2 1-1,2 0 7,39 10 80,-3-2 42,-1 2 0,0 1 1,-1 2-1,53 28 0,-86-39-116,0 1 0,-1-1 0,0 1-1,0 1 1,0-1 0,0 1 0,-1 0-1,1 0 1,-1 0 0,-1 0 0,1 1 0,-1 0-1,0 0 1,0 0 0,0 0 0,1 9-1,0 4 12,-1 0-1,0 0 0,-2 0 0,-1 24 0,0-38-29,0-1-5,1 0 0,-1 0 0,-1 0 0,1-1-1,0 1 1,-1 0 0,0 0 0,0 0 0,0 0 0,0-1-1,0 1 1,-1-1 0,0 1 0,0-1 0,0 1 0,0-1-1,0 0 1,-1 0 0,1 0 0,-1 0 0,0 0-1,0-1 1,0 1 0,0-1 0,0 0 0,-1 0 0,1 0-1,0 0 1,-1-1 0,0 1 0,-5 0 0,-9 4-30,-1-2-1,1 0 1,-1-1 0,-30 0-1,-77-5 70,90 1-5,24 1-13,10 0-8,0 0 0,-1 1-1,1-1 1,-1-1 0,1 1 0,-1 0-1,1 0 1,0-1 0,-1 0-1,1 1 1,0-1 0,-1 0 0,1 0-1,0 0 1,0 0 0,0-1-1,-2-1 1,3 3 18,1-13-2710,0 4-2688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10277,'0'0'4599,"-25"31"-4188,-81 105-160,80-99-174,2 1 0,-38 78 1,20-32 181,42-84-290,0 0 0,0 0 1,0 1-1,0-1 1,0 0-1,0 0 0,0 0 1,0 1-1,0-1 0,0 0 1,-1 0-1,1 0 0,0 1 1,0-1-1,0 0 1,0 0-1,0 0 0,0 0 1,-1 1-1,1-1 0,0 0 1,0 0-1,0 0 0,0 0 1,-1 0-1,1 0 1,0 1-1,0-1 0,0 0 1,-1 0-1,1 0 0,0 0 1,0 0-1,0 0 1,-1 0-1,1 0 0,0 0 1,0 0-1,-1 0 0,1 0 1,0 0-1,0 0 0,0 0 1,-1 0-1,1 0 1,0 0-1,0 0 0,0-1 1,-1 1-1,1 0 0,0 0 1,0 0-1,-3-10-1419,10-18-2802,0 16 399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7828,'0'0'5794,"-27"38"-5690,-4 8-99,-135 185-28,37-70 151,123-154-37,6-6-56,-1-1 0,1 1-1,-1 0 1,1 0 0,-1 0-1,0-1 1,1 1-1,-1 0 1,0-1 0,0 1-1,0-1 1,1 1 0,-1-1-1,0 1 1,0-1 0,0 0-1,0 1 1,0-1-1,-2 1 1,2-1 213,2-1-228,1-1-1,-1 1 1,0 0-1,1 0 0,-1 1 1,0-1-1,1 0 1,-1 0-1,1 1 1,-1-1-1,4 0 1,3-2 90,36-14 277,0 1-1,1 3 1,70-13-1,146-8 944,76 23-2483,-263 12 839,-74-4-1713,0 3 1758,0-1 1,0 0 0,-1 1 0,1-1 0,0 1 0,0-1 0,-1 1 0,1-1 0,0 1 0,-1-1 0,1 1 0,-1 0-1,1-1 1,-1 1 0,1-1 0,-1 1 0,1 0 0,-1-1 0,1 1 0,-1 0 0,1 0 0,-1 0 0,1-1 0,-1 1 0,0 0-1,0 0 1,-18-6-5118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9012,'0'0'4672,"-5"27"-3597,-4 40-543,-2 97 0,11-126-482,-1 64-22,19 148 1,-9-179-22,-5-30 32,12 48 0,-15-87-134,-1 0-1,1 0 0,0 0 0,0 0 1,0 0-1,0 0 0,0 0 1,0 0-1,0-1 0,1 1 0,-1 0 1,1-1-1,-1 1 0,4 2 1,-4-3-367,1-1 0,-1 1 0,1 0 1,-1 0-1,1-1 0,0 1 0,-1-1 1,1 1-1,0-1 0,0 0 1,3 0-1,5 0-3567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3714,'0'0'11669,"-70"165"-11669,63-142-32,7-8-480,0-5-241,0-4-399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08.1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0 8308,'0'0'4423,"1"34"-4255,1 110 51,-11 194 688,6-265-1006,2-73 376,1 1-386,-1-1-1,1 0 1,0 0-1,0 0 0,0 0 1,0 0-1,-1 0 0,1 0 1,0 0-1,0 0 0,0 0 1,0 0-1,-1 0 1,1 0-1,0 0 0,0-1 1,0 1-1,-1 0 0,1 0 1,0 0-1,0 0 0,0 0 1,0 0-1,0 0 1,-1 0-1,1 0 0,0-1 1,0 1-1,0 0 0,0 0 1,0 0-1,0 0 1,0-1-1,0 1 0,-1 0 1,1 0-1,0 0 0,0 0 1,0-1-1,0 1 0,0-5-4476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11125,'0'0'2703,"-3"39"-1479,1-5-987,-7 235 1039,8-158-943,4 196 95,2-226-508,26 140-1,-31-218 83,13 36-908,-13-38 735,0 0 0,1-1 1,-1 1-1,1 0 0,-1-1 0,1 1 1,-1 0-1,1-1 0,0 1 0,-1-1 1,1 1-1,0 0 0,-1-1 0,1 0 1,0 1-1,-1-1 0,1 1 0,0-1 1,0 0-1,0 0 0,0 1 0,-1-1 1,1 0-1,0 0 0,0 0 0,0 0 1,0 0-1,-1 0 0,1 0 0,0 0 1,0 0-1,0-1 0,0 1 0,-1 0 1,1 0-1,0-1 0,0 1 0,-1 0 1,2-2-1,5-7-3297,-3-5-1182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11429,'0'0'3682,"-91"194"-3362,73-147-160,4 1-32,3-10-96,1-10-64,-1-2-48,1-14-176,3-2-448,0-10-417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4034,'0'0'10303,"-18"28"-9889,9-13-385,-137 198 313,-131 112 962,276-325-1265,0 1 0,1-1-1,-1 1 1,0 0 0,1-1-1,-1 1 1,0 0 0,1-1-1,-1 1 1,1 0 0,-1-1-1,1 1 1,-1 0 0,1 0 0,0 0-1,-1 0 1,1-1 0,0 3-1,21 0 105,452 0 665,-245-6-741,-177 3 231,-40 0-3385,4 0-3392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11477,'0'0'2215,"-11"38"-1060,0-1-871,-4 8 41,3-1-1,2 1 0,-8 77 1,-17 589 841,35-709-1201,-11-4-3607,8-8 524,3-10-1775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1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14038,'0'0'1300,"18"-1"-1274,22 0-12,201 1 159,-234 0-157,0 1 0,0 0-1,0 1 1,0 0 0,0 0-1,-1 0 1,1 1 0,12 6 0,-15-6 48,0 0 0,-1 0 0,1 0 0,0 1 1,-1 0-1,0-1 0,0 1 0,0 0 1,0 1-1,0-1 0,-1 0 0,0 1 0,3 8 1,3 14 199,-2-1 0,0 1 0,3 51 1,-6 88 7,-3-120-203,0 32 34,5 238 121,1-242-216,2 0 0,25 93 1,-25-134 51,-1 1 0,-1-1 0,2 66 0,-8-97-28,-1 1 0,1-1 0,0 1 0,-1-1-1,0 1 1,0-1 0,0 0 0,0 1 0,0-1 0,0 0 0,0 0 0,-1 0 0,1 0 0,-1 0 0,1 0-1,-1 0 1,0 0 0,0-1 0,0 1 0,0-1 0,0 1 0,0-1 0,0 0 0,-1 0 0,1 0 0,0 0 0,-1 0-1,1-1 1,-5 2 0,-8 1 8,-1 0 0,0-1 0,-25-1 0,27 0 22,-103 2 121,66-2-5523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4287 1 2033,'0'0'12478,"-23"14"-11779,-40 23-289,-2-3 1,-130 49 0,-302 35 237,-16-41-424,266-43-34,-1015 206 394,721-127-426,394-89-126,-250 7 0,61-30-152,335-1-198,2 0-362,96 0-2654,-51 0-802,-20 0-2048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0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1543 2817,'0'0'3461,"-15"12"372,-1-5-3599,-1-1-1,1 0 1,-1-2 0,0 0-1,0-1 1,0 0-1,0-2 1,-26 0 0,36-1-236,0-1 0,0 1 1,1-1-1,-1-1 1,1 1-1,-1-1 1,1-1-1,0 1 1,-1-1-1,1 0 0,-7-5 1,2 1-9,1-1 1,1 0 0,0-1-1,0 0 1,-12-16-1,-3-9-34,2-1 0,-30-65-1,50 96 43,-23-52-19,3 0 0,-28-108 0,-3-128 375,46 212 230,4-126 0,4 192-579,1 1-1,0-1 1,1 1 0,0 0-1,1 0 1,1 0-1,0 0 1,1 1 0,0 0-1,1 0 1,0 0-1,11-13 1,5-3-8,2 1 0,1 0 0,38-30 0,-43 40 11,0 1 0,1 1 0,0 0-1,1 2 1,1 0 0,0 2 0,0 1 0,1 1 0,1 1-1,-1 1 1,1 1 0,1 1 0,-1 1 0,40 1 0,-43 3 31,84 3 145,-93-1-153,-1 0 1,0 1-1,0 1 0,0 0 1,0 0-1,12 7 0,23 14 93,-1 1 0,-1 3 0,-1 1-1,-2 3 1,-1 1 0,-2 2-1,-1 2 1,-2 1 0,-2 2-1,47 72 1,-73-98-75,-1 1 0,-1 0-1,0 0 1,-1 1 0,-1-1 0,0 1-1,-2 1 1,3 18 0,-2 16 203,-4 70 1,-1-56-130,0-26-59,-1 1 0,-3 0 0,-1-1-1,-2 0 1,-2-1 0,-1 0 0,-2 0 0,-2-1-1,-2-1 1,-1 0 0,-45 66 0,54-90-44,-2 0 1,0-1-1,0 0 1,-1-1-1,-1-1 1,0 0-1,0-1 1,-1 0-1,0-1 1,-1 0 0,1-1-1,-1-1 1,-1 0-1,1-1 1,-21 3-1,-115 12-146,12-3-145,119-13 202,-1 1 0,1 0 0,0 2 0,-29 14 0,8-3-1529,21-12-3567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0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2 2449,'0'0'8287,"4"-1"-7047,-3 1-1211,-1 0 0,0 0 0,0 0 0,1 0 1,-1 0-1,0 0 0,1 0 0,-1 0 0,0 0 0,1 0 0,-1 0 0,0 0 0,1 0 0,-1 0 0,0 0 0,1 0 0,-1 0 1,0 0-1,1 0 0,-1 1 0,0-1 0,0 0 0,1 0 0,-1 0 0,0 1 0,0-1 0,1 0 0,-1 0 0,0 0 0,0 1 1,1-1-1,-1 1 0,-4 11 397,-25 24-72,-356 334-244,45-50-2,309-286-8,20-20-27,-1-1 0,-1 0 0,0-1 0,-15 11 0,54-20 239,41-2 1,-65-1-298,391-23 379,-42 2-257,-78 20 543,-272 1-405,-26 0-16496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8276,'0'0'5576,"-5"28"-5195,-47 396-14,48-386-299,-52 399 571,-14 125 59,70-556-671,0-5-43,0-1 1,0 0-1,0 1 0,0-1 1,0 0-1,0 1 1,0-1-1,0 0 0,0 1 1,0-1-1,0 1 0,0-1 1,0 0-1,0 1 0,0-1 1,0 0-1,0 1 0,0-1 1,-1 0-1,1 1 1,0-1-1,0 0 0,0 1 1,-1-1-1,1 0 0,0 0 1,0 1-1,-1-1 0,1 0 1,0 0-1,-1 1 1,1-1-1,0 0 0,-1 0 1,1 0-1,0 0 0,-1 1 1,1-1-1,0 0 0,-1 0 1,1 0-1,0 0 1,-1 0-1,1 0 0,-1 0 1,1 0-1,0 0 0,-1 0 1,0 0-241,4-131-7956,-2 103 3447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10501,'0'0'3361,"-63"238"-2160,59-99-529,4 7-272,0-3-47,0-13-33,0-22-112,0-29-208,0-28 0,0-22-112,0-17-256,0-43-5011,0-4 1441,0-6-1360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1130 1930 7075,'0'0'4813,"-4"4"-4359,1-1-418,0 0 0,0-1 0,0 0 0,0 0-1,0 0 1,0 0 0,-1 0 0,1-1 0,-1 0 0,1 1 0,-1-1 0,0-1 0,0 1 0,-5 0 0,-65 0 254,38-2-103,-489 4 1347,509-4-1540,1-1-1,-1-1 1,1 0-1,-1-1 1,1-1-1,0 0 1,0-1-1,1 0 1,0-1-1,0-1 1,0 0-1,1-1 1,0-1-1,1 0 1,-13-13-1,5 3-16,2 0-1,0-1 1,1-1 0,1 0-1,1-2 1,1 0 0,-21-49-1,26 45 31,0-1 1,2 0-1,2 0 0,0 0 0,0-37 0,8-150-4,-2 190-14,6-48 1,3 1 0,4 1 0,2 0-1,36-96 1,-44 147-1,1 0 0,1 0-1,1 1 1,0 1-1,2 0 1,24-30 0,7 2-7,52-43 1,-85 80 17,102-104 21,-76 74-14,2 1 0,59-46 0,-87 79-27,0 0 0,0 1-1,0 0 1,1 1 0,0 0 0,0 0-1,0 2 1,15-3 0,33-8 5,2-8 38,-40 12-33,1 1-1,1 1 1,0 1-1,0 1 0,47-3 1,-24 7 57,-7 1 4,73 7 0,-99-5-10,0 1 1,0 0-1,0 2 0,-1-1 0,1 1 0,-1 1 1,-1 1-1,24 15 0,-9-3 21,-1 2 1,-1 2-1,0 0 0,-2 1 1,-1 1-1,-1 2 0,-1 0 1,-2 1-1,0 0 0,15 37 1,61 163 117,-83-193-159,-1 1-1,-2 0 1,-1 0-1,2 64 1,-8 273 112,-1-369-123,-1 0 1,1 0-1,-1 0 0,0 0 1,0 0-1,-1 0 0,1 0 1,-1-1-1,0 1 0,0 0 1,0-1-1,0 0 0,-5 6 1,-44 40 304,18-18-17,-35 44 151,24-25-192,-75 66 0,110-110-225,-1 0 1,0 0 0,0-1 0,-1-1 0,1 0-1,-1 0 1,0-1 0,0 0 0,0-1-1,0 0 1,-14 0 0,-41 9-23,-39 20 68,66-18-57,-1-1 1,0-3 0,0-1-1,-1-1 1,-43 0 0,13-8-403,-141 7-247,169-5-1769,22-1-1779,9 0-1462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7 9652,'0'0'3783,"-33"-3"-2793,-4 0-650,-60 3 1,94 0-312,0 0 1,0 1 0,0-1-1,-1 1 1,1 0 0,0 0 0,0 0-1,0 1 1,0-1 0,1 1-1,-1 0 1,0-1 0,1 1 0,-1 0-1,1 1 1,-1-1 0,-3 5-1,3-2 14,0 1-1,0 0 0,0-1 0,1 1 0,0 0 0,-2 8 1,-1 4 18,-9 29 120,2 1 0,2 1 1,3 0-1,1 0 1,2 82-1,4-130-180,0 1 0,0-1 0,1 0-1,-1 0 1,0 1 0,1-1 0,-1 0-1,1 0 1,-1 0 0,1 0 0,-1 1 0,1-1-1,0 0 1,-1 0 0,1 0 0,0 0-1,0-1 1,0 1 0,0 0 0,0 0 0,0 0-1,0-1 1,0 1 0,0 0 0,1-1-1,-1 1 1,0-1 0,0 0 0,0 1 0,1-1-1,-1 0 1,2 1 0,6 0 2,0 0 0,1-1-1,14-1 1,-8 1-18,28 0-422,56-8 1,-83 6-32,-1-2-1,1 0 0,-1 0 0,0-2 0,0 0 0,23-13 1,11-13-2118,-30 11-1426,-12 0-1287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10837,'0'0'1174,"2"42"328,0 8-1125,-1 8 56,4 0 1,18 93 0,-20-136-359,23 85 416,-23-90-428,0-1 0,1 0 0,1 0-1,0 0 1,0-1 0,0 0 0,1 0-1,8 9 1,-12-15-46,0 0 1,0 0-1,1 0 0,-1 0 1,1-1-1,-1 1 0,1-1 1,0 1-1,-1-1 0,1 0 1,0 0-1,0 0 0,0 0 0,0-1 1,0 1-1,0-1 0,5 0 1,-6 0 5,1 0 0,-1-1 0,0 1 0,1-1 0,-1 0 0,0 0 0,0 0 0,0 0 0,0 0 0,0 0 0,0-1 0,0 1 0,0 0 0,0-1 0,-1 0 0,1 1 0,0-1 0,-1 0 0,0 0 0,1 0 0,-1 0 0,0 0 1,1-2-1,4-12 135,0 0 0,-1 0-1,0 0 1,-2-1 0,4-30 0,-3-91-663,-4 137 492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13 7139,'0'0'1876,"-34"-3"-753,-13 0-822,-150-4 492,189 8-782,-18-2 138,0 2-1,1 2 1,-1 0 0,-40 10 0,60-11-101,-1 1 0,1-1 0,-1 1-1,1 0 1,0 0 0,0 1 0,1 0-1,-1 0 1,1 0 0,0 1 0,0 0-1,0 0 1,0 0 0,1 0 0,0 1 0,0 0-1,1 0 1,0 0 0,-1 0 0,2 0-1,-1 1 1,-2 10 0,-3 19 2,2 1 0,-3 61 0,9 79-57,1-88 24,-2 27 25,3 144 228,-1-250-250,-2 3 31,2-1 0,-1 0 0,2 0 1,-1 0-1,2 0 0,0 0 0,0 0 0,1 0 0,6 10 0,-9-21-10,0 0 1,1 0-1,0-1 0,-1 1 1,1-1-1,-1 1 0,1-1 1,0 0-1,-1 0 0,1 0 1,0 0-1,-1 0 0,1 0 1,0 0-1,-1 0 0,3-1 1,5 1 5,40 0 10,0-1 1,-1-2-1,81-16 0,131-59-118,-257 77-71,0 0 1,-1 0-1,1 0 0,0 0 1,-1-1-1,1 1 0,-1-1 1,1 0-1,2-2 1,-4 3-150,0 0 0,0 0 0,-1 0 0,1 0 0,0-1 0,-1 1 0,1 0 0,-1 0 1,1 0-1,-1 0 0,0-1 0,1 1 0,-1 0 0,0 0 0,0-2 0,0-6-3633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10901,'0'0'2689,"-25"180"-2673,7-62 16,4-1 32,7-22-32,0-22 64,7-28-96,0-23 0,0-12-48,0-7-80,0 3-3633,11-6-3171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4 7748,'0'0'4466,"0"-1"-4405,0-2 702,-11 20 766,-45 101-874,-77 227 0,128-335-3928,7-25-503,7-9-394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10133,'0'0'1488,"38"-11"-343,124-31-339,-146 38-694,1 1 0,-1 1 0,1 0-1,-1 1 1,1 0 0,27 4 0,-36-2-71,-4-1-20,-1 1 1,1 0 0,0-1-1,-1 1 1,1 1-1,-1-1 1,0 0-1,1 1 1,-1 0-1,0 0 1,0 0-1,0 0 1,0 0-1,0 0 1,-1 1 0,3 2-1,0 1 32,-1-1 0,-1 1 0,1 0 0,-1 0 0,0 0 0,0 1 0,3 12 0,-1 6 82,-1-1 0,0 1 1,-1 42-1,-3-40-95,0 0 0,-2 0 1,-6 29-1,5-43-54,0 0 0,-1 0 1,-1 0-1,0-1 0,-1 0 1,0 0-1,0 0 0,-10 11 1,4-5 0,-2-1 0,0 0 1,-1-2-1,0 1 0,-2-2 1,1 0-1,-2-1 1,0-1-1,0 0 0,-24 10 1,41-21 289,6 2-389,47 9 176,0-2 0,92 6 0,10 0 166,-136-12-1245,-1 1 0,31 13 1,-23-8-1569,-16-6-1315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12470,'0'0'2897,"-53"193"-2785,42-167 16,1-10-112,3-4-16,3-2-176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12134,'0'0'1984,"38"-10"-1453,123-30-197,-149 37-287,1 0-1,-1 1 1,0 0 0,1 1-1,-1 1 1,15 0 0,-10 1 34,-13 0-53,-1-1 1,1 1-1,0 0 1,0-1-1,-1 2 0,1-1 1,-1 0-1,1 1 1,-1-1-1,1 1 0,-1 0 1,0 0-1,0 1 1,0-1-1,0 1 0,0-1 1,-1 1-1,1 0 1,-1 0-1,0 0 0,0 0 1,0 0-1,0 1 1,0-1-1,-1 1 0,1-1 1,-1 1-1,0-1 1,1 5-1,1 6 5,-1 0 1,0 0-1,-1 0 1,-1 0-1,0 0 0,-3 25 1,1-32-45,0-1 0,0 0-1,-1 1 1,0-1 0,0 0 0,0 0 0,0-1 0,-1 1 0,0-1-1,-1 0 1,1 0 0,-1 0 0,0 0 0,0-1 0,0 0 0,-1 0-1,1 0 1,-1-1 0,0 0 0,0 0 0,0 0 0,-1-1-1,1 0 1,0 0 0,-1-1 0,0 0 0,-6 1 0,12-2-3,0 2-361,7 3 302,13 6 50,1-1 0,25 9 0,-26-12 97,-1 1 0,0 1 1,27 18-1,-39-23-56,-1 1-1,1-1 0,-1 1 1,-1 0-1,1 0 0,-1 1 1,0 0-1,0-1 0,0 1 1,-1 1-1,0-1 0,0 0 1,-1 1-1,4 11 0,-2 8 107,-1 0 0,-1 0 0,-2 45 0,-1-31-57,2-34-57,-1 0 0,0 1-1,-1-1 1,1 0-1,-1 0 1,-1 0 0,1 0-1,-1 0 1,0 0 0,0 0-1,-1 0 1,0-1-1,0 1 1,0-1 0,0 0-1,-1 0 1,0 0 0,0 0-1,-1-1 1,1 0-1,-1 1 1,0-2 0,0 1-1,0 0 1,0-1-1,-1 0 1,1-1 0,-1 1-1,0-1 1,0 0 0,0 0-1,-10 1 1,1 0-75,0-1 0,-29 1 0,43-3-108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4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14231,'0'0'816,"24"-4"-768,81-13 59,-92 16-94,0-1 1,0 2 0,0 0-1,0 1 1,0 0 0,0 1-1,0 0 1,0 1 0,15 6-1,15 3 0,-38-11 3,0 0 0,-1 0 0,1 1 1,0-1-1,0 1 0,-1 0 0,1 0 0,-1 1 0,0 0 0,0-1 0,0 1 1,0 1-1,0-1 0,0 0 0,-1 1 0,0 0 0,0 0 0,0 0 0,0 0 1,0 0-1,1 6 0,22 57 509,-3 2 0,27 139 0,-40-161-521,57 296-30,-18-83-9,-43-228 143,-2 0 1,1 58-1,-5-89 135,-7-1 309,-300 6-55,301-5-644,0 0 1,-1 0-1,1 0 0,0 1 1,0 0-1,0 0 1,-8 4-1,-21 13-6828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7523,'0'0'4939,"-23"19"-4889,-76 62-42,34-34 4,54-41-8,1 1-1,0 0 0,0 1 0,1 0 0,0 0 0,1 1 0,0 0 0,0 1 0,1-1 0,-12 22 0,2 5 28,2 1-1,2 1 1,1 0 0,2 0 0,-8 60-1,-6 201 293,23-42-14,1-256 75,2 0-378,0 1 0,0-1-1,0 0 1,0 0 0,0 0-1,0-1 1,0 1 0,0 0-1,0-1 1,0 0 0,0 1-1,1-1 1,-1 0 0,0 0-1,0 0 1,0 0 0,3-1-1,3 1 19,51 3 4,76-7 0,-125 3-232,-1-1 1,0-1-1,0 1 0,0-1 1,0-1-1,-1 0 1,0 0-1,1-1 0,-1 0 1,-1 0-1,1-1 1,-1 0-1,0 0 0,0 0 1,7-10-1,-14 15-10,1 0-1,0 0 1,-1 0-1,1 0 1,-1 0-1,0 0 1,1 0-1,-1 0 1,0 0-1,0 0 1,1 0-1,-1 0 1,0 0-1,0-2 1,0-18-4346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8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304 855 24575,'-5'-2'0,"0"0"0,0-1 0,1 1 0,-1-1 0,1 0 0,0 0 0,0 0 0,0-1 0,0 1 0,-3-6 0,0 2 0,-5-5 0,0-1 0,-11-17 0,-3-5 0,14 19 0,0-1 0,2-1 0,-14-30 0,-7-13 0,17 40 0,2-1 0,1-1 0,1 1 0,1-2 0,-12-45 0,19 55 0,0 1 0,0 0 0,2-1 0,-1 1 0,2-1 0,0 1 0,0 0 0,2-1 0,-1 1 0,2 0 0,0 0 0,9-22 0,-2 13 0,0 0 0,1 0 0,1 2 0,1-1 0,25-27 0,-35 45 0,0 0 0,0 0 0,0 0 0,0 1 0,1-1 0,-1 1 0,1 0 0,-1 1 0,1-1 0,0 1 0,-1 0 0,1 0 0,0 0 0,6 1 0,12-1 0,41 4 0,-24-1 0,-39-1 0,16-2 0,1 2 0,-1 1 0,0 0 0,20 5 0,-31-5 0,-1 0 0,1 0 0,-1 1 0,0-1 0,0 1 0,0 1 0,0-1 0,-1 0 0,1 1 0,-1 0 0,0 0 0,0 1 0,0-1 0,-1 1 0,1-1 0,3 9 0,54 114 0,-51-105 0,-1 1 0,-1-1 0,-2 1 0,0 1 0,-1-1 0,2 39 0,-6 147 0,-4-97 0,3-109 0,0 1 0,0-1 0,0 1 0,0-1 0,-1 1 0,1-1 0,-1 1 0,0-1 0,0 0 0,0 0 0,-1 1 0,1-1 0,-1 0 0,0 0 0,-2 3 0,1-4 0,1 0 0,-1 0 0,0 0 0,0 0 0,0 0 0,0-1 0,0 0 0,0 1 0,0-1 0,0 0 0,-1-1 0,1 1 0,0 0 0,-1-1 0,-6 0 0,-90 11 85,-28 1-1535,107-12-5376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49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863 1261 3906,'0'0'5365,"0"0"-5317,0 0-1,0 1 1,0-1 0,1 0-1,-1 1 1,0-1 0,0 0-1,0 1 1,0-1 0,0 1-1,0-1 1,0 0 0,0 1 0,0-1-1,-1 1 1,1-1 0,0 0-1,0 1 1,0-1 0,0 0-1,0 1 1,-1-1 0,1 0-1,0 1 1,0-1 0,0 0-1,-1 0 1,1 1 0,0-1 0,-1 0-1,1 1 1,-2-1-5,1 0 0,-1 0 0,0 0 0,1 0 0,-1 0 0,1-1 0,-1 1 0,0 0 0,1-1 0,-1 1 0,1-1 0,-1 0 0,1 1 0,0-1 0,-3-2 0,-29-19 285,20 13-202,-53-34 144,-191-131 241,233 153-508,0 0-1,1-2 0,2 0 0,0-2 0,1 0 0,2-1 0,-19-34 1,-89-205-87,114 236 92,-28-62-8,-50-131 235,88 213-240,0-1-1,0 0 1,1 0 0,1 0 0,0-14 0,0 9-36,0 12 34,1 0 1,0 1 0,0-1 0,0 0-1,0 1 1,0-1 0,0 1 0,1 0 0,-1-1-1,1 1 1,-1 0 0,1 0 0,0 0-1,0 0 1,0 0 0,0 0 0,1 0-1,-1 1 1,0-1 0,1 1 0,-1 0 0,1 0-1,2-2 1,11-4-36,0 1 1,24-6-1,-38 12 42,29-7 18,1 2 1,0 0 0,0 3-1,43 1 1,-66 1 14,1 1-1,-1 0 1,0 1-1,1 0 1,-1 1-1,0 0 1,0 0-1,0 1 0,-1 0 1,1 0-1,11 9 1,7 7 152,48 45-1,-20-15-105,-34-33-50,123 112 38,-126-111-21,-2 1-1,-1 1 0,0 0 1,-1 1-1,19 42 0,3 21 104,-5 2 1,38 161-1,-66-226-150,-1 0 0,0-1 0,-2 28-1,-1-19 7,1-27-2,-1-1 0,1 1-1,-1-1 1,1 1 0,-1-1-1,0 1 1,0-1 0,1 0-1,-1 0 1,0 1 0,0-1 0,-1 0-1,1 0 1,0 0 0,0 0-1,0 0 1,-1 0 0,-2 1-1,-30 16 52,27-14-44,-2-1-14,0 1 0,0-1 0,0-1 0,-1 1 0,1-2 0,-1 1 0,0-1 0,1-1 0,-1 0 0,0 0 0,-15-3 0,23 3-214,1 0 1,0-1 0,-1 1-1,1 0 1,0-1-1,0 1 1,-1-1-1,1 1 1,0-1 0,0 1-1,0-1 1,0 0-1,0 0 1,0 0-1,0 1 1,0-1 0,0 0-1,0 0 1,-1-2-1,-4-8-4979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12822,'0'0'1555,"-22"37"-1317,-76 118-220,83-131-63,-1-2-1,-1 0 0,0-1 0,-37 33 0,30-32-15,12-11 37,-7 6 21,13-8-45,418-28 296,-63 0-1091,-349 17 395,1 1 0,-1-1-1,0 1 1,0-1 0,0 1 0,0 0-1,-1-1 1,1 1 0,0-1 0,-1 1 0,1-1-1,-1 1 1,0-3 0,-20-11-4501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10261,'0'0'3489,"-18"181"-3121,22-79-175,6 3-129,1-7-32,-4-9 0,0-13-32,-3-16-224,-4-15-353,7-14-367,3 1-433,-3-32-1424,4 0-1553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61 733 12566,'0'0'1745,"-60"178"-1954,60-140-623,0-3-497,0-10-527,0-12-1346</inkml:trace>
  <inkml:trace contextRef="#ctx0" brushRef="#br0" timeOffset="1">494 0 9252,'0'0'4546,"50"248"-4178,-40-118-239,1-10-1,-4-2-112,-3-20-16,-1-19-48,1-18-16,-1-17-48,4-12-113,4-7-319,-1 1-592,15-1-513,-18-25-1072,4 0-1777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10133,'0'0'2820,"-10"35"-2343,-29 110-295,32-122-178,1 0 0,1 0 1,1 0-1,0 0 1,1 42-1,3-63 55,4-18-9306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7507,'0'0'6099,"-20"44"-5693,1-2-333,-129 240 305,94-190-307,-87 135 922,141-227-990,0 0 0,-1 0 0,1 0 0,0 0 0,0 1 0,0-1 1,0 0-1,0 0 0,0 0 0,0 0 0,0 1 0,0-1 0,0 0 0,0 0 0,0 0 0,0 0 0,0 1 0,0-1 0,0 0 0,0 0 0,0 0 0,0 0 0,0 1 0,0-1 1,0 0-1,0 0 0,0 0 0,0 0 0,0 1 0,1-1 0,-1 0 0,0 0 0,0 0 0,0 0 0,0 0 0,0 0 0,0 1 0,1-1 0,-1 0 0,0 0 0,0 0 1,0 0-1,0 0 0,0 0 0,1 0 0,-1 0 0,0 0 0,0 0 0,0 0 0,1 0 0,15 2 4,22-4-39,146-41 120,-54 10 5,93-4-32,-124 32-5684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7844,'0'0'5050,"0"17"-4794,-4 485 1243,5-317-1229,0-137-282,2 0 1,3 0 0,19 81-1,-23-120-279,7 16 540,-9-25-461,1 1 1,-1 0 0,1 0-1,0-1 1,-1 1 0,1 0-1,0 0 1,0-1 0,-1 1 0,1-1-1,0 1 1,0-1 0,0 1-1,0-1 1,0 0 0,0 1-1,0-1 1,0 0 0,0 0-1,0 1 1,0-1 0,0 0-1,1 0 1,-1-1 82,0 1 0,0-1 0,0 0 0,0 1 1,-1-1-1,1 0 0,0 0 0,0 1 0,0-1 0,-1 0 0,1 0 0,0 0 0,-1 0 0,1 0 0,-1 0 0,1 0 1,-1 0-1,0 0 0,1 0 0,-1 0 0,0 0 0,0 0 0,0 0 0,1-1 0,-1 1 0,0 0 0,-1 0 0,1 0 1,0-1-1,0-4-937,3-7-1503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11653,'0'0'3762,"-99"165"-3778,78-121-96,7-9-400,7-16-193,3-9-287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10661,'0'0'1713,"-7"184"-769,7-89-192,3 13-351,8 6-305,0 0-96,-4-3 0,0-19-48,-4-22-32,4-19-257,4-23-223,-1-21-688,12-7-801,-12-29-5939</inkml:trace>
  <inkml:trace contextRef="#ctx0" brushRef="#br0" timeOffset="1">547 616 13494,'0'0'1393,"-102"203"-1345,77-152-48,8-3-208,6-10-593,4-10-463,7-15-513,0-10-560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10021,'0'0'3153,"-26"32"-2758,-90 110-107,55-69-109,16-20 157,-47 74 0,91-127-329,1 1 0,-1-1 0,1 1 1,-1-1-1,1 1 0,-1 0 0,1-1 0,-1 1 0,1 0 0,0-1 0,0 1 0,-1 0 1,1-1-1,0 1 0,0 0 0,0 0 0,-1-1 0,1 1 0,0 0 0,0 0 0,0-1 1,0 1-1,1 0 0,-1 0 0,0-1 0,0 1 0,0 0 0,0-1 0,1 1 0,-1 0 1,0-1-1,1 1 0,-1 0 0,1-1 0,-1 1 0,1 0 0,0 0 0,26 6 68,-24-6-78,102 8 207,171-5 1,-150-6-185,62-4-159,-188-4-4786,0 4 561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8:5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9652,'0'0'1951,"-3"27"-879,1-8-907,-10 181 996,12 247 384,0-148-3247,6-396-7620,-5 59 4816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6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200 192 5282,'0'0'5024,"3"1"-4637,4 0 199,-6-5-233,-16-12-148,-33-25-431,41 35 303,-44-44-97,39 37 30,0 0-1,-1 1 1,-25-18 0,24 21 278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0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5795,'0'0'8801,"25"-6"-8673,83-20 3,-92 23-133,-1 0 1,1 1 0,0 1-1,0 1 1,30 2 0,-26-1-10,-16 0 20,-1 0-1,1-1 1,0 1-1,-1 0 1,1 1 0,-1-1-1,0 1 1,1-1-1,-1 1 1,0 0-1,0 0 1,0 0 0,0 1-1,0-1 1,-1 1-1,1 0 1,-1-1-1,1 1 1,-1 0 0,0 1-1,0-1 1,-1 0-1,4 7 1,1 6 132,-1 0 0,0 1-1,5 30 1,-9-41-120,33 365 638,-25-211-611,9 39-16,5 74 373,-22-140 828,-2-130-1198,0 0 0,0 0-1,0 0 1,0 0 0,0 0 0,-1 0 0,1 0 0,-1 0 0,0-1-1,0 1 1,0-1 0,0 1 0,0-1 0,-1 0 0,1 0-1,-1 0 1,1 0 0,-1 0 0,0-1 0,-3 2 0,-7 5-5,0-2-1,-1 0 1,-16 6 0,20-9-154,0 0 1,0 1-1,0 1 1,1 0-1,-1 0 1,1 1-1,1 0 1,-1 0-1,-8 9 1,12-9-635,-3 2-581,0-4-2423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0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4194,'0'0'7265,"-4"0"-6654,-17 2-479,1 0 0,-1 2 1,-36 11-1,-16 3-189,28-12 39,25-3 21,-1 0-1,1 1 1,-1 1-1,-31 13 0,49-17 14,0 1 0,0 0 0,0 0 0,0 0-1,1 1 1,-1-1 0,1 1 0,0-1 0,0 1-1,0 0 1,0-1 0,0 1 0,1 0 0,-1 1-1,1-1 1,-1 0 0,0 6 0,-1 6 60,0 0 1,-1 28 0,2-18-101,-10 564 123,14-383 117,-2-193-172,1 30 106,-1-42-139,0 1 0,0-1 0,0 1 0,1-1 0,-1 1 1,1-1-1,-1 1 0,1-1 0,-1 1 0,1-1 0,0 0 0,0 1 0,0-1 0,0 0 0,0 0 1,0 0-1,0 0 0,0 0 0,0 0 0,2 2 0,15 4 51,-1-1 0,1 0 0,0-2 1,0 0-1,32 3 0,94-5-294,-81-3-349,-60 1 432,0 0 1,1 0 0,-1 0-1,0-1 1,0 0 0,0 1-1,5-3 1,-7 2-15,0 1-1,0-1 1,0 1 0,0-1 0,0 1-1,0-1 1,0 0 0,-1 0 0,1 1-1,0-1 1,0 0 0,-1 0-1,1 0 1,-1 0 0,1 0 0,-1 0-1,1 0 1,-1 0 0,1 0 0,-1 0-1,0 0 1,0 0 0,1 0-1,-1 0 1,0-2 0,0-15-3732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11717,'0'0'2385,"0"162"-1792,0-41-49,0-7-512,0-6-16,-3-19-16,-1-26-112,1-28-240,-1-19-337,4-3-351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12070,'0'0'2545,"-74"165"-2545,67-118-160,7-5-369,-3-27-47,3-8-480,0-29-5651,0-7 4321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14391,'0'0'1323,"31"-7"-1080,1 0-167,-5 0 1,1 1 0,-1 2 0,1 0 1,0 2-1,37 2 0,-54 1-68,-1 0 1,1 0-1,-1 1 1,1 1-1,-1-1 1,0 2 0,0-1-1,0 2 1,13 6-1,-17-7-3,-1 0 0,0 0 0,0 0 0,-1 0 0,1 1 0,-1 0 0,0 0 0,0 0 0,0 1 0,-1-1 0,0 1 0,0-1 0,0 1 0,-1 0 0,0 0 0,3 13 0,0 15 5,-1 0-1,-1 1 1,-2-1 0,-2 1-1,-6 42 1,4-60-24,-1-1-1,0 0 1,-1-1-1,-1 1 1,0-1-1,-1 0 1,-9 14-1,-6 4 84,-44 55 0,62-85-22,4-3-54,-1 0-1,1 0 1,0 0 0,-1 1-1,1-1 1,0 0 0,-1 0 0,1 0-1,0 1 1,0-1 0,-1 0-1,1 0 1,0 1 0,0-1-1,-1 0 1,1 0 0,0 1-1,0-1 1,0 0 0,-1 1 0,1-1-1,0 0 1,0 1 0,0-1-1,0 0 1,0 1 0,0-1-1,0 0 1,0 1 0,0-1 0,0 1-1,0-1 1,0 0 0,0 1-1,0-1 1,0 0 0,0 1-1,0-1 1,1 0 0,-1 1-1,0-1 1,0 0 0,1 1 0,2 1-5,0 1 1,0-1 0,1 0 0,0-1 0,-1 1 0,1 0 0,0-1-1,-1 0 1,1 0 0,0 0 0,0-1 0,7 1 0,7 2 11,56 7-424,0-3-1,85-3 1,-119-5-1335,-40 1 1670,1 0 0,-1 0 1,1 0-1,-1 0 0,0 0 0,1 0 1,-1 0-1,0 0 0,1 0 1,-1 0-1,0 0 0,1-1 0,-1 1 1,0 0-1,1 0 0,-1 0 0,0 0 1,1-1-1,-1 1 0,0 0 1,1 0-1,-1-1 0,0 1 0,0 0 1,1 0-1,-1-1 0,0 1 0,0 0 1,0-1-1,1 1 0,-1 0 1,0-1-1,0 0 0,1-10-4679</inkml:trace>
  <inkml:trace contextRef="#ctx0" brushRef="#br0" timeOffset="1">1009 681 14823,'0'0'2353,"-35"219"-2353,35-143-16,0-13-224,0-28-240,0-25-369,10-10-1984,5-3 256,-1-39 640,-11 7-961,1 7-2448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13958,'0'0'667,"19"-12"-528,65-34-11,-81 44-109,1 0 1,-1 1-1,1 0 0,0-1 1,0 1-1,0 0 0,0 1 1,-1-1-1,1 1 0,0 0 0,0 0 1,8 1-1,-10-1-3,1 1 0,-1 0 0,0 0 0,0 0 0,0 0 0,0 0 1,0 0-1,0 0 0,-1 1 0,1-1 0,0 1 0,-1-1 0,1 1 0,-1 0 0,1-1 0,1 5 0,1 3 50,0 0 0,-1 0-1,0 1 1,0 0-1,-1 0 1,0-1-1,0 15 1,-1-17-32,3 39-33,-1 0 0,-2 0-1,-7 56 1,5-95-52,-1 0 0,0 0 0,0 0 0,-1-1 0,0 1 0,0-1 0,0 0 0,-1 0 0,0 0 0,0 0 0,0 0 0,-1-1 0,0 0 0,0 0 0,0 0 0,-1-1 0,1 0 0,-1 0 0,0 0 0,0 0 0,-1-1 0,1 0 0,-1-1 0,-8 3 0,1 1 273,31 4-113,-16-10-108,28 11 110,-1 1-1,0 1 1,39 25-1,-60-32-66,1-1 0,-1 1-1,0 0 1,0 1-1,-1-1 1,0 2-1,0-1 1,-1 0 0,0 1-1,0 0 1,-1 0-1,0 1 1,0-1-1,-1 1 1,0 0 0,3 14-1,-3-6 20,-1 0-1,-1 0 1,0 0-1,-1 0 0,-5 31 1,4-39-22,-1-1 0,0 1 0,-1-1 0,0 0 0,0 1 0,-1-1 0,0-1-1,0 1 1,-1 0 0,0-1 0,0 0 0,-11 11 0,2-5 73,-1 0 0,0-1-1,-28 17 1,34-24-154,1-1-1,-1 0 1,0 0-1,0-1 1,0 0-1,0-1 1,0 0 0,-1 0-1,-17 1 1,42-9-9277,-12 5 7960,17-8-3784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14263,'0'0'2593,"-85"191"-3602,78-141-415,0-8-577,7-14-769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10565,'0'0'2513,"-37"20"-2025,-117 71-280,142-83-177,0 1-1,0 0 0,1 0 0,1 1 0,-1 1 1,2 0-1,0 0 0,-14 22 0,7-9 96,-76 124 1968,91-147-2081,1-1 0,0 0 0,0 1 0,-1-1 0,1 0 0,0 1-1,0-1 1,0 1 0,-1-1 0,1 1 0,0-1 0,0 0 0,0 1 0,0-1 0,0 1 0,0-1 0,0 1-1,0-1 1,0 0 0,0 1 0,0-1 0,1 1 0,-1-1 0,0 1 0,0-1 0,0 0 0,0 1 0,1-1-1,-1 0 1,0 1 0,0-1 0,1 1 0,17 9 66,30 1-155,-42-10 127,218 21 545,-120-15-346,-3 2-120,202 24 2,-282-27 570,-13-4-2001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11013,'0'0'3804,"-3"28"-2680,-29 394 636,14 144-1509,14-591-10346,4 8 4159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14423,'0'0'2897,"11"3"-2729,12 6-148,0 2 0,-1 0-1,0 1 1,-1 1 0,0 1 0,26 23 0,-17-16-51,-25-18 29,0-1-1,-1 1 1,0 0-1,0 0 1,0 0-1,0 1 1,7 7-1,1 8 31,0 0-1,-1 1 1,-2 0-1,0 1 1,-1 0-1,0 0 1,4 26-1,20 159 256,-29-188-274,13 135 78,-2-14-36,40 172 1,-50-295 76,0 2 1,-1-1-1,-1 0 1,0 19 0,-3-34-88,0-1 0,0 0 0,1 0 0,-1 0 0,0 0 0,0 0 1,-1 0-1,1 0 0,0 0 0,0 0 0,0 0 0,-1 0 0,1-1 0,0 1 1,-1-1-1,1 1 0,0-1 0,-1 1 0,1-1 0,-1 0 0,1 1 0,-1-1 1,-1 0-1,-2 1 33,-19 3-24,-1-1-1,1-1 0,-46-2 0,37-1-470,-41 4 0,13-1-2644,38-3-3419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7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94 167 6099,'0'0'1995,"-1"0"-1993,1 0 0,0 0 0,0 0-1,0 0 1,0 1 0,0-1-1,0 0 1,0 0 0,0 0-1,0 0 1,0 0 0,0 1 0,0-1-1,0 0 1,0 0 0,0 0-1,0 0 1,0 0 0,0 1 0,0-1-1,0 0 1,0 0 0,0 0-1,0 0 1,0 0 0,0 0 0,0 1-1,0-1 1,1 0 0,-1 0-1,0 0 1,0 0 0,0 0 0,0 0-1,0 0 1,0 1 0,0-1-1,1 0 1,-1 0 0,0 0 0,0 0-1,0 0 1,0 0 0,0 0-1,0 0 1,1 0 0,-1 0 0,0 0-1,0 0 1,0 0 0,0 0-1,0 0 1,1 0 0,-1 0 0,0 0-1,0 0 1,0 0 0,0 0-1,0 0 1,1 0 0,-1 0 0,0 0-1,0 0 1,0 0 0,0-1-1,0 1 1,14-7 20,0 0 0,-1-2 0,0 1 1,21-19-1,13-10 14,-37 30-36,-1-1 0,0 0 0,8-10 0,9-8 0,-22 21 738,-1 2 643,-8 11-622,1-3-737,0 0-1,-1-1 0,1 0 0,-1 0 1,0 0-1,-1 0 0,-8 5 0,-22 16 36,-7 21-8,29-29-39,-2 0-1,0-2 1,-24 19 0,13-11 125,22-19-83,0 1 1,1-1-1,-2 0 1,1 0-1,0-1 1,-1 0-1,0 0 0,1 0 1,-9 3-1,8-4-625,9 1-1736,8 0-161,-6-3-176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8372,'0'0'7395,"1"0"-7021,15 5-33,65 28 7,2-3-1,0-3 1,96 16-1,-65-28-153,117 1-1,123-16 25,-175-1-126,481-6 51,328 3-65,-277 63 102,-416-28-184,563 106 137,-791-124-151,1-3 0,0-3 0,1-3 0,112-9 0,-129-1 125,0-2 0,-1-2 1,81-28-1,-118 34-113,-11 3-67,-1 1 0,1-1 1,-1 1-1,1-1 1,-1 0-1,1 0 0,-1 0 1,0 0-1,1 0 1,-1-1-1,4-2 0,-20 4-3027,8 0 2238,-9 0-959,0 0-2710,1 0-1250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2373 16 11653,'0'0'1097,"-38"-4"453,33 3-1495,-69-6 627,0 3 1,-149 12-1,-267 86 448,486-93-1123,-168 39 173,3 8 1,-170 72-1,245-79-52,1 4-1,3 3 1,1 5-1,-154 122 1,132-69-45,63-57-35,44-44-52,-8 2-139,11-9-1194,2-3 1114,-1-1-1,1 1 1,0 0-1,0-1 1,1 1-1,0 0 1,0 0-1,0 0 1,5-10 0,34-42-1524,-15 22 243,22-33-3488,-33 48 1962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 8484,'0'0'4463,"-35"50"-3716,-42 61-487,-118 227 1,-50 183 245,233-496-431,4-8 29,0-1 0,0 1 0,2 0 0,0 1 0,1 0 0,1 0 0,-4 33 0,8-50-102,0-1-1,0 1 0,0-1 0,0 0 0,1 1 0,-1-1 0,0 1 0,0-1 0,0 0 0,0 1 0,0-1 1,0 1-1,1-1 0,-1 0 0,0 1 0,0-1 0,1 0 0,-1 1 0,0-1 0,0 0 0,1 0 0,-1 1 1,0-1-1,1 0 0,-1 0 0,0 1 0,1-1 0,-1 0 0,1 0 0,-1 0 0,0 0 0,1 1 0,17-1-19,-9-1 17,49 2 160,0-3 0,85-14 0,-15-8 148,0 5 0,183-3-1,-196 22-55,-114 0-382,-1 0 1,1 0-1,-1 0 0,0 0 0,1 0 0,-1-1 0,0 1 1,1 0-1,-1 0 0,1 0 0,-1 0 0,0-1 1,1 1-1,-1 0 0,0 0 0,0-1 0,1 1 0,-1 0 1,0 0-1,1-1 0,-1 1 0,0 0 0,0-1 1,0 1-1,1 0 0,-1-1 0,0 1 0,0-1 0,0 1 1,0 0-1,0-1 0,0 1 0,0 0 0,0-1 0,0 1 1,0-1-1,0 1 0,0 0 0,0-1 0,0 1 1,0-1-1,0 1 0,0 0 0,0-1 0,-1 1 0,1 0 1,0-1-1,0 1 0,0 0 0,-1-1 0,1 1 0,0 0 1,0-1-1,-1 1 0,1 0 0,-12-9-6042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10709,'0'0'6355,"4"209"-5971,-22-22-320,-3 16-32,7-22-64,3-47 32,8-58-16,3-38-48,0-35-240,0-25-2497,0-54 688,0 15-96,0 1-1953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28 10565,'0'0'1000,"-34"-6"404,-111-14 159,138 19-1481,0 1 1,0 0-1,0 0 0,0 1 0,0 0 1,0 0-1,0 0 0,0 1 0,1 0 1,-1 1-1,1-1 0,-1 1 1,1 0-1,0 1 0,0 0 0,-6 5 1,2 0 13,1 0 1,1 2 0,-1-1 0,2 1 0,-14 23 0,11-15-103,1 0 0,1 1 1,0 0-1,2 0 1,0 1-1,1 0 1,1 0-1,2 0 0,0 0 1,1 34-1,1-52-6,0-1 0,0 1 0,1 0 0,-1-1 0,1 1 0,0 0 0,0-1 0,0 1 1,0-1-1,0 1 0,1-1 0,-1 1 0,1-1 0,-1 0 0,1 0 0,0 0 0,0 0 0,0 0 0,0 0 0,0-1 0,1 1 0,3 2 0,5 2-19,0-1 0,1 0-1,21 5 1,-20-6 10,6 1-160,1-1 0,0-1-1,0-1 1,0 0 0,0-2 0,0 0 0,26-4 0,-40 3 25,0 0 1,0 0-1,0-1 1,0 0-1,0 0 0,0 0 1,-1-1-1,1 1 1,-1-1-1,0-1 0,0 1 1,0-1-1,0 0 1,0 0-1,-1 0 0,0 0 1,0-1-1,7-10 1,-8 9-374,0 0 0,0 0 1,0 0-1,-1-1 1,0 1-1,2-12 1,1-24-4419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1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12246,'0'0'725,"8"43"358,29 143-186,-32-161-843,1-1 0,1 0 1,1-1-1,2 0 0,0 0 0,1-1 1,1 0-1,2-1 0,0-1 0,0 0 1,24 24-1,-31-37-51,0 0 0,1 0 0,0-1 0,0 0 0,0 0 1,1 0-1,0-1 0,0-1 0,16 6 0,-22-9-2,1 0 0,0 0-1,-1 0 1,1 0 0,-1-1 0,1 0 0,0 0-1,-1 0 1,1 0 0,0-1 0,-1 1 0,1-1-1,-1 0 1,1 0 0,-1 0 0,1 0 0,-1-1-1,0 0 1,0 1 0,0-1 0,0 0 0,0 0-1,0-1 1,0 1 0,0-1 0,-1 1 0,0-1-1,1 0 1,-1 0 0,2-4 0,5-9 39,-1 0-1,-1-1 1,0 1 0,-1-1 0,-1-1 0,-1 1-1,0-1 1,1-21 0,2-151 722,-7 157-610,0 15-343,1 12 253,-1 1 0,0-1 0,0 1 1,-1-1-1,0 1 0,0 0 0,-2-8 0,2 11-240,0 1 0,0-1 0,0 1-1,0 0 1,0-1 0,0 1 0,-1 0 0,1 0 0,0 0 0,-1 0 0,1 0 0,-1 0-1,1 1 1,-1-1 0,1 0 0,-1 1 0,0-1 0,1 1 0,-1-1 0,0 1 0,1 0 0,-1 0-1,0 0 1,1 0 0,-1 0 0,-2 1 0,-14-1-6518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21 1873,'0'0'12219,"-33"-3"-11883,-109-12-115,114 13-209,0 1 0,1 1 0,-1 2 0,0 1 0,0 1 0,1 1 0,-47 15 0,73-19-12,-16 3 16,1 1 0,-29 14 0,41-17-4,-1 1-1,1-1 1,0 1 0,0 0-1,0 1 1,0-1-1,1 1 1,-1-1-1,1 1 1,0 0 0,0 0-1,0 1 1,1-1-1,-3 5 1,-1 10-9,1 1 0,0-1 0,2 1 0,0-1 0,0 33 1,3-52-4,-10 656 16,12-427-6,-2 230 494,0-459-498,0 1-1,0 0 0,0 0 1,0-1-1,0 1 0,0 0 0,0 0 1,0-1-1,1 1 0,-1 0 0,0-1 1,1 1-1,-1 0 0,0-1 1,1 1-1,-1 0 0,1-1 0,-1 1 1,1-1-1,-1 1 0,1-1 0,0 1 1,-1-1-1,1 0 0,-1 1 1,1-1-1,0 1 0,0-1 0,-1 0 1,1 0-1,0 1 0,-1-1 1,2 0-1,28 0-14,-17-1 44,16 2 122,1-2-1,0-1 1,-1-2-1,1 0 1,-1-2 0,54-19-1,-76 22-293,1 1-1,0 0 1,-1 1 0,1 0-1,14-1 1,6 0-3091,-22-3-441,-6-6-1890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12502,'0'0'2385,"14"264"-2289,-14-93 0,0 3-16,0-18-80,0-29 0,0-35-128,0-41-384,0-17-129,0-18-719,17-3-1538,-2-13-943,2 0-529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174 601 11269,'0'0'1537,"-82"199"-16,40-119-945,14-10-464,10-23-96,15-12-16,3-19-304,0-10-865,14-6-1104,4 0-1056,-1-22-961</inkml:trace>
  <inkml:trace contextRef="#ctx0" brushRef="#br0" timeOffset="1">512 1 12294,'0'0'2401,"-29"37"-1932,-91 122-367,112-148-97,1-1-1,0 1 1,1 1 0,-8 19 0,13-26-3,0 0 1,0 0-1,0 1 1,1-1-1,0 0 0,0 0 1,0 6-1,1 9-8,-1-18-4,0-1-1,0 1 1,1 0 0,-1-1-1,0 1 1,1-1 0,-1 0-1,1 1 1,-1-1-1,1 1 1,0-1 0,0 0-1,0 1 1,-1-1 0,1 0-1,0 0 1,1 0 0,-1 1-1,0-1 1,0 0-1,0-1 1,1 1 0,-1 0-1,0 0 1,1 0 0,-1-1-1,0 1 1,1-1 0,-1 1-1,3-1 1,6 3 1,0-2 0,0 0-1,20 0 1,-8 0 7,228 11 292,126 12 196,-275-15-2511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12166,'0'0'4482,"-39"254"-4418,39-115 48,0-12-112,0-16 0,0-19-144,0-19-305,0-25-431,11-19-817,6-29-1616,-2 0-2418</inkml:trace>
  <inkml:trace contextRef="#ctx0" brushRef="#br0" timeOffset="1">469 1009 13702,'0'0'1537,"-120"197"-1185,113-169-352,7-6-144,0-9-992,7-13-1025,7 0-1649,0-6-224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8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4 2033,'0'0'309,"-6"2"-277,2-1-689,-21 4 3007,24-4-2257,0-1 0,0 0 0,0 0 0,0 0 0,0 0 0,0 0 1,0-1-1,0 1 0,0 0 0,0 0 0,0-1 0,0 1 0,0 0 0,0-1 1,0 1-1,0-1 0,1 1 0,-1-1 0,0 0 0,0 1 0,0-1 1,1 0-1,-1 1 0,-1-3 0,-1 1 1860,26 18-1805,-1 1 0,-1 1 0,33 35 0,-32-29-55,1-2 1,41 30-1,-22-15 28,-26-21-84,-4-6 1292,-33-26-804,7 8-517,-17-11-17,1-2 1,1 0-1,-38-38 0,35 36 73,32 23 54,25 0-1210,-24 0 1108,25 18-48,-19-11-24,-3-3-26,-1-1 0,1 1 0,0-1 0,0 0 0,0 1 0,0-2 0,1 1 0,-1 0 1,1-1-1,7 3 0,-11 3-2237,-1-4-234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13366,'0'0'2401,"56"260"-2097,-27-133-256,2-6-48,-2-16-112,-1-29-560,0-19-641,4-19-704,-25-38-1600,0 0-2338</inkml:trace>
  <inkml:trace contextRef="#ctx0" brushRef="#br0" timeOffset="1">650 714 14118,'0'0'1745,"-64"232"-1313,36-127-432,10-4 0,8-12-352,10-22-272,0-26-561,0-29-351,0-24-6788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6739,'0'0'8148,"-17"37"-8250,-54 122 4,42-95 82,-19 49 499,53-111-358,444 67 1377,-178-37-824,-268-32-755,1 0 0,0 0 0,-1 1 1,1 0-1,-1-1 0,1 1 0,-1 1 0,6 1 1,-7-2-1461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15063,'0'0'3682,"-42"193"-3666,42-47-32,3 3-48,15-22-273,0-19-559,3-32-257,0-25-303,-11-51-897,1 0-2610</inkml:trace>
  <inkml:trace contextRef="#ctx0" brushRef="#br0" timeOffset="1">614 864 15175,'0'0'496,"-102"203"-160,95-165-336,7-3-800,0-19-945,0-13-832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14647,'0'0'2593,"11"197"-2321,13-83-64,-6-6-160,-4-10-48,0-28-48,-3-19-384,-8-10-464,11-6-497,-10-35-1296,3 0-2530</inkml:trace>
  <inkml:trace contextRef="#ctx0" brushRef="#br0" timeOffset="1">494 657 14455,'0'0'1840,"-39"187"-1231,28-127-497,4-2-112,7-20-384,-3-7-497,3-15-431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16504,'0'0'552,"25"-5"-640,-9 1 50,-1 1 1,0 1 0,1 1-1,29 0 1,-42 2 30,-1-1 0,0 1 0,0 0 0,0 0 0,0-1 0,0 2 0,0-1 0,0 0 0,0 0-1,-1 1 1,1-1 0,0 0 0,-1 1 0,1 0 0,-1-1 0,0 1 0,1 0 0,-1 0 0,0 0 0,0 0 0,0 0 0,0 0 0,-1 0 0,1 0 0,0 0 0,-1 0-1,0 1 1,1-1 0,-1 0 0,0 3 0,4 39-24,-1 69 1,-4-77 17,1-5-55,-2-1 1,-1 1-1,-1 0 1,-11 40-1,10-55 66,0 0-1,-1-1 0,-1 1 0,0-1 0,-1-1 0,-1 1 1,0-1-1,-1-1 0,-22 24 0,30-34 119,-1-1 0,1 0-1,0 0 1,-1 0 0,1 0 0,-1 0-1,1 0 1,-1-1 0,0 1 0,0-1-1,0 0 1,-5 2 0,7-3 268,1 2-247,0-2-141,0 1-1,0-1 1,0 1 0,0-1 0,0 0 0,0 1-1,0-1 1,0 1 0,1-1 0,-1 1 0,0-1-1,0 0 1,0 1 0,1-1 0,-1 1 0,0-1-1,0 0 1,1 1 0,-1-1 0,0 0 0,0 0-1,1 1 1,-1-1 0,1 0 0,-1 0 0,0 1 0,1-1-1,-1 0 1,0 0 0,1 0 0,-1 1 0,1-1-1,-1 0 1,1 0 0,-1 0 0,0 0 0,1 0-1,0 0 1,68 16-155,1-2 0,105 6 0,-84-14-1801,-50-6-3316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14215,'0'0'3473,"-57"209"-3329,54-149-144,3-9-48,0-10-544,0-12-369,0-16-575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16311,'0'0'980,"17"-6"-938,52-17-50,-68 22 6,1 0 0,-1 1 0,1-1 0,-1 1 0,1-1-1,0 1 1,-1 0 0,1 0 0,-1-1 0,1 1 0,0 0 0,-1 1-1,1-1 1,-1 0 0,1 0 0,0 1 0,-1-1 0,1 1 0,1 0-1,-2 0 3,0 0 0,0 1-1,-1-1 1,1 0 0,-1 1 0,1-1-1,-1 0 1,1 1 0,-1-1-1,0 0 1,0 1 0,1-1-1,-1 1 1,0 2 0,0 1 5,3 31-9,-2 1 0,-1-1 0,-7 49 0,4-69-39,0-1-1,0 1 0,-2-1 0,0 0 1,0 0-1,-2-1 0,1 0 1,-2 0-1,0 0 0,-15 18 0,23-31 23,-1-1-1,0 1 0,1 0 1,-1-1-1,1 1 0,0 0 1,-1 0-1,1-1 0,0 1 1,-1 0-1,1 0 0,0 0 1,0 0-1,0-1 0,-1 1 0,1 0 1,0 0-1,0 0 0,0 0 1,1 0-1,-1 0 0,0-1 1,0 1-1,0 0 0,1 0 1,-1 0-1,0-1 0,1 1 1,-1 0-1,0 0 0,1-1 1,-1 1-1,1 0 0,0-1 1,-1 1-1,1 0 0,-1-1 1,1 1-1,1 0 0,35 21 150,-21-15-136,7 6 244,-1 1-1,27 22 1,-42-30-161,-1 0 0,0 0 0,0 0 0,0 1 0,-1 0-1,0 1 1,0-1 0,-1 1 0,0 0 0,0 0 0,2 9 0,-2-3 33,0 0-1,-1 0 1,-1 0-1,0 0 1,-1 1-1,-1-1 1,0 0-1,-1 1 1,-5 26-1,3-30-75,0 0 1,0 0-1,-2 0 0,1 0 0,-1-1 1,-1 0-1,0 0 0,0-1 0,-1 1 1,0-1-1,-1-1 0,-14 14 0,13-14-63,1-1 0,-1 0 0,-1-1 0,1 0 0,-1 0 0,0-1 0,-1-1-1,1 0 1,-1 0 0,1-1 0,-1 0 0,0 0 0,-1-2 0,-11 2 0,23-3-14,-1 0 0,1 0 0,0 0 1,-1 0-1,1 0 0,-1 0 1,1 0-1,0-1 0,-1 1 0,1 0 1,0 0-1,0 0 0,-1 0 1,1 0-1,0 0 0,-1-1 1,1 1-1,0 0 0,-1 0 0,1-1 1,0 1-1,0 0 0,0 0 1,-1-1-1,1 1 0,0 0 0,0 0 1,-1-1-1,-1-14-1058,2 13 973,0-40-2535,0 4-1577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14199,'0'0'2902,"23"-11"-2867,73-34-22,-91 43-5,-1 1 0,1-1 0,0 1 0,0 0 0,0 0 0,0 0 0,0 1 0,0 0-1,0 0 1,0 0 0,0 1 0,0-1 0,0 1 0,0 1 0,-1-1 0,1 0 0,0 1 0,-1 0 0,1 0 0,-1 1 0,1-1-1,-1 1 1,0 0 0,0 0 0,0 0 0,4 5 0,1 3 69,0 0 0,-1 0 0,0 1 0,-1 0 0,0 0 0,-1 0 0,5 16 0,7 23 136,-3 0 0,11 62-1,8 109-106,-25-154-114,12 81 60,45 396 622,-64-506 436,-2-38-411,-225 14 1315,92-3-2505,102-8 45,-6-1-4076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2017,'0'0'0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 5266,'0'0'8759,"-27"-1"-7713,-78-1-272,78 2 186,48 0-472,-8 0-400,52 0 578,105 12 0,-147-8-555,629 68 1450,-60-68-861,-82-3-274,-356 9-190,-1 6-1,0 7 1,166 47-1,-101-18 217,419 45 0,-591-94-421,290 28 212,-243-19-54,145 41-1,-152-28-35,383 92 12,111-42-157,-241-35 0,-63 7-22,109 11-12,-224-50 106,-81-6-75,-1 4 0,130 26 1,-180-28-190,-1-1-1,1-1 1,37-2 0,-47 0-2057,-75 0-553,5 0-1863,-19 0-4430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30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50 8164,'0'0'958,"-8"21"-910,-23 62-46,16-50-467,24-43-1015,113-121 1563,-83 86 808,-42 54-496,-106 123-440,100-121 54,0 0 1,-19 17 0,38-55-1248,1 12 1218,0 2 1,2 0-1,13-12 0,-7 7-82,-1 0-1,22-28 0,-39 44 1258,-2 7-1105,0 1-1,0-1 1,0 0-1,0 0 1,-1 0-1,0 0 1,0-1-1,0 1 1,-1-1-1,0 1 1,0-1-1,-4 6 1,-2 0-58,1 0 1,-2-1-1,-19 16 1,22-20 264,-7 4-1214,12-7 436,9-4 325,1-1 34,-8 3 164,0 0-1,0 0 0,0 0 1,0 0-1,0 1 0,0-1 1,0 0-1,0 0 1,0 0-1,0 1 0,0-1 1,0 0-1,0 0 1,0 0-1,0 1 0,0-1 1,0 0-1,0 0 0,0 0 1,0 1-1,1-1 1,-1 0-1,0 0 0,0 0 1,0 0-1,0 0 1,0 1-1,1-1 0,-1 0 1,0 0-1,0 0 0,0 0 1,0 0-1,1 0 1,-1 0-1,0 0 0,0 0 1,0 0-1,1 1 1,-1-1-1,0 0 0,0 0 1,0 0-1,1 0 0,-1 0 1,0 0-1,0 0 1,0-1-1,1 1 0,-1 0 1,0 0-1,0 0 1,0 0-1,0 0 0,1 0 1,-1 0-1,0 0 0,0 0 1,0-1-1,0 1 1,1 0-1,-1 0 0,0 0 1,0 0-1,0 0 0,0-1 1,0 1-1,0 0 1,0-7-2361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2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1224 2069 2657,'0'0'7465,"-35"12"-6256,-116 39-377,139-47-713,0-1 1,0 0 0,0-1-1,-1-1 1,-18 1-1,23-3-39,0 0 0,0-1-1,0 0 1,0 0-1,-14-7 1,-4-4 20,1-1 0,1-1 0,0-2 0,1 0 0,-31-31 0,-7-10 95,-95-119-1,-32-86 167,142 190-263,3-2 0,3-2-1,-44-122 1,64 139-94,2-1 0,4-1 1,1 0-1,4-1 0,-2-90 0,9 81-21,0 16-5,6-80 0,-3 133 19,-1 0 0,1 0 1,0 0-1,0 0 0,0 0 0,0 1 0,0-1 1,1 0-1,-1 1 0,1-1 0,0 1 1,0-1-1,-1 1 0,2 0 0,-1-1 1,0 1-1,5-3 0,2-1-17,1 1 1,0 0-1,17-7 1,-6 4 24,10-4 32,1 1 0,0 1 1,40-5-1,106-9 235,-129 18-207,709-49 1025,-228 22-628,-281 12-281,463-35 392,1 27-102,-685 29-451,529 0 259,-5 40-140,-233 4-109,868 95 158,-922-120-64,324 32-36,-425-30-56,248 67-1,-298-50 91,129 61 0,-200-81-134,-19-6 31,-1 0-1,0 2 1,-1 0-1,-1 2 1,0 0-1,-1 2 1,-1 0-1,-1 1 1,0 0-1,-2 2 1,0 0-1,14 26 1,12 29 36,-4 1-1,38 110 1,-51-123-92,44 115 68,80 195 53,-78-195-140,-60-146 42,-1 2 0,-2-1 0,5 51 0,-6 321 154,-9-246-83,2 157-107,-1-311 65,0 0 1,-1 0 0,0 0-1,0 0 1,0-1-1,0 1 1,-1-1-1,0 1 1,0-1 0,-1 0-1,1 0 1,-8 7-1,-5 9 47,-15 23 0,-40 41 0,57-69-61,-1-1 0,-1-1 0,0 0 0,-1-1 0,-33 19 1,36-27-8,1-1 0,-1 0 1,0-1-1,0 0 0,0-1 1,0-1-1,-1 0 0,1-1 1,-23-3-1,-9 2-25,-529-5-1645,573 6 1312,0 0 1,0 0-1,0-1 0,-1 1 1,1 0-1,0-1 0,0 1 1,0-1-1,0 0 0,0 0 1,0 0-1,0 0 0,1 0 1,-1 0-1,0 0 0,0-1 1,1 1-1,-1-1 0,1 1 1,-1-1-1,0-1 0,-8-5-6068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9492,'0'0'4381,"36"2"-4170,-2 0-115,30 3 360,111 21 0,131 34 1085,417 30 0,108-23-795,-9 58 175,-603-77-736,385 66 350,207 13-367,-759-119-120,0-3-1,1-2 0,71-5 1,-27 0-48,-79 2 3,13 0 33,0 1-1,33 5 0,-63-5-133,0-1-1,0 0 1,0 1-1,0-1 1,0 1-1,-1-1 1,1 1-1,0 0 1,0-1-1,-1 1 1,1 0-1,0-1 1,-1 1-1,1 0 1,0 0-1,-1 0 1,1 0-1,-1-1 0,0 1 1,1 0-1,-1 0 1,0 0-1,1 2 1,-1-2-127,0 0 0,1 0 0,-1 0 0,0 0 0,0 0 0,0 0 0,0 1 0,-1-1 0,1 0 0,0 0 0,0 0 0,-1 0 0,1 0 0,0 0 0,-1 0 0,1 0 0,-1 0 0,0 0 0,1 0 0,-1 0 0,0 0 0,1 0 0,-1-1 0,0 1 0,-1 1 0,-28 15-9163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1812 2705,'0'0'11221,"-3"-29"-10879,1 1-318,-21-384 67,23 355-22,3-1 1,2 0 0,3 1-1,3 0 1,2 1 0,2 0-1,35-81 1,4 22-41,5 2 0,5 4 0,5 2 0,4 3 0,98-106 0,-159 198-19,-10 10 1,0 0-1,0 0 1,0 0-1,0 0 1,0 0-1,-1 0 1,1-1-1,0 1 1,-1-1-1,0 1 1,0-1-1,0 1 1,2-5-1,-3 6 3,-12 4-4903,-1 10-1374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13126,'0'0'1137,"176"-194"-1218,-123 172 97,-25 16 161,-17 6 399,-4 9 96,0 61 64,-7 28-383,0 23-353,0-7-369,0-12-927,0-80-1105,0-6-2497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1518 10677,'0'0'1160,"-1"-42"-42,-1 8-892,0 0-62,1 0 0,2 0 0,1 1 0,1-1 0,2 0 0,16-55 0,14-10-35,4 2-1,5 1 1,3 3 0,5 1-1,3 4 1,5 1-1,3 3 1,3 3 0,122-113-1,-184 189-129,18-16-29,0 1 1,1 1-1,1 0 1,1 2-1,27-14 0,-52 31 36,18-7-742,-18 7 612,0 0 0,1 0-1,-1 1 1,0-1 0,1 0-1,-1 0 1,0 0 0,1 0-1,-1 1 1,0-1 0,0 0 0,1 0-1,-1 0 1,0 1 0,0-1-1,1 0 1,-1 1 0,0-1-1,0 0 1,0 0 0,0 1-1,1-1 1,-1 0 0,0 1-1,0-1 1,0 0 0,0 1-1,0-1 1,0 1 0,0-1-1,0 0 1,0 1 0,0-1-1,0 0 1,0 1 0,0-1-1,0 0 1,0 1 0,0 12-5572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14647,'0'0'688,"29"-15"-771,-16 8 79,16-10 23,1 2 0,0 1 0,1 1 0,0 2-1,1 1 1,36-7 0,-62 16 46,-5 1-31,0-1-1,1 1 1,-1 0 0,0-1 0,0 1 0,0 0-1,0 0 1,1-1 0,-1 1 0,0 0-1,0 0 1,0 0 0,1 1 0,-1-1 0,0 0-1,0 0 1,0 1 0,0-1 0,1 0-1,-1 1 1,0 0 0,0-1 0,0 1 0,0-1-1,0 1 1,0 0 0,0 0 0,-1 0 0,1-1-1,0 1 1,0 0 0,0 0 0,-1 0-1,1 0 1,0 2 0,3 20 370,-1 1 0,-1-1 0,-2 40 0,-1-30-190,3 69 96,1-32-575,-4-1-1,-2 1 0,-15 77 1,16-129-901,-1 0-682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1422 12598,'0'0'4132,"6"-46"-3574,6-35-513,3 1 1,4 1-1,29-78 0,-1 40 131,4 3-1,69-113 0,-78 159-73,3 2-1,3 2 0,3 2 1,77-74-1,-102 112-51,36-26 1,-51 42-38,1 1-1,0 0 1,0 1-1,1 0 1,0 0 0,14-3-1,5 8-345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15815,'0'0'2135,"22"-4"-2181,2 0 56,50-9-88,111-4-1,-177 19 328,-7 11 149,-2-6-244,1 25 233,-12 317 440,1-176-2970,10-58-6959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3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1482 12902,'0'0'3820,"0"-30"-3283,-1 10-462,1-36 114,2 0 0,14-81 1,7 42-2,4 2 0,4 0 0,63-129 0,-56 141-192,5 2 1,2 2-1,4 2 1,3 2-1,109-117 1,-142 171-48,39-31 0,-52 46-175,0 0 0,0 0 0,0 1 0,1-1 0,-1 1 0,1 0 0,0 1 0,0 0 0,-1 0 1,1 0-1,1 1 0,6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15703,'0'0'2455,"11"-3"-2162,22-4-224,1 2 1,61-2-1,-94 6-57,1 1-1,0 0 0,0 0 1,0 0-1,0 0 0,0 0 1,0 1-1,0-1 0,0 1 1,0-1-1,0 1 1,0 0-1,-1-1 0,1 1 1,0 0-1,0 0 0,-1 0 1,1 0-1,-1 1 1,3 2-1,-1 0 21,-2 0 0,1 1 0,0-1 0,-1 1 0,0 0 0,0 0 0,-1-1 0,1 6 0,0-4-12,11 144 478,-8 203-1,-6-178-2572,2-175 1836,0 0 0,0 1 1,0-1-1,0 1 0,0-1 1,1 0-1,-1 1 0,0-1 1,0 0-1,0 1 1,0-1-1,0 0 0,1 1 1,-1-1-1,0 0 0,2 2-1431,-2-2 1431,1 0 0,-1 0 1,0 0-1,1 1 1,-1-1-1,0 0 0,1 0 1,-1 0-1,0 0 0,1 0 1,-1 0-1,1 0 0,-1 0 1,0 0-1,1 0 0,0 0 1</inkml:trace>
  <inkml:trace contextRef="#ctx0" brushRef="#br0" timeOffset="1">579 1632 912,'0'0'15210,"-7"-31"-14652,7 29-553,-10-42 132,2 0 0,3-1 0,1 0 0,3-65 1,10 34 52,3 1 1,33-108 0,73-139 112,-77 235-259,3 2 1,105-150-1,-137 216-98,2 1 0,0 1 1,2 0-1,-1 0 0,22-15 0,-20 24-925,-16 9 912,-1-1 0,1 0 0,-1 0 0,1 0 1,-1 0-1,1 0 0,-1 1 0,1-1 0,-1 0 1,0 0-1,1 1 0,-1-1 0,1 0 0,-1 0 0,0 1 1,1-1-1,-1 1 0,0-1 0,0 0 0,1 1 1,-1-1-1,0 1 0,1 0 0,2 28-3912,-3-27 3666,0 21-4689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5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9140,'0'0'3290,"-5"25"-2989,-18 85-111,-39 208 994,57-278-1343,-1 72 1,6-110-541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14391,'0'0'2924,"6"-7"-3015,0 3 93,0 0 1,0 0-1,0 0 1,0 1-1,0 0 0,1 0 1,0 1-1,0 0 1,-1 0-1,1 0 1,0 1-1,0 0 0,9 0 1,22 0 127,47 3 1,-63-1-47,-19-1-44,0 0 1,0 0 0,-1 1-1,1-1 1,0 1 0,0 0-1,-1 0 1,1 0 0,0 0-1,-1 0 1,1 1 0,-1-1-1,0 1 1,1-1 0,-1 1-1,0 0 1,0 0-1,0 0 1,0 0 0,0 0-1,0 0 1,-1 1 0,1-1-1,-1 1 1,0-1 0,2 6-1,1 4 123,-1-1-1,-1 1 1,0 1 0,-1-1-1,0 15 1,-1 299 770,-9-208-538,0-33-3519,7-26-7016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1600 11717,'0'0'5478,"-2"-48"-5014,1 38-422,-1-63 224,2 0 0,3-1 1,17-87-1,110-381 227,-102 456-432,3 2-1,4 1 0,4 1 1,56-87-1,-86 155-96,-4 4-92,1 1 0,0 0 0,0 0 0,1 1 0,0-1 0,0 1 0,1 1 0,0 0 0,0 0 1,17-11-1,-20 36-7011,-5-13 5567,0 17-6250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12358,'0'0'4965,"18"-11"-4888,-2 0-57,1 1 0,0 1-1,1 0 1,0 2 0,0 0 0,34-8 0,-20 10 224,0 2 1,43 1-1,-73 2-198,-1 0 0,1 0 0,0 0 0,0 0 1,0 0-1,-1 0 0,1 1 0,0-1 0,0 1 0,-1 0 0,1-1 0,-1 1 0,1 0 0,0 0 0,-1 0 0,1 0 0,-1 0 0,2 1 0,-1 2 54,0-1 0,1 1 0,-1-1 0,-1 1 0,1 0 1,0 0-1,1 6 0,9 39 349,-3 0 1,-1 1 0,1 95-1,6 43-545,-14-180-266,0 1 0,0-1 0,1 0 0,0 0 0,0 0 0,1 0 0,0 0 0,1-1 0,0 1 0,0-1 1,6 9-1,-5-13-2923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1584 8612,'0'0'6784,"-3"-27"-5823,-6-55-613,3-1 0,5 1 0,8-89 0,17 43 200,73-224 0,-89 329-488,-6 13-44,93-270 672,-73 223-550,4 1 0,57-94-1,-79 144-157,32-43 90,-34 46-83,0 1 0,0 0 0,0 0 0,1 0 0,-1 0-1,1 0 1,-1 0 0,1 1 0,-1-1 0,1 1 0,0 0 0,0 0 0,0 0-1,0 0 1,0 0 0,4 0 0,-6 1-288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15863,'0'0'3501,"24"-20"-3424,82-61-42,-98 75-35,0 1 1,1-1 0,0 2 0,0-1-1,0 2 1,0-1 0,1 1 0,-1 0-1,1 1 1,0 0 0,-1 1 0,1 0-1,0 0 1,17 2 0,-24-1 1,0 0 28,1 0 0,0 0 0,0 0 0,-1 1 0,1-1 0,0 1 0,-1 0 0,1 0 0,-1 0 0,1 1 0,-1-1 1,0 1-1,1 0 0,-1 0 0,5 4 0,-4-2 61,0 1 1,0 0-1,-1 0 1,1 1-1,-1-1 1,0 1-1,-1-1 1,4 11 0,8 29 399,-2 1 1,-2 1-1,5 53 1,-8-45-1160,28 102-1,-16-110-3730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7 11813,'0'0'2620,"-34"-1"-2220,-107-3-231,136 3-144,0 1 0,0 0 1,0 0-1,0 0 1,-1 1-1,1-1 1,0 1-1,0 0 1,0 1-1,0-1 0,-5 4 1,9-4-9,-1 1 0,1-1 1,-1 1-1,1-1 0,0 1 0,0 0 0,0-1 1,0 1-1,0 0 0,0 0 0,0 0 1,1 0-1,-1 0 0,0 0 0,1 0 0,0 2 1,-4 12-3,-14 61 52,-13 159 0,23-161-62,-9 73 54,-19 290 984,36-437-768,1 1-246,0-1 1,0 0-1,1 1 1,-1-1 0,0 0-1,0 0 1,0 0 0,1 0-1,-1 0 1,1 0 0,-1 0-1,1-1 1,-1 1 0,1 0-1,-1-1 1,1 1 0,-1-1-1,1 1 1,0-1 0,-1 0-1,1 0 1,3 0 0,2 1 35,28 4 2,-1-3 0,62-1 0,-38-2-2109,-58 1 2024,8 0-527,-1 0-1,1-1 1,-1 1 0,0-1-1,13-4 1,3-7-4220,-12 5-608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15511,'0'0'2302,"20"-4"-2304,-13 3-5,6-2 5,1 1 0,-1 0-1,1 1 1,0 0 0,0 1 0,0 1-1,-1 0 1,1 1 0,19 5-1,0 2-3,-18-5 5,0 0 0,0 1 0,0 0-1,-1 1 1,1 1 0,-1 0 0,18 13-1,-29-17 3,0 0 0,-1 0 0,1 1 0,-1-1 0,0 0 0,0 1 0,0 0 0,0-1 0,0 1 0,-1 0 0,2 6 0,5 47 59,-6-40-22,23 689 719,-25-698-743,0-5 37,0 0 0,-1-1-1,1 1 1,-1 0 0,1-1 0,-1 1 0,0-1 0,0 1 0,0-1-1,0 1 1,-1-1 0,1 0 0,-1 1 0,1-1 0,-1 0 0,0 0-1,0 0 1,0 0 0,0-1 0,0 1 0,0 0 0,0-1 0,0 0-1,-1 1 1,-2 0 0,-5 5 89,-216 123 1318,162-96-1097,58-31-1002,-6 3 1621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2058 2358 11749,'-30'11'467,"29"-11"-464,-180 62 1862,134-48-1307,-1-3-1,-86 11 1,64-18-420,1-3-1,-82-8 1,107 1-85,-1-1 0,1-3 0,1-1-1,-65-27 1,27 3-10,2-4-1,2-3 1,2-4 0,1-3-1,-120-105 1,146 110-19,2-2 0,2-2 0,2-2 0,2-2 0,3-1 0,2-2 0,2-1 0,-38-93 0,55 104-6,3 0 0,1-1 0,3 0 0,1-1 0,3 1 0,2-1 0,4-80 0,0 93-7,2 0-1,1 1 1,2-1-1,1 1 1,2 0-1,1 1 0,2 0 1,1 0-1,1 1 1,30-47-1,-11 28-12,2 1 0,3 2 0,1 1 0,2 3 0,3 1 0,1 2 0,94-64 0,-93 74-21,2 3 0,1 2 0,0 2 0,2 3 0,0 1-1,1 3 1,1 2 0,102-13 0,-99 21 26,1 4 1,0 1-1,-1 3 0,0 3 1,1 2-1,-2 2 0,1 3 1,-1 2-1,-1 3 0,-1 2 1,90 45-1,-74-25 162,-1 3 0,-2 2 1,-3 3-1,-1 3 0,106 112 0,-128-117 47,-3 2 0,-2 1 0,-1 2 1,-3 1-1,-3 1 0,-1 2 0,-3 1 0,27 91 0,-31-56 98,-3 1 0,-4 1 0,-5 0 0,-3 1 0,-8 102 0,1-161-248,-1-1 1,-1 0-1,-2 0 1,-20 63-1,18-76-48,-1 0 0,0 0 0,-2-1 0,0-1 0,-1 0-1,-1 0 1,0-1 0,-25 23 0,12-17-17,0-1 0,-2-1 0,-1-2-1,0-1 1,-44 20 0,-3-5-53,-85 25 0,131-47 77,-1-2-1,0-1 1,0-2-1,-1-1 1,-36 2-1,57-4 2861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3410,'0'0'0,"-204"51"-96,190-51-369,7 0-1584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9:5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3501 1981 5250,'0'0'10026,"5"3"-9151,1 0-657,-5-3-156,1 1 0,0 0 0,0 0 0,0 0-1,-1 0 1,1 0 0,0 0 0,-1 1 0,1-1-1,-1 0 1,1 1 0,-1-1 0,2 3 0,-3-3 372,-3 27-140,-4-22-248,0 0 1,-1-1 0,0 0-1,-1 0 1,-11 5-1,-10 5 110,11-4-91,0-1 1,0-1-1,-1-1 1,-1-1-1,1-1 1,-1 0-1,0-2 1,-1 0-1,1-2 1,-37 1-1,-717-3 231,679-3-302,-121-19-1,-94-33-73,83 13 67,151 30-29,-307-63 90,332 60-111,0-2 0,1-2 0,1-2 0,1-2 1,-56-37-1,-359-288-540,382 283 667,56 44-67,0-2-1,-44-49 1,63 64-30,0-1 0,1 0 0,0-1 0,0 0 0,1 0-1,0 0 1,0 0 0,2-1 0,-1 1 0,1-1 0,1 0 0,-3-19 0,3-5 7,1 0 0,1 0 1,3 0-1,0-1 0,2 2 0,2-1 1,14-43-1,-11 48 11,2 0 0,2 1 0,0 0 0,2 1 0,1 1 0,1 0 1,1 1-1,2 1 0,37-35 0,-26 34 36,2 1 1,1 1-1,69-34 1,125-41 149,-174 77-159,63-25 62,2 5-1,2 6 0,242-39 1,-159 57 314,222 11 1,-300 7-350,636 58 328,-617-42-259,204 28-61,86 10-38,-257-31 58,-1 9 1,-2 7-1,207 75 0,-146-51-59,-31-9 93,-163-41-101,-1 3-1,69 36 0,-49-18 136,-2 3 1,70 56-1,-110-76-111,0 1 1,-1 1-1,-1 0 1,-1 1-1,0 1 1,-2 1-1,-1 0 1,0 1 0,13 33-1,-12-15-15,-1 1 0,-3 0 0,-1 0-1,6 76 1,-7 176 111,-9-246-57,0-34-63,-1 0-1,0 0 1,-1 1 0,-1-1 0,0 0 0,-1-1 0,0 1-1,-1-1 1,-1 1 0,0-2 0,-1 1 0,0-1-1,-16 21 1,-10 9 44,-2-1 1,-1-2-1,-3-2 0,0-1 0,-3-2 0,-64 41 1,81-62-27,0-1 1,-1 0 0,0-2 0,-1-1 0,0-1-1,0-2 1,-53 7 0,-200-3 87,219-10-72,-752 0 898,768-2-934,0-1 1,-82-18 0,-85-35-72,94 23 21,78 23 41,-180-44 98,169 45-32,0 2 0,-75-1 0,124 8-58,-2 0-55,0 0 0,0 0 0,0 0 0,0 0 0,0-1 0,0 0 0,0 0 0,0 0 0,0 0 0,-6-3 0,9 4-182,1-1-1,-1 1 1,0-1-1,0 1 0,0 0 1,0 0-1,0-1 1,0 1-1,-1 0 1,1 0-1,0 0 0,0 0 1,0 0-1,0 0 1,0 1-1,0-1 1,0 0-1,0 0 0,0 1 1,0-1-1,0 1 1,0-1-1,0 1 0,1-1 1,-1 1-1,0-1 1,0 1-1,0 0 1,1-1-1,-1 1 0,0 0 1,1 0-1,-1 0 1,0 0-1,1-1 1,-1 1-1,1 0 0,-1 0 1,1 1-1,-7 24-7709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3057,'0'0'9810,"-4"25"-9426,-11 82-336,13-91-77,0 0 0,2 29 0,0-21-409,3-22 435,1-1 0,-1 1 0,0-1 0,0 0 1,0 0-1,1 0 0,-1 0 0,6 0 0,-4 0 16,1 0 4,4 1 5,-1 0 1,0 1-1,0 0 0,0 0 0,8 5 0,-14-6-11,0-1 0,-1 1 0,1 0 0,-1 0 0,1 1 0,-1-1 0,0 0 0,0 1 0,0-1 0,0 1 0,-1 0 0,1 0 0,-1-1 0,1 1 0,-1 0 0,0 0 0,0 0 0,-1 0 0,2 5 0,0 6 120,0 0 0,-1 0 0,-1 0 0,0 0 0,0 0 0,-2 0 0,-2 14 0,2-20-47,-1 1 0,0-1 0,0 0 0,-1 0 0,0 0 0,0-1 0,-1 1 0,0-1 0,0 0 0,-1-1 0,0 1 0,-8 6 0,6-6 113,0 0-1,-1-1 1,0 0-1,-1 0 1,1-1-1,-16 6 1,-20-1-745,40-9-110,-1-1-1,1 0 1,0-1 0,0 1-1,0-1 1,-8-2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8516,'0'0'7118,"5"0"-7065,7 1-5,1 2 0,-1 0-1,0 0 1,0 1 0,0 1 0,21 10-1,22 8 457,-3-7 145,-38-13-512,0 1 0,0 1-1,0-1 1,-1 2 0,0 0 0,0 1 0,0 0 0,13 11 0,-24-17-163,5 2 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7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5699,'0'0'6061,"-5"33"-5858,-15 110 34,14-74 413,3 130-1,5-103-4570,-2-91-903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8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8932,'0'0'1718,"-4"26"-1494,-11 82-125,13-94-22,0 1 1,1 0-1,1 0 0,1 0 1,3 24-1,-3-35-23,0 1 1,1-1-1,-1 1 1,1-1-1,0 1 0,1-1 1,-1 0-1,1 0 1,-1 0-1,1-1 1,0 1-1,1 0 0,-1-1 1,1 0-1,-1 0 1,1 0-1,5 3 0,2 0-24,0 0 0,1-1 0,-1 0 0,1 0 0,0-1 0,0-1 0,0 0 0,1-1 0,20 2 0,-26-4-63,-1 0-1,0 0 0,1-1 1,-1 1-1,0-1 0,1-1 0,-1 1 1,0-1-1,0 0 0,0-1 0,0 1 1,-1-1-1,1 0 0,-1 0 1,0-1-1,1 0 0,-1 0 0,-1 0 1,1 0-1,7-10 0,-8 8 23,0-1-1,0 0 0,0 0 1,-1 0-1,0-1 1,0 1-1,-1-1 0,2-11 1,-1-2 195,-1 1 0,-1-24 0,-2 41-68,1-1 1,-1 0-1,0 1 0,0-1 0,0 1 0,-1 0 0,1-1 0,-1 1 1,0 0-1,0 0 0,0 0 0,0 0 0,0 0 0,-1 0 0,1 1 0,-1-1 1,0 1-1,0-1 0,0 1 0,-6-3 0,-8-5 230,-1 0 1,-30-10-1,34 14-270,-3 0-82,-1 0 0,0 0 0,0 2 1,0 0-1,-1 1 0,1 1 0,-1 1 0,0 0 0,-21 3 0,37-2-80,1 1-1,-1 0 1,1-1-1,-1 1 0,1 0 1,0 0-1,0 0 1,-1 1-1,1-1 0,0 1 1,0-1-1,0 1 1,1-1-1,-1 1 1,-2 3-1,-19 33-5715,21-32 368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9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0 377 24575,'2'7'0,"0"1"0,1-1 0,-1 0 0,1-1 0,1 1 0,-1 0 0,1-1 0,0 0 0,0 0 0,7 7 0,0 2 0,70 91 0,-79-103 0,0 0 0,0 0 0,0 0 0,0 0 0,1-1 0,-1 1 0,1 0 0,0-1 0,0 0 0,0 0 0,0 0 0,0 0 0,0 0 0,0 0 0,5 1 0,-5-3 0,-1 0 0,0 0 0,1 0 0,-1 0 0,1-1 0,-1 1 0,0-1 0,1 1 0,-1-1 0,0 0 0,0 0 0,1 0 0,-1 0 0,0 0 0,0-1 0,0 1 0,0-1 0,0 1 0,-1-1 0,1 1 0,0-1 0,-1 0 0,1 0 0,1-3 0,9-14 0,-1 0 0,0-1 0,-1 0 0,-1-1 0,-1 0 0,5-24 0,12-27 0,15-24-682,75-132-1,-98 199-6143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9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1319 8484,'0'0'4047,"-18"6"-4367,-1 0 188,-36 8 0,52-14 124,-1 0 0,1 0 0,-1 0 0,1-1 0,0 1 0,-1-1 0,1 0 0,0 0-1,0 0 1,0 0 0,0-1 0,0 1 0,0-1 0,0 0 0,0 1 0,0-1 0,1-1 0,-1 1 0,1 0 0,0-1 0,-1 1 0,1-1 0,0 0 0,-3-5 0,-3-4 25,-13-13 174,2-1 0,1 0 0,2-2 0,0 0 0,2-1 0,0 0 0,3-1 0,0-1 0,2 0 0,1 0 0,2-1 0,1 1 0,1-1 0,1-34 0,3 34-95,1-155 210,2 158-294,0-1 1,2 1-1,1 0 1,12-36-1,2 13-39,35-68-1,-41 94-34,2 0 1,0 1-1,2 0 1,24-25-1,-34 42 26,0 0 0,1 0 0,0 1 0,1 0 0,-1 1 0,1 0 0,1 0 0,-1 1 0,1 1 0,-1 0 0,14-4 0,1 3-70,1 1 0,-1 1 0,49 1 0,-59 3 120,0 1 0,-1 0 0,1 1 0,0 0 0,-1 1 0,1 1-1,-1 0 1,-1 1 0,1 1 0,-1 0 0,0 0 0,0 1 0,-1 1 0,0 1 0,-1-1 0,0 2 0,18 21 0,-13-12 33,0 1 0,-2 0 0,-1 1 1,0 0-1,-2 1 0,0 1 0,-2-1 1,0 2-1,8 44 0,-7 4 222,-5 1 1,-6 148-1,0-206-229,0 5-8,-1-1-1,-1 0 1,-1 1-1,-1-2 0,-1 1 1,-1 0-1,0-1 0,-1-1 1,-1 1-1,-1-1 1,-1-1-1,0 0 0,-1 0 1,-1-1-1,-1-1 0,0 0 1,-1-1-1,0 0 1,-1-2-1,-29 19 0,-3-3 23,34-21 40,0 1 0,0 1 1,0 0-1,1 1 0,-15 15 0,27-25-220,1 1 0,-1-1 0,1 0 0,-1 1 0,1-1 0,-1 1 0,1-1 0,-1 0 0,1 0 0,-1 1-1,1-1 1,-1 0 0,0 0 0,1 0 0,-1 0 0,1 1 0,-1-1 0,0 0 0,1 0 0,-1 0 0,1 0 0,-2-1 0,-2 1-2833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0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567 0 4962,'0'0'8484,"-16"23"-8025,-202 276 795,-39 43-352,247-329-845,7-7-29,0-1 0,-1 0 0,0 0-1,0-1 1,-1 1 0,1-1 0,-1 0 0,0 0 0,0 0 0,0-1 0,-11 6 0,13-24-7967,6-5 4966,3 0-567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9268,'0'0'1324,"-7"27"-473,-1 3-677,-1 6 99,1-1-1,-5 67 1,8 181 13,6-180-329,-1-101-46,-1-1 0,1 0 0,0 0-1,0 0 1,0 0 0,0 0 0,0 1 0,0-1 0,1 0 0,-1 0 0,0 0 0,0 0 0,1 0 0,-1 0-1,1 0 1,-1 1 0,1-1 0,-1 0 0,1-1 0,0 1 0,-1 0 0,1 0 0,0 0 0,0 0 0,0 0-1,0-1 1,0 1 0,0 0 0,-1-1 0,3 2 0,-1-3-103,-1 1-1,0 0 1,0 0 0,0-1-1,0 1 1,0 0-1,1-1 1,-1 1 0,0-1-1,0 1 1,0-1 0,0 0-1,0 0 1,0 1 0,-1-1-1,1 0 1,0 0-1,0 0 1,0 0 0,-1 0-1,1 0 1,-1 0 0,1 0-1,-1 0 1,1 0 0,0-2-1,4-21-1808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0 11925,'0'0'1132,"-10"34"-948,-2 8-154,-56 156 30,55-165-7,2 1 0,1 1 1,1 0-1,2 0 0,2 0 0,1 1 0,1 37 0,3-62-49,0-5-7,0 0 0,0 0 0,0 0 0,1 0 0,0 0 0,2 7 0,-3-11-8,1-1 1,0 1-1,0 0 0,0 0 1,0-1-1,0 1 0,1-1 1,-1 1-1,0-1 0,1 0 1,-1 1-1,1-1 1,-1 0-1,1 0 0,0 0 1,-1 0-1,1 0 0,0 0 1,0-1-1,0 1 0,0-1 1,0 1-1,2-1 1,2 2-99,0-1 0,0-1 0,0 1 0,1-1 0,10-1 1,-14 0 91,-1 1 0,0-1 0,1 1 1,-1-1-1,0 0 0,0 0 0,0 0 1,1 0-1,-1 0 0,0 0 0,0-1 1,-1 1-1,1-1 0,0 1 0,0-1 1,-1 0-1,1 0 0,1-2 0,1-4 195,0 0-1,0-1 1,0 0 0,-1 0-1,-1 0 1,1 0-1,-1 0 1,-1 0-1,0-1 1,0-17-1,-30 27 584,-2 0-836,-13 0-672,16 0-4039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3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512 939 8084,'0'0'3423,"-29"10"-3090,-98 31-341,119-39 13,1 0-1,-1-1 0,0 1 1,1-2-1,-1 1 1,0-1-1,0 0 0,1-1 1,-1 1-1,0-2 1,1 1-1,-1-1 1,1 0-1,-1-1 0,1 0 1,0 0-1,0 0 1,0-1-1,1 0 1,-11-8-1,3-1 72,0-1 0,1 0 0,1 0 0,1-1 0,0-1-1,-10-18 1,8 10 1,1 0-1,0-1 0,2 0 1,1 0-1,1-1 0,-7-42 1,8 14 29,2 1 1,3-74-1,2 108-108,1 0 0,1 0 0,0 0 0,2 0 0,0 1 0,1-1 0,1 1 0,1 0 0,1 0 0,0 1 0,1 0 1,1 1-1,0 0 0,1 0 0,1 1 0,0 1 0,1 0 0,18-15 0,-23 24-19,0-1 0,0 1 0,1 0 1,0 1-1,0 0 0,0 0 0,0 1 1,1 0-1,-1 1 0,16-2 0,-17 3 27,-1 1 0,0-1 0,0 1 0,0 1 0,0-1 0,0 1 0,0 1 0,0-1 0,0 1 0,0 0 0,0 1 0,-1 0 0,1 0-1,-1 0 1,10 7 0,-3 2 126,1 1 0,-2 1 0,1 0-1,-2 1 1,0 0 0,-1 0-1,-1 1 1,9 19 0,6 18 280,22 72-1,-33-81-352,-1 1-1,-3 0 0,-1 1 0,-3 0 1,0 69-1,-5-94-39,1 14 67,-2 0 1,-9 60 0,7-83-48,0 0 0,0 0 0,-2-1 1,1 1-1,-1-1 0,-1 0 0,0-1 0,0 1 1,-1-1-1,-1-1 0,-13 15 0,16-19 9,0 0-1,0 0 0,-1 0 0,1-1 0,-1 0 1,0 0-1,0-1 0,-1 0 0,1 0 0,-1 0 1,1-1-1,-14 4 0,19 11-901,2-17 841,1 0 13,-2 0 13,0 1 3,0 1-5,1-2-16,1 0 15,-1 0 6,-1 0-2,2 0-9,-1 0 51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1.0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5683,'0'0'7600,"-5"0"-7151,-14 0 410,22-1 1138,44 2-1073,76 2-739,247 11 372,-21 1-449,-71-4-80,331 37 22,-298 8-25,-147-23-15,-37-12 5,0-5 0,161-1 0,-177-16-20,-1 5 0,118 20-1,-171-17-1,0-3 0,85-3-1,12 0 1,-76 13 55,2-7-12,-22 0-24,55-4-1791,-125-15-5553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7.0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27 350 7860,'0'0'7195,"-7"-3"-6718,5 3-459,1 0 0,0 0-1,-1-1 1,1 1-1,0-1 1,-1 0-1,1 1 1,0-1-1,0 0 1,0 1-1,-1-1 1,1 0-1,-1-2 1,2 3-11,0-1 0,0 1 0,0 0-1,0-1 1,0 1 0,0-1 0,0 1 0,1 0 0,-1-1-1,0 1 1,0 0 0,0-1 0,1 1 0,-1 0 0,0 0-1,0-1 1,1 1 0,-1 0 0,0 0 0,1-1 0,-1 1-1,0 0 1,1 0 0,-1 0 0,0 0 0,1-1 0,-1 1-1,1 0 1,-1 0 0,0 0 0,1 0 0,0 0 0,62-12 362,-59 11-353,580-77 986,-231 32-841,-23 0-36,520-65 1,-20 78-62,-826 33-64,93-1 63,174 21-1,-237-17 317,-34-3-392,-16 0-9845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8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4242,'0'0'9159,"-4"3"-8692,-13 6-179,17-9-285,-1 0 0,1 0 0,0 0 0,0 0 1,0 0-1,0 0 0,-1 0 0,1 0 0,0 0 0,0 1 1,0-1-1,0 0 0,-1 0 0,1 0 0,0 0 0,0 0 1,0 0-1,0 0 0,0 0 0,-1 1 0,1-1 0,0 0 1,0 0-1,0 0 0,0 0 0,0 0 0,0 1 0,0-1 0,0 0 1,-1 0-1,1 0 0,0 1 0,0-1 0,0 0 0,0 0 1,0 0-1,0 0 0,0 1 0,0-1 0,0 0 0,0 0 1,0 0-1,0 1 0,1-1 0,-1 0 0,0 0 0,0 0 1,0 0-1,0 1 0,0-1 0,0 0 0,0 0 0,0 0 1,0 0-1,1 0 0,-1 1 0,0-1 0,0 0 0,0 0 0,0 0 1,0 0-1,1 0 0,-1 0 0,0 0 0,0 0 0,1 1 18,9 5 58,0-1 0,1 0 0,-1-1 0,1 0 0,0-1-1,0 0 1,21 2 0,4 2 173,113 20 344,166 8 0,-136-18-419,629 41 106,12-83 122,-602 4-271,392-35 262,-4 27-13,-591 29-372,327 4 250,-272 0-165,0 4 0,118 28 0,-102-11-21,-49-13-42,0-2-1,1-1 1,0-2-1,70 5 0,264-12 558,-357 1-591,0 0 0,0 2 0,28 7 0,16 3 2,-40-11 0,33 5 7,58 1-1,74-8 369,-132 0-5941,-63 0 2265,-3 0-1830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2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337 0 8852,'0'0'2783,"2"32"-1943,4 422 665,-8-385-1420,-13 210 107,15-278-193,0 0 0,0 1 0,0-1-1,-1 0 1,1 0 0,0 0 0,0 1-1,-1-1 1,1 0 0,-1 0 0,1 0 0,-1 0-1,0 0 1,1 0 0,-1 0 0,0 0-1,0 0 1,-1 2 0,1-3-7,0 0 0,1 0 0,-1 1 0,0-1 0,0 0 0,0 0 0,0 0 0,1 0 0,-1 0 0,0 0 0,0 0 1,0 0-1,0 0 0,1 0 0,-1-1 0,0 1 0,0 0 0,0 0 0,1-1 0,-2 0 0,-5-3-34,1 0 0,0 0 1,0-1-1,-9-9 0,10 8 97,-2 0-47,-1 0 1,0 0-1,0 1 0,0 0 1,-1 0-1,0 1 0,0 0 0,0 1 1,0 0-1,-1 0 0,1 1 1,-1 0-1,1 1 0,-1 0 1,0 0-1,1 1 0,-17 2 0,24-2-5,0 1 0,0-1 0,-1 1 0,1 0 0,0 0 0,0 0 0,0 0-1,0 1 1,0-1 0,0 1 0,0-1 0,1 1 0,-1-1 0,1 1 0,-1 0-1,1 0 1,-1 0 0,1 0 0,0 0 0,0 0 0,0 0 0,0 0-1,0 0 1,0 0 0,1 1 0,-1-1 0,1 4 0,-3 2 2,-5 17 7,2 0 0,1 0 0,-4 43 0,5 80 156,4-146-159,0-1 0,0 1 1,0-1-1,1 1 0,-1-1 0,0 0 0,1 1 1,-1-1-1,1 0 0,0 1 0,-1-1 0,1 0 1,0 0-1,0 1 0,0-1 0,0 0 1,0 0-1,0 0 0,0 0 0,0 0 0,0-1 1,0 1-1,1 0 0,-1 0 0,0-1 0,1 1 1,-1-1-1,0 1 0,1-1 0,-1 1 0,0-1 1,3 0-1,7 2 113,0-2 0,-1 1 0,19-2 0,-8 0 41,-12 1-67,-1-1 0,0 0 0,0 0 0,0-1 1,0 0-1,0 0 0,0-1 0,0 0 0,13-8 0,-17 8-181,0 1 0,0-1 1,0 0-1,0-1 0,-1 1 0,1-1 0,-1 1 1,3-6-1,-4 6-348,0 0 1,0 0-1,-1-1 0,1 1 1,-1-1-1,0 1 0,0-1 0,0 0 1,0 1-1,-1-1 0,1-6 1,-1-1-4499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2.6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8148,'0'0'5714,"19"238"-4497,-19-100-913,0 7-272,0-18-32,0-16-112,0-32-320,0-34-321,0-19-79,0-21-336,0-30-2418,0-12 16,0-6-496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1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24575,'0'4'0,"0"6"0,0 10 0,0 9 0,0 5 0,0 4 0,-4 1 0,-1-3 0,-5-3 0,0-2 0,2-3 0,2-2 0,2-1 0,1-5-8191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3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1969,'0'0'12600,"32"-14"-12261,102-40-165,-129 51-162,0 2 1,0-1-1,1 0 1,-1 1-1,1 0 1,-1 1-1,1-1 1,-1 1-1,1 0 1,6 1-1,-10-1-5,0 1-1,0-1 1,0 1 0,0 0-1,0-1 1,0 1-1,-1 0 1,1 0-1,0 1 1,0-1 0,-1 0-1,1 0 1,-1 1-1,1-1 1,-1 1-1,0-1 1,0 1-1,2 2 1,0 4 34,-1-1 0,1 1-1,-2-1 1,1 1 0,-1-1 0,0 1-1,-1 0 1,0 0 0,-1 11 0,1-2 105,0-3-95,-1-1 0,0 0-1,-1 1 1,-1-1 0,0 0 0,0 0 0,-2-1-1,1 1 1,-9 15 0,8-19-151,0-1 1,-1 0-1,1 0 1,-2-1-1,1 1 1,-1-1-1,0-1 1,0 1-1,-1-1 0,0-1 1,0 1-1,0-1 1,-18 7-1,17-9-281,-1-1-1,1 0 1,-1 0 0,1-1-1,-1 0 1,1-1 0,-13 0-1,5 0-1617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3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68 14743,'0'0'2129,"163"-34"-2401,-112 32 320,-14-7-48,-15 3 16,-9 6-16,-10-8-16,3 8-609,1 0-799,-7-9-1314</inkml:trace>
  <inkml:trace contextRef="#ctx0" brushRef="#br0" timeOffset="1">19 196 13078,'0'0'5426,"16"20"-5634,41-18 224,-4 1 16,-6 3-32,-2 0-64,-11-4-368,4-2-592,-4 0-737,-27 0-1521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3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0 12005,'0'0'3103,"-31"0"-3105,-160 0-268,140 0 278,50 1-4,0-1 0,1 1 0,-1-1 0,0 0 0,0 1 0,1-1 0,-1 1 0,0 0 0,1-1-1,-1 1 1,1-1 0,-1 1 0,1 0 0,-1 0 0,1-1 0,-1 1 0,1 0 0,0 0 0,-1-1 0,1 1 0,0 0 0,0 0 0,-1 0 0,1 0-1,0 1 1,-6 30 44,5-22-27,-34 319 264,20-162 25,-10 246 1309,37-411-1189,174 0 79,-177-3-494,1 0 1,-1-1-1,0 0 0,15-5 0,8-1-56,-18 5-1604,-13 3 1360,1 0 0,-1 0 1,0 0-1,0 0 0,0 0 0,0-1 0,0 1 0,0 0 0,0-1 0,0 1 0,0-1 0,0 1 0,0-1 0,0 0 0,0 1 1,0-1-1,0 0 0,0 1 0,-1-1 0,1 0 0,0 0 0,0 0 0,-1 0 0,1 0 0,-1 0 0,1-1 0,9-17-5763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4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10997,'0'0'3615,"28"-1"-3532,187 5 45,-167-4-3,-47 7 558,1 171 1662,-8 253-1915,-8-314-423,6-59-104,-1 64 0,9-121 113,0-1-2,0 1 0,0-1 0,0 0 0,0 0 0,0 1 0,0-1-1,0 0 1,0 0 0,0 1 0,-1-1 0,1 0 0,0 0 0,0 1 0,0-1 0,-1 0 0,1 0 0,0 0 0,0 1 0,0-1 0,-1 0-1,1 0 1,0 0 0,0 0 0,-1 0 0,1 1 0,0-1 0,0 0 0,-1 0 0,1 0 0,0 0 0,-1 0 0,1 0 0,0 0-1,-1 0 1,1 0 0,0 0 0,0 0 0,-1 0 0,1 0 0,0 0 0,-102 2 605,-8 1-5106,98-3-174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7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8580,'0'0'3116,"1"28"-2404,5 414-373,-6-439-502,0-25 24,2 1 0,0 0 0,2-1 0,0 1 0,1 0 0,9-20 1,7-12 351,27-49 0,-40 87-179,-1 1 1,2 0-1,0 0 1,1 1 0,22-24-1,-29 34-30,1-1 0,0 1 0,0 0-1,0 0 1,1 0 0,-1 1 0,1-1 0,-1 1-1,1 0 1,0 0 0,0 1 0,-1 0 0,1 0-1,0 0 1,1 0 0,-1 1 0,0-1 0,0 1-1,0 1 1,0-1 0,0 1 0,0 0 0,9 2-1,-8 0 27,0 0 1,0 1-1,0-1 0,-1 1 0,1 0 0,-1 1 0,0-1 1,0 1-1,-1 0 0,1 0 0,-1 1 0,0-1 0,-1 1 1,1 0-1,-1 0 0,0 0 0,2 7 0,2 6 51,0 2 0,-1-1 0,-1 1 0,3 25-1,-3 8 65,-3 53 0,2 24-1046,-4-130 789,0-1-1,0 1 1,0-1-1,0 1 1,1 0-1,-1-1 1,0 1-1,0-1 1,1 1-1,-1-1 1,1 1-1,-1 0 1,0-1-1,1 0 0,-1 1 1,1-1-1,-1 1 1,1-1-1,-1 1 1,1-1-1,-1 0 1,1 1-1,-1-1 1,1 0-1,0 0 1,-1 0-1,1 1 1,0-1-1,-1 0 1,1 0-1,-1 0 0,1 0 1,1 0-1,7-6-4969,3-12 1318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7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11797,'0'0'3330,"185"2"-3250,-131 7-16,-7-1-48,-13-8-16,-21 3-160,-10-3-304,-3 12-417,0-7-591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8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13430,'0'0'2449,"79"14"-2369,-29-14 48,0 0-48,4 0-48,2 0-32,-2 0-144,6-6-960,-38-8-1906,0 0-2752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8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12470,'0'0'2273,"177"-9"-2273,-146 12 0,-9-3-64,-13 0-561,-2 14-879,-7 6-561,0-12-1281,0 4-1824</inkml:trace>
  <inkml:trace contextRef="#ctx0" brushRef="#br0" timeOffset="1">73 402 12102,'0'0'1584,"-54"144"-735,54-101-353,0-6-496,0 2-64,0 4-592,0-12-721,0-23-1376,0-2-2194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8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0 142 11957,'0'0'1308,"7"25"-1001,26 75-518,-33-98 173,1 0 1,-1-1 0,1 1-1,0-1 1,0 1-1,-1-1 1,1 1 0,0-1-1,0 0 1,0 1-1,1-1 1,-1 0 0,0 0-1,0 0 1,1 0-1,-1 0 1,1 0-1,-1 0 1,1 0 0,1 1-1,-1-2-33,-1 0-1,1 0 1,-1 0-1,1 0 1,-1-1-1,1 1 1,-1 0-1,0 0 1,1-1-1,-1 1 1,1-1-1,-1 0 1,2 0-1,0 0-131,3-3 98,0 0 0,-1 0 0,1-1 0,-1 0 0,0 1 0,0-2 0,0 1 1,-1-1-1,0 1 0,0-1 0,4-8 0,-1 2 102,39-70 331,-34 58 166,1 1 1,30-42-1,-42 64-459,0 0 0,0-1 0,0 1 0,0 0 0,1 0 0,-1 0 0,0 0 0,0 1 0,1-1 0,-1 0 0,1 0 0,-1 1 0,0-1 0,1 1 0,-1-1 0,1 1 0,0 0 0,-1 0 0,1-1 0,-1 1 1,1 0-1,-1 0 0,1 1 0,-1-1 0,1 0 0,-1 0 0,1 1 0,-1-1 0,1 1 0,-1-1 0,1 1 0,-1 0 0,0 0 0,1-1 0,-1 1 0,0 0 0,1 0 0,-1 0 0,1 2 0,4 2 40,-1 1 0,1 0 0,-1 0 0,0 0 1,7 14-1,2 12-33,-1-1 0,-1 2 0,13 61 0,-6-21-2361,-17-66-922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9.2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1 338 12918,'0'0'2289,"223"-43"-2257,-144 26-16,-7 3 16,-12 8-32,-19 1-112,-23-4-192,-8 9-577,-10-3-575</inkml:trace>
  <inkml:trace contextRef="#ctx0" brushRef="#br0" timeOffset="1">306 1 11797,'0'0'2562,"-79"175"-1810,70-70-576,5-3-144,4-23 0,0-14-16,0-19-16,13-18-48,9-17-32,10-11-240,-4 0-240,13-28-305,-4-31 369,20-4-1121,-35 24-1920,-3 8-1266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2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25 24575,'0'-1'0,"0"0"0,1 0 0,-1 0 0,1 0 0,-1 0 0,1 0 0,0 0 0,-1 0 0,1 0 0,0 0 0,0 0 0,0 1 0,0-1 0,0 0 0,0 1 0,0-1 0,0 0 0,0 1 0,0-1 0,0 1 0,0-1 0,0 1 0,0 0 0,0 0 0,0-1 0,1 1 0,1 0 0,37-5 0,-35 5 0,3 0 0,0-1 0,1 1 0,-1 1 0,0-1 0,0 2 0,1-1 0,-1 1 0,0 0 0,0 1 0,-1 0 0,1 0 0,8 5 0,-10-4 0,-2-1 0,1 1 0,0 0 0,-1 1 0,0-1 0,0 1 0,0 0 0,0 0 0,-1 0 0,0 0 0,0 0 0,0 1 0,-1 0 0,0-1 0,0 1 0,0 0 0,1 8 0,-2-7 0,0-1 0,0 0 0,0 1 0,-1-1 0,0 0 0,0 1 0,-1-1 0,0 0 0,0 1 0,0-1 0,-4 10 0,3-13 0,1 0 0,-1-1 0,0 1 0,0 0 0,0 0 0,0-1 0,0 1 0,0-1 0,-1 0 0,1 0 0,-1 0 0,0 0 0,0 0 0,0-1 0,1 1 0,-2-1 0,1 1 0,0-1 0,0 0 0,0 0 0,0-1 0,-1 1 0,-4 0 0,-43-1 0,41-1 0,1 0 0,-1 1 0,0 1 0,0 0 0,-10 2 0,20-3 0,0 0 0,0 0 0,-1 0 0,1 0 0,0 0 0,0 0 0,-1 0 0,1 1 0,0-1 0,0 0 0,-1 0 0,1 0 0,0 0 0,0 0 0,-1 1 0,1-1 0,0 0 0,0 0 0,0 0 0,0 1 0,-1-1 0,1 0 0,0 0 0,0 0 0,0 1 0,0-1 0,0 0 0,0 0 0,-1 1 0,1-1 0,0 0 0,0 1 0,0-1 0,0 0 0,0 0 0,0 1 0,0-1 0,0 0 0,0 0 0,0 1 0,1-1 0,-1 1 0,10 11 0,18 9 0,14 4 0,-7-4 0,-1 1 0,41 36 0,-71-54 0,-1 0 0,0 0 0,0 0 0,-1 0 0,1 1 0,-1 0 0,0-1 0,0 1 0,0 0 0,-1 0 0,1 0 0,-1 0 0,-1 0 0,1 0 0,-1 8 0,1 8 0,-2 1 0,-4 27 0,4-46 0,0 1 0,0 0 0,0 0 0,0-1 0,0 1 0,-1-1 0,0 1 0,0-1 0,0 1 0,0-1 0,0 0 0,0 0 0,-1 0 0,0 0 0,1-1 0,-1 1 0,0-1 0,0 0 0,-1 1 0,1-1 0,0 0 0,-1-1 0,1 1 0,-1-1 0,0 0 0,1 1 0,-1-2 0,0 1 0,0 0 0,-6 0 0,0-1 0,0 1 0,0-2 0,0 1 0,0-1 0,0-1 0,1 0 0,-1 0 0,0-1 0,1 0 0,-17-8 0,15 4-136,0 0-1,0 0 1,1-1-1,1 0 1,-1-1-1,1 0 1,1-1-1,0 0 0,-12-17 1,6 6-6690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59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1 8036,'0'0'7347,"-169"178"-6258,140-70-689,7 2-368,13-5 0,6-17-32,3-9-32,0-20-16,15-11-80,20-16-160,6-18-465,3-14-255,3 0-689,10-23-704,-42-11-2017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0.0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1 134 14791,'0'0'3185,"148"-85"-3201,-108 65-480,-8 3-432,-20 9-449,-5 8-560,2-3-1024</inkml:trace>
  <inkml:trace contextRef="#ctx0" brushRef="#br0" timeOffset="1">142 397 10085,'0'0'3041,"-53"193"-1840,46-145-641,7 0-464,0-8-96,0-6 0,0-12-624,0-13-753,7-9-752,2 0-1441,-3 0-736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0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1 125 3073,'0'0'8439,"3"16"-8236,8 47-145,-3-44-140,-8-19 77,0 0 0,1 0 0,-1 1 1,0-1-1,1 0 0,-1 0 0,0 0 0,1 0 1,-1 0-1,1 0 0,-1 1 0,0-1 0,1 0 1,-1 0-1,1 0 0,-1 0 0,0 0 0,1 0 1,-1-1-1,1 1 0,-1 0 0,0 0 0,1 0 1,-1 0-1,0 0 0,1-1 0,16-16-68,-16 15 105,23-33 255,-15 21-46,0 0-1,1 0 1,16-16 0,-22 27-179,0-1 0,-1 1 0,1 0 0,0 0 0,1 1 0,-1-1 0,0 1 0,1 0 1,-1 0-1,1 1 0,0-1 0,-1 1 0,1 0 0,0 0 0,0 0 0,6 1 0,-8-1-42,0 1-1,1 0 1,-1 0-1,0 0 1,1 1 0,-1-1-1,1 1 1,-1-1 0,0 1-1,0 0 1,1 0-1,-1 1 1,0-1 0,0 1-1,0 0 1,0-1-1,-1 1 1,1 0 0,0 1-1,-1-1 1,1 0 0,-1 1-1,0-1 1,0 1-1,0 0 1,0 0 0,-1 0-1,1 0 1,-1 0-1,1 0 1,-1 0 0,0 0-1,1 5 1,4 11-33,-1 0-1,0 1 1,-1 0-1,1 36 1,-3 5-6203</inkml:trace>
  <inkml:trace contextRef="#ctx0" brushRef="#br0" timeOffset="1">495 1 12358,'0'0'2689,"107"201"-2577,-85-142-64,-7-5-32,-11 8-16,-4-11-80,0-6-544,0-11-689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0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49 13638,'0'0'1572,"27"-9"-1226,85-25-415,-109 33 57,-1 0 1,1 0-1,0 0 0,0 1 0,-1-1 1,1 1-1,0 0 0,0-1 0,0 1 1,0 0-1,0 1 0,-1-1 1,4 1-1,-5 0 11,0-1 0,-1 1 0,1-1 0,-1 1 0,1 0-1,-1-1 1,0 1 0,1 0 0,-1-1 0,0 1 0,1 0 0,-1 0 0,0-1 0,0 1 0,0 0 0,1 0 0,-1 0 0,0-1 0,0 1 0,0 0-1,0 0 1,-1-1 0,1 3 0,0 6 18,1 5 84,-1 1 0,-1 0 1,0 0-1,-1-1 1,-1 1-1,0-1 0,-1 0 1,0 0-1,-1 0 0,-1 0 1,-10 17-1,-9 10 141,-1-1 0,-39 43 0,61-78-247,0 1-70,4-5 21,-1 0 0,0 0 0,1 0 0,-1 0 0,0 0 0,1-1 0,-1 1 0,0 0 0,0 0 0,0 0 0,0-1 0,0 1 1,0 0-1,0-1 0,0 1 0,0-1 0,-1 1 0,1-3-561,0 0 1,0 0 0,1 0-1,-1-1 1,1 1-1,0 0 1,0 0-1,-1-1 1,1 1 0,1 0-1,-1-4 1,1 1-799,-1-22-3957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1.1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0 125 8660,'0'0'1659,"9"30"-287,27 100 116,-28-104-1066,13 41 908,-18-61-1215,-1 0 1,1-1 0,1 1-1,-1-1 1,1 0 0,7 8 0,-10-11-118,1-1 1,0 0 0,0 1 0,0-1-1,0 0 1,0 0 0,0 0 0,0 0-1,1-1 1,-1 1 0,0 0 0,0-1-1,1 0 1,-1 1 0,0-1 0,1 0-1,-1 0 1,0-1 0,0 1 0,1 0-1,-1-1 1,0 1 0,0-1 0,1 0-1,-1 0 1,0 0 0,0 0 0,0 0-1,2-2 1,6-8-108,-1-1 0,-1-1 0,0 1 0,-1-1 0,8-20 0,-3 10-18,-12 23 124,30-58-795,-3-1 0,25-77 1,-47 106-1314,13 29 9,110 1 10265,-1 0-9099,-121 0 443,1 0 0,-1-1-1,1 1 1,-1-1-1,1-1 1,9-2 0,3-8-3692,-14 6 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1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1 8388,'0'0'4578,"-97"215"-3313,75-88-689,6 3-336,13-5 0,-6-9 0,9-34-96,0-23-128,0-22-16,12-20-288,10-17-464,3 0-433,7-11-880,9-37-240,-19 19-2097,-3-2-288</inkml:trace>
  <inkml:trace contextRef="#ctx0" brushRef="#br0" timeOffset="1">576 105 8788,'0'0'6291,"-119"164"-5155,94-70-447,6 13-497,16-10-48,3-1-128,0-20-16,18-22-48,20-20-544,9-28-353,16-6-688,10-43-416,-51 1-1920,-4-1-1714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1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0 14407,'0'0'3137,"44"173"-3137,-44-66-64,0 10-144,-3-10-208,-19-2-16,0-23-113,6-14-159,0-29-321,7-13-383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2.2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0 13174,'0'0'3586,"125"148"-2850,-99-46-80,-14 8 65,-12 9-33,0 3-208,-3-1-128,-22-10-192,-13 2-144,-6-6-16,-9-5-608,2-14-849,-5-17-1008,40-71-2289,3 0-5971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5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664 1327 7764,'0'0'5127,"-27"17"-4644,-96 51-149,114-65-310,0 1 0,0-1 0,0 0 0,0-1 0,0 0 0,-1-1 0,1 0 0,-1 0 0,1-1 0,-1 0 0,1-1 0,-1 0 0,1 0 0,-18-6 0,17 4-31,-1 0 0,1-1 0,0-1 0,1 0 0,-1 0 0,1-1 0,0 0-1,0-1 1,1 0 0,0 0 0,0-1 0,-12-15 0,0-4-52,2 0 0,0-1 0,-14-34 0,6 5 163,3-2 0,3 0 1,2-2-1,3 0 0,2 0 1,3-2-1,3 1 0,2-98 1,5 150-67,0 1 0,0-1 1,2 1-1,-1 0 0,1-1 1,0 1-1,1 0 0,0 0 0,1 0 1,5-10-1,-1 6-5,2 0 1,-1 0-1,2 1 1,0 1-1,17-15 0,32-25-5,2 3-1,2 3 0,131-69 1,-167 99-57,1 2 0,1 1 0,0 1 0,0 2 0,1 1 1,0 1-1,1 2 0,-1 1 0,1 1 0,56 3 0,-81 1 30,0 0 0,0 1 0,0 0 0,-1 0 0,1 0 0,-1 1 1,0 0-1,1 0 0,-1 1 0,7 5 0,3 3 19,-1 2 1,15 17-1,-15-15-7,4 4 13,-1 1 1,-1 1-1,-1 1 1,-1 0 0,-1 1-1,0 1 1,-2 0-1,14 45 1,-14-27 13,-2 1-1,-2 0 1,-2 1 0,1 73-1,-8 102 180,-1-181-144,-2 0-1,-2 0 1,-17 60 0,6-49 29,-2-1-1,-2 0 1,-2-2 0,-40 61 0,42-77-41,-2 0 0,0-2 0,-2 0 0,-2-2 0,0-1 0,-55 41 0,67-58-33,1-1-1,-1-1 1,0 0-1,0-1 0,-1 0 1,0-2-1,0 0 1,0 0-1,-22 1 1,-18-1-165,-79-6 0,43 0-1256,90 2 1523,0-17-12565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5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8836,'-7'26'283,"-18"81"1015,-17 182 0,36 232 132,10-457-1318,3 0 0,2 0 1,3-1-1,3 0 0,3-1 0,27 63 1,-14-54 16,3-2 0,3-2 1,3-1-1,84 107 0,-71-109-59,2-2 0,3-3 0,3-2 0,126 90 0,-147-121-79,1-1 0,1-2-1,1-2 1,1-2 0,1-2 0,0-2 0,1-2 0,1-2 0,91 9 0,101-15 5,-159-6 16,68-5 64,156-28-1,-142 13 30,266 3 66,-411 18-167,0 1-1,-1 1 1,1 0-1,-1 1 1,1 1-1,-1 0 1,0 2 0,-1 0-1,19 9 1,-24-10 8,-1 1-1,1 0 1,-1 1 0,-1 0 0,1 0 0,-1 1 0,0 0-1,-1 0 1,0 1 0,0 0 0,-1 0 0,0 1 0,-1 0 0,8 20-1,-4 1 46,-2 0 1,-2 0-1,-1 0 0,-1 1 0,-3 52 0,1-47-21,-1 626 186,-6-508-1017,6-146 436,-3 9-2212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3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1 281 24575,'1'-14'0,"1"0"0,1 1 0,0 0 0,1-1 0,0 1 0,1 0 0,9-16 0,13-41 0,-26 63 0,1 0 0,1 0 0,-1 0 0,1 1 0,0-1 0,0 0 0,6-6 0,-7 11 0,0-1 0,1 1 0,-1 0 0,1 0 0,-1 0 0,1 0 0,0 1 0,0-1 0,0 1 0,0 0 0,0-1 0,0 1 0,0 1 0,1-1 0,-1 0 0,0 1 0,0 0 0,5-1 0,3 1 0,-1-1 0,1 2 0,0-1 0,-1 2 0,1-1 0,-1 1 0,20 7 0,-22-6 0,0 1 0,-1 0 0,0 1 0,0 0 0,0 0 0,0 0 0,-1 1 0,0 0 0,0 0 0,7 10 0,10 12 0,-3 1 0,18 31 0,-32-49 0,0 0 0,-1 1 0,-1 0 0,0 0 0,-1 0 0,0 0 0,-1 0 0,0 1 0,0 17 0,-1-18 0,-2 0 0,1 1 0,-1-1 0,-5 21 0,4-29 0,1 0 0,-1 0 0,0 0 0,0 0 0,0-1 0,0 1 0,-1-1 0,1 0 0,-1 0 0,0 0 0,0 0 0,0 0 0,0 0 0,-1-1 0,1 1 0,-1-1 0,-5 3 0,-3 0 0,-18 13 0,30-18 0,-1 0 0,1 0 0,0 0 0,0 1 0,0-1 0,0 0 0,0 0 0,0 0 0,0 1 0,0-1 0,0 0 0,0 0 0,0 0 0,0 1 0,0-1 0,0 0 0,0 0 0,1 1 0,-1-1 0,0 0 0,0 0 0,0 0 0,0 1 0,0-1 0,0 0 0,0 0 0,1 0 0,-1 0 0,0 1 0,0-1 0,0 0 0,0 0 0,1 0 0,-1 0 0,0 0 0,0 0 0,0 0 0,1 0 0,-1 1 0,0-1 0,0 0 0,0 0 0,1 0 0,-1 0 0,0 0 0,0 0 0,1 0 0,-1 0 0,0 0 0,0 0 0,0 0 0,1 0 0,-1-1 0,0 1 0,1 0 0,14 2 0,108-3-1365,-100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6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11925,'0'0'2241,"9"36"-1192,34 118-521,-36-132-450,1 0-1,1-1 1,1 0-1,15 23 1,-17-32-34,1-1 0,0 1-1,1-1 1,1-1 0,18 16 0,-26-24-31,0 0-1,0 0 0,0 0 1,0 0-1,0 0 1,0-1-1,0 0 1,1 1-1,-1-1 0,1 0 1,-1-1-1,1 1 1,-1 0-1,1-1 1,-1 0-1,1 0 0,-1 0 1,1 0-1,-1-1 1,1 1-1,-1-1 0,1 0 1,5-3-1,-2 1 20,-1 0 0,1-1 0,-1 0 0,0-1-1,-1 1 1,1-1 0,-1 0 0,0 0 0,8-11-1,70-113 432,-38 56-397,-45 72-137,1 0 0,0 0 0,0 1 0,-1-1 1,1 0-1,0 0 0,0 1 0,0-1 0,0 0 1,0 1-1,0-1 0,0 1 0,0 0 0,0-1 1,1 1-1,0-1 0,7 5-5547,-6 5-1385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09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1747 1204 9716,'0'0'7105,"-17"-40"-6798,2 6-252,-13-28 20,4 0 0,-22-84 0,-7-32-42,40 144-26,-1 1 1,-2 1 0,-26-40 0,16 36 74,-1 0 0,-2 2 0,-1 1 0,-2 2 0,-1 0 0,-2 3 0,0 1 0,-2 1 0,-1 2 0,-1 2 0,0 1 0,-2 2 0,-1 2 0,-56-15 0,29 14 37,-128-16-1,-75 10-40,101 12-52,8 7-1402,142 5 10,21 0 1197,-1 1 1,1-1-1,-1 1 1,1 0-1,-1-1 1,1 1-1,0 0 1,0-1-1,-1 1 1,1 0-1,0-1 1,0 1 0,-1 0-1,1-1 1,0 1-1,0 0 1,0 0-1,0-1 1,0 1-1,0 0 1,0 0-1,1-1 1,-1 1-1,0 1 1,0 4-2914,0 7-1379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10.2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240 530 7043,'0'0'7065,"-19"-32"-6950,-61-103-9,39 62 38,30 51 24,-2 1 0,-1 0 0,-19-23 1,30 40-127,0 0 0,0 0 1,0 0-1,0-1 1,1 1-1,-1-1 1,1 0-1,1 0 1,-1 1-1,-2-12 0,4 16 57,39-1-12,0-1 0,0-2 0,0-1 0,56-17 0,165-46 839,-240 62-544,0 2 1,0 0 0,1 1-1,26 0 785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11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1655 1991 9348,'0'0'857,"-28"7"-76,-9 4-514,-10 2-41,1-2 0,-56 6 0,-252-9 107,318-9-274,0-2-1,1-2 1,-1-1-1,1-2 1,1-1-1,0-2 1,0-1-1,1-2 1,1-1-1,0-1 0,-35-26 1,-1-3-2,3-3-1,-86-82 1,112 91-32,2-1 0,1-3 1,2 0-1,-42-73 0,62 89-2,1 0 0,0-1-1,3-1 1,0 0 0,2 0 0,1-1 0,1 0-1,2 0 1,1 0 0,1-47 0,2 61-12,0 0-1,2-1 1,-1 1 0,2 0-1,0 0 1,1 1 0,1-1-1,0 1 1,1 0 0,1 0-1,0 0 1,1 1 0,15-20-1,35-40 39,2 2 0,3 4-1,128-108 1,-141 135-50,3 3 0,0 2-1,2 2 1,2 3 0,1 2 0,79-28 0,-21 20-20,1 4 1,172-25 0,-154 43 29,244 5 1,-277 10-3,-41 0 9,0 2-1,-1 3 1,78 16 0,-118-17 7,-1 2 0,1 0 0,-1 1 0,0 1 0,0 0 0,-1 2 0,0 0 0,-1 1 0,0 1 0,-1 0 0,0 1 0,-1 1 0,21 25-1,-19-15 58,-1 0-1,-1 2 1,-1-1-1,-1 2 0,-1 0 1,-2 1-1,0 0 0,-2 0 1,-2 1-1,5 33 0,-3 22 139,-3 0 0,-8 106 0,0-139-176,-3 0 0,-2 0 0,-2 0 0,-22 61 0,-87 187 113,87-233-106,-2-2 0,-3-1 1,-2-3-1,-4 0 0,-1-3 0,-4-2 0,-63 58 0,61-68-21,-3-2 0,-1-2 0,-2-3 0,-1-2 0,-2-2 0,-2-4-1,-118 43 1,140-63 14,0-2-1,-1-2 0,0-1 1,0-3-1,-58-2 0,69 0 58,27 0-1001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44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1 9909,'0'0'4786,"29"378"-4482,-81-147-80,-24-5-48,6-32-160,29-52-16,18-64-112,17-46-256,6-58-2770,0-95 257,0 32 960,17-6-1056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44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1 312 6355,'0'0'3359,"49"-46"-2695,164-141-213,-199 176-425,-1 1 1,1 0-1,1 1 0,0 0 1,18-7-1,-24 14-18,-1-1-1,1 1 1,0 1-1,0 0 1,-1 0-1,11 0 1,-4 1 0,2-1 19,25-1 77,-40 2-86,0 0 0,0 1 0,0-1 0,0 0 0,0 1 0,0-1 0,0 1 0,0 0 0,-1-1 0,1 1 0,0 0 0,0 0 0,-1 0 0,1 1 0,0-1 0,1 2 0,0 2 49,0 0 0,-1 0 0,1 0 0,-1 0 0,0 1-1,-1-1 1,1 0 0,-1 1 0,0 0 0,0 8 0,0 73 634,-1-52-422,0 24 112,-21 440 1325,-28-189-1394,8-54-281,1 47-92,-28 184-2907,65-471 543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45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298 1 11365,'0'0'2553,"3"0"-2622,11 1 56,-1 2-1,0-1 1,0 2 0,0 0-1,-1 0 1,1 1 0,-1 1-1,0 0 1,0 1 0,12 9-1,-16-10 19,0 1 0,0 0-1,0 0 1,-1 0 0,0 1-1,-1 0 1,1 0 0,-2 1-1,1 0 1,-1 0 0,-1 0-1,1 1 1,-2-1 0,1 1-1,-1 0 1,3 19 0,-3-1 20,0 0 0,-2 0 0,-1 0 0,-8 54 1,7-73-31,-1 1 1,0-1-1,-1 0 0,0 0 1,0-1-1,-1 1 1,0-1-1,0 1 1,-1-1-1,-10 13 1,6-10-26,-1-1 0,-1 0 0,1 0 1,-2-1-1,1 0 0,-17 9 1,-7-1-100,0 0 1,0-3 0,-2-1 0,-48 11 0,13-10 189,71-14-63,0 0 0,1 0 0,-1 1 1,1-1-1,-1 0 0,1 1 0,-1-1 0,0 0 0,1 1 0,0-1 1,-1 1-1,1-1 0,-1 1 0,1-1 0,-1 1 0,1-1 0,0 1 1,0 0-1,-1-1 0,1 1 0,0-1 0,0 1 0,-1 0 1,1-1-1,0 1 0,0 0 0,0-1 0,0 1 0,0-1 0,0 1 1,0 0-1,0-1 0,0 1 0,1 0 0,-1-1 0,0 1 0,0 0 1,0-1-1,1 1 0,-1-1 0,0 1 0,1-1 0,0 2 0,0 1-24,1 1 0,0-1 0,0 0 0,0 1 0,0-1 0,5 5 0,125 93 247,-113-83-97,-1 0 1,-1 2-1,0 0 0,-2 1 0,0 1 0,-1 0 0,20 45 1,-22-37 66,-1 2 1,-2-1 0,0 1 0,-3 1 0,6 58 0,-10-69-127,-1 1-1,-1-1 1,-1 0 0,-3 25-1,3-44-56,0 1 0,0-1 0,0 0 0,-1 0 0,1 0 0,-1 0 0,0 0 0,0 0 0,0 0 0,0-1 0,0 1 0,0-1 0,-1 1 0,1-1 0,-1 0-1,0 0 1,-4 2 0,-1 1 10,-1-1 0,0 0 0,0-1-1,-15 3 1,-6 0-26,-1-2-1,1-1 0,-50-2 1,72 0-2,-1-2 1,1 1-1,0-1 1,-1 0 0,1-1-1,0 0 1,0 0 0,0-1-1,0 0 1,0 0-1,-10-7 1,11 6-31,2-1-1,-1 0 1,1 0-1,-1-1 1,1 1 0,1-1-1,-1 0 1,1-1-1,0 1 1,1-1 0,-1 0-1,-4-13 1,4 6-277,0 0 0,0-1-1,1 0 1,1 1 0,0-24 0,1-11-4452,1 41-1805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46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1 112 12150,'0'0'325,"50"-17"-357,169-51-85,-196 61 72,0 1 0,1 2 0,-1 0 0,1 1 0,40 1 0,-45 2 19,-17 0 30,0 0-1,1 0 1,-1 0 0,0 0 0,1 0 0,-1 0 0,0 1 0,1-1 0,-1 1 0,0 0 0,1 0 0,-1-1 0,0 2 0,0-1 0,0 0 0,0 0 0,0 0 0,0 1 0,0-1 0,0 1 0,-1 0 0,3 2 0,-2 1 41,1 1-1,-1 0 0,-1-1 1,1 1-1,-1 0 0,0 0 1,0 0-1,0 8 0,2 18 117,-1 1 0,-1-1 0,-2 1 0,-1-1-1,-2 1 1,-1-1 0,-1 0 0,-2-1 0,-1 0-1,-23 50 1,-6-3-112,-4-2-1,-4-2 1,-2-3-1,-90 103 1,127-161 28,-34 31-86,43-42 106,-1 1 1,0-1-1,0 0 1,-1 0-1,1 0 1,0-1-1,-1 1 1,1-1-1,-1 0 1,1 0-1,-1 0 1,0 0-1,-5 0 1,8-1 715,6 0-767,975 0-1538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47.3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9941,'0'0'3593,"20"9"-2856,55 19-1,102 25 1,111 9-33,-109-36-489,214 3 1,192-24-170,-351-7-19,798 2 266,-907 0-129,0 6-1,158 27 1,228 99 426,-429-108-516,127 21 1,-131-31-46,-48-7 16,1-2-1,55 2 1,-85-7 102,16 6-185,3 1 37,-1-1 0,1-1 0,1-1 0,-1 0 0,0-2-1,33 1 1,-51-3 1,-2 1-10,0 2-9,0-2-10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3:56.4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 1 5587,'0'0'7542,"-2"38"-7316,-34 311-175,27-264-33,3 1 0,8 123-1,-1-203-19,-1 0 0,1 0 0,0-1 0,0 1 0,0 0-1,1-1 1,0 1 0,0-1 0,0 0 0,1 1 0,0-1-1,0 0 1,0-1 0,0 1 0,1 0 0,5 4 0,-3-4-7,1-1 0,-1 0 0,1 0 0,-1 0 0,1-1 0,0 0 1,0-1-1,1 1 0,-1-1 0,0-1 0,1 0 0,8 1 0,-4 0 0,0-1 0,0-1 0,0 0 0,0 0 0,-1-2 0,1 1 0,0-1 0,-1-1 0,12-4 0,-13 3 10,-1 0 0,0-1 0,-1 0 0,1 0 0,-1-1 0,0-1 0,0 1 0,-1-1-1,0 0 1,11-15 0,-1 0 115,0-1 1,-2-1-1,0 0 0,-2-1 0,0-1 0,-2 0 0,-1-1 0,-1 0 0,-2 0 0,0-1 0,-2 0 0,-1 0 0,1-45 0,-5 67 39,0 0 0,0 0-1,0 1 1,-1-1 0,0 0 0,0 0-1,0 0 1,-5-10 0,4 13-133,0 0-1,0 0 1,-1 1 0,1-1-1,-1 1 1,1 0 0,-1-1-1,0 1 1,0 0 0,0 1-1,0-1 1,0 0 0,0 1-1,-1 0 1,-4-2 0,-48-15-11,-37-16-529,62 8 440,30 26 145,1-1-348,0 1 251,0 0 0,0-1 1,0 1-1,0 0 0,0-1 0,0 1 0,-1 0 1,1 0-1,0 0 0,0-1 0,0 1 0,-1 0 1,1 0-1,0 0 0,0-1 0,-1 1 0,1 0 1,0 0-1,0 0 0,-1 0 0,1 0 0,0 0 0,0-1 1,-1 1-1,1 0 0,0 0 0,0 0 0,-1 0 1,1 0-1,0 0 0,-1 0 0,1 0 0,-28 0-3456,11 0-682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C39A-A2BB-4F37-912C-DAE417C4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8DD5D-1DCF-4036-AAF5-D20A21E1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E999-234D-49E9-84A1-B2BA6A3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0D3C4-B923-4B4A-A6A8-DD2A573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11CE9-37F7-4A6C-9C98-44060557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F316-1F1A-4044-B546-7D90D0A2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A863-744F-4847-BE1C-CE5BBA54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30454-A275-4111-963C-DB043991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C0B0-56E6-4F22-A4F4-E66D512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F712-4924-469C-A294-EC743F4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C3A7B-4CE8-4DEB-B9AE-536CD81B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376B6-A6DD-4AF2-AC54-E38FF32B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DF1-F691-411D-991B-5932BDC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0B74-6788-4BB7-BED5-83013F8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5271-E86B-4380-9775-ED7C9F49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268B-B5CD-4678-8A7C-1D9E8475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AD58B-7F17-4D75-8F35-F11EB8AF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A0C8-BF3D-4D18-A75B-D00AEE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C46B-1055-4C84-82D8-E16E7A2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27D1-472A-49DA-A238-2856504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285-3BBD-4961-81B9-BA505C58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33755-FA59-49C4-935F-1F65E9A0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BD375-10E2-4EC7-ABFA-396DE3B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68A-BAAD-4630-B8E1-23E4AA0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4EEE2-ADA1-4D9C-8D1A-FD13CD62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23D2-9C77-433B-8BC3-345E618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70AF-8B8C-4928-8C9A-E30A7FA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6550C-2675-45EA-9913-C8B93531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0EA5C-D54D-4A37-B7B2-27A53FC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8CDF-B72F-455C-BE33-4206ADF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7B7F6-1E39-4F95-8E91-45D6E26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F0B7-D530-43F6-A0CE-9109A05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855A5-7E45-43FF-AEF2-C23F4D4B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0299-179C-472B-9043-77A8A585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03880-FE3D-452C-B3E5-D244614E3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D3DA0-300F-4B73-92EA-29276574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B678E-1C25-463E-B36E-897C5E3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B585E-22B4-4AE9-8FD3-2995168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8681A-4FDC-431C-A1AB-0F02917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FABC-6FB0-4825-BD07-ABD6ED63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C2F73-814D-4863-A498-4D248885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CFE53-1240-4A1E-9698-BCF847B7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D7927-E710-4545-AD38-90A45F0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76D03-A178-43E0-8D6B-DED0354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0F36CD-CEC9-4846-860C-A390353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E320-474D-4B91-9398-F8FBC95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D877-9CB8-44CD-8477-FCC61961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03621-738C-4632-9627-32F9DBF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D6876-ADB7-4237-A6D8-55491BB1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4DFBB-2BDD-496F-BAD9-88F5BB52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74446-FF20-4AB5-8103-34B80476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3EE52-CF72-4AEF-B880-A6BE2E2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C4C3-F3F5-4220-B66A-68E219D8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A75CB-ED22-4346-9EC6-0995F802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D75BD-CBA2-4EBC-BDF5-748AEB30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71B3-D925-4341-86A6-B7598754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49FBD-61B1-43BF-88DF-B52337B8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9895F-96DE-4FB2-80A8-E8D6296A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79A5A-21CB-4B75-80A2-C87B14D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7A378-A146-4321-9139-0CBE81FF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0CA89-FECF-4CA3-99F0-9407B94C2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8C41-BC11-420D-8089-0BC42F1AB8C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C06F4-763B-40B2-B07E-830687C5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F3782-8710-4C9F-AD0D-E8A05188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customXml" Target="../ink/ink36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7.png"/><Relationship Id="rId299" Type="http://schemas.openxmlformats.org/officeDocument/2006/relationships/image" Target="../media/image488.png"/><Relationship Id="rId21" Type="http://schemas.openxmlformats.org/officeDocument/2006/relationships/image" Target="../media/image349.png"/><Relationship Id="rId63" Type="http://schemas.openxmlformats.org/officeDocument/2006/relationships/image" Target="../media/image370.png"/><Relationship Id="rId159" Type="http://schemas.openxmlformats.org/officeDocument/2006/relationships/image" Target="../media/image418.png"/><Relationship Id="rId324" Type="http://schemas.openxmlformats.org/officeDocument/2006/relationships/customXml" Target="../ink/ink526.xml"/><Relationship Id="rId366" Type="http://schemas.openxmlformats.org/officeDocument/2006/relationships/image" Target="../media/image521.png"/><Relationship Id="rId170" Type="http://schemas.openxmlformats.org/officeDocument/2006/relationships/customXml" Target="../ink/ink449.xml"/><Relationship Id="rId226" Type="http://schemas.openxmlformats.org/officeDocument/2006/relationships/customXml" Target="../ink/ink477.xml"/><Relationship Id="rId268" Type="http://schemas.openxmlformats.org/officeDocument/2006/relationships/customXml" Target="../ink/ink498.xml"/><Relationship Id="rId32" Type="http://schemas.openxmlformats.org/officeDocument/2006/relationships/customXml" Target="../ink/ink380.xml"/><Relationship Id="rId74" Type="http://schemas.openxmlformats.org/officeDocument/2006/relationships/customXml" Target="../ink/ink401.xml"/><Relationship Id="rId128" Type="http://schemas.openxmlformats.org/officeDocument/2006/relationships/customXml" Target="../ink/ink428.xml"/><Relationship Id="rId335" Type="http://schemas.openxmlformats.org/officeDocument/2006/relationships/image" Target="../media/image506.png"/><Relationship Id="rId377" Type="http://schemas.openxmlformats.org/officeDocument/2006/relationships/customXml" Target="../ink/ink553.xml"/><Relationship Id="rId5" Type="http://schemas.openxmlformats.org/officeDocument/2006/relationships/image" Target="../media/image341.png"/><Relationship Id="rId181" Type="http://schemas.openxmlformats.org/officeDocument/2006/relationships/image" Target="../media/image429.png"/><Relationship Id="rId237" Type="http://schemas.openxmlformats.org/officeDocument/2006/relationships/image" Target="../media/image457.png"/><Relationship Id="rId279" Type="http://schemas.openxmlformats.org/officeDocument/2006/relationships/image" Target="../media/image478.png"/><Relationship Id="rId43" Type="http://schemas.openxmlformats.org/officeDocument/2006/relationships/image" Target="../media/image360.png"/><Relationship Id="rId139" Type="http://schemas.openxmlformats.org/officeDocument/2006/relationships/image" Target="../media/image408.png"/><Relationship Id="rId290" Type="http://schemas.openxmlformats.org/officeDocument/2006/relationships/customXml" Target="../ink/ink509.xml"/><Relationship Id="rId304" Type="http://schemas.openxmlformats.org/officeDocument/2006/relationships/customXml" Target="../ink/ink516.xml"/><Relationship Id="rId346" Type="http://schemas.openxmlformats.org/officeDocument/2006/relationships/customXml" Target="../ink/ink537.xml"/><Relationship Id="rId388" Type="http://schemas.openxmlformats.org/officeDocument/2006/relationships/image" Target="../media/image532.png"/><Relationship Id="rId85" Type="http://schemas.openxmlformats.org/officeDocument/2006/relationships/image" Target="../media/image381.png"/><Relationship Id="rId150" Type="http://schemas.openxmlformats.org/officeDocument/2006/relationships/customXml" Target="../ink/ink439.xml"/><Relationship Id="rId192" Type="http://schemas.openxmlformats.org/officeDocument/2006/relationships/customXml" Target="../ink/ink460.xml"/><Relationship Id="rId206" Type="http://schemas.openxmlformats.org/officeDocument/2006/relationships/customXml" Target="../ink/ink467.xml"/><Relationship Id="rId248" Type="http://schemas.openxmlformats.org/officeDocument/2006/relationships/customXml" Target="../ink/ink488.xml"/><Relationship Id="rId12" Type="http://schemas.openxmlformats.org/officeDocument/2006/relationships/customXml" Target="../ink/ink370.xml"/><Relationship Id="rId108" Type="http://schemas.openxmlformats.org/officeDocument/2006/relationships/customXml" Target="../ink/ink418.xml"/><Relationship Id="rId315" Type="http://schemas.openxmlformats.org/officeDocument/2006/relationships/image" Target="../media/image496.png"/><Relationship Id="rId357" Type="http://schemas.openxmlformats.org/officeDocument/2006/relationships/customXml" Target="../ink/ink543.xml"/><Relationship Id="rId54" Type="http://schemas.openxmlformats.org/officeDocument/2006/relationships/customXml" Target="../ink/ink391.xml"/><Relationship Id="rId96" Type="http://schemas.openxmlformats.org/officeDocument/2006/relationships/customXml" Target="../ink/ink412.xml"/><Relationship Id="rId161" Type="http://schemas.openxmlformats.org/officeDocument/2006/relationships/image" Target="../media/image419.png"/><Relationship Id="rId217" Type="http://schemas.openxmlformats.org/officeDocument/2006/relationships/image" Target="../media/image447.png"/><Relationship Id="rId259" Type="http://schemas.openxmlformats.org/officeDocument/2006/relationships/image" Target="../media/image468.png"/><Relationship Id="rId23" Type="http://schemas.openxmlformats.org/officeDocument/2006/relationships/image" Target="../media/image350.png"/><Relationship Id="rId119" Type="http://schemas.openxmlformats.org/officeDocument/2006/relationships/image" Target="../media/image398.png"/><Relationship Id="rId270" Type="http://schemas.openxmlformats.org/officeDocument/2006/relationships/customXml" Target="../ink/ink499.xml"/><Relationship Id="rId326" Type="http://schemas.openxmlformats.org/officeDocument/2006/relationships/customXml" Target="../ink/ink527.xml"/><Relationship Id="rId65" Type="http://schemas.openxmlformats.org/officeDocument/2006/relationships/image" Target="../media/image371.png"/><Relationship Id="rId130" Type="http://schemas.openxmlformats.org/officeDocument/2006/relationships/customXml" Target="../ink/ink429.xml"/><Relationship Id="rId368" Type="http://schemas.openxmlformats.org/officeDocument/2006/relationships/image" Target="../media/image522.png"/><Relationship Id="rId172" Type="http://schemas.openxmlformats.org/officeDocument/2006/relationships/customXml" Target="../ink/ink450.xml"/><Relationship Id="rId228" Type="http://schemas.openxmlformats.org/officeDocument/2006/relationships/customXml" Target="../ink/ink478.xml"/><Relationship Id="rId281" Type="http://schemas.openxmlformats.org/officeDocument/2006/relationships/image" Target="../media/image479.png"/><Relationship Id="rId337" Type="http://schemas.openxmlformats.org/officeDocument/2006/relationships/image" Target="../media/image507.png"/><Relationship Id="rId34" Type="http://schemas.openxmlformats.org/officeDocument/2006/relationships/customXml" Target="../ink/ink381.xml"/><Relationship Id="rId76" Type="http://schemas.openxmlformats.org/officeDocument/2006/relationships/customXml" Target="../ink/ink402.xml"/><Relationship Id="rId141" Type="http://schemas.openxmlformats.org/officeDocument/2006/relationships/image" Target="../media/image409.png"/><Relationship Id="rId379" Type="http://schemas.openxmlformats.org/officeDocument/2006/relationships/customXml" Target="../ink/ink554.xml"/><Relationship Id="rId7" Type="http://schemas.openxmlformats.org/officeDocument/2006/relationships/image" Target="../media/image342.png"/><Relationship Id="rId183" Type="http://schemas.openxmlformats.org/officeDocument/2006/relationships/image" Target="../media/image430.png"/><Relationship Id="rId239" Type="http://schemas.openxmlformats.org/officeDocument/2006/relationships/image" Target="../media/image458.png"/><Relationship Id="rId390" Type="http://schemas.openxmlformats.org/officeDocument/2006/relationships/image" Target="../media/image533.png"/><Relationship Id="rId250" Type="http://schemas.openxmlformats.org/officeDocument/2006/relationships/customXml" Target="../ink/ink489.xml"/><Relationship Id="rId292" Type="http://schemas.openxmlformats.org/officeDocument/2006/relationships/customXml" Target="../ink/ink510.xml"/><Relationship Id="rId306" Type="http://schemas.openxmlformats.org/officeDocument/2006/relationships/customXml" Target="../ink/ink517.xml"/><Relationship Id="rId45" Type="http://schemas.openxmlformats.org/officeDocument/2006/relationships/image" Target="../media/image361.png"/><Relationship Id="rId87" Type="http://schemas.openxmlformats.org/officeDocument/2006/relationships/image" Target="../media/image382.png"/><Relationship Id="rId110" Type="http://schemas.openxmlformats.org/officeDocument/2006/relationships/customXml" Target="../ink/ink419.xml"/><Relationship Id="rId348" Type="http://schemas.openxmlformats.org/officeDocument/2006/relationships/customXml" Target="../ink/ink538.xml"/><Relationship Id="rId152" Type="http://schemas.openxmlformats.org/officeDocument/2006/relationships/customXml" Target="../ink/ink440.xml"/><Relationship Id="rId194" Type="http://schemas.openxmlformats.org/officeDocument/2006/relationships/customXml" Target="../ink/ink461.xml"/><Relationship Id="rId208" Type="http://schemas.openxmlformats.org/officeDocument/2006/relationships/customXml" Target="../ink/ink468.xml"/><Relationship Id="rId261" Type="http://schemas.openxmlformats.org/officeDocument/2006/relationships/image" Target="../media/image469.png"/><Relationship Id="rId14" Type="http://schemas.openxmlformats.org/officeDocument/2006/relationships/customXml" Target="../ink/ink371.xml"/><Relationship Id="rId56" Type="http://schemas.openxmlformats.org/officeDocument/2006/relationships/customXml" Target="../ink/ink392.xml"/><Relationship Id="rId317" Type="http://schemas.openxmlformats.org/officeDocument/2006/relationships/image" Target="../media/image497.png"/><Relationship Id="rId359" Type="http://schemas.openxmlformats.org/officeDocument/2006/relationships/customXml" Target="../ink/ink544.xml"/><Relationship Id="rId98" Type="http://schemas.openxmlformats.org/officeDocument/2006/relationships/customXml" Target="../ink/ink413.xml"/><Relationship Id="rId121" Type="http://schemas.openxmlformats.org/officeDocument/2006/relationships/image" Target="../media/image399.png"/><Relationship Id="rId163" Type="http://schemas.openxmlformats.org/officeDocument/2006/relationships/image" Target="../media/image420.png"/><Relationship Id="rId219" Type="http://schemas.openxmlformats.org/officeDocument/2006/relationships/image" Target="../media/image448.png"/><Relationship Id="rId370" Type="http://schemas.openxmlformats.org/officeDocument/2006/relationships/image" Target="../media/image523.png"/><Relationship Id="rId230" Type="http://schemas.openxmlformats.org/officeDocument/2006/relationships/customXml" Target="../ink/ink479.xml"/><Relationship Id="rId25" Type="http://schemas.openxmlformats.org/officeDocument/2006/relationships/image" Target="../media/image351.png"/><Relationship Id="rId67" Type="http://schemas.openxmlformats.org/officeDocument/2006/relationships/image" Target="../media/image372.png"/><Relationship Id="rId272" Type="http://schemas.openxmlformats.org/officeDocument/2006/relationships/customXml" Target="../ink/ink500.xml"/><Relationship Id="rId328" Type="http://schemas.openxmlformats.org/officeDocument/2006/relationships/customXml" Target="../ink/ink528.xml"/><Relationship Id="rId132" Type="http://schemas.openxmlformats.org/officeDocument/2006/relationships/customXml" Target="../ink/ink430.xml"/><Relationship Id="rId174" Type="http://schemas.openxmlformats.org/officeDocument/2006/relationships/customXml" Target="../ink/ink451.xml"/><Relationship Id="rId381" Type="http://schemas.openxmlformats.org/officeDocument/2006/relationships/customXml" Target="../ink/ink555.xml"/><Relationship Id="rId241" Type="http://schemas.openxmlformats.org/officeDocument/2006/relationships/image" Target="../media/image459.png"/><Relationship Id="rId36" Type="http://schemas.openxmlformats.org/officeDocument/2006/relationships/customXml" Target="../ink/ink382.xml"/><Relationship Id="rId283" Type="http://schemas.openxmlformats.org/officeDocument/2006/relationships/image" Target="../media/image480.png"/><Relationship Id="rId339" Type="http://schemas.openxmlformats.org/officeDocument/2006/relationships/image" Target="../media/image508.png"/><Relationship Id="rId78" Type="http://schemas.openxmlformats.org/officeDocument/2006/relationships/customXml" Target="../ink/ink403.xml"/><Relationship Id="rId101" Type="http://schemas.openxmlformats.org/officeDocument/2006/relationships/image" Target="../media/image389.png"/><Relationship Id="rId143" Type="http://schemas.openxmlformats.org/officeDocument/2006/relationships/image" Target="../media/image410.png"/><Relationship Id="rId185" Type="http://schemas.openxmlformats.org/officeDocument/2006/relationships/image" Target="../media/image431.png"/><Relationship Id="rId350" Type="http://schemas.openxmlformats.org/officeDocument/2006/relationships/image" Target="../media/image513.png"/><Relationship Id="rId9" Type="http://schemas.openxmlformats.org/officeDocument/2006/relationships/image" Target="../media/image343.png"/><Relationship Id="rId210" Type="http://schemas.openxmlformats.org/officeDocument/2006/relationships/customXml" Target="../ink/ink469.xml"/><Relationship Id="rId252" Type="http://schemas.openxmlformats.org/officeDocument/2006/relationships/customXml" Target="../ink/ink490.xml"/><Relationship Id="rId294" Type="http://schemas.openxmlformats.org/officeDocument/2006/relationships/customXml" Target="../ink/ink511.xml"/><Relationship Id="rId308" Type="http://schemas.openxmlformats.org/officeDocument/2006/relationships/customXml" Target="../ink/ink518.xml"/><Relationship Id="rId47" Type="http://schemas.openxmlformats.org/officeDocument/2006/relationships/image" Target="../media/image362.png"/><Relationship Id="rId89" Type="http://schemas.openxmlformats.org/officeDocument/2006/relationships/image" Target="../media/image383.png"/><Relationship Id="rId112" Type="http://schemas.openxmlformats.org/officeDocument/2006/relationships/customXml" Target="../ink/ink420.xml"/><Relationship Id="rId154" Type="http://schemas.openxmlformats.org/officeDocument/2006/relationships/customXml" Target="../ink/ink441.xml"/><Relationship Id="rId361" Type="http://schemas.openxmlformats.org/officeDocument/2006/relationships/customXml" Target="../ink/ink545.xml"/><Relationship Id="rId196" Type="http://schemas.openxmlformats.org/officeDocument/2006/relationships/customXml" Target="../ink/ink462.xml"/><Relationship Id="rId200" Type="http://schemas.openxmlformats.org/officeDocument/2006/relationships/customXml" Target="../ink/ink464.xml"/><Relationship Id="rId382" Type="http://schemas.openxmlformats.org/officeDocument/2006/relationships/image" Target="../media/image529.png"/><Relationship Id="rId16" Type="http://schemas.openxmlformats.org/officeDocument/2006/relationships/customXml" Target="../ink/ink372.xml"/><Relationship Id="rId221" Type="http://schemas.openxmlformats.org/officeDocument/2006/relationships/image" Target="../media/image449.png"/><Relationship Id="rId242" Type="http://schemas.openxmlformats.org/officeDocument/2006/relationships/customXml" Target="../ink/ink485.xml"/><Relationship Id="rId263" Type="http://schemas.openxmlformats.org/officeDocument/2006/relationships/image" Target="../media/image470.png"/><Relationship Id="rId284" Type="http://schemas.openxmlformats.org/officeDocument/2006/relationships/customXml" Target="../ink/ink506.xml"/><Relationship Id="rId319" Type="http://schemas.openxmlformats.org/officeDocument/2006/relationships/image" Target="../media/image498.png"/><Relationship Id="rId37" Type="http://schemas.openxmlformats.org/officeDocument/2006/relationships/image" Target="../media/image357.png"/><Relationship Id="rId58" Type="http://schemas.openxmlformats.org/officeDocument/2006/relationships/customXml" Target="../ink/ink393.xml"/><Relationship Id="rId79" Type="http://schemas.openxmlformats.org/officeDocument/2006/relationships/image" Target="../media/image378.png"/><Relationship Id="rId102" Type="http://schemas.openxmlformats.org/officeDocument/2006/relationships/customXml" Target="../ink/ink415.xml"/><Relationship Id="rId123" Type="http://schemas.openxmlformats.org/officeDocument/2006/relationships/image" Target="../media/image400.png"/><Relationship Id="rId144" Type="http://schemas.openxmlformats.org/officeDocument/2006/relationships/customXml" Target="../ink/ink436.xml"/><Relationship Id="rId330" Type="http://schemas.openxmlformats.org/officeDocument/2006/relationships/customXml" Target="../ink/ink529.xml"/><Relationship Id="rId90" Type="http://schemas.openxmlformats.org/officeDocument/2006/relationships/customXml" Target="../ink/ink409.xml"/><Relationship Id="rId165" Type="http://schemas.openxmlformats.org/officeDocument/2006/relationships/image" Target="../media/image421.png"/><Relationship Id="rId186" Type="http://schemas.openxmlformats.org/officeDocument/2006/relationships/customXml" Target="../ink/ink457.xml"/><Relationship Id="rId351" Type="http://schemas.openxmlformats.org/officeDocument/2006/relationships/customXml" Target="../ink/ink540.xml"/><Relationship Id="rId372" Type="http://schemas.openxmlformats.org/officeDocument/2006/relationships/image" Target="../media/image524.png"/><Relationship Id="rId211" Type="http://schemas.openxmlformats.org/officeDocument/2006/relationships/image" Target="../media/image444.png"/><Relationship Id="rId232" Type="http://schemas.openxmlformats.org/officeDocument/2006/relationships/customXml" Target="../ink/ink480.xml"/><Relationship Id="rId253" Type="http://schemas.openxmlformats.org/officeDocument/2006/relationships/image" Target="../media/image465.png"/><Relationship Id="rId274" Type="http://schemas.openxmlformats.org/officeDocument/2006/relationships/customXml" Target="../ink/ink501.xml"/><Relationship Id="rId295" Type="http://schemas.openxmlformats.org/officeDocument/2006/relationships/image" Target="../media/image486.png"/><Relationship Id="rId309" Type="http://schemas.openxmlformats.org/officeDocument/2006/relationships/image" Target="../media/image493.png"/><Relationship Id="rId27" Type="http://schemas.openxmlformats.org/officeDocument/2006/relationships/image" Target="../media/image352.png"/><Relationship Id="rId48" Type="http://schemas.openxmlformats.org/officeDocument/2006/relationships/customXml" Target="../ink/ink388.xml"/><Relationship Id="rId69" Type="http://schemas.openxmlformats.org/officeDocument/2006/relationships/image" Target="../media/image373.png"/><Relationship Id="rId113" Type="http://schemas.openxmlformats.org/officeDocument/2006/relationships/image" Target="../media/image395.png"/><Relationship Id="rId134" Type="http://schemas.openxmlformats.org/officeDocument/2006/relationships/customXml" Target="../ink/ink431.xml"/><Relationship Id="rId320" Type="http://schemas.openxmlformats.org/officeDocument/2006/relationships/customXml" Target="../ink/ink524.xml"/><Relationship Id="rId80" Type="http://schemas.openxmlformats.org/officeDocument/2006/relationships/customXml" Target="../ink/ink404.xml"/><Relationship Id="rId155" Type="http://schemas.openxmlformats.org/officeDocument/2006/relationships/image" Target="../media/image416.png"/><Relationship Id="rId176" Type="http://schemas.openxmlformats.org/officeDocument/2006/relationships/customXml" Target="../ink/ink452.xml"/><Relationship Id="rId197" Type="http://schemas.openxmlformats.org/officeDocument/2006/relationships/image" Target="../media/image437.png"/><Relationship Id="rId341" Type="http://schemas.openxmlformats.org/officeDocument/2006/relationships/image" Target="../media/image509.png"/><Relationship Id="rId362" Type="http://schemas.openxmlformats.org/officeDocument/2006/relationships/image" Target="../media/image519.png"/><Relationship Id="rId383" Type="http://schemas.openxmlformats.org/officeDocument/2006/relationships/customXml" Target="../ink/ink556.xml"/><Relationship Id="rId201" Type="http://schemas.openxmlformats.org/officeDocument/2006/relationships/image" Target="../media/image439.png"/><Relationship Id="rId222" Type="http://schemas.openxmlformats.org/officeDocument/2006/relationships/customXml" Target="../ink/ink475.xml"/><Relationship Id="rId243" Type="http://schemas.openxmlformats.org/officeDocument/2006/relationships/image" Target="../media/image460.png"/><Relationship Id="rId264" Type="http://schemas.openxmlformats.org/officeDocument/2006/relationships/customXml" Target="../ink/ink496.xml"/><Relationship Id="rId285" Type="http://schemas.openxmlformats.org/officeDocument/2006/relationships/image" Target="../media/image481.png"/><Relationship Id="rId17" Type="http://schemas.openxmlformats.org/officeDocument/2006/relationships/image" Target="../media/image347.png"/><Relationship Id="rId38" Type="http://schemas.openxmlformats.org/officeDocument/2006/relationships/customXml" Target="../ink/ink383.xml"/><Relationship Id="rId59" Type="http://schemas.openxmlformats.org/officeDocument/2006/relationships/image" Target="../media/image368.png"/><Relationship Id="rId103" Type="http://schemas.openxmlformats.org/officeDocument/2006/relationships/image" Target="../media/image390.png"/><Relationship Id="rId124" Type="http://schemas.openxmlformats.org/officeDocument/2006/relationships/customXml" Target="../ink/ink426.xml"/><Relationship Id="rId310" Type="http://schemas.openxmlformats.org/officeDocument/2006/relationships/customXml" Target="../ink/ink519.xml"/><Relationship Id="rId70" Type="http://schemas.openxmlformats.org/officeDocument/2006/relationships/customXml" Target="../ink/ink399.xml"/><Relationship Id="rId91" Type="http://schemas.openxmlformats.org/officeDocument/2006/relationships/image" Target="../media/image384.png"/><Relationship Id="rId145" Type="http://schemas.openxmlformats.org/officeDocument/2006/relationships/image" Target="../media/image411.png"/><Relationship Id="rId166" Type="http://schemas.openxmlformats.org/officeDocument/2006/relationships/customXml" Target="../ink/ink447.xml"/><Relationship Id="rId187" Type="http://schemas.openxmlformats.org/officeDocument/2006/relationships/image" Target="../media/image432.png"/><Relationship Id="rId331" Type="http://schemas.openxmlformats.org/officeDocument/2006/relationships/image" Target="../media/image504.png"/><Relationship Id="rId352" Type="http://schemas.openxmlformats.org/officeDocument/2006/relationships/image" Target="../media/image514.png"/><Relationship Id="rId373" Type="http://schemas.openxmlformats.org/officeDocument/2006/relationships/customXml" Target="../ink/ink55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70.xml"/><Relationship Id="rId233" Type="http://schemas.openxmlformats.org/officeDocument/2006/relationships/image" Target="../media/image455.png"/><Relationship Id="rId254" Type="http://schemas.openxmlformats.org/officeDocument/2006/relationships/customXml" Target="../ink/ink491.xml"/><Relationship Id="rId28" Type="http://schemas.openxmlformats.org/officeDocument/2006/relationships/customXml" Target="../ink/ink378.xml"/><Relationship Id="rId49" Type="http://schemas.openxmlformats.org/officeDocument/2006/relationships/image" Target="../media/image363.png"/><Relationship Id="rId114" Type="http://schemas.openxmlformats.org/officeDocument/2006/relationships/customXml" Target="../ink/ink421.xml"/><Relationship Id="rId275" Type="http://schemas.openxmlformats.org/officeDocument/2006/relationships/image" Target="../media/image476.png"/><Relationship Id="rId296" Type="http://schemas.openxmlformats.org/officeDocument/2006/relationships/customXml" Target="../ink/ink512.xml"/><Relationship Id="rId300" Type="http://schemas.openxmlformats.org/officeDocument/2006/relationships/customXml" Target="../ink/ink514.xml"/><Relationship Id="rId60" Type="http://schemas.openxmlformats.org/officeDocument/2006/relationships/customXml" Target="../ink/ink394.xml"/><Relationship Id="rId81" Type="http://schemas.openxmlformats.org/officeDocument/2006/relationships/image" Target="../media/image379.png"/><Relationship Id="rId135" Type="http://schemas.openxmlformats.org/officeDocument/2006/relationships/image" Target="../media/image406.png"/><Relationship Id="rId156" Type="http://schemas.openxmlformats.org/officeDocument/2006/relationships/customXml" Target="../ink/ink442.xml"/><Relationship Id="rId177" Type="http://schemas.openxmlformats.org/officeDocument/2006/relationships/image" Target="../media/image427.png"/><Relationship Id="rId198" Type="http://schemas.openxmlformats.org/officeDocument/2006/relationships/customXml" Target="../ink/ink463.xml"/><Relationship Id="rId321" Type="http://schemas.openxmlformats.org/officeDocument/2006/relationships/image" Target="../media/image499.png"/><Relationship Id="rId342" Type="http://schemas.openxmlformats.org/officeDocument/2006/relationships/customXml" Target="../ink/ink535.xml"/><Relationship Id="rId363" Type="http://schemas.openxmlformats.org/officeDocument/2006/relationships/customXml" Target="../ink/ink546.xml"/><Relationship Id="rId384" Type="http://schemas.openxmlformats.org/officeDocument/2006/relationships/image" Target="../media/image530.png"/><Relationship Id="rId202" Type="http://schemas.openxmlformats.org/officeDocument/2006/relationships/customXml" Target="../ink/ink465.xml"/><Relationship Id="rId223" Type="http://schemas.openxmlformats.org/officeDocument/2006/relationships/image" Target="../media/image450.png"/><Relationship Id="rId244" Type="http://schemas.openxmlformats.org/officeDocument/2006/relationships/customXml" Target="../ink/ink486.xml"/><Relationship Id="rId18" Type="http://schemas.openxmlformats.org/officeDocument/2006/relationships/customXml" Target="../ink/ink373.xml"/><Relationship Id="rId39" Type="http://schemas.openxmlformats.org/officeDocument/2006/relationships/image" Target="../media/image358.png"/><Relationship Id="rId265" Type="http://schemas.openxmlformats.org/officeDocument/2006/relationships/image" Target="../media/image471.png"/><Relationship Id="rId286" Type="http://schemas.openxmlformats.org/officeDocument/2006/relationships/customXml" Target="../ink/ink507.xml"/><Relationship Id="rId50" Type="http://schemas.openxmlformats.org/officeDocument/2006/relationships/customXml" Target="../ink/ink389.xml"/><Relationship Id="rId104" Type="http://schemas.openxmlformats.org/officeDocument/2006/relationships/customXml" Target="../ink/ink416.xml"/><Relationship Id="rId125" Type="http://schemas.openxmlformats.org/officeDocument/2006/relationships/image" Target="../media/image401.png"/><Relationship Id="rId146" Type="http://schemas.openxmlformats.org/officeDocument/2006/relationships/customXml" Target="../ink/ink437.xml"/><Relationship Id="rId167" Type="http://schemas.openxmlformats.org/officeDocument/2006/relationships/image" Target="../media/image422.png"/><Relationship Id="rId188" Type="http://schemas.openxmlformats.org/officeDocument/2006/relationships/customXml" Target="../ink/ink458.xml"/><Relationship Id="rId311" Type="http://schemas.openxmlformats.org/officeDocument/2006/relationships/image" Target="../media/image494.png"/><Relationship Id="rId332" Type="http://schemas.openxmlformats.org/officeDocument/2006/relationships/customXml" Target="../ink/ink530.xml"/><Relationship Id="rId353" Type="http://schemas.openxmlformats.org/officeDocument/2006/relationships/customXml" Target="../ink/ink541.xml"/><Relationship Id="rId374" Type="http://schemas.openxmlformats.org/officeDocument/2006/relationships/image" Target="../media/image525.png"/><Relationship Id="rId71" Type="http://schemas.openxmlformats.org/officeDocument/2006/relationships/image" Target="../media/image374.png"/><Relationship Id="rId92" Type="http://schemas.openxmlformats.org/officeDocument/2006/relationships/customXml" Target="../ink/ink410.xml"/><Relationship Id="rId213" Type="http://schemas.openxmlformats.org/officeDocument/2006/relationships/image" Target="../media/image445.png"/><Relationship Id="rId234" Type="http://schemas.openxmlformats.org/officeDocument/2006/relationships/customXml" Target="../ink/ink481.xml"/><Relationship Id="rId2" Type="http://schemas.openxmlformats.org/officeDocument/2006/relationships/customXml" Target="../ink/ink365.xml"/><Relationship Id="rId29" Type="http://schemas.openxmlformats.org/officeDocument/2006/relationships/image" Target="../media/image353.png"/><Relationship Id="rId255" Type="http://schemas.openxmlformats.org/officeDocument/2006/relationships/image" Target="../media/image466.png"/><Relationship Id="rId276" Type="http://schemas.openxmlformats.org/officeDocument/2006/relationships/customXml" Target="../ink/ink502.xml"/><Relationship Id="rId297" Type="http://schemas.openxmlformats.org/officeDocument/2006/relationships/image" Target="../media/image487.png"/><Relationship Id="rId40" Type="http://schemas.openxmlformats.org/officeDocument/2006/relationships/customXml" Target="../ink/ink384.xml"/><Relationship Id="rId115" Type="http://schemas.openxmlformats.org/officeDocument/2006/relationships/image" Target="../media/image396.png"/><Relationship Id="rId136" Type="http://schemas.openxmlformats.org/officeDocument/2006/relationships/customXml" Target="../ink/ink432.xml"/><Relationship Id="rId157" Type="http://schemas.openxmlformats.org/officeDocument/2006/relationships/image" Target="../media/image417.png"/><Relationship Id="rId178" Type="http://schemas.openxmlformats.org/officeDocument/2006/relationships/customXml" Target="../ink/ink453.xml"/><Relationship Id="rId301" Type="http://schemas.openxmlformats.org/officeDocument/2006/relationships/image" Target="../media/image489.png"/><Relationship Id="rId322" Type="http://schemas.openxmlformats.org/officeDocument/2006/relationships/customXml" Target="../ink/ink525.xml"/><Relationship Id="rId343" Type="http://schemas.openxmlformats.org/officeDocument/2006/relationships/image" Target="../media/image510.png"/><Relationship Id="rId364" Type="http://schemas.openxmlformats.org/officeDocument/2006/relationships/image" Target="../media/image520.png"/><Relationship Id="rId61" Type="http://schemas.openxmlformats.org/officeDocument/2006/relationships/image" Target="../media/image369.png"/><Relationship Id="rId82" Type="http://schemas.openxmlformats.org/officeDocument/2006/relationships/customXml" Target="../ink/ink405.xml"/><Relationship Id="rId199" Type="http://schemas.openxmlformats.org/officeDocument/2006/relationships/image" Target="../media/image438.png"/><Relationship Id="rId203" Type="http://schemas.openxmlformats.org/officeDocument/2006/relationships/image" Target="../media/image440.png"/><Relationship Id="rId385" Type="http://schemas.openxmlformats.org/officeDocument/2006/relationships/customXml" Target="../ink/ink557.xml"/><Relationship Id="rId19" Type="http://schemas.openxmlformats.org/officeDocument/2006/relationships/image" Target="../media/image348.png"/><Relationship Id="rId224" Type="http://schemas.openxmlformats.org/officeDocument/2006/relationships/customXml" Target="../ink/ink476.xml"/><Relationship Id="rId245" Type="http://schemas.openxmlformats.org/officeDocument/2006/relationships/image" Target="../media/image461.png"/><Relationship Id="rId266" Type="http://schemas.openxmlformats.org/officeDocument/2006/relationships/customXml" Target="../ink/ink497.xml"/><Relationship Id="rId287" Type="http://schemas.openxmlformats.org/officeDocument/2006/relationships/image" Target="../media/image482.png"/><Relationship Id="rId30" Type="http://schemas.openxmlformats.org/officeDocument/2006/relationships/customXml" Target="../ink/ink379.xml"/><Relationship Id="rId105" Type="http://schemas.openxmlformats.org/officeDocument/2006/relationships/image" Target="../media/image391.png"/><Relationship Id="rId126" Type="http://schemas.openxmlformats.org/officeDocument/2006/relationships/customXml" Target="../ink/ink427.xml"/><Relationship Id="rId147" Type="http://schemas.openxmlformats.org/officeDocument/2006/relationships/image" Target="../media/image412.png"/><Relationship Id="rId168" Type="http://schemas.openxmlformats.org/officeDocument/2006/relationships/customXml" Target="../ink/ink448.xml"/><Relationship Id="rId312" Type="http://schemas.openxmlformats.org/officeDocument/2006/relationships/customXml" Target="../ink/ink520.xml"/><Relationship Id="rId333" Type="http://schemas.openxmlformats.org/officeDocument/2006/relationships/image" Target="../media/image505.png"/><Relationship Id="rId354" Type="http://schemas.openxmlformats.org/officeDocument/2006/relationships/image" Target="../media/image515.png"/><Relationship Id="rId51" Type="http://schemas.openxmlformats.org/officeDocument/2006/relationships/image" Target="../media/image364.png"/><Relationship Id="rId72" Type="http://schemas.openxmlformats.org/officeDocument/2006/relationships/customXml" Target="../ink/ink400.xml"/><Relationship Id="rId93" Type="http://schemas.openxmlformats.org/officeDocument/2006/relationships/image" Target="../media/image385.png"/><Relationship Id="rId189" Type="http://schemas.openxmlformats.org/officeDocument/2006/relationships/image" Target="../media/image433.png"/><Relationship Id="rId375" Type="http://schemas.openxmlformats.org/officeDocument/2006/relationships/customXml" Target="../ink/ink552.xml"/><Relationship Id="rId3" Type="http://schemas.openxmlformats.org/officeDocument/2006/relationships/image" Target="../media/image340.png"/><Relationship Id="rId214" Type="http://schemas.openxmlformats.org/officeDocument/2006/relationships/customXml" Target="../ink/ink471.xml"/><Relationship Id="rId235" Type="http://schemas.openxmlformats.org/officeDocument/2006/relationships/image" Target="../media/image456.png"/><Relationship Id="rId256" Type="http://schemas.openxmlformats.org/officeDocument/2006/relationships/customXml" Target="../ink/ink492.xml"/><Relationship Id="rId277" Type="http://schemas.openxmlformats.org/officeDocument/2006/relationships/image" Target="../media/image477.png"/><Relationship Id="rId298" Type="http://schemas.openxmlformats.org/officeDocument/2006/relationships/customXml" Target="../ink/ink513.xml"/><Relationship Id="rId116" Type="http://schemas.openxmlformats.org/officeDocument/2006/relationships/customXml" Target="../ink/ink422.xml"/><Relationship Id="rId137" Type="http://schemas.openxmlformats.org/officeDocument/2006/relationships/image" Target="../media/image407.png"/><Relationship Id="rId158" Type="http://schemas.openxmlformats.org/officeDocument/2006/relationships/customXml" Target="../ink/ink443.xml"/><Relationship Id="rId302" Type="http://schemas.openxmlformats.org/officeDocument/2006/relationships/customXml" Target="../ink/ink515.xml"/><Relationship Id="rId323" Type="http://schemas.openxmlformats.org/officeDocument/2006/relationships/image" Target="../media/image500.png"/><Relationship Id="rId344" Type="http://schemas.openxmlformats.org/officeDocument/2006/relationships/customXml" Target="../ink/ink536.xml"/><Relationship Id="rId20" Type="http://schemas.openxmlformats.org/officeDocument/2006/relationships/customXml" Target="../ink/ink374.xml"/><Relationship Id="rId41" Type="http://schemas.openxmlformats.org/officeDocument/2006/relationships/image" Target="../media/image359.png"/><Relationship Id="rId62" Type="http://schemas.openxmlformats.org/officeDocument/2006/relationships/customXml" Target="../ink/ink395.xml"/><Relationship Id="rId83" Type="http://schemas.openxmlformats.org/officeDocument/2006/relationships/image" Target="../media/image380.png"/><Relationship Id="rId179" Type="http://schemas.openxmlformats.org/officeDocument/2006/relationships/image" Target="../media/image428.png"/><Relationship Id="rId365" Type="http://schemas.openxmlformats.org/officeDocument/2006/relationships/customXml" Target="../ink/ink547.xml"/><Relationship Id="rId386" Type="http://schemas.openxmlformats.org/officeDocument/2006/relationships/image" Target="../media/image531.png"/><Relationship Id="rId190" Type="http://schemas.openxmlformats.org/officeDocument/2006/relationships/customXml" Target="../ink/ink459.xml"/><Relationship Id="rId204" Type="http://schemas.openxmlformats.org/officeDocument/2006/relationships/customXml" Target="../ink/ink466.xml"/><Relationship Id="rId225" Type="http://schemas.openxmlformats.org/officeDocument/2006/relationships/image" Target="../media/image451.png"/><Relationship Id="rId246" Type="http://schemas.openxmlformats.org/officeDocument/2006/relationships/customXml" Target="../ink/ink487.xml"/><Relationship Id="rId267" Type="http://schemas.openxmlformats.org/officeDocument/2006/relationships/image" Target="../media/image472.png"/><Relationship Id="rId288" Type="http://schemas.openxmlformats.org/officeDocument/2006/relationships/customXml" Target="../ink/ink508.xml"/><Relationship Id="rId106" Type="http://schemas.openxmlformats.org/officeDocument/2006/relationships/customXml" Target="../ink/ink417.xml"/><Relationship Id="rId127" Type="http://schemas.openxmlformats.org/officeDocument/2006/relationships/image" Target="../media/image402.png"/><Relationship Id="rId313" Type="http://schemas.openxmlformats.org/officeDocument/2006/relationships/image" Target="../media/image495.png"/><Relationship Id="rId10" Type="http://schemas.openxmlformats.org/officeDocument/2006/relationships/customXml" Target="../ink/ink369.xml"/><Relationship Id="rId31" Type="http://schemas.openxmlformats.org/officeDocument/2006/relationships/image" Target="../media/image354.png"/><Relationship Id="rId52" Type="http://schemas.openxmlformats.org/officeDocument/2006/relationships/customXml" Target="../ink/ink390.xml"/><Relationship Id="rId73" Type="http://schemas.openxmlformats.org/officeDocument/2006/relationships/image" Target="../media/image375.png"/><Relationship Id="rId94" Type="http://schemas.openxmlformats.org/officeDocument/2006/relationships/customXml" Target="../ink/ink411.xml"/><Relationship Id="rId148" Type="http://schemas.openxmlformats.org/officeDocument/2006/relationships/customXml" Target="../ink/ink438.xml"/><Relationship Id="rId169" Type="http://schemas.openxmlformats.org/officeDocument/2006/relationships/image" Target="../media/image423.png"/><Relationship Id="rId334" Type="http://schemas.openxmlformats.org/officeDocument/2006/relationships/customXml" Target="../ink/ink531.xml"/><Relationship Id="rId355" Type="http://schemas.openxmlformats.org/officeDocument/2006/relationships/customXml" Target="../ink/ink542.xml"/><Relationship Id="rId376" Type="http://schemas.openxmlformats.org/officeDocument/2006/relationships/image" Target="../media/image526.png"/><Relationship Id="rId4" Type="http://schemas.openxmlformats.org/officeDocument/2006/relationships/customXml" Target="../ink/ink366.xml"/><Relationship Id="rId180" Type="http://schemas.openxmlformats.org/officeDocument/2006/relationships/customXml" Target="../ink/ink454.xml"/><Relationship Id="rId215" Type="http://schemas.openxmlformats.org/officeDocument/2006/relationships/image" Target="../media/image446.png"/><Relationship Id="rId236" Type="http://schemas.openxmlformats.org/officeDocument/2006/relationships/customXml" Target="../ink/ink482.xml"/><Relationship Id="rId257" Type="http://schemas.openxmlformats.org/officeDocument/2006/relationships/image" Target="../media/image467.png"/><Relationship Id="rId278" Type="http://schemas.openxmlformats.org/officeDocument/2006/relationships/customXml" Target="../ink/ink503.xml"/><Relationship Id="rId303" Type="http://schemas.openxmlformats.org/officeDocument/2006/relationships/image" Target="../media/image490.png"/><Relationship Id="rId42" Type="http://schemas.openxmlformats.org/officeDocument/2006/relationships/customXml" Target="../ink/ink385.xml"/><Relationship Id="rId84" Type="http://schemas.openxmlformats.org/officeDocument/2006/relationships/customXml" Target="../ink/ink406.xml"/><Relationship Id="rId138" Type="http://schemas.openxmlformats.org/officeDocument/2006/relationships/customXml" Target="../ink/ink433.xml"/><Relationship Id="rId345" Type="http://schemas.openxmlformats.org/officeDocument/2006/relationships/image" Target="../media/image511.png"/><Relationship Id="rId387" Type="http://schemas.openxmlformats.org/officeDocument/2006/relationships/customXml" Target="../ink/ink558.xml"/><Relationship Id="rId191" Type="http://schemas.openxmlformats.org/officeDocument/2006/relationships/image" Target="../media/image434.png"/><Relationship Id="rId205" Type="http://schemas.openxmlformats.org/officeDocument/2006/relationships/image" Target="../media/image441.png"/><Relationship Id="rId247" Type="http://schemas.openxmlformats.org/officeDocument/2006/relationships/image" Target="../media/image462.png"/><Relationship Id="rId107" Type="http://schemas.openxmlformats.org/officeDocument/2006/relationships/image" Target="../media/image392.png"/><Relationship Id="rId289" Type="http://schemas.openxmlformats.org/officeDocument/2006/relationships/image" Target="../media/image483.png"/><Relationship Id="rId11" Type="http://schemas.openxmlformats.org/officeDocument/2006/relationships/image" Target="../media/image344.png"/><Relationship Id="rId53" Type="http://schemas.openxmlformats.org/officeDocument/2006/relationships/image" Target="../media/image365.png"/><Relationship Id="rId149" Type="http://schemas.openxmlformats.org/officeDocument/2006/relationships/image" Target="../media/image413.png"/><Relationship Id="rId314" Type="http://schemas.openxmlformats.org/officeDocument/2006/relationships/customXml" Target="../ink/ink521.xml"/><Relationship Id="rId356" Type="http://schemas.openxmlformats.org/officeDocument/2006/relationships/image" Target="../media/image516.png"/><Relationship Id="rId95" Type="http://schemas.openxmlformats.org/officeDocument/2006/relationships/image" Target="../media/image386.png"/><Relationship Id="rId160" Type="http://schemas.openxmlformats.org/officeDocument/2006/relationships/customXml" Target="../ink/ink444.xml"/><Relationship Id="rId216" Type="http://schemas.openxmlformats.org/officeDocument/2006/relationships/customXml" Target="../ink/ink472.xml"/><Relationship Id="rId258" Type="http://schemas.openxmlformats.org/officeDocument/2006/relationships/customXml" Target="../ink/ink493.xml"/><Relationship Id="rId22" Type="http://schemas.openxmlformats.org/officeDocument/2006/relationships/customXml" Target="../ink/ink375.xml"/><Relationship Id="rId64" Type="http://schemas.openxmlformats.org/officeDocument/2006/relationships/customXml" Target="../ink/ink396.xml"/><Relationship Id="rId118" Type="http://schemas.openxmlformats.org/officeDocument/2006/relationships/customXml" Target="../ink/ink423.xml"/><Relationship Id="rId325" Type="http://schemas.openxmlformats.org/officeDocument/2006/relationships/image" Target="../media/image501.png"/><Relationship Id="rId367" Type="http://schemas.openxmlformats.org/officeDocument/2006/relationships/customXml" Target="../ink/ink548.xml"/><Relationship Id="rId171" Type="http://schemas.openxmlformats.org/officeDocument/2006/relationships/image" Target="../media/image424.png"/><Relationship Id="rId227" Type="http://schemas.openxmlformats.org/officeDocument/2006/relationships/image" Target="../media/image452.png"/><Relationship Id="rId269" Type="http://schemas.openxmlformats.org/officeDocument/2006/relationships/image" Target="../media/image473.png"/><Relationship Id="rId33" Type="http://schemas.openxmlformats.org/officeDocument/2006/relationships/image" Target="../media/image355.png"/><Relationship Id="rId129" Type="http://schemas.openxmlformats.org/officeDocument/2006/relationships/image" Target="../media/image403.png"/><Relationship Id="rId280" Type="http://schemas.openxmlformats.org/officeDocument/2006/relationships/customXml" Target="../ink/ink504.xml"/><Relationship Id="rId336" Type="http://schemas.openxmlformats.org/officeDocument/2006/relationships/customXml" Target="../ink/ink532.xml"/><Relationship Id="rId75" Type="http://schemas.openxmlformats.org/officeDocument/2006/relationships/image" Target="../media/image376.png"/><Relationship Id="rId140" Type="http://schemas.openxmlformats.org/officeDocument/2006/relationships/customXml" Target="../ink/ink434.xml"/><Relationship Id="rId182" Type="http://schemas.openxmlformats.org/officeDocument/2006/relationships/customXml" Target="../ink/ink455.xml"/><Relationship Id="rId378" Type="http://schemas.openxmlformats.org/officeDocument/2006/relationships/image" Target="../media/image527.png"/><Relationship Id="rId6" Type="http://schemas.openxmlformats.org/officeDocument/2006/relationships/customXml" Target="../ink/ink367.xml"/><Relationship Id="rId238" Type="http://schemas.openxmlformats.org/officeDocument/2006/relationships/customXml" Target="../ink/ink483.xml"/><Relationship Id="rId291" Type="http://schemas.openxmlformats.org/officeDocument/2006/relationships/image" Target="../media/image484.png"/><Relationship Id="rId305" Type="http://schemas.openxmlformats.org/officeDocument/2006/relationships/image" Target="../media/image491.png"/><Relationship Id="rId347" Type="http://schemas.openxmlformats.org/officeDocument/2006/relationships/image" Target="../media/image512.png"/><Relationship Id="rId44" Type="http://schemas.openxmlformats.org/officeDocument/2006/relationships/customXml" Target="../ink/ink386.xml"/><Relationship Id="rId86" Type="http://schemas.openxmlformats.org/officeDocument/2006/relationships/customXml" Target="../ink/ink407.xml"/><Relationship Id="rId151" Type="http://schemas.openxmlformats.org/officeDocument/2006/relationships/image" Target="../media/image414.png"/><Relationship Id="rId389" Type="http://schemas.openxmlformats.org/officeDocument/2006/relationships/customXml" Target="../ink/ink559.xml"/><Relationship Id="rId193" Type="http://schemas.openxmlformats.org/officeDocument/2006/relationships/image" Target="../media/image435.png"/><Relationship Id="rId207" Type="http://schemas.openxmlformats.org/officeDocument/2006/relationships/image" Target="../media/image442.png"/><Relationship Id="rId249" Type="http://schemas.openxmlformats.org/officeDocument/2006/relationships/image" Target="../media/image463.png"/><Relationship Id="rId13" Type="http://schemas.openxmlformats.org/officeDocument/2006/relationships/image" Target="../media/image345.png"/><Relationship Id="rId109" Type="http://schemas.openxmlformats.org/officeDocument/2006/relationships/image" Target="../media/image393.png"/><Relationship Id="rId260" Type="http://schemas.openxmlformats.org/officeDocument/2006/relationships/customXml" Target="../ink/ink494.xml"/><Relationship Id="rId316" Type="http://schemas.openxmlformats.org/officeDocument/2006/relationships/customXml" Target="../ink/ink522.xml"/><Relationship Id="rId55" Type="http://schemas.openxmlformats.org/officeDocument/2006/relationships/image" Target="../media/image366.png"/><Relationship Id="rId97" Type="http://schemas.openxmlformats.org/officeDocument/2006/relationships/image" Target="../media/image387.png"/><Relationship Id="rId120" Type="http://schemas.openxmlformats.org/officeDocument/2006/relationships/customXml" Target="../ink/ink424.xml"/><Relationship Id="rId358" Type="http://schemas.openxmlformats.org/officeDocument/2006/relationships/image" Target="../media/image517.png"/><Relationship Id="rId162" Type="http://schemas.openxmlformats.org/officeDocument/2006/relationships/customXml" Target="../ink/ink445.xml"/><Relationship Id="rId218" Type="http://schemas.openxmlformats.org/officeDocument/2006/relationships/customXml" Target="../ink/ink473.xml"/><Relationship Id="rId271" Type="http://schemas.openxmlformats.org/officeDocument/2006/relationships/image" Target="../media/image474.png"/><Relationship Id="rId24" Type="http://schemas.openxmlformats.org/officeDocument/2006/relationships/customXml" Target="../ink/ink376.xml"/><Relationship Id="rId66" Type="http://schemas.openxmlformats.org/officeDocument/2006/relationships/customXml" Target="../ink/ink397.xml"/><Relationship Id="rId131" Type="http://schemas.openxmlformats.org/officeDocument/2006/relationships/image" Target="../media/image404.png"/><Relationship Id="rId327" Type="http://schemas.openxmlformats.org/officeDocument/2006/relationships/image" Target="../media/image502.png"/><Relationship Id="rId369" Type="http://schemas.openxmlformats.org/officeDocument/2006/relationships/customXml" Target="../ink/ink549.xml"/><Relationship Id="rId173" Type="http://schemas.openxmlformats.org/officeDocument/2006/relationships/image" Target="../media/image425.png"/><Relationship Id="rId229" Type="http://schemas.openxmlformats.org/officeDocument/2006/relationships/image" Target="../media/image453.png"/><Relationship Id="rId380" Type="http://schemas.openxmlformats.org/officeDocument/2006/relationships/image" Target="../media/image528.png"/><Relationship Id="rId240" Type="http://schemas.openxmlformats.org/officeDocument/2006/relationships/customXml" Target="../ink/ink484.xml"/><Relationship Id="rId35" Type="http://schemas.openxmlformats.org/officeDocument/2006/relationships/image" Target="../media/image356.png"/><Relationship Id="rId77" Type="http://schemas.openxmlformats.org/officeDocument/2006/relationships/image" Target="../media/image377.png"/><Relationship Id="rId100" Type="http://schemas.openxmlformats.org/officeDocument/2006/relationships/customXml" Target="../ink/ink414.xml"/><Relationship Id="rId282" Type="http://schemas.openxmlformats.org/officeDocument/2006/relationships/customXml" Target="../ink/ink505.xml"/><Relationship Id="rId338" Type="http://schemas.openxmlformats.org/officeDocument/2006/relationships/customXml" Target="../ink/ink533.xml"/><Relationship Id="rId8" Type="http://schemas.openxmlformats.org/officeDocument/2006/relationships/customXml" Target="../ink/ink368.xml"/><Relationship Id="rId142" Type="http://schemas.openxmlformats.org/officeDocument/2006/relationships/customXml" Target="../ink/ink435.xml"/><Relationship Id="rId184" Type="http://schemas.openxmlformats.org/officeDocument/2006/relationships/customXml" Target="../ink/ink456.xml"/><Relationship Id="rId251" Type="http://schemas.openxmlformats.org/officeDocument/2006/relationships/image" Target="../media/image464.png"/><Relationship Id="rId46" Type="http://schemas.openxmlformats.org/officeDocument/2006/relationships/customXml" Target="../ink/ink387.xml"/><Relationship Id="rId293" Type="http://schemas.openxmlformats.org/officeDocument/2006/relationships/image" Target="../media/image485.png"/><Relationship Id="rId307" Type="http://schemas.openxmlformats.org/officeDocument/2006/relationships/image" Target="../media/image492.png"/><Relationship Id="rId349" Type="http://schemas.openxmlformats.org/officeDocument/2006/relationships/customXml" Target="../ink/ink539.xml"/><Relationship Id="rId88" Type="http://schemas.openxmlformats.org/officeDocument/2006/relationships/customXml" Target="../ink/ink408.xml"/><Relationship Id="rId111" Type="http://schemas.openxmlformats.org/officeDocument/2006/relationships/image" Target="../media/image394.png"/><Relationship Id="rId153" Type="http://schemas.openxmlformats.org/officeDocument/2006/relationships/image" Target="../media/image415.png"/><Relationship Id="rId195" Type="http://schemas.openxmlformats.org/officeDocument/2006/relationships/image" Target="../media/image436.png"/><Relationship Id="rId209" Type="http://schemas.openxmlformats.org/officeDocument/2006/relationships/image" Target="../media/image443.png"/><Relationship Id="rId360" Type="http://schemas.openxmlformats.org/officeDocument/2006/relationships/image" Target="../media/image518.png"/><Relationship Id="rId220" Type="http://schemas.openxmlformats.org/officeDocument/2006/relationships/customXml" Target="../ink/ink474.xml"/><Relationship Id="rId15" Type="http://schemas.openxmlformats.org/officeDocument/2006/relationships/image" Target="../media/image346.png"/><Relationship Id="rId57" Type="http://schemas.openxmlformats.org/officeDocument/2006/relationships/image" Target="../media/image367.png"/><Relationship Id="rId262" Type="http://schemas.openxmlformats.org/officeDocument/2006/relationships/customXml" Target="../ink/ink495.xml"/><Relationship Id="rId318" Type="http://schemas.openxmlformats.org/officeDocument/2006/relationships/customXml" Target="../ink/ink523.xml"/><Relationship Id="rId99" Type="http://schemas.openxmlformats.org/officeDocument/2006/relationships/image" Target="../media/image388.png"/><Relationship Id="rId122" Type="http://schemas.openxmlformats.org/officeDocument/2006/relationships/customXml" Target="../ink/ink425.xml"/><Relationship Id="rId164" Type="http://schemas.openxmlformats.org/officeDocument/2006/relationships/customXml" Target="../ink/ink446.xml"/><Relationship Id="rId371" Type="http://schemas.openxmlformats.org/officeDocument/2006/relationships/customXml" Target="../ink/ink550.xml"/><Relationship Id="rId26" Type="http://schemas.openxmlformats.org/officeDocument/2006/relationships/customXml" Target="../ink/ink377.xml"/><Relationship Id="rId231" Type="http://schemas.openxmlformats.org/officeDocument/2006/relationships/image" Target="../media/image454.png"/><Relationship Id="rId273" Type="http://schemas.openxmlformats.org/officeDocument/2006/relationships/image" Target="../media/image475.png"/><Relationship Id="rId329" Type="http://schemas.openxmlformats.org/officeDocument/2006/relationships/image" Target="../media/image503.png"/><Relationship Id="rId68" Type="http://schemas.openxmlformats.org/officeDocument/2006/relationships/customXml" Target="../ink/ink398.xml"/><Relationship Id="rId133" Type="http://schemas.openxmlformats.org/officeDocument/2006/relationships/image" Target="../media/image405.png"/><Relationship Id="rId175" Type="http://schemas.openxmlformats.org/officeDocument/2006/relationships/image" Target="../media/image426.png"/><Relationship Id="rId340" Type="http://schemas.openxmlformats.org/officeDocument/2006/relationships/customXml" Target="../ink/ink53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.xml"/><Relationship Id="rId21" Type="http://schemas.openxmlformats.org/officeDocument/2006/relationships/image" Target="../media/image10.png"/><Relationship Id="rId42" Type="http://schemas.openxmlformats.org/officeDocument/2006/relationships/image" Target="../media/image17.png"/><Relationship Id="rId47" Type="http://schemas.openxmlformats.org/officeDocument/2006/relationships/customXml" Target="../ink/ink19.xml"/><Relationship Id="rId63" Type="http://schemas.openxmlformats.org/officeDocument/2006/relationships/customXml" Target="../ink/ink27.xml"/><Relationship Id="rId68" Type="http://schemas.openxmlformats.org/officeDocument/2006/relationships/image" Target="../media/image30.png"/><Relationship Id="rId84" Type="http://schemas.openxmlformats.org/officeDocument/2006/relationships/image" Target="../media/image38.png"/><Relationship Id="rId89" Type="http://schemas.openxmlformats.org/officeDocument/2006/relationships/customXml" Target="../ink/ink40.xml"/><Relationship Id="rId112" Type="http://schemas.openxmlformats.org/officeDocument/2006/relationships/image" Target="../media/image52.png"/><Relationship Id="rId133" Type="http://schemas.openxmlformats.org/officeDocument/2006/relationships/customXml" Target="../ink/ink62.xml"/><Relationship Id="rId138" Type="http://schemas.openxmlformats.org/officeDocument/2006/relationships/image" Target="../media/image65.png"/><Relationship Id="rId107" Type="http://schemas.openxmlformats.org/officeDocument/2006/relationships/customXml" Target="../ink/ink49.xml"/><Relationship Id="rId11" Type="http://schemas.openxmlformats.org/officeDocument/2006/relationships/image" Target="../media/image5.png"/><Relationship Id="rId32" Type="http://schemas.openxmlformats.org/officeDocument/2006/relationships/image" Target="../media/image4.png"/><Relationship Id="rId37" Type="http://schemas.openxmlformats.org/officeDocument/2006/relationships/customXml" Target="../ink/ink14.xml"/><Relationship Id="rId53" Type="http://schemas.openxmlformats.org/officeDocument/2006/relationships/customXml" Target="../ink/ink22.xml"/><Relationship Id="rId58" Type="http://schemas.openxmlformats.org/officeDocument/2006/relationships/image" Target="../media/image25.png"/><Relationship Id="rId74" Type="http://schemas.openxmlformats.org/officeDocument/2006/relationships/image" Target="../media/image33.png"/><Relationship Id="rId79" Type="http://schemas.openxmlformats.org/officeDocument/2006/relationships/customXml" Target="../ink/ink35.xml"/><Relationship Id="rId102" Type="http://schemas.openxmlformats.org/officeDocument/2006/relationships/image" Target="../media/image47.png"/><Relationship Id="rId123" Type="http://schemas.openxmlformats.org/officeDocument/2006/relationships/customXml" Target="../ink/ink57.xml"/><Relationship Id="rId128" Type="http://schemas.openxmlformats.org/officeDocument/2006/relationships/image" Target="../media/image60.png"/><Relationship Id="rId5" Type="http://schemas.openxmlformats.org/officeDocument/2006/relationships/customXml" Target="../ink/ink2.xml"/><Relationship Id="rId90" Type="http://schemas.openxmlformats.org/officeDocument/2006/relationships/image" Target="../media/image41.png"/><Relationship Id="rId95" Type="http://schemas.openxmlformats.org/officeDocument/2006/relationships/customXml" Target="../ink/ink43.xml"/><Relationship Id="rId22" Type="http://schemas.openxmlformats.org/officeDocument/2006/relationships/customXml" Target="../ink/ink7.xml"/><Relationship Id="rId27" Type="http://schemas.openxmlformats.org/officeDocument/2006/relationships/image" Target="../media/image13.png"/><Relationship Id="rId43" Type="http://schemas.openxmlformats.org/officeDocument/2006/relationships/customXml" Target="../ink/ink17.xml"/><Relationship Id="rId48" Type="http://schemas.openxmlformats.org/officeDocument/2006/relationships/image" Target="../media/image20.png"/><Relationship Id="rId64" Type="http://schemas.openxmlformats.org/officeDocument/2006/relationships/image" Target="../media/image28.png"/><Relationship Id="rId69" Type="http://schemas.openxmlformats.org/officeDocument/2006/relationships/customXml" Target="../ink/ink30.xml"/><Relationship Id="rId113" Type="http://schemas.openxmlformats.org/officeDocument/2006/relationships/customXml" Target="../ink/ink52.xml"/><Relationship Id="rId118" Type="http://schemas.openxmlformats.org/officeDocument/2006/relationships/image" Target="../media/image55.png"/><Relationship Id="rId134" Type="http://schemas.openxmlformats.org/officeDocument/2006/relationships/image" Target="../media/image63.png"/><Relationship Id="rId80" Type="http://schemas.openxmlformats.org/officeDocument/2006/relationships/image" Target="../media/image36.png"/><Relationship Id="rId85" Type="http://schemas.openxmlformats.org/officeDocument/2006/relationships/customXml" Target="../ink/ink38.xml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33" Type="http://schemas.openxmlformats.org/officeDocument/2006/relationships/customXml" Target="../ink/ink12.xml"/><Relationship Id="rId38" Type="http://schemas.openxmlformats.org/officeDocument/2006/relationships/image" Target="../media/image15.png"/><Relationship Id="rId59" Type="http://schemas.openxmlformats.org/officeDocument/2006/relationships/customXml" Target="../ink/ink25.xml"/><Relationship Id="rId103" Type="http://schemas.openxmlformats.org/officeDocument/2006/relationships/customXml" Target="../ink/ink47.xml"/><Relationship Id="rId108" Type="http://schemas.openxmlformats.org/officeDocument/2006/relationships/image" Target="../media/image50.png"/><Relationship Id="rId124" Type="http://schemas.openxmlformats.org/officeDocument/2006/relationships/image" Target="../media/image58.png"/><Relationship Id="rId129" Type="http://schemas.openxmlformats.org/officeDocument/2006/relationships/customXml" Target="../ink/ink60.xml"/><Relationship Id="rId54" Type="http://schemas.openxmlformats.org/officeDocument/2006/relationships/image" Target="../media/image23.png"/><Relationship Id="rId70" Type="http://schemas.openxmlformats.org/officeDocument/2006/relationships/image" Target="../media/image31.png"/><Relationship Id="rId75" Type="http://schemas.openxmlformats.org/officeDocument/2006/relationships/customXml" Target="../ink/ink33.xml"/><Relationship Id="rId91" Type="http://schemas.openxmlformats.org/officeDocument/2006/relationships/customXml" Target="../ink/ink41.xml"/><Relationship Id="rId9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0.xml"/><Relationship Id="rId49" Type="http://schemas.openxmlformats.org/officeDocument/2006/relationships/customXml" Target="../ink/ink20.xml"/><Relationship Id="rId114" Type="http://schemas.openxmlformats.org/officeDocument/2006/relationships/image" Target="../media/image53.png"/><Relationship Id="rId119" Type="http://schemas.openxmlformats.org/officeDocument/2006/relationships/customXml" Target="../ink/ink55.xml"/><Relationship Id="rId44" Type="http://schemas.openxmlformats.org/officeDocument/2006/relationships/image" Target="../media/image18.png"/><Relationship Id="rId60" Type="http://schemas.openxmlformats.org/officeDocument/2006/relationships/image" Target="../media/image26.png"/><Relationship Id="rId65" Type="http://schemas.openxmlformats.org/officeDocument/2006/relationships/customXml" Target="../ink/ink28.xml"/><Relationship Id="rId81" Type="http://schemas.openxmlformats.org/officeDocument/2006/relationships/customXml" Target="../ink/ink36.xml"/><Relationship Id="rId86" Type="http://schemas.openxmlformats.org/officeDocument/2006/relationships/image" Target="../media/image39.png"/><Relationship Id="rId130" Type="http://schemas.openxmlformats.org/officeDocument/2006/relationships/image" Target="../media/image61.png"/><Relationship Id="rId135" Type="http://schemas.openxmlformats.org/officeDocument/2006/relationships/customXml" Target="../ink/ink63.xml"/><Relationship Id="rId18" Type="http://schemas.openxmlformats.org/officeDocument/2006/relationships/customXml" Target="../ink/ink5.xml"/><Relationship Id="rId39" Type="http://schemas.openxmlformats.org/officeDocument/2006/relationships/customXml" Target="../ink/ink15.xml"/><Relationship Id="rId109" Type="http://schemas.openxmlformats.org/officeDocument/2006/relationships/customXml" Target="../ink/ink50.xml"/><Relationship Id="rId34" Type="http://schemas.openxmlformats.org/officeDocument/2006/relationships/image" Target="../media/image6.png"/><Relationship Id="rId50" Type="http://schemas.openxmlformats.org/officeDocument/2006/relationships/image" Target="../media/image21.png"/><Relationship Id="rId55" Type="http://schemas.openxmlformats.org/officeDocument/2006/relationships/customXml" Target="../ink/ink23.xml"/><Relationship Id="rId76" Type="http://schemas.openxmlformats.org/officeDocument/2006/relationships/image" Target="../media/image34.png"/><Relationship Id="rId97" Type="http://schemas.openxmlformats.org/officeDocument/2006/relationships/customXml" Target="../ink/ink44.xml"/><Relationship Id="rId104" Type="http://schemas.openxmlformats.org/officeDocument/2006/relationships/image" Target="../media/image48.png"/><Relationship Id="rId120" Type="http://schemas.openxmlformats.org/officeDocument/2006/relationships/image" Target="../media/image56.png"/><Relationship Id="rId125" Type="http://schemas.openxmlformats.org/officeDocument/2006/relationships/customXml" Target="../ink/ink58.xml"/><Relationship Id="rId7" Type="http://schemas.openxmlformats.org/officeDocument/2006/relationships/customXml" Target="../ink/ink3.xml"/><Relationship Id="rId71" Type="http://schemas.openxmlformats.org/officeDocument/2006/relationships/customXml" Target="../ink/ink31.xml"/><Relationship Id="rId92" Type="http://schemas.openxmlformats.org/officeDocument/2006/relationships/image" Target="../media/image42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8.xml"/><Relationship Id="rId40" Type="http://schemas.openxmlformats.org/officeDocument/2006/relationships/image" Target="../media/image16.png"/><Relationship Id="rId45" Type="http://schemas.openxmlformats.org/officeDocument/2006/relationships/customXml" Target="../ink/ink18.xml"/><Relationship Id="rId66" Type="http://schemas.openxmlformats.org/officeDocument/2006/relationships/image" Target="../media/image29.png"/><Relationship Id="rId87" Type="http://schemas.openxmlformats.org/officeDocument/2006/relationships/customXml" Target="../ink/ink39.xml"/><Relationship Id="rId110" Type="http://schemas.openxmlformats.org/officeDocument/2006/relationships/image" Target="../media/image51.png"/><Relationship Id="rId115" Type="http://schemas.openxmlformats.org/officeDocument/2006/relationships/customXml" Target="../ink/ink53.xml"/><Relationship Id="rId131" Type="http://schemas.openxmlformats.org/officeDocument/2006/relationships/customXml" Target="../ink/ink61.xml"/><Relationship Id="rId136" Type="http://schemas.openxmlformats.org/officeDocument/2006/relationships/image" Target="../media/image64.png"/><Relationship Id="rId61" Type="http://schemas.openxmlformats.org/officeDocument/2006/relationships/customXml" Target="../ink/ink26.xml"/><Relationship Id="rId82" Type="http://schemas.openxmlformats.org/officeDocument/2006/relationships/image" Target="../media/image37.png"/><Relationship Id="rId19" Type="http://schemas.openxmlformats.org/officeDocument/2006/relationships/image" Target="../media/image9.png"/><Relationship Id="rId30" Type="http://schemas.openxmlformats.org/officeDocument/2006/relationships/image" Target="../media/image1.png"/><Relationship Id="rId35" Type="http://schemas.openxmlformats.org/officeDocument/2006/relationships/customXml" Target="../ink/ink13.xml"/><Relationship Id="rId56" Type="http://schemas.openxmlformats.org/officeDocument/2006/relationships/image" Target="../media/image24.png"/><Relationship Id="rId77" Type="http://schemas.openxmlformats.org/officeDocument/2006/relationships/customXml" Target="../ink/ink34.xml"/><Relationship Id="rId100" Type="http://schemas.openxmlformats.org/officeDocument/2006/relationships/image" Target="../media/image46.png"/><Relationship Id="rId105" Type="http://schemas.openxmlformats.org/officeDocument/2006/relationships/customXml" Target="../ink/ink48.xml"/><Relationship Id="rId126" Type="http://schemas.openxmlformats.org/officeDocument/2006/relationships/image" Target="../media/image59.png"/><Relationship Id="rId51" Type="http://schemas.openxmlformats.org/officeDocument/2006/relationships/customXml" Target="../ink/ink21.xml"/><Relationship Id="rId72" Type="http://schemas.openxmlformats.org/officeDocument/2006/relationships/image" Target="../media/image32.png"/><Relationship Id="rId93" Type="http://schemas.openxmlformats.org/officeDocument/2006/relationships/customXml" Target="../ink/ink42.xml"/><Relationship Id="rId98" Type="http://schemas.openxmlformats.org/officeDocument/2006/relationships/image" Target="../media/image45.png"/><Relationship Id="rId121" Type="http://schemas.openxmlformats.org/officeDocument/2006/relationships/customXml" Target="../ink/ink56.xml"/><Relationship Id="rId25" Type="http://schemas.openxmlformats.org/officeDocument/2006/relationships/image" Target="../media/image12.png"/><Relationship Id="rId46" Type="http://schemas.openxmlformats.org/officeDocument/2006/relationships/image" Target="../media/image19.png"/><Relationship Id="rId67" Type="http://schemas.openxmlformats.org/officeDocument/2006/relationships/customXml" Target="../ink/ink29.xml"/><Relationship Id="rId116" Type="http://schemas.openxmlformats.org/officeDocument/2006/relationships/image" Target="../media/image54.png"/><Relationship Id="rId137" Type="http://schemas.openxmlformats.org/officeDocument/2006/relationships/customXml" Target="../ink/ink64.xml"/><Relationship Id="rId20" Type="http://schemas.openxmlformats.org/officeDocument/2006/relationships/customXml" Target="../ink/ink6.xml"/><Relationship Id="rId41" Type="http://schemas.openxmlformats.org/officeDocument/2006/relationships/customXml" Target="../ink/ink16.xml"/><Relationship Id="rId62" Type="http://schemas.openxmlformats.org/officeDocument/2006/relationships/image" Target="../media/image27.png"/><Relationship Id="rId83" Type="http://schemas.openxmlformats.org/officeDocument/2006/relationships/customXml" Target="../ink/ink37.xml"/><Relationship Id="rId88" Type="http://schemas.openxmlformats.org/officeDocument/2006/relationships/image" Target="../media/image40.png"/><Relationship Id="rId111" Type="http://schemas.openxmlformats.org/officeDocument/2006/relationships/customXml" Target="../ink/ink51.xml"/><Relationship Id="rId132" Type="http://schemas.openxmlformats.org/officeDocument/2006/relationships/image" Target="../media/image62.png"/><Relationship Id="rId36" Type="http://schemas.openxmlformats.org/officeDocument/2006/relationships/image" Target="../media/image7.png"/><Relationship Id="rId57" Type="http://schemas.openxmlformats.org/officeDocument/2006/relationships/customXml" Target="../ink/ink24.xml"/><Relationship Id="rId106" Type="http://schemas.openxmlformats.org/officeDocument/2006/relationships/image" Target="../media/image49.png"/><Relationship Id="rId127" Type="http://schemas.openxmlformats.org/officeDocument/2006/relationships/customXml" Target="../ink/ink59.xml"/><Relationship Id="rId31" Type="http://schemas.openxmlformats.org/officeDocument/2006/relationships/customXml" Target="../ink/ink11.xml"/><Relationship Id="rId52" Type="http://schemas.openxmlformats.org/officeDocument/2006/relationships/image" Target="../media/image22.png"/><Relationship Id="rId73" Type="http://schemas.openxmlformats.org/officeDocument/2006/relationships/customXml" Target="../ink/ink32.xml"/><Relationship Id="rId78" Type="http://schemas.openxmlformats.org/officeDocument/2006/relationships/image" Target="../media/image35.png"/><Relationship Id="rId94" Type="http://schemas.openxmlformats.org/officeDocument/2006/relationships/image" Target="../media/image43.png"/><Relationship Id="rId99" Type="http://schemas.openxmlformats.org/officeDocument/2006/relationships/customXml" Target="../ink/ink45.xml"/><Relationship Id="rId101" Type="http://schemas.openxmlformats.org/officeDocument/2006/relationships/customXml" Target="../ink/ink46.xml"/><Relationship Id="rId122" Type="http://schemas.openxmlformats.org/officeDocument/2006/relationships/image" Target="../media/image57.png"/><Relationship Id="rId4" Type="http://schemas.openxmlformats.org/officeDocument/2006/relationships/image" Target="../media/image2.png"/><Relationship Id="rId26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21" Type="http://schemas.openxmlformats.org/officeDocument/2006/relationships/image" Target="../media/image75.png"/><Relationship Id="rId42" Type="http://schemas.openxmlformats.org/officeDocument/2006/relationships/customXml" Target="../ink/ink85.xml"/><Relationship Id="rId47" Type="http://schemas.openxmlformats.org/officeDocument/2006/relationships/image" Target="../media/image88.png"/><Relationship Id="rId63" Type="http://schemas.openxmlformats.org/officeDocument/2006/relationships/image" Target="../media/image96.png"/><Relationship Id="rId68" Type="http://schemas.openxmlformats.org/officeDocument/2006/relationships/customXml" Target="../ink/ink98.xml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9" Type="http://schemas.openxmlformats.org/officeDocument/2006/relationships/image" Target="../media/image79.png"/><Relationship Id="rId11" Type="http://schemas.openxmlformats.org/officeDocument/2006/relationships/image" Target="../media/image70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37" Type="http://schemas.openxmlformats.org/officeDocument/2006/relationships/image" Target="../media/image83.png"/><Relationship Id="rId40" Type="http://schemas.openxmlformats.org/officeDocument/2006/relationships/customXml" Target="../ink/ink84.xml"/><Relationship Id="rId45" Type="http://schemas.openxmlformats.org/officeDocument/2006/relationships/image" Target="../media/image87.png"/><Relationship Id="rId53" Type="http://schemas.openxmlformats.org/officeDocument/2006/relationships/image" Target="../media/image91.png"/><Relationship Id="rId58" Type="http://schemas.openxmlformats.org/officeDocument/2006/relationships/customXml" Target="../ink/ink93.xml"/><Relationship Id="rId66" Type="http://schemas.openxmlformats.org/officeDocument/2006/relationships/customXml" Target="../ink/ink97.xml"/><Relationship Id="rId74" Type="http://schemas.openxmlformats.org/officeDocument/2006/relationships/customXml" Target="../ink/ink101.xml"/><Relationship Id="rId5" Type="http://schemas.openxmlformats.org/officeDocument/2006/relationships/image" Target="../media/image67.png"/><Relationship Id="rId61" Type="http://schemas.openxmlformats.org/officeDocument/2006/relationships/image" Target="../media/image95.png"/><Relationship Id="rId19" Type="http://schemas.openxmlformats.org/officeDocument/2006/relationships/image" Target="../media/image7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8.png"/><Relationship Id="rId30" Type="http://schemas.openxmlformats.org/officeDocument/2006/relationships/customXml" Target="../ink/ink79.xml"/><Relationship Id="rId35" Type="http://schemas.openxmlformats.org/officeDocument/2006/relationships/image" Target="../media/image82.png"/><Relationship Id="rId43" Type="http://schemas.openxmlformats.org/officeDocument/2006/relationships/image" Target="../media/image86.png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99.png"/><Relationship Id="rId8" Type="http://schemas.openxmlformats.org/officeDocument/2006/relationships/customXml" Target="../ink/ink68.xml"/><Relationship Id="rId51" Type="http://schemas.openxmlformats.org/officeDocument/2006/relationships/image" Target="../media/image90.png"/><Relationship Id="rId72" Type="http://schemas.openxmlformats.org/officeDocument/2006/relationships/customXml" Target="../ink/ink100.xml"/><Relationship Id="rId3" Type="http://schemas.openxmlformats.org/officeDocument/2006/relationships/image" Target="../media/image66.png"/><Relationship Id="rId12" Type="http://schemas.openxmlformats.org/officeDocument/2006/relationships/customXml" Target="../ink/ink70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33" Type="http://schemas.openxmlformats.org/officeDocument/2006/relationships/image" Target="../media/image81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94.png"/><Relationship Id="rId67" Type="http://schemas.openxmlformats.org/officeDocument/2006/relationships/image" Target="../media/image98.png"/><Relationship Id="rId20" Type="http://schemas.openxmlformats.org/officeDocument/2006/relationships/customXml" Target="../ink/ink74.xml"/><Relationship Id="rId41" Type="http://schemas.openxmlformats.org/officeDocument/2006/relationships/image" Target="../media/image85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69.xml"/><Relationship Id="rId31" Type="http://schemas.openxmlformats.org/officeDocument/2006/relationships/image" Target="../media/image80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97.png"/><Relationship Id="rId73" Type="http://schemas.openxmlformats.org/officeDocument/2006/relationships/image" Target="../media/image101.png"/><Relationship Id="rId4" Type="http://schemas.openxmlformats.org/officeDocument/2006/relationships/customXml" Target="../ink/ink66.xml"/><Relationship Id="rId9" Type="http://schemas.openxmlformats.org/officeDocument/2006/relationships/image" Target="../media/image69.png"/><Relationship Id="rId13" Type="http://schemas.openxmlformats.org/officeDocument/2006/relationships/image" Target="../media/image71.png"/><Relationship Id="rId18" Type="http://schemas.openxmlformats.org/officeDocument/2006/relationships/customXml" Target="../ink/ink73.xml"/><Relationship Id="rId39" Type="http://schemas.openxmlformats.org/officeDocument/2006/relationships/image" Target="../media/image84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2.png"/><Relationship Id="rId7" Type="http://schemas.openxmlformats.org/officeDocument/2006/relationships/image" Target="../media/image68.png"/><Relationship Id="rId71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10.png"/><Relationship Id="rId21" Type="http://schemas.openxmlformats.org/officeDocument/2006/relationships/customXml" Target="../ink/ink111.xml"/><Relationship Id="rId42" Type="http://schemas.openxmlformats.org/officeDocument/2006/relationships/image" Target="../media/image3210.png"/><Relationship Id="rId47" Type="http://schemas.openxmlformats.org/officeDocument/2006/relationships/customXml" Target="../ink/ink124.xml"/><Relationship Id="rId63" Type="http://schemas.openxmlformats.org/officeDocument/2006/relationships/image" Target="../media/image108.png"/><Relationship Id="rId68" Type="http://schemas.openxmlformats.org/officeDocument/2006/relationships/customXml" Target="../ink/ink134.xml"/><Relationship Id="rId7" Type="http://schemas.openxmlformats.org/officeDocument/2006/relationships/customXml" Target="../ink/ink104.xml"/><Relationship Id="rId2" Type="http://schemas.openxmlformats.org/officeDocument/2006/relationships/image" Target="../media/image103.png"/><Relationship Id="rId16" Type="http://schemas.openxmlformats.org/officeDocument/2006/relationships/image" Target="../media/image1910.png"/><Relationship Id="rId29" Type="http://schemas.openxmlformats.org/officeDocument/2006/relationships/customXml" Target="../ink/ink115.xml"/><Relationship Id="rId11" Type="http://schemas.openxmlformats.org/officeDocument/2006/relationships/customXml" Target="../ink/ink106.xml"/><Relationship Id="rId24" Type="http://schemas.openxmlformats.org/officeDocument/2006/relationships/image" Target="../media/image2310.png"/><Relationship Id="rId32" Type="http://schemas.openxmlformats.org/officeDocument/2006/relationships/image" Target="../media/image2710.png"/><Relationship Id="rId37" Type="http://schemas.openxmlformats.org/officeDocument/2006/relationships/customXml" Target="../ink/ink119.xml"/><Relationship Id="rId40" Type="http://schemas.openxmlformats.org/officeDocument/2006/relationships/image" Target="../media/image3110.png"/><Relationship Id="rId45" Type="http://schemas.openxmlformats.org/officeDocument/2006/relationships/customXml" Target="../ink/ink123.xml"/><Relationship Id="rId53" Type="http://schemas.openxmlformats.org/officeDocument/2006/relationships/customXml" Target="../ink/ink127.xml"/><Relationship Id="rId58" Type="http://schemas.openxmlformats.org/officeDocument/2006/relationships/customXml" Target="../ink/ink129.xml"/><Relationship Id="rId66" Type="http://schemas.openxmlformats.org/officeDocument/2006/relationships/customXml" Target="../ink/ink133.xml"/><Relationship Id="rId5" Type="http://schemas.openxmlformats.org/officeDocument/2006/relationships/customXml" Target="../ink/ink103.xml"/><Relationship Id="rId61" Type="http://schemas.openxmlformats.org/officeDocument/2006/relationships/image" Target="../media/image107.png"/><Relationship Id="rId19" Type="http://schemas.openxmlformats.org/officeDocument/2006/relationships/customXml" Target="../ink/ink110.xml"/><Relationship Id="rId14" Type="http://schemas.openxmlformats.org/officeDocument/2006/relationships/image" Target="../media/image1810.png"/><Relationship Id="rId22" Type="http://schemas.openxmlformats.org/officeDocument/2006/relationships/image" Target="../media/image2210.png"/><Relationship Id="rId27" Type="http://schemas.openxmlformats.org/officeDocument/2006/relationships/customXml" Target="../ink/ink114.xml"/><Relationship Id="rId30" Type="http://schemas.openxmlformats.org/officeDocument/2006/relationships/image" Target="../media/image2610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3510.png"/><Relationship Id="rId56" Type="http://schemas.openxmlformats.org/officeDocument/2006/relationships/customXml" Target="../ink/ink128.xml"/><Relationship Id="rId64" Type="http://schemas.openxmlformats.org/officeDocument/2006/relationships/customXml" Target="../ink/ink132.xml"/><Relationship Id="rId69" Type="http://schemas.openxmlformats.org/officeDocument/2006/relationships/image" Target="../media/image111.png"/><Relationship Id="rId8" Type="http://schemas.openxmlformats.org/officeDocument/2006/relationships/image" Target="../media/image1510.png"/><Relationship Id="rId51" Type="http://schemas.openxmlformats.org/officeDocument/2006/relationships/customXml" Target="../ink/ink126.xml"/><Relationship Id="rId3" Type="http://schemas.openxmlformats.org/officeDocument/2006/relationships/customXml" Target="../ink/ink102.xml"/><Relationship Id="rId12" Type="http://schemas.openxmlformats.org/officeDocument/2006/relationships/image" Target="../media/image1710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3010.png"/><Relationship Id="rId46" Type="http://schemas.openxmlformats.org/officeDocument/2006/relationships/image" Target="../media/image3410.png"/><Relationship Id="rId59" Type="http://schemas.openxmlformats.org/officeDocument/2006/relationships/image" Target="../media/image106.png"/><Relationship Id="rId67" Type="http://schemas.openxmlformats.org/officeDocument/2006/relationships/image" Target="../media/image110.png"/><Relationship Id="rId20" Type="http://schemas.openxmlformats.org/officeDocument/2006/relationships/image" Target="../media/image2110.png"/><Relationship Id="rId41" Type="http://schemas.openxmlformats.org/officeDocument/2006/relationships/customXml" Target="../ink/ink121.xml"/><Relationship Id="rId54" Type="http://schemas.openxmlformats.org/officeDocument/2006/relationships/image" Target="../media/image3810.png"/><Relationship Id="rId62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2510.png"/><Relationship Id="rId36" Type="http://schemas.openxmlformats.org/officeDocument/2006/relationships/image" Target="../media/image2910.png"/><Relationship Id="rId49" Type="http://schemas.openxmlformats.org/officeDocument/2006/relationships/customXml" Target="../ink/ink125.xml"/><Relationship Id="rId57" Type="http://schemas.openxmlformats.org/officeDocument/2006/relationships/image" Target="../media/image105.png"/><Relationship Id="rId10" Type="http://schemas.openxmlformats.org/officeDocument/2006/relationships/image" Target="../media/image1610.png"/><Relationship Id="rId31" Type="http://schemas.openxmlformats.org/officeDocument/2006/relationships/customXml" Target="../ink/ink116.xml"/><Relationship Id="rId44" Type="http://schemas.openxmlformats.org/officeDocument/2006/relationships/image" Target="../media/image3310.png"/><Relationship Id="rId52" Type="http://schemas.openxmlformats.org/officeDocument/2006/relationships/image" Target="../media/image3710.png"/><Relationship Id="rId60" Type="http://schemas.openxmlformats.org/officeDocument/2006/relationships/customXml" Target="../ink/ink130.xml"/><Relationship Id="rId65" Type="http://schemas.openxmlformats.org/officeDocument/2006/relationships/image" Target="../media/image109.png"/><Relationship Id="rId4" Type="http://schemas.openxmlformats.org/officeDocument/2006/relationships/image" Target="../media/image610.png"/><Relationship Id="rId9" Type="http://schemas.openxmlformats.org/officeDocument/2006/relationships/customXml" Target="../ink/ink105.xml"/><Relationship Id="rId13" Type="http://schemas.openxmlformats.org/officeDocument/2006/relationships/customXml" Target="../ink/ink107.xml"/><Relationship Id="rId18" Type="http://schemas.openxmlformats.org/officeDocument/2006/relationships/image" Target="../media/image2010.png"/><Relationship Id="rId39" Type="http://schemas.openxmlformats.org/officeDocument/2006/relationships/customXml" Target="../ink/ink120.xml"/><Relationship Id="rId34" Type="http://schemas.openxmlformats.org/officeDocument/2006/relationships/image" Target="../media/image2810.png"/><Relationship Id="rId50" Type="http://schemas.openxmlformats.org/officeDocument/2006/relationships/image" Target="../media/image3610.png"/><Relationship Id="rId55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image" Target="../media/image121.png"/><Relationship Id="rId42" Type="http://schemas.openxmlformats.org/officeDocument/2006/relationships/customXml" Target="../ink/ink155.xml"/><Relationship Id="rId63" Type="http://schemas.openxmlformats.org/officeDocument/2006/relationships/image" Target="../media/image142.png"/><Relationship Id="rId84" Type="http://schemas.openxmlformats.org/officeDocument/2006/relationships/customXml" Target="../ink/ink176.xml"/><Relationship Id="rId138" Type="http://schemas.openxmlformats.org/officeDocument/2006/relationships/customXml" Target="../ink/ink203.xml"/><Relationship Id="rId159" Type="http://schemas.openxmlformats.org/officeDocument/2006/relationships/image" Target="../media/image190.png"/><Relationship Id="rId170" Type="http://schemas.openxmlformats.org/officeDocument/2006/relationships/customXml" Target="../ink/ink219.xml"/><Relationship Id="rId191" Type="http://schemas.openxmlformats.org/officeDocument/2006/relationships/image" Target="../media/image206.png"/><Relationship Id="rId205" Type="http://schemas.openxmlformats.org/officeDocument/2006/relationships/image" Target="../media/image213.png"/><Relationship Id="rId107" Type="http://schemas.openxmlformats.org/officeDocument/2006/relationships/image" Target="../media/image164.png"/><Relationship Id="rId11" Type="http://schemas.openxmlformats.org/officeDocument/2006/relationships/image" Target="../media/image116.png"/><Relationship Id="rId32" Type="http://schemas.openxmlformats.org/officeDocument/2006/relationships/customXml" Target="../ink/ink150.xml"/><Relationship Id="rId53" Type="http://schemas.openxmlformats.org/officeDocument/2006/relationships/image" Target="../media/image137.png"/><Relationship Id="rId74" Type="http://schemas.openxmlformats.org/officeDocument/2006/relationships/customXml" Target="../ink/ink171.xml"/><Relationship Id="rId128" Type="http://schemas.openxmlformats.org/officeDocument/2006/relationships/customXml" Target="../ink/ink198.xml"/><Relationship Id="rId149" Type="http://schemas.openxmlformats.org/officeDocument/2006/relationships/image" Target="../media/image185.png"/><Relationship Id="rId5" Type="http://schemas.openxmlformats.org/officeDocument/2006/relationships/image" Target="../media/image113.png"/><Relationship Id="rId95" Type="http://schemas.openxmlformats.org/officeDocument/2006/relationships/image" Target="../media/image158.png"/><Relationship Id="rId160" Type="http://schemas.openxmlformats.org/officeDocument/2006/relationships/customXml" Target="../ink/ink214.xml"/><Relationship Id="rId181" Type="http://schemas.openxmlformats.org/officeDocument/2006/relationships/image" Target="../media/image201.png"/><Relationship Id="rId22" Type="http://schemas.openxmlformats.org/officeDocument/2006/relationships/customXml" Target="../ink/ink145.xml"/><Relationship Id="rId43" Type="http://schemas.openxmlformats.org/officeDocument/2006/relationships/image" Target="../media/image132.png"/><Relationship Id="rId64" Type="http://schemas.openxmlformats.org/officeDocument/2006/relationships/customXml" Target="../ink/ink166.xml"/><Relationship Id="rId118" Type="http://schemas.openxmlformats.org/officeDocument/2006/relationships/customXml" Target="../ink/ink193.xml"/><Relationship Id="rId139" Type="http://schemas.openxmlformats.org/officeDocument/2006/relationships/image" Target="../media/image180.png"/><Relationship Id="rId85" Type="http://schemas.openxmlformats.org/officeDocument/2006/relationships/image" Target="../media/image153.png"/><Relationship Id="rId150" Type="http://schemas.openxmlformats.org/officeDocument/2006/relationships/customXml" Target="../ink/ink209.xml"/><Relationship Id="rId171" Type="http://schemas.openxmlformats.org/officeDocument/2006/relationships/image" Target="../media/image196.png"/><Relationship Id="rId192" Type="http://schemas.openxmlformats.org/officeDocument/2006/relationships/customXml" Target="../ink/ink230.xml"/><Relationship Id="rId206" Type="http://schemas.openxmlformats.org/officeDocument/2006/relationships/customXml" Target="../ink/ink237.xml"/><Relationship Id="rId12" Type="http://schemas.openxmlformats.org/officeDocument/2006/relationships/customXml" Target="../ink/ink140.xml"/><Relationship Id="rId33" Type="http://schemas.openxmlformats.org/officeDocument/2006/relationships/image" Target="../media/image127.png"/><Relationship Id="rId108" Type="http://schemas.openxmlformats.org/officeDocument/2006/relationships/customXml" Target="../ink/ink188.xml"/><Relationship Id="rId129" Type="http://schemas.openxmlformats.org/officeDocument/2006/relationships/image" Target="../media/image175.png"/><Relationship Id="rId54" Type="http://schemas.openxmlformats.org/officeDocument/2006/relationships/customXml" Target="../ink/ink161.xml"/><Relationship Id="rId75" Type="http://schemas.openxmlformats.org/officeDocument/2006/relationships/image" Target="../media/image148.png"/><Relationship Id="rId96" Type="http://schemas.openxmlformats.org/officeDocument/2006/relationships/customXml" Target="../ink/ink182.xml"/><Relationship Id="rId140" Type="http://schemas.openxmlformats.org/officeDocument/2006/relationships/customXml" Target="../ink/ink204.xml"/><Relationship Id="rId161" Type="http://schemas.openxmlformats.org/officeDocument/2006/relationships/image" Target="../media/image191.png"/><Relationship Id="rId182" Type="http://schemas.openxmlformats.org/officeDocument/2006/relationships/customXml" Target="../ink/ink225.xml"/><Relationship Id="rId6" Type="http://schemas.openxmlformats.org/officeDocument/2006/relationships/customXml" Target="../ink/ink137.xml"/><Relationship Id="rId23" Type="http://schemas.openxmlformats.org/officeDocument/2006/relationships/image" Target="../media/image122.png"/><Relationship Id="rId119" Type="http://schemas.openxmlformats.org/officeDocument/2006/relationships/image" Target="../media/image170.png"/><Relationship Id="rId44" Type="http://schemas.openxmlformats.org/officeDocument/2006/relationships/customXml" Target="../ink/ink156.xml"/><Relationship Id="rId65" Type="http://schemas.openxmlformats.org/officeDocument/2006/relationships/image" Target="../media/image143.png"/><Relationship Id="rId86" Type="http://schemas.openxmlformats.org/officeDocument/2006/relationships/customXml" Target="../ink/ink177.xml"/><Relationship Id="rId130" Type="http://schemas.openxmlformats.org/officeDocument/2006/relationships/customXml" Target="../ink/ink199.xml"/><Relationship Id="rId151" Type="http://schemas.openxmlformats.org/officeDocument/2006/relationships/image" Target="../media/image186.png"/><Relationship Id="rId172" Type="http://schemas.openxmlformats.org/officeDocument/2006/relationships/customXml" Target="../ink/ink220.xml"/><Relationship Id="rId193" Type="http://schemas.openxmlformats.org/officeDocument/2006/relationships/image" Target="../media/image207.png"/><Relationship Id="rId207" Type="http://schemas.openxmlformats.org/officeDocument/2006/relationships/image" Target="../media/image214.png"/><Relationship Id="rId13" Type="http://schemas.openxmlformats.org/officeDocument/2006/relationships/image" Target="../media/image117.png"/><Relationship Id="rId109" Type="http://schemas.openxmlformats.org/officeDocument/2006/relationships/image" Target="../media/image165.png"/><Relationship Id="rId34" Type="http://schemas.openxmlformats.org/officeDocument/2006/relationships/customXml" Target="../ink/ink151.xml"/><Relationship Id="rId55" Type="http://schemas.openxmlformats.org/officeDocument/2006/relationships/image" Target="../media/image138.png"/><Relationship Id="rId76" Type="http://schemas.openxmlformats.org/officeDocument/2006/relationships/customXml" Target="../ink/ink172.xml"/><Relationship Id="rId97" Type="http://schemas.openxmlformats.org/officeDocument/2006/relationships/image" Target="../media/image159.png"/><Relationship Id="rId120" Type="http://schemas.openxmlformats.org/officeDocument/2006/relationships/customXml" Target="../ink/ink194.xml"/><Relationship Id="rId141" Type="http://schemas.openxmlformats.org/officeDocument/2006/relationships/image" Target="../media/image181.png"/><Relationship Id="rId7" Type="http://schemas.openxmlformats.org/officeDocument/2006/relationships/image" Target="../media/image114.png"/><Relationship Id="rId162" Type="http://schemas.openxmlformats.org/officeDocument/2006/relationships/customXml" Target="../ink/ink215.xml"/><Relationship Id="rId183" Type="http://schemas.openxmlformats.org/officeDocument/2006/relationships/image" Target="../media/image202.png"/><Relationship Id="rId24" Type="http://schemas.openxmlformats.org/officeDocument/2006/relationships/customXml" Target="../ink/ink146.xml"/><Relationship Id="rId45" Type="http://schemas.openxmlformats.org/officeDocument/2006/relationships/image" Target="../media/image133.png"/><Relationship Id="rId66" Type="http://schemas.openxmlformats.org/officeDocument/2006/relationships/customXml" Target="../ink/ink167.xml"/><Relationship Id="rId87" Type="http://schemas.openxmlformats.org/officeDocument/2006/relationships/image" Target="../media/image154.png"/><Relationship Id="rId110" Type="http://schemas.openxmlformats.org/officeDocument/2006/relationships/customXml" Target="../ink/ink189.xml"/><Relationship Id="rId131" Type="http://schemas.openxmlformats.org/officeDocument/2006/relationships/image" Target="../media/image176.png"/><Relationship Id="rId152" Type="http://schemas.openxmlformats.org/officeDocument/2006/relationships/customXml" Target="../ink/ink210.xml"/><Relationship Id="rId173" Type="http://schemas.openxmlformats.org/officeDocument/2006/relationships/image" Target="../media/image197.png"/><Relationship Id="rId194" Type="http://schemas.openxmlformats.org/officeDocument/2006/relationships/customXml" Target="../ink/ink231.xml"/><Relationship Id="rId208" Type="http://schemas.openxmlformats.org/officeDocument/2006/relationships/customXml" Target="../ink/ink238.xml"/><Relationship Id="rId19" Type="http://schemas.openxmlformats.org/officeDocument/2006/relationships/image" Target="../media/image120.png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128.png"/><Relationship Id="rId56" Type="http://schemas.openxmlformats.org/officeDocument/2006/relationships/customXml" Target="../ink/ink162.xml"/><Relationship Id="rId77" Type="http://schemas.openxmlformats.org/officeDocument/2006/relationships/image" Target="../media/image149.png"/><Relationship Id="rId100" Type="http://schemas.openxmlformats.org/officeDocument/2006/relationships/customXml" Target="../ink/ink184.xml"/><Relationship Id="rId105" Type="http://schemas.openxmlformats.org/officeDocument/2006/relationships/image" Target="../media/image163.png"/><Relationship Id="rId126" Type="http://schemas.openxmlformats.org/officeDocument/2006/relationships/customXml" Target="../ink/ink197.xml"/><Relationship Id="rId147" Type="http://schemas.openxmlformats.org/officeDocument/2006/relationships/image" Target="../media/image184.png"/><Relationship Id="rId168" Type="http://schemas.openxmlformats.org/officeDocument/2006/relationships/customXml" Target="../ink/ink218.xml"/><Relationship Id="rId8" Type="http://schemas.openxmlformats.org/officeDocument/2006/relationships/customXml" Target="../ink/ink138.xml"/><Relationship Id="rId51" Type="http://schemas.openxmlformats.org/officeDocument/2006/relationships/image" Target="../media/image136.png"/><Relationship Id="rId72" Type="http://schemas.openxmlformats.org/officeDocument/2006/relationships/customXml" Target="../ink/ink170.xml"/><Relationship Id="rId93" Type="http://schemas.openxmlformats.org/officeDocument/2006/relationships/image" Target="../media/image157.png"/><Relationship Id="rId98" Type="http://schemas.openxmlformats.org/officeDocument/2006/relationships/customXml" Target="../ink/ink183.xml"/><Relationship Id="rId121" Type="http://schemas.openxmlformats.org/officeDocument/2006/relationships/image" Target="../media/image171.png"/><Relationship Id="rId142" Type="http://schemas.openxmlformats.org/officeDocument/2006/relationships/customXml" Target="../ink/ink205.xml"/><Relationship Id="rId163" Type="http://schemas.openxmlformats.org/officeDocument/2006/relationships/image" Target="../media/image192.png"/><Relationship Id="rId184" Type="http://schemas.openxmlformats.org/officeDocument/2006/relationships/customXml" Target="../ink/ink226.xml"/><Relationship Id="rId189" Type="http://schemas.openxmlformats.org/officeDocument/2006/relationships/image" Target="../media/image205.png"/><Relationship Id="rId3" Type="http://schemas.openxmlformats.org/officeDocument/2006/relationships/image" Target="../media/image112.png"/><Relationship Id="rId25" Type="http://schemas.openxmlformats.org/officeDocument/2006/relationships/image" Target="../media/image123.png"/><Relationship Id="rId46" Type="http://schemas.openxmlformats.org/officeDocument/2006/relationships/customXml" Target="../ink/ink157.xml"/><Relationship Id="rId67" Type="http://schemas.openxmlformats.org/officeDocument/2006/relationships/image" Target="../media/image144.png"/><Relationship Id="rId116" Type="http://schemas.openxmlformats.org/officeDocument/2006/relationships/customXml" Target="../ink/ink192.xml"/><Relationship Id="rId137" Type="http://schemas.openxmlformats.org/officeDocument/2006/relationships/image" Target="../media/image179.png"/><Relationship Id="rId158" Type="http://schemas.openxmlformats.org/officeDocument/2006/relationships/customXml" Target="../ink/ink213.xml"/><Relationship Id="rId20" Type="http://schemas.openxmlformats.org/officeDocument/2006/relationships/customXml" Target="../ink/ink144.xml"/><Relationship Id="rId41" Type="http://schemas.openxmlformats.org/officeDocument/2006/relationships/image" Target="../media/image131.png"/><Relationship Id="rId62" Type="http://schemas.openxmlformats.org/officeDocument/2006/relationships/customXml" Target="../ink/ink165.xml"/><Relationship Id="rId83" Type="http://schemas.openxmlformats.org/officeDocument/2006/relationships/image" Target="../media/image152.png"/><Relationship Id="rId88" Type="http://schemas.openxmlformats.org/officeDocument/2006/relationships/customXml" Target="../ink/ink178.xml"/><Relationship Id="rId111" Type="http://schemas.openxmlformats.org/officeDocument/2006/relationships/image" Target="../media/image166.png"/><Relationship Id="rId132" Type="http://schemas.openxmlformats.org/officeDocument/2006/relationships/customXml" Target="../ink/ink200.xml"/><Relationship Id="rId153" Type="http://schemas.openxmlformats.org/officeDocument/2006/relationships/image" Target="../media/image187.png"/><Relationship Id="rId174" Type="http://schemas.openxmlformats.org/officeDocument/2006/relationships/customXml" Target="../ink/ink221.xml"/><Relationship Id="rId179" Type="http://schemas.openxmlformats.org/officeDocument/2006/relationships/image" Target="../media/image200.png"/><Relationship Id="rId195" Type="http://schemas.openxmlformats.org/officeDocument/2006/relationships/image" Target="../media/image208.png"/><Relationship Id="rId209" Type="http://schemas.openxmlformats.org/officeDocument/2006/relationships/image" Target="../media/image215.png"/><Relationship Id="rId190" Type="http://schemas.openxmlformats.org/officeDocument/2006/relationships/customXml" Target="../ink/ink229.xml"/><Relationship Id="rId204" Type="http://schemas.openxmlformats.org/officeDocument/2006/relationships/customXml" Target="../ink/ink236.xml"/><Relationship Id="rId15" Type="http://schemas.openxmlformats.org/officeDocument/2006/relationships/image" Target="../media/image118.png"/><Relationship Id="rId36" Type="http://schemas.openxmlformats.org/officeDocument/2006/relationships/customXml" Target="../ink/ink152.xml"/><Relationship Id="rId57" Type="http://schemas.openxmlformats.org/officeDocument/2006/relationships/image" Target="../media/image139.png"/><Relationship Id="rId106" Type="http://schemas.openxmlformats.org/officeDocument/2006/relationships/customXml" Target="../ink/ink187.xml"/><Relationship Id="rId127" Type="http://schemas.openxmlformats.org/officeDocument/2006/relationships/image" Target="../media/image174.png"/><Relationship Id="rId10" Type="http://schemas.openxmlformats.org/officeDocument/2006/relationships/customXml" Target="../ink/ink139.xml"/><Relationship Id="rId31" Type="http://schemas.openxmlformats.org/officeDocument/2006/relationships/image" Target="../media/image126.png"/><Relationship Id="rId52" Type="http://schemas.openxmlformats.org/officeDocument/2006/relationships/customXml" Target="../ink/ink160.xml"/><Relationship Id="rId73" Type="http://schemas.openxmlformats.org/officeDocument/2006/relationships/image" Target="../media/image147.png"/><Relationship Id="rId78" Type="http://schemas.openxmlformats.org/officeDocument/2006/relationships/customXml" Target="../ink/ink173.xml"/><Relationship Id="rId94" Type="http://schemas.openxmlformats.org/officeDocument/2006/relationships/customXml" Target="../ink/ink181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122" Type="http://schemas.openxmlformats.org/officeDocument/2006/relationships/customXml" Target="../ink/ink195.xml"/><Relationship Id="rId143" Type="http://schemas.openxmlformats.org/officeDocument/2006/relationships/image" Target="../media/image182.png"/><Relationship Id="rId148" Type="http://schemas.openxmlformats.org/officeDocument/2006/relationships/customXml" Target="../ink/ink208.xml"/><Relationship Id="rId164" Type="http://schemas.openxmlformats.org/officeDocument/2006/relationships/customXml" Target="../ink/ink216.xml"/><Relationship Id="rId169" Type="http://schemas.openxmlformats.org/officeDocument/2006/relationships/image" Target="../media/image195.png"/><Relationship Id="rId185" Type="http://schemas.openxmlformats.org/officeDocument/2006/relationships/image" Target="../media/image203.png"/><Relationship Id="rId4" Type="http://schemas.openxmlformats.org/officeDocument/2006/relationships/customXml" Target="../ink/ink136.xml"/><Relationship Id="rId9" Type="http://schemas.openxmlformats.org/officeDocument/2006/relationships/image" Target="../media/image115.png"/><Relationship Id="rId180" Type="http://schemas.openxmlformats.org/officeDocument/2006/relationships/customXml" Target="../ink/ink224.xml"/><Relationship Id="rId210" Type="http://schemas.openxmlformats.org/officeDocument/2006/relationships/customXml" Target="../ink/ink239.xml"/><Relationship Id="rId26" Type="http://schemas.openxmlformats.org/officeDocument/2006/relationships/customXml" Target="../ink/ink147.xml"/><Relationship Id="rId47" Type="http://schemas.openxmlformats.org/officeDocument/2006/relationships/image" Target="../media/image134.png"/><Relationship Id="rId68" Type="http://schemas.openxmlformats.org/officeDocument/2006/relationships/customXml" Target="../ink/ink168.xml"/><Relationship Id="rId89" Type="http://schemas.openxmlformats.org/officeDocument/2006/relationships/image" Target="../media/image155.png"/><Relationship Id="rId112" Type="http://schemas.openxmlformats.org/officeDocument/2006/relationships/customXml" Target="../ink/ink190.xml"/><Relationship Id="rId133" Type="http://schemas.openxmlformats.org/officeDocument/2006/relationships/image" Target="../media/image177.png"/><Relationship Id="rId154" Type="http://schemas.openxmlformats.org/officeDocument/2006/relationships/customXml" Target="../ink/ink211.xml"/><Relationship Id="rId175" Type="http://schemas.openxmlformats.org/officeDocument/2006/relationships/image" Target="../media/image198.png"/><Relationship Id="rId196" Type="http://schemas.openxmlformats.org/officeDocument/2006/relationships/customXml" Target="../ink/ink232.xml"/><Relationship Id="rId200" Type="http://schemas.openxmlformats.org/officeDocument/2006/relationships/customXml" Target="../ink/ink234.xml"/><Relationship Id="rId16" Type="http://schemas.openxmlformats.org/officeDocument/2006/relationships/customXml" Target="../ink/ink142.xml"/><Relationship Id="rId37" Type="http://schemas.openxmlformats.org/officeDocument/2006/relationships/image" Target="../media/image129.png"/><Relationship Id="rId58" Type="http://schemas.openxmlformats.org/officeDocument/2006/relationships/customXml" Target="../ink/ink163.xml"/><Relationship Id="rId79" Type="http://schemas.openxmlformats.org/officeDocument/2006/relationships/image" Target="../media/image150.png"/><Relationship Id="rId102" Type="http://schemas.openxmlformats.org/officeDocument/2006/relationships/customXml" Target="../ink/ink185.xml"/><Relationship Id="rId123" Type="http://schemas.openxmlformats.org/officeDocument/2006/relationships/image" Target="../media/image172.png"/><Relationship Id="rId144" Type="http://schemas.openxmlformats.org/officeDocument/2006/relationships/customXml" Target="../ink/ink206.xml"/><Relationship Id="rId90" Type="http://schemas.openxmlformats.org/officeDocument/2006/relationships/customXml" Target="../ink/ink179.xml"/><Relationship Id="rId165" Type="http://schemas.openxmlformats.org/officeDocument/2006/relationships/image" Target="../media/image193.png"/><Relationship Id="rId186" Type="http://schemas.openxmlformats.org/officeDocument/2006/relationships/customXml" Target="../ink/ink227.xml"/><Relationship Id="rId211" Type="http://schemas.openxmlformats.org/officeDocument/2006/relationships/image" Target="../media/image216.png"/><Relationship Id="rId27" Type="http://schemas.openxmlformats.org/officeDocument/2006/relationships/image" Target="../media/image124.png"/><Relationship Id="rId48" Type="http://schemas.openxmlformats.org/officeDocument/2006/relationships/customXml" Target="../ink/ink158.xml"/><Relationship Id="rId69" Type="http://schemas.openxmlformats.org/officeDocument/2006/relationships/image" Target="../media/image145.png"/><Relationship Id="rId113" Type="http://schemas.openxmlformats.org/officeDocument/2006/relationships/image" Target="../media/image167.png"/><Relationship Id="rId134" Type="http://schemas.openxmlformats.org/officeDocument/2006/relationships/customXml" Target="../ink/ink201.xml"/><Relationship Id="rId80" Type="http://schemas.openxmlformats.org/officeDocument/2006/relationships/customXml" Target="../ink/ink174.xml"/><Relationship Id="rId155" Type="http://schemas.openxmlformats.org/officeDocument/2006/relationships/image" Target="../media/image188.png"/><Relationship Id="rId176" Type="http://schemas.openxmlformats.org/officeDocument/2006/relationships/customXml" Target="../ink/ink222.xml"/><Relationship Id="rId197" Type="http://schemas.openxmlformats.org/officeDocument/2006/relationships/image" Target="../media/image209.png"/><Relationship Id="rId201" Type="http://schemas.openxmlformats.org/officeDocument/2006/relationships/image" Target="../media/image211.png"/><Relationship Id="rId17" Type="http://schemas.openxmlformats.org/officeDocument/2006/relationships/image" Target="../media/image119.png"/><Relationship Id="rId38" Type="http://schemas.openxmlformats.org/officeDocument/2006/relationships/customXml" Target="../ink/ink153.xml"/><Relationship Id="rId59" Type="http://schemas.openxmlformats.org/officeDocument/2006/relationships/image" Target="../media/image140.png"/><Relationship Id="rId103" Type="http://schemas.openxmlformats.org/officeDocument/2006/relationships/image" Target="../media/image162.png"/><Relationship Id="rId124" Type="http://schemas.openxmlformats.org/officeDocument/2006/relationships/customXml" Target="../ink/ink196.xml"/><Relationship Id="rId70" Type="http://schemas.openxmlformats.org/officeDocument/2006/relationships/customXml" Target="../ink/ink169.xml"/><Relationship Id="rId91" Type="http://schemas.openxmlformats.org/officeDocument/2006/relationships/image" Target="../media/image156.png"/><Relationship Id="rId145" Type="http://schemas.openxmlformats.org/officeDocument/2006/relationships/image" Target="../media/image183.png"/><Relationship Id="rId166" Type="http://schemas.openxmlformats.org/officeDocument/2006/relationships/customXml" Target="../ink/ink217.xml"/><Relationship Id="rId187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0.xml"/><Relationship Id="rId28" Type="http://schemas.openxmlformats.org/officeDocument/2006/relationships/customXml" Target="../ink/ink148.xml"/><Relationship Id="rId49" Type="http://schemas.openxmlformats.org/officeDocument/2006/relationships/image" Target="../media/image135.png"/><Relationship Id="rId114" Type="http://schemas.openxmlformats.org/officeDocument/2006/relationships/customXml" Target="../ink/ink191.xml"/><Relationship Id="rId60" Type="http://schemas.openxmlformats.org/officeDocument/2006/relationships/customXml" Target="../ink/ink164.xml"/><Relationship Id="rId81" Type="http://schemas.openxmlformats.org/officeDocument/2006/relationships/image" Target="../media/image151.png"/><Relationship Id="rId135" Type="http://schemas.openxmlformats.org/officeDocument/2006/relationships/image" Target="../media/image178.png"/><Relationship Id="rId156" Type="http://schemas.openxmlformats.org/officeDocument/2006/relationships/customXml" Target="../ink/ink212.xml"/><Relationship Id="rId177" Type="http://schemas.openxmlformats.org/officeDocument/2006/relationships/image" Target="../media/image199.png"/><Relationship Id="rId198" Type="http://schemas.openxmlformats.org/officeDocument/2006/relationships/customXml" Target="../ink/ink233.xml"/><Relationship Id="rId202" Type="http://schemas.openxmlformats.org/officeDocument/2006/relationships/customXml" Target="../ink/ink235.xml"/><Relationship Id="rId18" Type="http://schemas.openxmlformats.org/officeDocument/2006/relationships/customXml" Target="../ink/ink143.xml"/><Relationship Id="rId39" Type="http://schemas.openxmlformats.org/officeDocument/2006/relationships/image" Target="../media/image130.png"/><Relationship Id="rId50" Type="http://schemas.openxmlformats.org/officeDocument/2006/relationships/customXml" Target="../ink/ink159.xml"/><Relationship Id="rId104" Type="http://schemas.openxmlformats.org/officeDocument/2006/relationships/customXml" Target="../ink/ink186.xml"/><Relationship Id="rId125" Type="http://schemas.openxmlformats.org/officeDocument/2006/relationships/image" Target="../media/image173.png"/><Relationship Id="rId146" Type="http://schemas.openxmlformats.org/officeDocument/2006/relationships/customXml" Target="../ink/ink207.xml"/><Relationship Id="rId167" Type="http://schemas.openxmlformats.org/officeDocument/2006/relationships/image" Target="../media/image194.png"/><Relationship Id="rId188" Type="http://schemas.openxmlformats.org/officeDocument/2006/relationships/customXml" Target="../ink/ink228.xml"/><Relationship Id="rId71" Type="http://schemas.openxmlformats.org/officeDocument/2006/relationships/image" Target="../media/image146.png"/><Relationship Id="rId92" Type="http://schemas.openxmlformats.org/officeDocument/2006/relationships/customXml" Target="../ink/ink180.xml"/><Relationship Id="rId213" Type="http://schemas.openxmlformats.org/officeDocument/2006/relationships/image" Target="../media/image217.png"/><Relationship Id="rId2" Type="http://schemas.openxmlformats.org/officeDocument/2006/relationships/customXml" Target="../ink/ink135.xml"/><Relationship Id="rId29" Type="http://schemas.openxmlformats.org/officeDocument/2006/relationships/image" Target="../media/image125.png"/><Relationship Id="rId40" Type="http://schemas.openxmlformats.org/officeDocument/2006/relationships/customXml" Target="../ink/ink154.xml"/><Relationship Id="rId115" Type="http://schemas.openxmlformats.org/officeDocument/2006/relationships/image" Target="../media/image168.png"/><Relationship Id="rId136" Type="http://schemas.openxmlformats.org/officeDocument/2006/relationships/customXml" Target="../ink/ink202.xml"/><Relationship Id="rId157" Type="http://schemas.openxmlformats.org/officeDocument/2006/relationships/image" Target="../media/image189.png"/><Relationship Id="rId178" Type="http://schemas.openxmlformats.org/officeDocument/2006/relationships/customXml" Target="../ink/ink223.xml"/><Relationship Id="rId61" Type="http://schemas.openxmlformats.org/officeDocument/2006/relationships/image" Target="../media/image141.png"/><Relationship Id="rId82" Type="http://schemas.openxmlformats.org/officeDocument/2006/relationships/customXml" Target="../ink/ink175.xml"/><Relationship Id="rId199" Type="http://schemas.openxmlformats.org/officeDocument/2006/relationships/image" Target="../media/image210.png"/><Relationship Id="rId203" Type="http://schemas.openxmlformats.org/officeDocument/2006/relationships/image" Target="../media/image2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3.xml"/><Relationship Id="rId21" Type="http://schemas.openxmlformats.org/officeDocument/2006/relationships/image" Target="../media/image227.png"/><Relationship Id="rId42" Type="http://schemas.openxmlformats.org/officeDocument/2006/relationships/customXml" Target="../ink/ink261.xml"/><Relationship Id="rId47" Type="http://schemas.openxmlformats.org/officeDocument/2006/relationships/image" Target="../media/image240.png"/><Relationship Id="rId63" Type="http://schemas.openxmlformats.org/officeDocument/2006/relationships/image" Target="../media/image248.png"/><Relationship Id="rId68" Type="http://schemas.openxmlformats.org/officeDocument/2006/relationships/customXml" Target="../ink/ink274.xml"/><Relationship Id="rId7" Type="http://schemas.openxmlformats.org/officeDocument/2006/relationships/image" Target="../media/image220.png"/><Relationship Id="rId71" Type="http://schemas.openxmlformats.org/officeDocument/2006/relationships/image" Target="../media/image252.png"/><Relationship Id="rId2" Type="http://schemas.openxmlformats.org/officeDocument/2006/relationships/customXml" Target="../ink/ink241.xml"/><Relationship Id="rId16" Type="http://schemas.openxmlformats.org/officeDocument/2006/relationships/customXml" Target="../ink/ink248.xml"/><Relationship Id="rId29" Type="http://schemas.openxmlformats.org/officeDocument/2006/relationships/image" Target="../media/image231.png"/><Relationship Id="rId11" Type="http://schemas.openxmlformats.org/officeDocument/2006/relationships/image" Target="../media/image222.png"/><Relationship Id="rId24" Type="http://schemas.openxmlformats.org/officeDocument/2006/relationships/customXml" Target="../ink/ink252.xml"/><Relationship Id="rId32" Type="http://schemas.openxmlformats.org/officeDocument/2006/relationships/customXml" Target="../ink/ink256.xml"/><Relationship Id="rId37" Type="http://schemas.openxmlformats.org/officeDocument/2006/relationships/image" Target="../media/image235.png"/><Relationship Id="rId40" Type="http://schemas.openxmlformats.org/officeDocument/2006/relationships/customXml" Target="../ink/ink260.xml"/><Relationship Id="rId45" Type="http://schemas.openxmlformats.org/officeDocument/2006/relationships/image" Target="../media/image239.png"/><Relationship Id="rId53" Type="http://schemas.openxmlformats.org/officeDocument/2006/relationships/image" Target="../media/image243.png"/><Relationship Id="rId58" Type="http://schemas.openxmlformats.org/officeDocument/2006/relationships/customXml" Target="../ink/ink269.xml"/><Relationship Id="rId66" Type="http://schemas.openxmlformats.org/officeDocument/2006/relationships/customXml" Target="../ink/ink273.xml"/><Relationship Id="rId5" Type="http://schemas.openxmlformats.org/officeDocument/2006/relationships/image" Target="../media/image219.png"/><Relationship Id="rId61" Type="http://schemas.openxmlformats.org/officeDocument/2006/relationships/image" Target="../media/image247.png"/><Relationship Id="rId19" Type="http://schemas.openxmlformats.org/officeDocument/2006/relationships/image" Target="../media/image226.png"/><Relationship Id="rId14" Type="http://schemas.openxmlformats.org/officeDocument/2006/relationships/customXml" Target="../ink/ink247.xml"/><Relationship Id="rId22" Type="http://schemas.openxmlformats.org/officeDocument/2006/relationships/customXml" Target="../ink/ink251.xml"/><Relationship Id="rId27" Type="http://schemas.openxmlformats.org/officeDocument/2006/relationships/image" Target="../media/image230.png"/><Relationship Id="rId30" Type="http://schemas.openxmlformats.org/officeDocument/2006/relationships/customXml" Target="../ink/ink255.xml"/><Relationship Id="rId35" Type="http://schemas.openxmlformats.org/officeDocument/2006/relationships/image" Target="../media/image234.png"/><Relationship Id="rId43" Type="http://schemas.openxmlformats.org/officeDocument/2006/relationships/image" Target="../media/image238.png"/><Relationship Id="rId48" Type="http://schemas.openxmlformats.org/officeDocument/2006/relationships/customXml" Target="../ink/ink264.xml"/><Relationship Id="rId56" Type="http://schemas.openxmlformats.org/officeDocument/2006/relationships/customXml" Target="../ink/ink268.xml"/><Relationship Id="rId64" Type="http://schemas.openxmlformats.org/officeDocument/2006/relationships/customXml" Target="../ink/ink272.xml"/><Relationship Id="rId69" Type="http://schemas.openxmlformats.org/officeDocument/2006/relationships/image" Target="../media/image251.png"/><Relationship Id="rId8" Type="http://schemas.openxmlformats.org/officeDocument/2006/relationships/customXml" Target="../ink/ink244.xml"/><Relationship Id="rId51" Type="http://schemas.openxmlformats.org/officeDocument/2006/relationships/image" Target="../media/image242.png"/><Relationship Id="rId3" Type="http://schemas.openxmlformats.org/officeDocument/2006/relationships/image" Target="../media/image218.png"/><Relationship Id="rId12" Type="http://schemas.openxmlformats.org/officeDocument/2006/relationships/customXml" Target="../ink/ink246.xml"/><Relationship Id="rId17" Type="http://schemas.openxmlformats.org/officeDocument/2006/relationships/image" Target="../media/image225.png"/><Relationship Id="rId25" Type="http://schemas.openxmlformats.org/officeDocument/2006/relationships/image" Target="../media/image229.png"/><Relationship Id="rId33" Type="http://schemas.openxmlformats.org/officeDocument/2006/relationships/image" Target="../media/image233.png"/><Relationship Id="rId38" Type="http://schemas.openxmlformats.org/officeDocument/2006/relationships/customXml" Target="../ink/ink259.xml"/><Relationship Id="rId46" Type="http://schemas.openxmlformats.org/officeDocument/2006/relationships/customXml" Target="../ink/ink263.xml"/><Relationship Id="rId59" Type="http://schemas.openxmlformats.org/officeDocument/2006/relationships/image" Target="../media/image246.png"/><Relationship Id="rId67" Type="http://schemas.openxmlformats.org/officeDocument/2006/relationships/image" Target="../media/image250.png"/><Relationship Id="rId20" Type="http://schemas.openxmlformats.org/officeDocument/2006/relationships/customXml" Target="../ink/ink250.xml"/><Relationship Id="rId41" Type="http://schemas.openxmlformats.org/officeDocument/2006/relationships/image" Target="../media/image237.png"/><Relationship Id="rId54" Type="http://schemas.openxmlformats.org/officeDocument/2006/relationships/customXml" Target="../ink/ink267.xml"/><Relationship Id="rId62" Type="http://schemas.openxmlformats.org/officeDocument/2006/relationships/customXml" Target="../ink/ink271.xml"/><Relationship Id="rId70" Type="http://schemas.openxmlformats.org/officeDocument/2006/relationships/customXml" Target="../ink/ink2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.xml"/><Relationship Id="rId15" Type="http://schemas.openxmlformats.org/officeDocument/2006/relationships/image" Target="../media/image224.png"/><Relationship Id="rId23" Type="http://schemas.openxmlformats.org/officeDocument/2006/relationships/image" Target="../media/image228.png"/><Relationship Id="rId28" Type="http://schemas.openxmlformats.org/officeDocument/2006/relationships/customXml" Target="../ink/ink254.xml"/><Relationship Id="rId36" Type="http://schemas.openxmlformats.org/officeDocument/2006/relationships/customXml" Target="../ink/ink258.xml"/><Relationship Id="rId49" Type="http://schemas.openxmlformats.org/officeDocument/2006/relationships/image" Target="../media/image241.png"/><Relationship Id="rId57" Type="http://schemas.openxmlformats.org/officeDocument/2006/relationships/image" Target="../media/image245.png"/><Relationship Id="rId10" Type="http://schemas.openxmlformats.org/officeDocument/2006/relationships/customXml" Target="../ink/ink245.xml"/><Relationship Id="rId31" Type="http://schemas.openxmlformats.org/officeDocument/2006/relationships/image" Target="../media/image232.png"/><Relationship Id="rId44" Type="http://schemas.openxmlformats.org/officeDocument/2006/relationships/customXml" Target="../ink/ink262.xml"/><Relationship Id="rId52" Type="http://schemas.openxmlformats.org/officeDocument/2006/relationships/customXml" Target="../ink/ink266.xml"/><Relationship Id="rId60" Type="http://schemas.openxmlformats.org/officeDocument/2006/relationships/customXml" Target="../ink/ink270.xml"/><Relationship Id="rId65" Type="http://schemas.openxmlformats.org/officeDocument/2006/relationships/image" Target="../media/image249.png"/><Relationship Id="rId4" Type="http://schemas.openxmlformats.org/officeDocument/2006/relationships/customXml" Target="../ink/ink242.xml"/><Relationship Id="rId9" Type="http://schemas.openxmlformats.org/officeDocument/2006/relationships/image" Target="../media/image221.png"/><Relationship Id="rId13" Type="http://schemas.openxmlformats.org/officeDocument/2006/relationships/image" Target="../media/image223.png"/><Relationship Id="rId18" Type="http://schemas.openxmlformats.org/officeDocument/2006/relationships/customXml" Target="../ink/ink249.xml"/><Relationship Id="rId39" Type="http://schemas.openxmlformats.org/officeDocument/2006/relationships/image" Target="../media/image236.png"/><Relationship Id="rId34" Type="http://schemas.openxmlformats.org/officeDocument/2006/relationships/customXml" Target="../ink/ink257.xml"/><Relationship Id="rId50" Type="http://schemas.openxmlformats.org/officeDocument/2006/relationships/customXml" Target="../ink/ink265.xml"/><Relationship Id="rId55" Type="http://schemas.openxmlformats.org/officeDocument/2006/relationships/image" Target="../media/image244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.png"/><Relationship Id="rId21" Type="http://schemas.openxmlformats.org/officeDocument/2006/relationships/image" Target="../media/image262.png"/><Relationship Id="rId42" Type="http://schemas.openxmlformats.org/officeDocument/2006/relationships/customXml" Target="../ink/ink296.xml"/><Relationship Id="rId63" Type="http://schemas.openxmlformats.org/officeDocument/2006/relationships/image" Target="../media/image283.png"/><Relationship Id="rId84" Type="http://schemas.openxmlformats.org/officeDocument/2006/relationships/customXml" Target="../ink/ink317.xml"/><Relationship Id="rId138" Type="http://schemas.openxmlformats.org/officeDocument/2006/relationships/customXml" Target="../ink/ink344.xml"/><Relationship Id="rId159" Type="http://schemas.openxmlformats.org/officeDocument/2006/relationships/image" Target="../media/image331.png"/><Relationship Id="rId170" Type="http://schemas.openxmlformats.org/officeDocument/2006/relationships/customXml" Target="../ink/ink360.xml"/><Relationship Id="rId107" Type="http://schemas.openxmlformats.org/officeDocument/2006/relationships/image" Target="../media/image305.png"/><Relationship Id="rId11" Type="http://schemas.openxmlformats.org/officeDocument/2006/relationships/image" Target="../media/image257.png"/><Relationship Id="rId32" Type="http://schemas.openxmlformats.org/officeDocument/2006/relationships/customXml" Target="../ink/ink291.xml"/><Relationship Id="rId53" Type="http://schemas.openxmlformats.org/officeDocument/2006/relationships/image" Target="../media/image278.png"/><Relationship Id="rId74" Type="http://schemas.openxmlformats.org/officeDocument/2006/relationships/customXml" Target="../ink/ink312.xml"/><Relationship Id="rId128" Type="http://schemas.openxmlformats.org/officeDocument/2006/relationships/customXml" Target="../ink/ink339.xml"/><Relationship Id="rId149" Type="http://schemas.openxmlformats.org/officeDocument/2006/relationships/image" Target="../media/image326.png"/><Relationship Id="rId5" Type="http://schemas.openxmlformats.org/officeDocument/2006/relationships/image" Target="../media/image254.png"/><Relationship Id="rId95" Type="http://schemas.openxmlformats.org/officeDocument/2006/relationships/image" Target="../media/image299.png"/><Relationship Id="rId160" Type="http://schemas.openxmlformats.org/officeDocument/2006/relationships/customXml" Target="../ink/ink355.xml"/><Relationship Id="rId22" Type="http://schemas.openxmlformats.org/officeDocument/2006/relationships/customXml" Target="../ink/ink286.xml"/><Relationship Id="rId43" Type="http://schemas.openxmlformats.org/officeDocument/2006/relationships/image" Target="../media/image273.png"/><Relationship Id="rId64" Type="http://schemas.openxmlformats.org/officeDocument/2006/relationships/customXml" Target="../ink/ink307.xml"/><Relationship Id="rId118" Type="http://schemas.openxmlformats.org/officeDocument/2006/relationships/customXml" Target="../ink/ink334.xml"/><Relationship Id="rId139" Type="http://schemas.openxmlformats.org/officeDocument/2006/relationships/image" Target="../media/image321.png"/><Relationship Id="rId85" Type="http://schemas.openxmlformats.org/officeDocument/2006/relationships/image" Target="../media/image294.png"/><Relationship Id="rId150" Type="http://schemas.openxmlformats.org/officeDocument/2006/relationships/customXml" Target="../ink/ink350.xml"/><Relationship Id="rId171" Type="http://schemas.openxmlformats.org/officeDocument/2006/relationships/image" Target="../media/image337.png"/><Relationship Id="rId12" Type="http://schemas.openxmlformats.org/officeDocument/2006/relationships/customXml" Target="../ink/ink281.xml"/><Relationship Id="rId33" Type="http://schemas.openxmlformats.org/officeDocument/2006/relationships/image" Target="../media/image268.png"/><Relationship Id="rId108" Type="http://schemas.openxmlformats.org/officeDocument/2006/relationships/customXml" Target="../ink/ink329.xml"/><Relationship Id="rId129" Type="http://schemas.openxmlformats.org/officeDocument/2006/relationships/image" Target="../media/image316.png"/><Relationship Id="rId54" Type="http://schemas.openxmlformats.org/officeDocument/2006/relationships/customXml" Target="../ink/ink302.xml"/><Relationship Id="rId75" Type="http://schemas.openxmlformats.org/officeDocument/2006/relationships/image" Target="../media/image289.png"/><Relationship Id="rId96" Type="http://schemas.openxmlformats.org/officeDocument/2006/relationships/customXml" Target="../ink/ink323.xml"/><Relationship Id="rId140" Type="http://schemas.openxmlformats.org/officeDocument/2006/relationships/customXml" Target="../ink/ink345.xml"/><Relationship Id="rId161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23" Type="http://schemas.openxmlformats.org/officeDocument/2006/relationships/image" Target="../media/image263.png"/><Relationship Id="rId28" Type="http://schemas.openxmlformats.org/officeDocument/2006/relationships/customXml" Target="../ink/ink289.xml"/><Relationship Id="rId49" Type="http://schemas.openxmlformats.org/officeDocument/2006/relationships/image" Target="../media/image276.png"/><Relationship Id="rId114" Type="http://schemas.openxmlformats.org/officeDocument/2006/relationships/customXml" Target="../ink/ink332.xml"/><Relationship Id="rId119" Type="http://schemas.openxmlformats.org/officeDocument/2006/relationships/image" Target="../media/image311.png"/><Relationship Id="rId44" Type="http://schemas.openxmlformats.org/officeDocument/2006/relationships/customXml" Target="../ink/ink297.xml"/><Relationship Id="rId60" Type="http://schemas.openxmlformats.org/officeDocument/2006/relationships/customXml" Target="../ink/ink305.xml"/><Relationship Id="rId65" Type="http://schemas.openxmlformats.org/officeDocument/2006/relationships/image" Target="../media/image284.png"/><Relationship Id="rId81" Type="http://schemas.openxmlformats.org/officeDocument/2006/relationships/image" Target="../media/image292.png"/><Relationship Id="rId86" Type="http://schemas.openxmlformats.org/officeDocument/2006/relationships/customXml" Target="../ink/ink318.xml"/><Relationship Id="rId130" Type="http://schemas.openxmlformats.org/officeDocument/2006/relationships/customXml" Target="../ink/ink340.xml"/><Relationship Id="rId135" Type="http://schemas.openxmlformats.org/officeDocument/2006/relationships/image" Target="../media/image319.png"/><Relationship Id="rId151" Type="http://schemas.openxmlformats.org/officeDocument/2006/relationships/image" Target="../media/image327.png"/><Relationship Id="rId156" Type="http://schemas.openxmlformats.org/officeDocument/2006/relationships/customXml" Target="../ink/ink353.xml"/><Relationship Id="rId172" Type="http://schemas.openxmlformats.org/officeDocument/2006/relationships/customXml" Target="../ink/ink361.xml"/><Relationship Id="rId13" Type="http://schemas.openxmlformats.org/officeDocument/2006/relationships/image" Target="../media/image258.png"/><Relationship Id="rId18" Type="http://schemas.openxmlformats.org/officeDocument/2006/relationships/customXml" Target="../ink/ink284.xml"/><Relationship Id="rId39" Type="http://schemas.openxmlformats.org/officeDocument/2006/relationships/image" Target="../media/image271.png"/><Relationship Id="rId109" Type="http://schemas.openxmlformats.org/officeDocument/2006/relationships/image" Target="../media/image306.png"/><Relationship Id="rId34" Type="http://schemas.openxmlformats.org/officeDocument/2006/relationships/customXml" Target="../ink/ink292.xml"/><Relationship Id="rId50" Type="http://schemas.openxmlformats.org/officeDocument/2006/relationships/customXml" Target="../ink/ink300.xml"/><Relationship Id="rId55" Type="http://schemas.openxmlformats.org/officeDocument/2006/relationships/image" Target="../media/image279.png"/><Relationship Id="rId76" Type="http://schemas.openxmlformats.org/officeDocument/2006/relationships/customXml" Target="../ink/ink313.xml"/><Relationship Id="rId97" Type="http://schemas.openxmlformats.org/officeDocument/2006/relationships/image" Target="../media/image300.png"/><Relationship Id="rId104" Type="http://schemas.openxmlformats.org/officeDocument/2006/relationships/customXml" Target="../ink/ink327.xml"/><Relationship Id="rId120" Type="http://schemas.openxmlformats.org/officeDocument/2006/relationships/customXml" Target="../ink/ink335.xml"/><Relationship Id="rId125" Type="http://schemas.openxmlformats.org/officeDocument/2006/relationships/image" Target="../media/image314.png"/><Relationship Id="rId141" Type="http://schemas.openxmlformats.org/officeDocument/2006/relationships/image" Target="../media/image322.png"/><Relationship Id="rId146" Type="http://schemas.openxmlformats.org/officeDocument/2006/relationships/customXml" Target="../ink/ink348.xml"/><Relationship Id="rId167" Type="http://schemas.openxmlformats.org/officeDocument/2006/relationships/image" Target="../media/image335.png"/><Relationship Id="rId7" Type="http://schemas.openxmlformats.org/officeDocument/2006/relationships/image" Target="../media/image255.png"/><Relationship Id="rId71" Type="http://schemas.openxmlformats.org/officeDocument/2006/relationships/image" Target="../media/image287.png"/><Relationship Id="rId92" Type="http://schemas.openxmlformats.org/officeDocument/2006/relationships/customXml" Target="../ink/ink321.xml"/><Relationship Id="rId162" Type="http://schemas.openxmlformats.org/officeDocument/2006/relationships/customXml" Target="../ink/ink356.xml"/><Relationship Id="rId2" Type="http://schemas.openxmlformats.org/officeDocument/2006/relationships/customXml" Target="../ink/ink276.xml"/><Relationship Id="rId29" Type="http://schemas.openxmlformats.org/officeDocument/2006/relationships/image" Target="../media/image266.png"/><Relationship Id="rId24" Type="http://schemas.openxmlformats.org/officeDocument/2006/relationships/customXml" Target="../ink/ink287.xml"/><Relationship Id="rId40" Type="http://schemas.openxmlformats.org/officeDocument/2006/relationships/customXml" Target="../ink/ink295.xml"/><Relationship Id="rId45" Type="http://schemas.openxmlformats.org/officeDocument/2006/relationships/image" Target="../media/image274.png"/><Relationship Id="rId66" Type="http://schemas.openxmlformats.org/officeDocument/2006/relationships/customXml" Target="../ink/ink308.xml"/><Relationship Id="rId87" Type="http://schemas.openxmlformats.org/officeDocument/2006/relationships/image" Target="../media/image295.png"/><Relationship Id="rId110" Type="http://schemas.openxmlformats.org/officeDocument/2006/relationships/customXml" Target="../ink/ink330.xml"/><Relationship Id="rId115" Type="http://schemas.openxmlformats.org/officeDocument/2006/relationships/image" Target="../media/image309.png"/><Relationship Id="rId131" Type="http://schemas.openxmlformats.org/officeDocument/2006/relationships/image" Target="../media/image317.png"/><Relationship Id="rId136" Type="http://schemas.openxmlformats.org/officeDocument/2006/relationships/customXml" Target="../ink/ink343.xml"/><Relationship Id="rId157" Type="http://schemas.openxmlformats.org/officeDocument/2006/relationships/image" Target="../media/image330.png"/><Relationship Id="rId61" Type="http://schemas.openxmlformats.org/officeDocument/2006/relationships/image" Target="../media/image282.png"/><Relationship Id="rId82" Type="http://schemas.openxmlformats.org/officeDocument/2006/relationships/customXml" Target="../ink/ink316.xml"/><Relationship Id="rId152" Type="http://schemas.openxmlformats.org/officeDocument/2006/relationships/customXml" Target="../ink/ink351.xml"/><Relationship Id="rId173" Type="http://schemas.openxmlformats.org/officeDocument/2006/relationships/image" Target="../media/image338.png"/><Relationship Id="rId19" Type="http://schemas.openxmlformats.org/officeDocument/2006/relationships/image" Target="../media/image261.png"/><Relationship Id="rId14" Type="http://schemas.openxmlformats.org/officeDocument/2006/relationships/customXml" Target="../ink/ink282.xml"/><Relationship Id="rId30" Type="http://schemas.openxmlformats.org/officeDocument/2006/relationships/customXml" Target="../ink/ink290.xml"/><Relationship Id="rId35" Type="http://schemas.openxmlformats.org/officeDocument/2006/relationships/image" Target="../media/image269.png"/><Relationship Id="rId56" Type="http://schemas.openxmlformats.org/officeDocument/2006/relationships/customXml" Target="../ink/ink303.xml"/><Relationship Id="rId77" Type="http://schemas.openxmlformats.org/officeDocument/2006/relationships/image" Target="../media/image290.png"/><Relationship Id="rId100" Type="http://schemas.openxmlformats.org/officeDocument/2006/relationships/customXml" Target="../ink/ink325.xml"/><Relationship Id="rId105" Type="http://schemas.openxmlformats.org/officeDocument/2006/relationships/image" Target="../media/image304.png"/><Relationship Id="rId126" Type="http://schemas.openxmlformats.org/officeDocument/2006/relationships/customXml" Target="../ink/ink338.xml"/><Relationship Id="rId147" Type="http://schemas.openxmlformats.org/officeDocument/2006/relationships/image" Target="../media/image325.png"/><Relationship Id="rId168" Type="http://schemas.openxmlformats.org/officeDocument/2006/relationships/customXml" Target="../ink/ink359.xml"/><Relationship Id="rId8" Type="http://schemas.openxmlformats.org/officeDocument/2006/relationships/customXml" Target="../ink/ink279.xml"/><Relationship Id="rId51" Type="http://schemas.openxmlformats.org/officeDocument/2006/relationships/image" Target="../media/image277.png"/><Relationship Id="rId72" Type="http://schemas.openxmlformats.org/officeDocument/2006/relationships/customXml" Target="../ink/ink311.xml"/><Relationship Id="rId93" Type="http://schemas.openxmlformats.org/officeDocument/2006/relationships/image" Target="../media/image298.png"/><Relationship Id="rId98" Type="http://schemas.openxmlformats.org/officeDocument/2006/relationships/customXml" Target="../ink/ink324.xml"/><Relationship Id="rId121" Type="http://schemas.openxmlformats.org/officeDocument/2006/relationships/image" Target="../media/image312.png"/><Relationship Id="rId142" Type="http://schemas.openxmlformats.org/officeDocument/2006/relationships/customXml" Target="../ink/ink346.xml"/><Relationship Id="rId163" Type="http://schemas.openxmlformats.org/officeDocument/2006/relationships/image" Target="../media/image333.png"/><Relationship Id="rId3" Type="http://schemas.openxmlformats.org/officeDocument/2006/relationships/image" Target="../media/image253.png"/><Relationship Id="rId25" Type="http://schemas.openxmlformats.org/officeDocument/2006/relationships/image" Target="../media/image264.png"/><Relationship Id="rId46" Type="http://schemas.openxmlformats.org/officeDocument/2006/relationships/customXml" Target="../ink/ink298.xml"/><Relationship Id="rId67" Type="http://schemas.openxmlformats.org/officeDocument/2006/relationships/image" Target="../media/image285.png"/><Relationship Id="rId116" Type="http://schemas.openxmlformats.org/officeDocument/2006/relationships/customXml" Target="../ink/ink333.xml"/><Relationship Id="rId137" Type="http://schemas.openxmlformats.org/officeDocument/2006/relationships/image" Target="../media/image320.png"/><Relationship Id="rId158" Type="http://schemas.openxmlformats.org/officeDocument/2006/relationships/customXml" Target="../ink/ink354.xml"/><Relationship Id="rId20" Type="http://schemas.openxmlformats.org/officeDocument/2006/relationships/customXml" Target="../ink/ink285.xml"/><Relationship Id="rId41" Type="http://schemas.openxmlformats.org/officeDocument/2006/relationships/image" Target="../media/image272.png"/><Relationship Id="rId62" Type="http://schemas.openxmlformats.org/officeDocument/2006/relationships/customXml" Target="../ink/ink306.xml"/><Relationship Id="rId83" Type="http://schemas.openxmlformats.org/officeDocument/2006/relationships/image" Target="../media/image293.png"/><Relationship Id="rId88" Type="http://schemas.openxmlformats.org/officeDocument/2006/relationships/customXml" Target="../ink/ink319.xml"/><Relationship Id="rId111" Type="http://schemas.openxmlformats.org/officeDocument/2006/relationships/image" Target="../media/image307.png"/><Relationship Id="rId132" Type="http://schemas.openxmlformats.org/officeDocument/2006/relationships/customXml" Target="../ink/ink341.xml"/><Relationship Id="rId153" Type="http://schemas.openxmlformats.org/officeDocument/2006/relationships/image" Target="../media/image328.png"/><Relationship Id="rId174" Type="http://schemas.openxmlformats.org/officeDocument/2006/relationships/customXml" Target="../ink/ink362.xml"/><Relationship Id="rId15" Type="http://schemas.openxmlformats.org/officeDocument/2006/relationships/image" Target="../media/image259.png"/><Relationship Id="rId36" Type="http://schemas.openxmlformats.org/officeDocument/2006/relationships/customXml" Target="../ink/ink293.xml"/><Relationship Id="rId57" Type="http://schemas.openxmlformats.org/officeDocument/2006/relationships/image" Target="../media/image280.png"/><Relationship Id="rId106" Type="http://schemas.openxmlformats.org/officeDocument/2006/relationships/customXml" Target="../ink/ink328.xml"/><Relationship Id="rId127" Type="http://schemas.openxmlformats.org/officeDocument/2006/relationships/image" Target="../media/image315.png"/><Relationship Id="rId10" Type="http://schemas.openxmlformats.org/officeDocument/2006/relationships/customXml" Target="../ink/ink280.xml"/><Relationship Id="rId31" Type="http://schemas.openxmlformats.org/officeDocument/2006/relationships/image" Target="../media/image267.png"/><Relationship Id="rId52" Type="http://schemas.openxmlformats.org/officeDocument/2006/relationships/customXml" Target="../ink/ink301.xml"/><Relationship Id="rId73" Type="http://schemas.openxmlformats.org/officeDocument/2006/relationships/image" Target="../media/image288.png"/><Relationship Id="rId78" Type="http://schemas.openxmlformats.org/officeDocument/2006/relationships/customXml" Target="../ink/ink314.xml"/><Relationship Id="rId94" Type="http://schemas.openxmlformats.org/officeDocument/2006/relationships/customXml" Target="../ink/ink322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122" Type="http://schemas.openxmlformats.org/officeDocument/2006/relationships/customXml" Target="../ink/ink336.xml"/><Relationship Id="rId143" Type="http://schemas.openxmlformats.org/officeDocument/2006/relationships/image" Target="../media/image323.png"/><Relationship Id="rId148" Type="http://schemas.openxmlformats.org/officeDocument/2006/relationships/customXml" Target="../ink/ink349.xml"/><Relationship Id="rId164" Type="http://schemas.openxmlformats.org/officeDocument/2006/relationships/customXml" Target="../ink/ink357.xml"/><Relationship Id="rId169" Type="http://schemas.openxmlformats.org/officeDocument/2006/relationships/image" Target="../media/image336.png"/><Relationship Id="rId4" Type="http://schemas.openxmlformats.org/officeDocument/2006/relationships/customXml" Target="../ink/ink277.xml"/><Relationship Id="rId9" Type="http://schemas.openxmlformats.org/officeDocument/2006/relationships/image" Target="../media/image256.png"/><Relationship Id="rId26" Type="http://schemas.openxmlformats.org/officeDocument/2006/relationships/customXml" Target="../ink/ink288.xml"/><Relationship Id="rId47" Type="http://schemas.openxmlformats.org/officeDocument/2006/relationships/image" Target="../media/image275.png"/><Relationship Id="rId68" Type="http://schemas.openxmlformats.org/officeDocument/2006/relationships/customXml" Target="../ink/ink309.xml"/><Relationship Id="rId89" Type="http://schemas.openxmlformats.org/officeDocument/2006/relationships/image" Target="../media/image296.png"/><Relationship Id="rId112" Type="http://schemas.openxmlformats.org/officeDocument/2006/relationships/customXml" Target="../ink/ink331.xml"/><Relationship Id="rId133" Type="http://schemas.openxmlformats.org/officeDocument/2006/relationships/image" Target="../media/image318.png"/><Relationship Id="rId154" Type="http://schemas.openxmlformats.org/officeDocument/2006/relationships/customXml" Target="../ink/ink352.xml"/><Relationship Id="rId175" Type="http://schemas.openxmlformats.org/officeDocument/2006/relationships/image" Target="../media/image339.png"/><Relationship Id="rId16" Type="http://schemas.openxmlformats.org/officeDocument/2006/relationships/customXml" Target="../ink/ink283.xml"/><Relationship Id="rId37" Type="http://schemas.openxmlformats.org/officeDocument/2006/relationships/image" Target="../media/image270.png"/><Relationship Id="rId58" Type="http://schemas.openxmlformats.org/officeDocument/2006/relationships/customXml" Target="../ink/ink304.xml"/><Relationship Id="rId79" Type="http://schemas.openxmlformats.org/officeDocument/2006/relationships/image" Target="../media/image291.png"/><Relationship Id="rId102" Type="http://schemas.openxmlformats.org/officeDocument/2006/relationships/customXml" Target="../ink/ink326.xml"/><Relationship Id="rId123" Type="http://schemas.openxmlformats.org/officeDocument/2006/relationships/image" Target="../media/image313.png"/><Relationship Id="rId144" Type="http://schemas.openxmlformats.org/officeDocument/2006/relationships/customXml" Target="../ink/ink347.xml"/><Relationship Id="rId90" Type="http://schemas.openxmlformats.org/officeDocument/2006/relationships/customXml" Target="../ink/ink320.xml"/><Relationship Id="rId165" Type="http://schemas.openxmlformats.org/officeDocument/2006/relationships/image" Target="../media/image334.png"/><Relationship Id="rId27" Type="http://schemas.openxmlformats.org/officeDocument/2006/relationships/image" Target="../media/image265.png"/><Relationship Id="rId48" Type="http://schemas.openxmlformats.org/officeDocument/2006/relationships/customXml" Target="../ink/ink299.xml"/><Relationship Id="rId69" Type="http://schemas.openxmlformats.org/officeDocument/2006/relationships/image" Target="../media/image286.png"/><Relationship Id="rId113" Type="http://schemas.openxmlformats.org/officeDocument/2006/relationships/image" Target="../media/image308.png"/><Relationship Id="rId134" Type="http://schemas.openxmlformats.org/officeDocument/2006/relationships/customXml" Target="../ink/ink342.xml"/><Relationship Id="rId80" Type="http://schemas.openxmlformats.org/officeDocument/2006/relationships/customXml" Target="../ink/ink315.xml"/><Relationship Id="rId155" Type="http://schemas.openxmlformats.org/officeDocument/2006/relationships/image" Target="../media/image329.png"/><Relationship Id="rId17" Type="http://schemas.openxmlformats.org/officeDocument/2006/relationships/image" Target="../media/image260.png"/><Relationship Id="rId38" Type="http://schemas.openxmlformats.org/officeDocument/2006/relationships/customXml" Target="../ink/ink294.xml"/><Relationship Id="rId59" Type="http://schemas.openxmlformats.org/officeDocument/2006/relationships/image" Target="../media/image281.png"/><Relationship Id="rId103" Type="http://schemas.openxmlformats.org/officeDocument/2006/relationships/image" Target="../media/image303.png"/><Relationship Id="rId124" Type="http://schemas.openxmlformats.org/officeDocument/2006/relationships/customXml" Target="../ink/ink337.xml"/><Relationship Id="rId70" Type="http://schemas.openxmlformats.org/officeDocument/2006/relationships/customXml" Target="../ink/ink310.xml"/><Relationship Id="rId91" Type="http://schemas.openxmlformats.org/officeDocument/2006/relationships/image" Target="../media/image297.png"/><Relationship Id="rId145" Type="http://schemas.openxmlformats.org/officeDocument/2006/relationships/image" Target="../media/image324.png"/><Relationship Id="rId166" Type="http://schemas.openxmlformats.org/officeDocument/2006/relationships/customXml" Target="../ink/ink3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1325-30F5-4D7C-B402-FAB5AC31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 </a:t>
            </a:r>
            <a:r>
              <a:rPr lang="en-US" altLang="ko-KR" dirty="0"/>
              <a:t>5</a:t>
            </a:r>
            <a:r>
              <a:rPr lang="ko-KR" altLang="en-US" dirty="0"/>
              <a:t>주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7D03B-1C4B-4CBB-8CEF-DA866CBE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9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1D8A-2E73-4559-90DE-F39923CF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43849-ECFE-470F-9237-9EEBB7A7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찬영님이 잘 </a:t>
            </a:r>
            <a:r>
              <a:rPr lang="ko-KR" altLang="en-US" dirty="0" err="1"/>
              <a:t>준비해오신</a:t>
            </a:r>
            <a:r>
              <a:rPr lang="ko-KR" altLang="en-US" dirty="0"/>
              <a:t> 거 같아요 </a:t>
            </a:r>
            <a:r>
              <a:rPr lang="ko-KR" altLang="en-US" dirty="0" err="1"/>
              <a:t>굿굿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1260 DFS</a:t>
            </a:r>
            <a:r>
              <a:rPr lang="ko-KR" altLang="en-US" dirty="0"/>
              <a:t>와 </a:t>
            </a:r>
            <a:r>
              <a:rPr lang="en-US" altLang="ko-KR" dirty="0"/>
              <a:t>BFS (</a:t>
            </a:r>
            <a:r>
              <a:rPr lang="ko-KR" altLang="en-US" dirty="0"/>
              <a:t>실버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2606 </a:t>
            </a:r>
            <a:r>
              <a:rPr lang="ko-KR" altLang="en-US" dirty="0"/>
              <a:t>바이러스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E3FCA05-FAA7-4027-AB62-A329F28BEAD0}"/>
                  </a:ext>
                </a:extLst>
              </p14:cNvPr>
              <p14:cNvContentPartPr/>
              <p14:nvPr/>
            </p14:nvContentPartPr>
            <p14:xfrm>
              <a:off x="5674440" y="310156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E3FCA05-FAA7-4027-AB62-A329F28BE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5440" y="30929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1B84B23-2019-42B2-912B-BADD937D9423}"/>
                  </a:ext>
                </a:extLst>
              </p14:cNvPr>
              <p14:cNvContentPartPr/>
              <p14:nvPr/>
            </p14:nvContentPartPr>
            <p14:xfrm>
              <a:off x="5620440" y="3056569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1B84B23-2019-42B2-912B-BADD937D9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1800" y="30479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8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8FBF-C836-47C0-A38E-D5D75E5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9A97-1452-4C0B-914C-5B71F946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1991 </a:t>
            </a:r>
            <a:r>
              <a:rPr lang="ko-KR" altLang="en-US" dirty="0"/>
              <a:t>트리 순회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1) -&gt; </a:t>
            </a:r>
            <a:r>
              <a:rPr lang="ko-KR" altLang="en-US" dirty="0"/>
              <a:t>트리 </a:t>
            </a:r>
            <a:r>
              <a:rPr lang="en-US" altLang="ko-KR" dirty="0"/>
              <a:t>3 </a:t>
            </a:r>
            <a:r>
              <a:rPr lang="ko-KR" altLang="en-US" dirty="0" err="1"/>
              <a:t>경연님</a:t>
            </a:r>
            <a:endParaRPr lang="en-US" altLang="ko-KR" dirty="0"/>
          </a:p>
          <a:p>
            <a:r>
              <a:rPr lang="en-US" altLang="ko-KR" dirty="0"/>
              <a:t>10451 </a:t>
            </a:r>
            <a:r>
              <a:rPr lang="ko-KR" altLang="en-US" dirty="0"/>
              <a:t>순열 사이클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 -&gt; </a:t>
            </a:r>
            <a:r>
              <a:rPr lang="ko-KR" altLang="en-US" dirty="0"/>
              <a:t>기본 그래프 </a:t>
            </a:r>
            <a:r>
              <a:rPr lang="en-US" altLang="ko-KR" dirty="0"/>
              <a:t>5 </a:t>
            </a:r>
            <a:r>
              <a:rPr lang="ko-KR" altLang="en-US" dirty="0"/>
              <a:t>찬영님</a:t>
            </a:r>
            <a:endParaRPr lang="en-US" altLang="ko-KR" dirty="0"/>
          </a:p>
          <a:p>
            <a:r>
              <a:rPr lang="en-US" altLang="ko-KR" dirty="0"/>
              <a:t>5567 </a:t>
            </a:r>
            <a:r>
              <a:rPr lang="ko-KR" altLang="en-US" dirty="0"/>
              <a:t>결혼식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 -&gt; </a:t>
            </a:r>
            <a:r>
              <a:rPr lang="ko-KR" altLang="en-US" dirty="0"/>
              <a:t>기본 그래프 </a:t>
            </a:r>
            <a:r>
              <a:rPr lang="en-US" altLang="ko-KR" dirty="0"/>
              <a:t>4 </a:t>
            </a:r>
            <a:r>
              <a:rPr lang="ko-KR" altLang="en-US" dirty="0" err="1"/>
              <a:t>수지님</a:t>
            </a:r>
            <a:endParaRPr lang="en-US" altLang="ko-KR" dirty="0"/>
          </a:p>
          <a:p>
            <a:r>
              <a:rPr lang="en-US" altLang="ko-KR" dirty="0"/>
              <a:t>2667 </a:t>
            </a:r>
            <a:r>
              <a:rPr lang="ko-KR" altLang="en-US" dirty="0" err="1"/>
              <a:t>단지번호붙이기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 -&gt; 2</a:t>
            </a:r>
            <a:r>
              <a:rPr lang="ko-KR" altLang="en-US" dirty="0"/>
              <a:t>차원 배열 </a:t>
            </a:r>
            <a:r>
              <a:rPr lang="en-US" altLang="ko-KR" dirty="0"/>
              <a:t>BFS 2 </a:t>
            </a:r>
            <a:r>
              <a:rPr lang="ko-KR" altLang="en-US" dirty="0"/>
              <a:t>수현님</a:t>
            </a:r>
            <a:endParaRPr lang="en-US" altLang="ko-KR" dirty="0"/>
          </a:p>
          <a:p>
            <a:r>
              <a:rPr lang="en-US" altLang="ko-KR" dirty="0"/>
              <a:t>4963 </a:t>
            </a:r>
            <a:r>
              <a:rPr lang="ko-KR" altLang="en-US" dirty="0"/>
              <a:t>섬의 개수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 -&gt; 2</a:t>
            </a:r>
            <a:r>
              <a:rPr lang="ko-KR" altLang="en-US" dirty="0"/>
              <a:t>차원 배열</a:t>
            </a:r>
            <a:r>
              <a:rPr lang="en-US" altLang="ko-KR" dirty="0"/>
              <a:t> 1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1</a:t>
            </a:r>
            <a:r>
              <a:rPr lang="ko-KR" altLang="en-US" dirty="0"/>
              <a:t>백준</a:t>
            </a:r>
            <a:endParaRPr lang="en-US" altLang="ko-KR" dirty="0"/>
          </a:p>
          <a:p>
            <a:r>
              <a:rPr lang="en-US" altLang="ko-KR" dirty="0"/>
              <a:t>1260 DFS</a:t>
            </a:r>
            <a:r>
              <a:rPr lang="ko-KR" altLang="en-US" dirty="0"/>
              <a:t>와 </a:t>
            </a:r>
            <a:r>
              <a:rPr lang="en-US" altLang="ko-KR" dirty="0"/>
              <a:t>BFS (</a:t>
            </a:r>
            <a:r>
              <a:rPr lang="ko-KR" altLang="en-US" dirty="0"/>
              <a:t>실버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11724 </a:t>
            </a:r>
            <a:r>
              <a:rPr lang="ko-KR" altLang="en-US" dirty="0"/>
              <a:t>연결 요소의 개수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9629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739E4EE0-60C0-4948-8381-B580E69A5173}"/>
                  </a:ext>
                </a:extLst>
              </p14:cNvPr>
              <p14:cNvContentPartPr/>
              <p14:nvPr/>
            </p14:nvContentPartPr>
            <p14:xfrm>
              <a:off x="1754205" y="993913"/>
              <a:ext cx="1245600" cy="11880"/>
            </p14:xfrm>
          </p:contentPart>
        </mc:Choice>
        <mc:Fallback xmlns=""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739E4EE0-60C0-4948-8381-B580E69A5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5565" y="984913"/>
                <a:ext cx="1263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03B5C521-7714-43CD-9185-B084E1FBB67C}"/>
                  </a:ext>
                </a:extLst>
              </p14:cNvPr>
              <p14:cNvContentPartPr/>
              <p14:nvPr/>
            </p14:nvContentPartPr>
            <p14:xfrm>
              <a:off x="1693005" y="273913"/>
              <a:ext cx="441360" cy="624240"/>
            </p14:xfrm>
          </p:contentPart>
        </mc:Choice>
        <mc:Fallback xmlns=""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03B5C521-7714-43CD-9185-B084E1FBB6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4005" y="265273"/>
                <a:ext cx="45900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0" name="잉크 419">
                <a:extLst>
                  <a:ext uri="{FF2B5EF4-FFF2-40B4-BE49-F238E27FC236}">
                    <a16:creationId xmlns:a16="http://schemas.microsoft.com/office/drawing/2014/main" id="{63388FAB-20C4-4F7C-A199-F41E68B3D378}"/>
                  </a:ext>
                </a:extLst>
              </p14:cNvPr>
              <p14:cNvContentPartPr/>
              <p14:nvPr/>
            </p14:nvContentPartPr>
            <p14:xfrm>
              <a:off x="5636805" y="2638033"/>
              <a:ext cx="602640" cy="642960"/>
            </p14:xfrm>
          </p:contentPart>
        </mc:Choice>
        <mc:Fallback xmlns="">
          <p:pic>
            <p:nvPicPr>
              <p:cNvPr id="420" name="잉크 419">
                <a:extLst>
                  <a:ext uri="{FF2B5EF4-FFF2-40B4-BE49-F238E27FC236}">
                    <a16:creationId xmlns:a16="http://schemas.microsoft.com/office/drawing/2014/main" id="{63388FAB-20C4-4F7C-A199-F41E68B3D3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8165" y="2629033"/>
                <a:ext cx="62028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2" name="잉크 441">
                <a:extLst>
                  <a:ext uri="{FF2B5EF4-FFF2-40B4-BE49-F238E27FC236}">
                    <a16:creationId xmlns:a16="http://schemas.microsoft.com/office/drawing/2014/main" id="{DF20BAB7-D889-4993-A1CC-34AAE052F209}"/>
                  </a:ext>
                </a:extLst>
              </p14:cNvPr>
              <p14:cNvContentPartPr/>
              <p14:nvPr/>
            </p14:nvContentPartPr>
            <p14:xfrm>
              <a:off x="934485" y="2001913"/>
              <a:ext cx="1239840" cy="87480"/>
            </p14:xfrm>
          </p:contentPart>
        </mc:Choice>
        <mc:Fallback xmlns="">
          <p:pic>
            <p:nvPicPr>
              <p:cNvPr id="442" name="잉크 441">
                <a:extLst>
                  <a:ext uri="{FF2B5EF4-FFF2-40B4-BE49-F238E27FC236}">
                    <a16:creationId xmlns:a16="http://schemas.microsoft.com/office/drawing/2014/main" id="{DF20BAB7-D889-4993-A1CC-34AAE052F2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485" y="1993273"/>
                <a:ext cx="12574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B0BC631B-5746-4289-AE2F-B3BDA52F7B96}"/>
              </a:ext>
            </a:extLst>
          </p:cNvPr>
          <p:cNvGrpSpPr/>
          <p:nvPr/>
        </p:nvGrpSpPr>
        <p:grpSpPr>
          <a:xfrm>
            <a:off x="747645" y="1252033"/>
            <a:ext cx="1152360" cy="684720"/>
            <a:chOff x="747645" y="1252033"/>
            <a:chExt cx="115236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8A8FE135-BF6D-44FF-8245-721F0B4382E2}"/>
                    </a:ext>
                  </a:extLst>
                </p14:cNvPr>
                <p14:cNvContentPartPr/>
                <p14:nvPr/>
              </p14:nvContentPartPr>
              <p14:xfrm>
                <a:off x="747645" y="1337713"/>
                <a:ext cx="279720" cy="24840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8A8FE135-BF6D-44FF-8245-721F0B4382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005" y="1328713"/>
                  <a:ext cx="297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A450888B-93B3-45AD-8C84-02A45E2AA27B}"/>
                    </a:ext>
                  </a:extLst>
                </p14:cNvPr>
                <p14:cNvContentPartPr/>
                <p14:nvPr/>
              </p14:nvContentPartPr>
              <p14:xfrm>
                <a:off x="969405" y="1252033"/>
                <a:ext cx="92880" cy="26892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A450888B-93B3-45AD-8C84-02A45E2AA2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765" y="1243033"/>
                  <a:ext cx="110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9FB72572-E557-483B-BA27-2FDA2FB3AB69}"/>
                    </a:ext>
                  </a:extLst>
                </p14:cNvPr>
                <p14:cNvContentPartPr/>
                <p14:nvPr/>
              </p14:nvContentPartPr>
              <p14:xfrm>
                <a:off x="1123485" y="1835233"/>
                <a:ext cx="608760" cy="4968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9FB72572-E557-483B-BA27-2FDA2FB3AB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4485" y="1826593"/>
                  <a:ext cx="626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F8CF5139-310E-46A0-8E63-43EC057DEED5}"/>
                    </a:ext>
                  </a:extLst>
                </p14:cNvPr>
                <p14:cNvContentPartPr/>
                <p14:nvPr/>
              </p14:nvContentPartPr>
              <p14:xfrm>
                <a:off x="1720005" y="1681513"/>
                <a:ext cx="180000" cy="25524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F8CF5139-310E-46A0-8E63-43EC057DEE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1005" y="1672513"/>
                  <a:ext cx="19764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21B23EE0-CB4F-4D5D-BB28-1BA28F85698E}"/>
              </a:ext>
            </a:extLst>
          </p:cNvPr>
          <p:cNvGrpSpPr/>
          <p:nvPr/>
        </p:nvGrpSpPr>
        <p:grpSpPr>
          <a:xfrm>
            <a:off x="862125" y="2455873"/>
            <a:ext cx="453240" cy="334080"/>
            <a:chOff x="862125" y="2455873"/>
            <a:chExt cx="45324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89370725-0A31-4D88-AEBE-4CF0CFE630E7}"/>
                    </a:ext>
                  </a:extLst>
                </p14:cNvPr>
                <p14:cNvContentPartPr/>
                <p14:nvPr/>
              </p14:nvContentPartPr>
              <p14:xfrm>
                <a:off x="862125" y="2455873"/>
                <a:ext cx="352440" cy="24372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89370725-0A31-4D88-AEBE-4CF0CFE630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125" y="2447233"/>
                  <a:ext cx="370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59586954-E86F-4AAC-8CE5-03FD228F384C}"/>
                    </a:ext>
                  </a:extLst>
                </p14:cNvPr>
                <p14:cNvContentPartPr/>
                <p14:nvPr/>
              </p14:nvContentPartPr>
              <p14:xfrm>
                <a:off x="1073805" y="2527873"/>
                <a:ext cx="241560" cy="26208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59586954-E86F-4AAC-8CE5-03FD228F38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5165" y="2519233"/>
                  <a:ext cx="2592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6" name="잉크 475">
                <a:extLst>
                  <a:ext uri="{FF2B5EF4-FFF2-40B4-BE49-F238E27FC236}">
                    <a16:creationId xmlns:a16="http://schemas.microsoft.com/office/drawing/2014/main" id="{B8150BF6-46C6-4613-B624-AE79D1DB6FB0}"/>
                  </a:ext>
                </a:extLst>
              </p14:cNvPr>
              <p14:cNvContentPartPr/>
              <p14:nvPr/>
            </p14:nvContentPartPr>
            <p14:xfrm>
              <a:off x="4951365" y="4075513"/>
              <a:ext cx="492840" cy="724680"/>
            </p14:xfrm>
          </p:contentPart>
        </mc:Choice>
        <mc:Fallback xmlns="">
          <p:pic>
            <p:nvPicPr>
              <p:cNvPr id="476" name="잉크 475">
                <a:extLst>
                  <a:ext uri="{FF2B5EF4-FFF2-40B4-BE49-F238E27FC236}">
                    <a16:creationId xmlns:a16="http://schemas.microsoft.com/office/drawing/2014/main" id="{B8150BF6-46C6-4613-B624-AE79D1DB6F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42365" y="4066513"/>
                <a:ext cx="510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8" name="잉크 477">
                <a:extLst>
                  <a:ext uri="{FF2B5EF4-FFF2-40B4-BE49-F238E27FC236}">
                    <a16:creationId xmlns:a16="http://schemas.microsoft.com/office/drawing/2014/main" id="{FAE8E4E0-EAB8-49A5-A702-E1C3F38CE69A}"/>
                  </a:ext>
                </a:extLst>
              </p14:cNvPr>
              <p14:cNvContentPartPr/>
              <p14:nvPr/>
            </p14:nvContentPartPr>
            <p14:xfrm>
              <a:off x="816405" y="4669153"/>
              <a:ext cx="218520" cy="425160"/>
            </p14:xfrm>
          </p:contentPart>
        </mc:Choice>
        <mc:Fallback xmlns="">
          <p:pic>
            <p:nvPicPr>
              <p:cNvPr id="478" name="잉크 477">
                <a:extLst>
                  <a:ext uri="{FF2B5EF4-FFF2-40B4-BE49-F238E27FC236}">
                    <a16:creationId xmlns:a16="http://schemas.microsoft.com/office/drawing/2014/main" id="{FAE8E4E0-EAB8-49A5-A702-E1C3F38CE6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405" y="4660153"/>
                <a:ext cx="23616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40782545-183D-40E4-BAAA-1425896C0A02}"/>
              </a:ext>
            </a:extLst>
          </p:cNvPr>
          <p:cNvGrpSpPr/>
          <p:nvPr/>
        </p:nvGrpSpPr>
        <p:grpSpPr>
          <a:xfrm>
            <a:off x="185685" y="93913"/>
            <a:ext cx="7011360" cy="6933600"/>
            <a:chOff x="185685" y="93913"/>
            <a:chExt cx="7011360" cy="69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78C02954-94CB-4944-8C46-E26540B7B9E5}"/>
                    </a:ext>
                  </a:extLst>
                </p14:cNvPr>
                <p14:cNvContentPartPr/>
                <p14:nvPr/>
              </p14:nvContentPartPr>
              <p14:xfrm>
                <a:off x="3165405" y="1062313"/>
                <a:ext cx="360" cy="3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78C02954-94CB-4944-8C46-E26540B7B9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6765" y="10536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6309AFF3-F762-4E64-8E69-277A5A6F8C7F}"/>
                    </a:ext>
                  </a:extLst>
                </p14:cNvPr>
                <p14:cNvContentPartPr/>
                <p14:nvPr/>
              </p14:nvContentPartPr>
              <p14:xfrm>
                <a:off x="751245" y="364633"/>
                <a:ext cx="266040" cy="68004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6309AFF3-F762-4E64-8E69-277A5A6F8C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2245" y="355633"/>
                  <a:ext cx="2836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BCF679F5-578C-42DA-81B9-53F79C75DBDB}"/>
                    </a:ext>
                  </a:extLst>
                </p14:cNvPr>
                <p14:cNvContentPartPr/>
                <p14:nvPr/>
              </p14:nvContentPartPr>
              <p14:xfrm>
                <a:off x="1126005" y="498193"/>
                <a:ext cx="11880" cy="33624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BCF679F5-578C-42DA-81B9-53F79C75DB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7005" y="489193"/>
                  <a:ext cx="29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E315B01-7339-4DA5-8CBE-FEA58C4E1BEE}"/>
                    </a:ext>
                  </a:extLst>
                </p14:cNvPr>
                <p14:cNvContentPartPr/>
                <p14:nvPr/>
              </p14:nvContentPartPr>
              <p14:xfrm>
                <a:off x="1318965" y="587113"/>
                <a:ext cx="80280" cy="2048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E315B01-7339-4DA5-8CBE-FEA58C4E1B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09965" y="578473"/>
                  <a:ext cx="97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0DF3C83B-6E1D-475A-9AB3-BCD203A2D279}"/>
                    </a:ext>
                  </a:extLst>
                </p14:cNvPr>
                <p14:cNvContentPartPr/>
                <p14:nvPr/>
              </p14:nvContentPartPr>
              <p14:xfrm>
                <a:off x="3424245" y="585313"/>
                <a:ext cx="167040" cy="2808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0DF3C83B-6E1D-475A-9AB3-BCD203A2D2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5245" y="576673"/>
                  <a:ext cx="184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4DB99677-AAFF-4486-83FF-D1BA2525E281}"/>
                    </a:ext>
                  </a:extLst>
                </p14:cNvPr>
                <p14:cNvContentPartPr/>
                <p14:nvPr/>
              </p14:nvContentPartPr>
              <p14:xfrm>
                <a:off x="3753285" y="654793"/>
                <a:ext cx="16920" cy="1717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4DB99677-AAFF-4486-83FF-D1BA2525E2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44285" y="645793"/>
                  <a:ext cx="34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F83EE7EE-76A7-446F-AB6C-4FA4718D87F6}"/>
                    </a:ext>
                  </a:extLst>
                </p14:cNvPr>
                <p14:cNvContentPartPr/>
                <p14:nvPr/>
              </p14:nvContentPartPr>
              <p14:xfrm>
                <a:off x="1685445" y="476593"/>
                <a:ext cx="174240" cy="45396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F83EE7EE-76A7-446F-AB6C-4FA4718D87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76805" y="467953"/>
                  <a:ext cx="1918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A5645017-5D5C-417C-8E25-603AC04D399C}"/>
                    </a:ext>
                  </a:extLst>
                </p14:cNvPr>
                <p14:cNvContentPartPr/>
                <p14:nvPr/>
              </p14:nvContentPartPr>
              <p14:xfrm>
                <a:off x="1911525" y="504313"/>
                <a:ext cx="247680" cy="35028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A5645017-5D5C-417C-8E25-603AC04D39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02885" y="495673"/>
                  <a:ext cx="265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AFC1BE63-B192-4ADD-A723-48597DDA6117}"/>
                    </a:ext>
                  </a:extLst>
                </p14:cNvPr>
                <p14:cNvContentPartPr/>
                <p14:nvPr/>
              </p14:nvContentPartPr>
              <p14:xfrm>
                <a:off x="2242725" y="490993"/>
                <a:ext cx="93240" cy="31572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AFC1BE63-B192-4ADD-A723-48597DDA61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4085" y="482353"/>
                  <a:ext cx="1108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C3474FD7-25D6-42C5-8A3C-F7906BD0FAE5}"/>
                    </a:ext>
                  </a:extLst>
                </p14:cNvPr>
                <p14:cNvContentPartPr/>
                <p14:nvPr/>
              </p14:nvContentPartPr>
              <p14:xfrm>
                <a:off x="2378805" y="843073"/>
                <a:ext cx="37080" cy="712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C3474FD7-25D6-42C5-8A3C-F7906BD0FA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9805" y="834433"/>
                  <a:ext cx="54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8CB1BE6C-421D-4715-B55C-6530F840F8A5}"/>
                    </a:ext>
                  </a:extLst>
                </p14:cNvPr>
                <p14:cNvContentPartPr/>
                <p14:nvPr/>
              </p14:nvContentPartPr>
              <p14:xfrm>
                <a:off x="2581845" y="538153"/>
                <a:ext cx="247680" cy="3430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8CB1BE6C-421D-4715-B55C-6530F840F8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72845" y="529153"/>
                  <a:ext cx="265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60580AB0-179F-4695-B03E-EFF6ACDA45A3}"/>
                    </a:ext>
                  </a:extLst>
                </p14:cNvPr>
                <p14:cNvContentPartPr/>
                <p14:nvPr/>
              </p14:nvContentPartPr>
              <p14:xfrm>
                <a:off x="2825565" y="487753"/>
                <a:ext cx="235080" cy="50976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60580AB0-179F-4695-B03E-EFF6ACDA45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6565" y="479113"/>
                  <a:ext cx="2527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6AC5BF30-3A71-425D-89C8-25A0A2E5E688}"/>
                    </a:ext>
                  </a:extLst>
                </p14:cNvPr>
                <p14:cNvContentPartPr/>
                <p14:nvPr/>
              </p14:nvContentPartPr>
              <p14:xfrm>
                <a:off x="534885" y="1803553"/>
                <a:ext cx="445680" cy="50472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6AC5BF30-3A71-425D-89C8-25A0A2E5E6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6245" y="1794913"/>
                  <a:ext cx="4633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7484BECE-1596-4DB1-B922-837DCB5DFCE1}"/>
                    </a:ext>
                  </a:extLst>
                </p14:cNvPr>
                <p14:cNvContentPartPr/>
                <p14:nvPr/>
              </p14:nvContentPartPr>
              <p14:xfrm>
                <a:off x="771765" y="2025313"/>
                <a:ext cx="2880" cy="19008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7484BECE-1596-4DB1-B922-837DCB5DFC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125" y="2016313"/>
                  <a:ext cx="20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3BD93EEE-C144-41DE-9B15-E0FE9C2B6B6B}"/>
                    </a:ext>
                  </a:extLst>
                </p14:cNvPr>
                <p14:cNvContentPartPr/>
                <p14:nvPr/>
              </p14:nvContentPartPr>
              <p14:xfrm>
                <a:off x="1388805" y="1303153"/>
                <a:ext cx="245160" cy="2703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3BD93EEE-C144-41DE-9B15-E0FE9C2B6B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79805" y="1294153"/>
                  <a:ext cx="262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A0EEB004-8C6E-425C-93E4-7CAA4FF8912B}"/>
                    </a:ext>
                  </a:extLst>
                </p14:cNvPr>
                <p14:cNvContentPartPr/>
                <p14:nvPr/>
              </p14:nvContentPartPr>
              <p14:xfrm>
                <a:off x="1199805" y="1176073"/>
                <a:ext cx="509040" cy="55080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A0EEB004-8C6E-425C-93E4-7CAA4FF891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1165" y="1167073"/>
                  <a:ext cx="5266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A54865EB-1613-4A70-ABA5-5D6F474BAABD}"/>
                    </a:ext>
                  </a:extLst>
                </p14:cNvPr>
                <p14:cNvContentPartPr/>
                <p14:nvPr/>
              </p14:nvContentPartPr>
              <p14:xfrm>
                <a:off x="1591845" y="2263993"/>
                <a:ext cx="196200" cy="33444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A54865EB-1613-4A70-ABA5-5D6F474BAA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2845" y="2254993"/>
                  <a:ext cx="213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0758ACC6-ABA6-4AE9-8431-6E1E0FD310C1}"/>
                    </a:ext>
                  </a:extLst>
                </p14:cNvPr>
                <p14:cNvContentPartPr/>
                <p14:nvPr/>
              </p14:nvContentPartPr>
              <p14:xfrm>
                <a:off x="1360365" y="2062753"/>
                <a:ext cx="542160" cy="62100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0758ACC6-ABA6-4AE9-8431-6E1E0FD310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1365" y="2054113"/>
                  <a:ext cx="5598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8A762C84-1FD0-4049-B92C-15AC9A6791FE}"/>
                    </a:ext>
                  </a:extLst>
                </p14:cNvPr>
                <p14:cNvContentPartPr/>
                <p14:nvPr/>
              </p14:nvContentPartPr>
              <p14:xfrm>
                <a:off x="2226525" y="1820833"/>
                <a:ext cx="390600" cy="19044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8A762C84-1FD0-4049-B92C-15AC9A6791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7525" y="1812193"/>
                  <a:ext cx="408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8B7C4A5B-B546-4F9A-A2FA-AD07A36541E1}"/>
                    </a:ext>
                  </a:extLst>
                </p14:cNvPr>
                <p14:cNvContentPartPr/>
                <p14:nvPr/>
              </p14:nvContentPartPr>
              <p14:xfrm>
                <a:off x="2359725" y="1855033"/>
                <a:ext cx="34560" cy="2894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8B7C4A5B-B546-4F9A-A2FA-AD07A36541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50725" y="1846393"/>
                  <a:ext cx="52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5A5D600B-6080-4B6E-A38C-1998972EE12C}"/>
                    </a:ext>
                  </a:extLst>
                </p14:cNvPr>
                <p14:cNvContentPartPr/>
                <p14:nvPr/>
              </p14:nvContentPartPr>
              <p14:xfrm>
                <a:off x="2117445" y="1673593"/>
                <a:ext cx="565920" cy="58536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5A5D600B-6080-4B6E-A38C-1998972EE1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445" y="1664593"/>
                  <a:ext cx="5835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9A7AF65D-C40E-4497-BF82-DB3CE6DBAE36}"/>
                    </a:ext>
                  </a:extLst>
                </p14:cNvPr>
                <p14:cNvContentPartPr/>
                <p14:nvPr/>
              </p14:nvContentPartPr>
              <p14:xfrm>
                <a:off x="969405" y="1519153"/>
                <a:ext cx="401760" cy="43776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9A7AF65D-C40E-4497-BF82-DB3CE6DBAE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0765" y="1510513"/>
                  <a:ext cx="4194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862140DD-5924-4DD0-82D6-8E18A25CFD57}"/>
                    </a:ext>
                  </a:extLst>
                </p14:cNvPr>
                <p14:cNvContentPartPr/>
                <p14:nvPr/>
              </p14:nvContentPartPr>
              <p14:xfrm>
                <a:off x="952125" y="2239873"/>
                <a:ext cx="543600" cy="27144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862140DD-5924-4DD0-82D6-8E18A25CFD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3125" y="2231233"/>
                  <a:ext cx="561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D182D6A-1B04-43B2-89B8-55418A07A90A}"/>
                    </a:ext>
                  </a:extLst>
                </p14:cNvPr>
                <p14:cNvContentPartPr/>
                <p14:nvPr/>
              </p14:nvContentPartPr>
              <p14:xfrm>
                <a:off x="1585365" y="1412953"/>
                <a:ext cx="499320" cy="2631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BD182D6A-1B04-43B2-89B8-55418A07A9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76725" y="1404313"/>
                  <a:ext cx="516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8FCD4948-ED1D-4263-943C-D1CA6AFBD166}"/>
                    </a:ext>
                  </a:extLst>
                </p14:cNvPr>
                <p14:cNvContentPartPr/>
                <p14:nvPr/>
              </p14:nvContentPartPr>
              <p14:xfrm>
                <a:off x="1909005" y="2162473"/>
                <a:ext cx="292320" cy="35244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8FCD4948-ED1D-4263-943C-D1CA6AFBD1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00005" y="2153473"/>
                  <a:ext cx="309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005616F3-1D20-4DE7-89A4-3848F0A46943}"/>
                    </a:ext>
                  </a:extLst>
                </p14:cNvPr>
                <p14:cNvContentPartPr/>
                <p14:nvPr/>
              </p14:nvContentPartPr>
              <p14:xfrm>
                <a:off x="185685" y="1215313"/>
                <a:ext cx="284760" cy="439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005616F3-1D20-4DE7-89A4-3848F0A4694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685" y="1206673"/>
                  <a:ext cx="3024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2B8E17B4-64E8-4184-96DF-EABC9E1793A2}"/>
                    </a:ext>
                  </a:extLst>
                </p14:cNvPr>
                <p14:cNvContentPartPr/>
                <p14:nvPr/>
              </p14:nvContentPartPr>
              <p14:xfrm>
                <a:off x="370725" y="1471273"/>
                <a:ext cx="178200" cy="33948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2B8E17B4-64E8-4184-96DF-EABC9E1793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085" y="1462633"/>
                  <a:ext cx="1958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25066368-ADC6-4A7D-8CC7-42C44C9EC7BA}"/>
                    </a:ext>
                  </a:extLst>
                </p14:cNvPr>
                <p14:cNvContentPartPr/>
                <p14:nvPr/>
              </p14:nvContentPartPr>
              <p14:xfrm>
                <a:off x="4044525" y="553993"/>
                <a:ext cx="171000" cy="432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25066368-ADC6-4A7D-8CC7-42C44C9EC7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35525" y="545353"/>
                  <a:ext cx="188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4E50908-C6B3-429B-9307-CFB41B53B5E9}"/>
                    </a:ext>
                  </a:extLst>
                </p14:cNvPr>
                <p14:cNvContentPartPr/>
                <p14:nvPr/>
              </p14:nvContentPartPr>
              <p14:xfrm>
                <a:off x="4243245" y="703753"/>
                <a:ext cx="174240" cy="38520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4E50908-C6B3-429B-9307-CFB41B53B5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34245" y="695113"/>
                  <a:ext cx="191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8A534D7C-53F9-4AEC-A5C7-6FF8B1958091}"/>
                    </a:ext>
                  </a:extLst>
                </p14:cNvPr>
                <p14:cNvContentPartPr/>
                <p14:nvPr/>
              </p14:nvContentPartPr>
              <p14:xfrm>
                <a:off x="4499565" y="712753"/>
                <a:ext cx="249120" cy="16920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8A534D7C-53F9-4AEC-A5C7-6FF8B19580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90565" y="704113"/>
                  <a:ext cx="266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C1B3C794-DD29-47E4-9608-00CB22FB648C}"/>
                    </a:ext>
                  </a:extLst>
                </p14:cNvPr>
                <p14:cNvContentPartPr/>
                <p14:nvPr/>
              </p14:nvContentPartPr>
              <p14:xfrm>
                <a:off x="4622685" y="603313"/>
                <a:ext cx="292680" cy="41472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C1B3C794-DD29-47E4-9608-00CB22FB64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13685" y="594673"/>
                  <a:ext cx="310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F609AC0-E555-4B19-930D-3EB72B96B7DC}"/>
                    </a:ext>
                  </a:extLst>
                </p14:cNvPr>
                <p14:cNvContentPartPr/>
                <p14:nvPr/>
              </p14:nvContentPartPr>
              <p14:xfrm>
                <a:off x="5004645" y="985993"/>
                <a:ext cx="18000" cy="13284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F609AC0-E555-4B19-930D-3EB72B96B7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5645" y="976993"/>
                  <a:ext cx="35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667306FC-EF04-48F0-995D-7B4ACD68EFFA}"/>
                    </a:ext>
                  </a:extLst>
                </p14:cNvPr>
                <p14:cNvContentPartPr/>
                <p14:nvPr/>
              </p14:nvContentPartPr>
              <p14:xfrm>
                <a:off x="5181045" y="543193"/>
                <a:ext cx="133920" cy="3891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667306FC-EF04-48F0-995D-7B4ACD68EF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2045" y="534553"/>
                  <a:ext cx="151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1ABDB1CA-3DBF-416B-AA1D-A1AADA1969BB}"/>
                    </a:ext>
                  </a:extLst>
                </p14:cNvPr>
                <p14:cNvContentPartPr/>
                <p14:nvPr/>
              </p14:nvContentPartPr>
              <p14:xfrm>
                <a:off x="5449965" y="667033"/>
                <a:ext cx="18000" cy="21636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1ABDB1CA-3DBF-416B-AA1D-A1AADA1969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1325" y="658393"/>
                  <a:ext cx="35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E41F82B2-4A4C-46BB-857E-D37F9D831651}"/>
                    </a:ext>
                  </a:extLst>
                </p14:cNvPr>
                <p14:cNvContentPartPr/>
                <p14:nvPr/>
              </p14:nvContentPartPr>
              <p14:xfrm>
                <a:off x="5640405" y="496753"/>
                <a:ext cx="176400" cy="506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E41F82B2-4A4C-46BB-857E-D37F9D8316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31405" y="488113"/>
                  <a:ext cx="1940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25B849E8-600D-4553-A55F-84CE4CCC7D0B}"/>
                    </a:ext>
                  </a:extLst>
                </p14:cNvPr>
                <p14:cNvContentPartPr/>
                <p14:nvPr/>
              </p14:nvContentPartPr>
              <p14:xfrm>
                <a:off x="5829405" y="651193"/>
                <a:ext cx="24120" cy="28836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25B849E8-600D-4553-A55F-84CE4CCC7D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20765" y="642553"/>
                  <a:ext cx="41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320B10BD-BA69-48E3-8285-F001D747BA29}"/>
                    </a:ext>
                  </a:extLst>
                </p14:cNvPr>
                <p14:cNvContentPartPr/>
                <p14:nvPr/>
              </p14:nvContentPartPr>
              <p14:xfrm>
                <a:off x="5928405" y="948193"/>
                <a:ext cx="34560" cy="7812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320B10BD-BA69-48E3-8285-F001D747BA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19765" y="939193"/>
                  <a:ext cx="52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BCE8FE9D-66AB-49A2-A96F-ED42C3C30A5F}"/>
                    </a:ext>
                  </a:extLst>
                </p14:cNvPr>
                <p14:cNvContentPartPr/>
                <p14:nvPr/>
              </p14:nvContentPartPr>
              <p14:xfrm>
                <a:off x="5998245" y="592873"/>
                <a:ext cx="288000" cy="16992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BCE8FE9D-66AB-49A2-A96F-ED42C3C30A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89605" y="584233"/>
                  <a:ext cx="305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8CA1A5D4-445E-401B-9408-CEC3F41734FD}"/>
                    </a:ext>
                  </a:extLst>
                </p14:cNvPr>
                <p14:cNvContentPartPr/>
                <p14:nvPr/>
              </p14:nvContentPartPr>
              <p14:xfrm>
                <a:off x="6097245" y="531313"/>
                <a:ext cx="227520" cy="47808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8CA1A5D4-445E-401B-9408-CEC3F41734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88605" y="522313"/>
                  <a:ext cx="2451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460B8FFE-E0A8-4CCB-AA95-C725DCAE5B28}"/>
                    </a:ext>
                  </a:extLst>
                </p14:cNvPr>
                <p14:cNvContentPartPr/>
                <p14:nvPr/>
              </p14:nvContentPartPr>
              <p14:xfrm>
                <a:off x="6357525" y="1034953"/>
                <a:ext cx="51120" cy="8028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460B8FFE-E0A8-4CCB-AA95-C725DCAE5B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48885" y="1026313"/>
                  <a:ext cx="68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3CA18D67-FDEB-456D-832C-E98E380DD5DF}"/>
                    </a:ext>
                  </a:extLst>
                </p14:cNvPr>
                <p14:cNvContentPartPr/>
                <p14:nvPr/>
              </p14:nvContentPartPr>
              <p14:xfrm>
                <a:off x="4281045" y="1346713"/>
                <a:ext cx="347760" cy="18648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3CA18D67-FDEB-456D-832C-E98E380DD5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72405" y="1338073"/>
                  <a:ext cx="365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21B00F42-F498-40E1-BBA8-FE0336A916AF}"/>
                    </a:ext>
                  </a:extLst>
                </p14:cNvPr>
                <p14:cNvContentPartPr/>
                <p14:nvPr/>
              </p14:nvContentPartPr>
              <p14:xfrm>
                <a:off x="4435845" y="1400353"/>
                <a:ext cx="23040" cy="23796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21B00F42-F498-40E1-BBA8-FE0336A916A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27205" y="1391713"/>
                  <a:ext cx="40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5BB04BBE-CB70-475F-9FE1-A4C22BB97A6D}"/>
                    </a:ext>
                  </a:extLst>
                </p14:cNvPr>
                <p14:cNvContentPartPr/>
                <p14:nvPr/>
              </p14:nvContentPartPr>
              <p14:xfrm>
                <a:off x="4642845" y="1421233"/>
                <a:ext cx="58680" cy="1980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5BB04BBE-CB70-475F-9FE1-A4C22BB97A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34205" y="1412233"/>
                  <a:ext cx="76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E1F88E4-E971-4ECC-918F-475F73C61E4E}"/>
                    </a:ext>
                  </a:extLst>
                </p14:cNvPr>
                <p14:cNvContentPartPr/>
                <p14:nvPr/>
              </p14:nvContentPartPr>
              <p14:xfrm>
                <a:off x="4864965" y="1216033"/>
                <a:ext cx="179640" cy="46368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E1F88E4-E971-4ECC-918F-475F73C61E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55965" y="1207393"/>
                  <a:ext cx="1972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F13CF304-3D90-4AC0-9AF7-65814759060C}"/>
                    </a:ext>
                  </a:extLst>
                </p14:cNvPr>
                <p14:cNvContentPartPr/>
                <p14:nvPr/>
              </p14:nvContentPartPr>
              <p14:xfrm>
                <a:off x="5089605" y="1278313"/>
                <a:ext cx="20520" cy="33264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F13CF304-3D90-4AC0-9AF7-6581475906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80965" y="1269313"/>
                  <a:ext cx="381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F1E05BD4-B283-4E7D-8825-CFA6A00D8C18}"/>
                    </a:ext>
                  </a:extLst>
                </p14:cNvPr>
                <p14:cNvContentPartPr/>
                <p14:nvPr/>
              </p14:nvContentPartPr>
              <p14:xfrm>
                <a:off x="5198685" y="1578553"/>
                <a:ext cx="25920" cy="10332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F1E05BD4-B283-4E7D-8825-CFA6A00D8C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90045" y="1569913"/>
                  <a:ext cx="43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2DBB6D71-A167-4FD2-8F54-676BBC7FE2CE}"/>
                    </a:ext>
                  </a:extLst>
                </p14:cNvPr>
                <p14:cNvContentPartPr/>
                <p14:nvPr/>
              </p14:nvContentPartPr>
              <p14:xfrm>
                <a:off x="5292645" y="1273273"/>
                <a:ext cx="200880" cy="25416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2DBB6D71-A167-4FD2-8F54-676BBC7FE2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84005" y="1264273"/>
                  <a:ext cx="218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9F275DAD-9DAF-4958-97A3-16E167623F51}"/>
                    </a:ext>
                  </a:extLst>
                </p14:cNvPr>
                <p14:cNvContentPartPr/>
                <p14:nvPr/>
              </p14:nvContentPartPr>
              <p14:xfrm>
                <a:off x="5565525" y="1543273"/>
                <a:ext cx="25920" cy="13968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9F275DAD-9DAF-4958-97A3-16E167623F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56885" y="1534633"/>
                  <a:ext cx="4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64A9D44C-BD57-4742-903B-CF8718759C51}"/>
                    </a:ext>
                  </a:extLst>
                </p14:cNvPr>
                <p14:cNvContentPartPr/>
                <p14:nvPr/>
              </p14:nvContentPartPr>
              <p14:xfrm>
                <a:off x="5665965" y="1311793"/>
                <a:ext cx="173520" cy="34164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64A9D44C-BD57-4742-903B-CF8718759C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56965" y="1303153"/>
                  <a:ext cx="191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D2608128-252F-4CDC-9CDB-6BF40B79FA0B}"/>
                    </a:ext>
                  </a:extLst>
                </p14:cNvPr>
                <p14:cNvContentPartPr/>
                <p14:nvPr/>
              </p14:nvContentPartPr>
              <p14:xfrm>
                <a:off x="5919765" y="1337353"/>
                <a:ext cx="174240" cy="36504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D2608128-252F-4CDC-9CDB-6BF40B79FA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10765" y="1328713"/>
                  <a:ext cx="191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B0BE75B2-53A2-4CEB-8474-F528CE285CE4}"/>
                    </a:ext>
                  </a:extLst>
                </p14:cNvPr>
                <p14:cNvContentPartPr/>
                <p14:nvPr/>
              </p14:nvContentPartPr>
              <p14:xfrm>
                <a:off x="6068085" y="1270393"/>
                <a:ext cx="175680" cy="50292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B0BE75B2-53A2-4CEB-8474-F528CE285CE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59445" y="1261393"/>
                  <a:ext cx="1933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E3C40908-B03B-47F5-BD49-F6AFF62200F8}"/>
                    </a:ext>
                  </a:extLst>
                </p14:cNvPr>
                <p14:cNvContentPartPr/>
                <p14:nvPr/>
              </p14:nvContentPartPr>
              <p14:xfrm>
                <a:off x="3989085" y="598633"/>
                <a:ext cx="426960" cy="53424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E3C40908-B03B-47F5-BD49-F6AFF62200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80085" y="589993"/>
                  <a:ext cx="4446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3C128A9D-0EEE-45A9-9135-D2C6BE7F6D9E}"/>
                    </a:ext>
                  </a:extLst>
                </p14:cNvPr>
                <p14:cNvContentPartPr/>
                <p14:nvPr/>
              </p14:nvContentPartPr>
              <p14:xfrm>
                <a:off x="4365285" y="513313"/>
                <a:ext cx="424080" cy="58788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3C128A9D-0EEE-45A9-9135-D2C6BE7F6D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56285" y="504673"/>
                  <a:ext cx="4417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55296FE9-08D6-4550-9496-E0189DA039FD}"/>
                    </a:ext>
                  </a:extLst>
                </p14:cNvPr>
                <p14:cNvContentPartPr/>
                <p14:nvPr/>
              </p14:nvContentPartPr>
              <p14:xfrm>
                <a:off x="4925805" y="1778353"/>
                <a:ext cx="1046160" cy="2340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55296FE9-08D6-4550-9496-E0189DA039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17165" y="1769713"/>
                  <a:ext cx="1063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80DE215E-D692-4D0B-80C7-F5EC98C986DD}"/>
                    </a:ext>
                  </a:extLst>
                </p14:cNvPr>
                <p14:cNvContentPartPr/>
                <p14:nvPr/>
              </p14:nvContentPartPr>
              <p14:xfrm>
                <a:off x="4952445" y="1209913"/>
                <a:ext cx="261720" cy="41256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80DE215E-D692-4D0B-80C7-F5EC98C986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3805" y="1200913"/>
                  <a:ext cx="2793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D3E77E78-6551-49A2-884B-895590375185}"/>
                    </a:ext>
                  </a:extLst>
                </p14:cNvPr>
                <p14:cNvContentPartPr/>
                <p14:nvPr/>
              </p14:nvContentPartPr>
              <p14:xfrm>
                <a:off x="5289045" y="1256713"/>
                <a:ext cx="289800" cy="36036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D3E77E78-6551-49A2-884B-8955903751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80045" y="1247713"/>
                  <a:ext cx="3074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7B0FE69D-2B35-4947-A9C7-AA3AD10EE1C8}"/>
                    </a:ext>
                  </a:extLst>
                </p14:cNvPr>
                <p14:cNvContentPartPr/>
                <p14:nvPr/>
              </p14:nvContentPartPr>
              <p14:xfrm>
                <a:off x="5448885" y="566953"/>
                <a:ext cx="529200" cy="58464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7B0FE69D-2B35-4947-A9C7-AA3AD10EE1C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39885" y="558313"/>
                  <a:ext cx="5468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AF4CD56F-D5E0-4402-9549-4258A06DE450}"/>
                    </a:ext>
                  </a:extLst>
                </p14:cNvPr>
                <p14:cNvContentPartPr/>
                <p14:nvPr/>
              </p14:nvContentPartPr>
              <p14:xfrm>
                <a:off x="5884125" y="562273"/>
                <a:ext cx="364680" cy="55440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AF4CD56F-D5E0-4402-9549-4258A06DE4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75485" y="553273"/>
                  <a:ext cx="3823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03779983-37E0-4287-BE8E-8398DD57AE67}"/>
                    </a:ext>
                  </a:extLst>
                </p14:cNvPr>
                <p14:cNvContentPartPr/>
                <p14:nvPr/>
              </p14:nvContentPartPr>
              <p14:xfrm>
                <a:off x="3844725" y="2077873"/>
                <a:ext cx="9360" cy="45396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03779983-37E0-4287-BE8E-8398DD57AE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35725" y="2068873"/>
                  <a:ext cx="270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3868E0B3-15AD-442E-9E15-4AE41864D626}"/>
                    </a:ext>
                  </a:extLst>
                </p14:cNvPr>
                <p14:cNvContentPartPr/>
                <p14:nvPr/>
              </p14:nvContentPartPr>
              <p14:xfrm>
                <a:off x="3691005" y="2083633"/>
                <a:ext cx="133560" cy="17064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3868E0B3-15AD-442E-9E15-4AE41864D6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82005" y="2074633"/>
                  <a:ext cx="151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09B209A6-15B1-4514-B6B3-6002B4AB3E4B}"/>
                    </a:ext>
                  </a:extLst>
                </p14:cNvPr>
                <p14:cNvContentPartPr/>
                <p14:nvPr/>
              </p14:nvContentPartPr>
              <p14:xfrm>
                <a:off x="3975405" y="2161393"/>
                <a:ext cx="97920" cy="21312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09B209A6-15B1-4514-B6B3-6002B4AB3E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6405" y="2152393"/>
                  <a:ext cx="115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DCED7EF-4A52-440A-8C33-CE4D1A351C9F}"/>
                    </a:ext>
                  </a:extLst>
                </p14:cNvPr>
                <p14:cNvContentPartPr/>
                <p14:nvPr/>
              </p14:nvContentPartPr>
              <p14:xfrm>
                <a:off x="4317045" y="2178313"/>
                <a:ext cx="126000" cy="482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DCED7EF-4A52-440A-8C33-CE4D1A351C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08045" y="2169673"/>
                  <a:ext cx="143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3681C016-925E-410C-8284-A7FE93DF13DE}"/>
                    </a:ext>
                  </a:extLst>
                </p14:cNvPr>
                <p14:cNvContentPartPr/>
                <p14:nvPr/>
              </p14:nvContentPartPr>
              <p14:xfrm>
                <a:off x="4274925" y="2314393"/>
                <a:ext cx="172800" cy="1296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3681C016-925E-410C-8284-A7FE93DF13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5925" y="2305393"/>
                  <a:ext cx="190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2D5518DA-D9C2-4A3D-A20B-D481D5265D36}"/>
                    </a:ext>
                  </a:extLst>
                </p14:cNvPr>
                <p14:cNvContentPartPr/>
                <p14:nvPr/>
              </p14:nvContentPartPr>
              <p14:xfrm>
                <a:off x="4745445" y="2014153"/>
                <a:ext cx="229320" cy="56592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2D5518DA-D9C2-4A3D-A20B-D481D5265D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36445" y="2005513"/>
                  <a:ext cx="2469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716AFA0B-4797-4FEC-A44F-29F2B23C4A05}"/>
                    </a:ext>
                  </a:extLst>
                </p14:cNvPr>
                <p14:cNvContentPartPr/>
                <p14:nvPr/>
              </p14:nvContentPartPr>
              <p14:xfrm>
                <a:off x="3804045" y="2850073"/>
                <a:ext cx="221040" cy="2113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716AFA0B-4797-4FEC-A44F-29F2B23C4A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95045" y="2841073"/>
                  <a:ext cx="238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536F9AEE-359C-4C7D-94B2-56D2E1127F65}"/>
                    </a:ext>
                  </a:extLst>
                </p14:cNvPr>
                <p14:cNvContentPartPr/>
                <p14:nvPr/>
              </p14:nvContentPartPr>
              <p14:xfrm>
                <a:off x="4036245" y="2756473"/>
                <a:ext cx="132480" cy="32364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536F9AEE-359C-4C7D-94B2-56D2E1127F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27245" y="2747473"/>
                  <a:ext cx="150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6C4E72EA-A117-4B4E-967C-3E1232C147C2}"/>
                    </a:ext>
                  </a:extLst>
                </p14:cNvPr>
                <p14:cNvContentPartPr/>
                <p14:nvPr/>
              </p14:nvContentPartPr>
              <p14:xfrm>
                <a:off x="4240725" y="2816953"/>
                <a:ext cx="222480" cy="26424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6C4E72EA-A117-4B4E-967C-3E1232C147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31725" y="2807953"/>
                  <a:ext cx="240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D0D1757-12B1-4A36-ACF1-4AE396C4B634}"/>
                    </a:ext>
                  </a:extLst>
                </p14:cNvPr>
                <p14:cNvContentPartPr/>
                <p14:nvPr/>
              </p14:nvContentPartPr>
              <p14:xfrm>
                <a:off x="4452405" y="2895793"/>
                <a:ext cx="268200" cy="1774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D0D1757-12B1-4A36-ACF1-4AE396C4B6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43765" y="2886793"/>
                  <a:ext cx="285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8550F87A-9E86-4C92-B94E-E570EDFAF93B}"/>
                    </a:ext>
                  </a:extLst>
                </p14:cNvPr>
                <p14:cNvContentPartPr/>
                <p14:nvPr/>
              </p14:nvContentPartPr>
              <p14:xfrm>
                <a:off x="4617645" y="2851153"/>
                <a:ext cx="34560" cy="27576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8550F87A-9E86-4C92-B94E-E570EDFAF9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08645" y="2842153"/>
                  <a:ext cx="52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B9A10CE2-4FB4-44DC-BA08-95467CEE4375}"/>
                    </a:ext>
                  </a:extLst>
                </p14:cNvPr>
                <p14:cNvContentPartPr/>
                <p14:nvPr/>
              </p14:nvContentPartPr>
              <p14:xfrm>
                <a:off x="4802685" y="2921353"/>
                <a:ext cx="176760" cy="18864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B9A10CE2-4FB4-44DC-BA08-95467CEE43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94045" y="2912353"/>
                  <a:ext cx="194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32AC07D-4A33-428D-8F5D-44B5729551FF}"/>
                    </a:ext>
                  </a:extLst>
                </p14:cNvPr>
                <p14:cNvContentPartPr/>
                <p14:nvPr/>
              </p14:nvContentPartPr>
              <p14:xfrm>
                <a:off x="5005725" y="2796433"/>
                <a:ext cx="404280" cy="36468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32AC07D-4A33-428D-8F5D-44B5729551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725" y="2787433"/>
                  <a:ext cx="421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36DA4FD4-8891-4953-890E-2FF75FCE1B5C}"/>
                    </a:ext>
                  </a:extLst>
                </p14:cNvPr>
                <p14:cNvContentPartPr/>
                <p14:nvPr/>
              </p14:nvContentPartPr>
              <p14:xfrm>
                <a:off x="5295165" y="3040873"/>
                <a:ext cx="145080" cy="612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36DA4FD4-8891-4953-890E-2FF75FCE1B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86525" y="3031873"/>
                  <a:ext cx="162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D75A4610-B8F6-44F7-9BCB-54D4B8313C7F}"/>
                    </a:ext>
                  </a:extLst>
                </p14:cNvPr>
                <p14:cNvContentPartPr/>
                <p14:nvPr/>
              </p14:nvContentPartPr>
              <p14:xfrm>
                <a:off x="5591805" y="2733433"/>
                <a:ext cx="167040" cy="46188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D75A4610-B8F6-44F7-9BCB-54D4B8313C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83165" y="2724793"/>
                  <a:ext cx="184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67B5C8EE-9CAE-48DD-95AE-44B3B9DC83F3}"/>
                    </a:ext>
                  </a:extLst>
                </p14:cNvPr>
                <p14:cNvContentPartPr/>
                <p14:nvPr/>
              </p14:nvContentPartPr>
              <p14:xfrm>
                <a:off x="5943885" y="2712553"/>
                <a:ext cx="205920" cy="45396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67B5C8EE-9CAE-48DD-95AE-44B3B9DC83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34885" y="2703913"/>
                  <a:ext cx="2235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E46C231E-8CFE-4BFE-916F-FB2667A8F255}"/>
                    </a:ext>
                  </a:extLst>
                </p14:cNvPr>
                <p14:cNvContentPartPr/>
                <p14:nvPr/>
              </p14:nvContentPartPr>
              <p14:xfrm>
                <a:off x="1030965" y="2483953"/>
                <a:ext cx="3772440" cy="73224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E46C231E-8CFE-4BFE-916F-FB2667A8F2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1965" y="2475313"/>
                  <a:ext cx="37900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B9F98271-FE44-47DD-9C1C-3C2249F3D3C9}"/>
                    </a:ext>
                  </a:extLst>
                </p14:cNvPr>
                <p14:cNvContentPartPr/>
                <p14:nvPr/>
              </p14:nvContentPartPr>
              <p14:xfrm>
                <a:off x="951045" y="3034033"/>
                <a:ext cx="288360" cy="25740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B9F98271-FE44-47DD-9C1C-3C2249F3D3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2405" y="3025033"/>
                  <a:ext cx="30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569818CD-0141-48A7-B65E-D8F37EB90979}"/>
                    </a:ext>
                  </a:extLst>
                </p14:cNvPr>
                <p14:cNvContentPartPr/>
                <p14:nvPr/>
              </p14:nvContentPartPr>
              <p14:xfrm>
                <a:off x="1137525" y="3318433"/>
                <a:ext cx="4745880" cy="20016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569818CD-0141-48A7-B65E-D8F37EB909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8525" y="3309433"/>
                  <a:ext cx="476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9FC1DDE3-D7DE-4CDE-A20B-5B89C3DD231D}"/>
                    </a:ext>
                  </a:extLst>
                </p14:cNvPr>
                <p14:cNvContentPartPr/>
                <p14:nvPr/>
              </p14:nvContentPartPr>
              <p14:xfrm>
                <a:off x="5752005" y="3243913"/>
                <a:ext cx="146520" cy="23760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9FC1DDE3-D7DE-4CDE-A20B-5B89C3DD23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365" y="3235273"/>
                  <a:ext cx="164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85DBFE95-F255-4ACC-96E6-10F95E5F20C1}"/>
                    </a:ext>
                  </a:extLst>
                </p14:cNvPr>
                <p14:cNvContentPartPr/>
                <p14:nvPr/>
              </p14:nvContentPartPr>
              <p14:xfrm>
                <a:off x="5849925" y="2759713"/>
                <a:ext cx="19080" cy="28152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85DBFE95-F255-4ACC-96E6-10F95E5F2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40925" y="2751073"/>
                  <a:ext cx="36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C1B1BB2B-5E24-4153-8894-8C1DB7F25B77}"/>
                    </a:ext>
                  </a:extLst>
                </p14:cNvPr>
                <p14:cNvContentPartPr/>
                <p14:nvPr/>
              </p14:nvContentPartPr>
              <p14:xfrm>
                <a:off x="1571325" y="93913"/>
                <a:ext cx="1602360" cy="94284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C1B1BB2B-5E24-4153-8894-8C1DB7F25B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62685" y="84913"/>
                  <a:ext cx="162000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D5B7AA44-9F35-4D98-8B07-9601FC5814B1}"/>
                    </a:ext>
                  </a:extLst>
                </p14:cNvPr>
                <p14:cNvContentPartPr/>
                <p14:nvPr/>
              </p14:nvContentPartPr>
              <p14:xfrm>
                <a:off x="2939685" y="771073"/>
                <a:ext cx="1515960" cy="119412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D5B7AA44-9F35-4D98-8B07-9601FC5814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30685" y="762433"/>
                  <a:ext cx="1533600" cy="12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A801EFFB-4036-4C7B-9A2C-701D2D6E9EE4}"/>
                    </a:ext>
                  </a:extLst>
                </p14:cNvPr>
                <p14:cNvContentPartPr/>
                <p14:nvPr/>
              </p14:nvContentPartPr>
              <p14:xfrm>
                <a:off x="4268445" y="1763593"/>
                <a:ext cx="213480" cy="22680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A801EFFB-4036-4C7B-9A2C-701D2D6E9E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9805" y="1754953"/>
                  <a:ext cx="231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D7FCF2C1-0087-475D-8A71-2DCB7C94DBA9}"/>
                    </a:ext>
                  </a:extLst>
                </p14:cNvPr>
                <p14:cNvContentPartPr/>
                <p14:nvPr/>
              </p14:nvContentPartPr>
              <p14:xfrm>
                <a:off x="4997805" y="2077513"/>
                <a:ext cx="237960" cy="35928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D7FCF2C1-0087-475D-8A71-2DCB7C94DB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89165" y="2068873"/>
                  <a:ext cx="2556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8CF76455-44C7-45D5-A5BC-A266BEDF7566}"/>
                    </a:ext>
                  </a:extLst>
                </p14:cNvPr>
                <p14:cNvContentPartPr/>
                <p14:nvPr/>
              </p14:nvContentPartPr>
              <p14:xfrm>
                <a:off x="5300205" y="2419513"/>
                <a:ext cx="41040" cy="16380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8CF76455-44C7-45D5-A5BC-A266BEDF756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91565" y="2410513"/>
                  <a:ext cx="58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EE9A3C5D-4CCE-47BE-8E64-A7F3AA3F97CF}"/>
                    </a:ext>
                  </a:extLst>
                </p14:cNvPr>
                <p14:cNvContentPartPr/>
                <p14:nvPr/>
              </p14:nvContentPartPr>
              <p14:xfrm>
                <a:off x="5490645" y="2076793"/>
                <a:ext cx="150120" cy="34884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EE9A3C5D-4CCE-47BE-8E64-A7F3AA3F97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82005" y="2067793"/>
                  <a:ext cx="167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9E6CF6F6-FD84-42D3-AECE-09CC1DE9DAE5}"/>
                    </a:ext>
                  </a:extLst>
                </p14:cNvPr>
                <p14:cNvContentPartPr/>
                <p14:nvPr/>
              </p14:nvContentPartPr>
              <p14:xfrm>
                <a:off x="5707725" y="2373793"/>
                <a:ext cx="49680" cy="14328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9E6CF6F6-FD84-42D3-AECE-09CC1DE9DA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99085" y="2364793"/>
                  <a:ext cx="67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B8F51E90-8580-49FF-8539-DC8F4F5DF505}"/>
                    </a:ext>
                  </a:extLst>
                </p14:cNvPr>
                <p14:cNvContentPartPr/>
                <p14:nvPr/>
              </p14:nvContentPartPr>
              <p14:xfrm>
                <a:off x="5907165" y="2190913"/>
                <a:ext cx="270360" cy="36684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B8F51E90-8580-49FF-8539-DC8F4F5DF50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98165" y="2182273"/>
                  <a:ext cx="288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AC2FFB18-26AC-4498-B300-C175E4FD5042}"/>
                    </a:ext>
                  </a:extLst>
                </p14:cNvPr>
                <p14:cNvContentPartPr/>
                <p14:nvPr/>
              </p14:nvContentPartPr>
              <p14:xfrm>
                <a:off x="6205605" y="2051593"/>
                <a:ext cx="137520" cy="45612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AC2FFB18-26AC-4498-B300-C175E4FD50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96605" y="2042593"/>
                  <a:ext cx="1551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98514476-2F9D-4EE9-8EF9-A43094C17E41}"/>
                    </a:ext>
                  </a:extLst>
                </p14:cNvPr>
                <p14:cNvContentPartPr/>
                <p14:nvPr/>
              </p14:nvContentPartPr>
              <p14:xfrm>
                <a:off x="4791525" y="1897513"/>
                <a:ext cx="560160" cy="79596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98514476-2F9D-4EE9-8EF9-A43094C17E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82525" y="1888513"/>
                  <a:ext cx="57780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8E15E830-72A9-4A58-9BEA-39CC215059DA}"/>
                    </a:ext>
                  </a:extLst>
                </p14:cNvPr>
                <p14:cNvContentPartPr/>
                <p14:nvPr/>
              </p14:nvContentPartPr>
              <p14:xfrm>
                <a:off x="930525" y="2433913"/>
                <a:ext cx="3965400" cy="101844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8E15E830-72A9-4A58-9BEA-39CC215059D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1885" y="2424913"/>
                  <a:ext cx="398304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9E44E829-DC11-4DC8-B0B4-0DEE9B322D03}"/>
                    </a:ext>
                  </a:extLst>
                </p14:cNvPr>
                <p14:cNvContentPartPr/>
                <p14:nvPr/>
              </p14:nvContentPartPr>
              <p14:xfrm>
                <a:off x="880125" y="3265873"/>
                <a:ext cx="248400" cy="27684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9E44E829-DC11-4DC8-B0B4-0DEE9B322D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1125" y="3256873"/>
                  <a:ext cx="266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8A77A06C-0EBB-4CE5-8981-58DC21D8E72D}"/>
                    </a:ext>
                  </a:extLst>
                </p14:cNvPr>
                <p14:cNvContentPartPr/>
                <p14:nvPr/>
              </p14:nvContentPartPr>
              <p14:xfrm>
                <a:off x="777525" y="3883273"/>
                <a:ext cx="282960" cy="27036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8A77A06C-0EBB-4CE5-8981-58DC21D8E7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8525" y="3874633"/>
                  <a:ext cx="300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3DD8AD44-3103-495E-AE98-CCD5DF415B87}"/>
                    </a:ext>
                  </a:extLst>
                </p14:cNvPr>
                <p14:cNvContentPartPr/>
                <p14:nvPr/>
              </p14:nvContentPartPr>
              <p14:xfrm>
                <a:off x="5578485" y="3636673"/>
                <a:ext cx="223200" cy="34920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3DD8AD44-3103-495E-AE98-CCD5DF415B8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69845" y="3627673"/>
                  <a:ext cx="240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411F3E40-27EE-4811-9677-B61AC43EE6D2}"/>
                    </a:ext>
                  </a:extLst>
                </p14:cNvPr>
                <p14:cNvContentPartPr/>
                <p14:nvPr/>
              </p14:nvContentPartPr>
              <p14:xfrm>
                <a:off x="5891685" y="3678073"/>
                <a:ext cx="21960" cy="27000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411F3E40-27EE-4811-9677-B61AC43EE6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83045" y="3669433"/>
                  <a:ext cx="39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2C6C0D83-313B-4013-9B95-5CF1691F83E2}"/>
                    </a:ext>
                  </a:extLst>
                </p14:cNvPr>
                <p14:cNvContentPartPr/>
                <p14:nvPr/>
              </p14:nvContentPartPr>
              <p14:xfrm>
                <a:off x="6045405" y="3927193"/>
                <a:ext cx="46080" cy="1407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2C6C0D83-313B-4013-9B95-5CF1691F83E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36405" y="3918193"/>
                  <a:ext cx="63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C49C86C1-D6A4-4D37-A98D-B75B25E9C8E2}"/>
                    </a:ext>
                  </a:extLst>
                </p14:cNvPr>
                <p14:cNvContentPartPr/>
                <p14:nvPr/>
              </p14:nvContentPartPr>
              <p14:xfrm>
                <a:off x="6294885" y="3713713"/>
                <a:ext cx="193680" cy="25344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C49C86C1-D6A4-4D37-A98D-B75B25E9C8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86245" y="3705073"/>
                  <a:ext cx="211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6B574374-AF5B-4F1F-844C-74454B6371F5}"/>
                    </a:ext>
                  </a:extLst>
                </p14:cNvPr>
                <p14:cNvContentPartPr/>
                <p14:nvPr/>
              </p14:nvContentPartPr>
              <p14:xfrm>
                <a:off x="6564525" y="3580153"/>
                <a:ext cx="136080" cy="47988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6B574374-AF5B-4F1F-844C-74454B6371F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55525" y="3571513"/>
                  <a:ext cx="1537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CAE078AE-3EF7-4C17-9BCB-EA2308930945}"/>
                    </a:ext>
                  </a:extLst>
                </p14:cNvPr>
                <p14:cNvContentPartPr/>
                <p14:nvPr/>
              </p14:nvContentPartPr>
              <p14:xfrm>
                <a:off x="4889085" y="4283593"/>
                <a:ext cx="232920" cy="41292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CAE078AE-3EF7-4C17-9BCB-EA230893094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80085" y="4274593"/>
                  <a:ext cx="2505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683FD491-A3B3-4E60-9859-97AE3F83E2A4}"/>
                    </a:ext>
                  </a:extLst>
                </p14:cNvPr>
                <p14:cNvContentPartPr/>
                <p14:nvPr/>
              </p14:nvContentPartPr>
              <p14:xfrm>
                <a:off x="5155485" y="4325713"/>
                <a:ext cx="147960" cy="31680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683FD491-A3B3-4E60-9859-97AE3F83E2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6845" y="4316713"/>
                  <a:ext cx="165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48A179C-B4C9-4A0E-BE69-B8B2DB1BA990}"/>
                    </a:ext>
                  </a:extLst>
                </p14:cNvPr>
                <p14:cNvContentPartPr/>
                <p14:nvPr/>
              </p14:nvContentPartPr>
              <p14:xfrm>
                <a:off x="5346285" y="4583833"/>
                <a:ext cx="106920" cy="16128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48A179C-B4C9-4A0E-BE69-B8B2DB1BA9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7285" y="4575193"/>
                  <a:ext cx="12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68BDF58B-CE6B-41D6-BCFA-00B9689B6B88}"/>
                    </a:ext>
                  </a:extLst>
                </p14:cNvPr>
                <p14:cNvContentPartPr/>
                <p14:nvPr/>
              </p14:nvContentPartPr>
              <p14:xfrm>
                <a:off x="5569485" y="4412473"/>
                <a:ext cx="341640" cy="17856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68BDF58B-CE6B-41D6-BCFA-00B9689B6B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60485" y="4403833"/>
                  <a:ext cx="359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F3D6BB49-B7EC-409F-9B78-3E96A1A256CC}"/>
                    </a:ext>
                  </a:extLst>
                </p14:cNvPr>
                <p14:cNvContentPartPr/>
                <p14:nvPr/>
              </p14:nvContentPartPr>
              <p14:xfrm>
                <a:off x="5752005" y="4395553"/>
                <a:ext cx="36000" cy="31896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F3D6BB49-B7EC-409F-9B78-3E96A1A256C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43005" y="4386553"/>
                  <a:ext cx="53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2E6C36F1-64E4-46FD-B82B-7A780A3EF492}"/>
                    </a:ext>
                  </a:extLst>
                </p14:cNvPr>
                <p14:cNvContentPartPr/>
                <p14:nvPr/>
              </p14:nvContentPartPr>
              <p14:xfrm>
                <a:off x="5915805" y="4714153"/>
                <a:ext cx="28440" cy="7920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2E6C36F1-64E4-46FD-B82B-7A780A3EF4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07165" y="4705153"/>
                  <a:ext cx="46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0A6D3B94-53AC-45C9-92D7-BA5F3B23D599}"/>
                    </a:ext>
                  </a:extLst>
                </p14:cNvPr>
                <p14:cNvContentPartPr/>
                <p14:nvPr/>
              </p14:nvContentPartPr>
              <p14:xfrm>
                <a:off x="6116325" y="4317793"/>
                <a:ext cx="33480" cy="40212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0A6D3B94-53AC-45C9-92D7-BA5F3B23D5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07325" y="4308793"/>
                  <a:ext cx="51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F7773EE0-6778-4F6A-B71C-2C3C8CEFAA84}"/>
                    </a:ext>
                  </a:extLst>
                </p14:cNvPr>
                <p14:cNvContentPartPr/>
                <p14:nvPr/>
              </p14:nvContentPartPr>
              <p14:xfrm>
                <a:off x="6261045" y="4592833"/>
                <a:ext cx="65160" cy="14544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F7773EE0-6778-4F6A-B71C-2C3C8CEFAA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52405" y="4584193"/>
                  <a:ext cx="82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995A63BA-829D-463F-A6B4-1C780F316DE2}"/>
                    </a:ext>
                  </a:extLst>
                </p14:cNvPr>
                <p14:cNvContentPartPr/>
                <p14:nvPr/>
              </p14:nvContentPartPr>
              <p14:xfrm>
                <a:off x="6415125" y="4281073"/>
                <a:ext cx="288000" cy="21708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995A63BA-829D-463F-A6B4-1C780F316D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06485" y="4272433"/>
                  <a:ext cx="305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369DC760-8FAE-4257-8620-FF94709DB204}"/>
                    </a:ext>
                  </a:extLst>
                </p14:cNvPr>
                <p14:cNvContentPartPr/>
                <p14:nvPr/>
              </p14:nvContentPartPr>
              <p14:xfrm>
                <a:off x="6579645" y="4294753"/>
                <a:ext cx="46080" cy="37620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369DC760-8FAE-4257-8620-FF94709DB20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71005" y="4286113"/>
                  <a:ext cx="637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26D066A2-55EC-4612-971D-4570F67AA349}"/>
                    </a:ext>
                  </a:extLst>
                </p14:cNvPr>
                <p14:cNvContentPartPr/>
                <p14:nvPr/>
              </p14:nvContentPartPr>
              <p14:xfrm>
                <a:off x="6753525" y="4247233"/>
                <a:ext cx="191880" cy="51516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26D066A2-55EC-4612-971D-4570F67AA3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44885" y="4238593"/>
                  <a:ext cx="209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A8D0EAE9-FFF1-4F87-8BA0-B53BF4EA939A}"/>
                    </a:ext>
                  </a:extLst>
                </p14:cNvPr>
                <p14:cNvContentPartPr/>
                <p14:nvPr/>
              </p14:nvContentPartPr>
              <p14:xfrm>
                <a:off x="5224245" y="3639193"/>
                <a:ext cx="1543680" cy="29052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A8D0EAE9-FFF1-4F87-8BA0-B53BF4EA93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15245" y="3630553"/>
                  <a:ext cx="1561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703CD1B7-F409-44EA-826B-B2F56B798197}"/>
                    </a:ext>
                  </a:extLst>
                </p14:cNvPr>
                <p14:cNvContentPartPr/>
                <p14:nvPr/>
              </p14:nvContentPartPr>
              <p14:xfrm>
                <a:off x="5082405" y="5357113"/>
                <a:ext cx="506880" cy="600840"/>
              </p14:xfrm>
            </p:contentPart>
          </mc:Choice>
          <mc:Fallback xmlns=""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703CD1B7-F409-44EA-826B-B2F56B79819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73405" y="5348473"/>
                  <a:ext cx="5245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04" name="잉크 503">
                  <a:extLst>
                    <a:ext uri="{FF2B5EF4-FFF2-40B4-BE49-F238E27FC236}">
                      <a16:creationId xmlns:a16="http://schemas.microsoft.com/office/drawing/2014/main" id="{7A49BF4A-0C28-496F-BFEA-BBC8D1345A33}"/>
                    </a:ext>
                  </a:extLst>
                </p14:cNvPr>
                <p14:cNvContentPartPr/>
                <p14:nvPr/>
              </p14:nvContentPartPr>
              <p14:xfrm>
                <a:off x="531285" y="5802073"/>
                <a:ext cx="401040" cy="308160"/>
              </p14:xfrm>
            </p:contentPart>
          </mc:Choice>
          <mc:Fallback xmlns="">
            <p:pic>
              <p:nvPicPr>
                <p:cNvPr id="504" name="잉크 503">
                  <a:extLst>
                    <a:ext uri="{FF2B5EF4-FFF2-40B4-BE49-F238E27FC236}">
                      <a16:creationId xmlns:a16="http://schemas.microsoft.com/office/drawing/2014/main" id="{7A49BF4A-0C28-496F-BFEA-BBC8D1345A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285" y="5793433"/>
                  <a:ext cx="418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60AE4144-8A8C-4E39-AE5C-52ACA57FAF33}"/>
                    </a:ext>
                  </a:extLst>
                </p14:cNvPr>
                <p14:cNvContentPartPr/>
                <p14:nvPr/>
              </p14:nvContentPartPr>
              <p14:xfrm>
                <a:off x="714885" y="5832313"/>
                <a:ext cx="71280" cy="542880"/>
              </p14:xfrm>
            </p:contentPart>
          </mc:Choice>
          <mc:Fallback xmlns=""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60AE4144-8A8C-4E39-AE5C-52ACA57FAF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5885" y="5823673"/>
                  <a:ext cx="8892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B5072D94-2627-4F07-BDFE-FED282E5AAB8}"/>
                    </a:ext>
                  </a:extLst>
                </p14:cNvPr>
                <p14:cNvContentPartPr/>
                <p14:nvPr/>
              </p14:nvContentPartPr>
              <p14:xfrm>
                <a:off x="4357365" y="4162273"/>
                <a:ext cx="24480" cy="387720"/>
              </p14:xfrm>
            </p:contentPart>
          </mc:Choice>
          <mc:Fallback xmlns=""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B5072D94-2627-4F07-BDFE-FED282E5AAB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48365" y="4153633"/>
                  <a:ext cx="421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25" name="잉크 524">
                  <a:extLst>
                    <a:ext uri="{FF2B5EF4-FFF2-40B4-BE49-F238E27FC236}">
                      <a16:creationId xmlns:a16="http://schemas.microsoft.com/office/drawing/2014/main" id="{0D6E2609-DD9C-4D7D-828D-10C56504F716}"/>
                    </a:ext>
                  </a:extLst>
                </p14:cNvPr>
                <p14:cNvContentPartPr/>
                <p14:nvPr/>
              </p14:nvContentPartPr>
              <p14:xfrm>
                <a:off x="4240725" y="4259473"/>
                <a:ext cx="164160" cy="180360"/>
              </p14:xfrm>
            </p:contentPart>
          </mc:Choice>
          <mc:Fallback xmlns="">
            <p:pic>
              <p:nvPicPr>
                <p:cNvPr id="525" name="잉크 524">
                  <a:extLst>
                    <a:ext uri="{FF2B5EF4-FFF2-40B4-BE49-F238E27FC236}">
                      <a16:creationId xmlns:a16="http://schemas.microsoft.com/office/drawing/2014/main" id="{0D6E2609-DD9C-4D7D-828D-10C56504F7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31725" y="4250833"/>
                  <a:ext cx="181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E708E162-86BF-4E91-9426-F77746D79CE3}"/>
                    </a:ext>
                  </a:extLst>
                </p14:cNvPr>
                <p14:cNvContentPartPr/>
                <p14:nvPr/>
              </p14:nvContentPartPr>
              <p14:xfrm>
                <a:off x="4495605" y="4325713"/>
                <a:ext cx="89280" cy="21060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E708E162-86BF-4E91-9426-F77746D79CE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86965" y="4317073"/>
                  <a:ext cx="106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CAAC8D53-37EA-47B0-B78E-1467D95CF6FC}"/>
                    </a:ext>
                  </a:extLst>
                </p14:cNvPr>
                <p14:cNvContentPartPr/>
                <p14:nvPr/>
              </p14:nvContentPartPr>
              <p14:xfrm>
                <a:off x="5080245" y="4942753"/>
                <a:ext cx="230400" cy="39492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CAAC8D53-37EA-47B0-B78E-1467D95CF6F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71605" y="4933753"/>
                  <a:ext cx="248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21C52239-B74E-49A4-A201-AEC6769A67FA}"/>
                    </a:ext>
                  </a:extLst>
                </p14:cNvPr>
                <p14:cNvContentPartPr/>
                <p14:nvPr/>
              </p14:nvContentPartPr>
              <p14:xfrm>
                <a:off x="5368965" y="5072713"/>
                <a:ext cx="25920" cy="24120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21C52239-B74E-49A4-A201-AEC6769A67F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59965" y="5064073"/>
                  <a:ext cx="43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9DDFA8BE-BAFA-48AC-9249-1691AC5A8B58}"/>
                    </a:ext>
                  </a:extLst>
                </p14:cNvPr>
                <p14:cNvContentPartPr/>
                <p14:nvPr/>
              </p14:nvContentPartPr>
              <p14:xfrm>
                <a:off x="5477685" y="5204113"/>
                <a:ext cx="74160" cy="17676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9DDFA8BE-BAFA-48AC-9249-1691AC5A8B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69045" y="5195113"/>
                  <a:ext cx="9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403D8BF5-C650-4E58-B6F0-AA83CD69385B}"/>
                    </a:ext>
                  </a:extLst>
                </p14:cNvPr>
                <p14:cNvContentPartPr/>
                <p14:nvPr/>
              </p14:nvContentPartPr>
              <p14:xfrm>
                <a:off x="5678565" y="5044633"/>
                <a:ext cx="257760" cy="27504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403D8BF5-C650-4E58-B6F0-AA83CD6938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669565" y="5035633"/>
                  <a:ext cx="275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B16579B0-9B21-4E29-8D98-98D1ED3621CB}"/>
                    </a:ext>
                  </a:extLst>
                </p14:cNvPr>
                <p14:cNvContentPartPr/>
                <p14:nvPr/>
              </p14:nvContentPartPr>
              <p14:xfrm>
                <a:off x="6016245" y="5312473"/>
                <a:ext cx="30960" cy="92880"/>
              </p14:xfrm>
            </p:contentPart>
          </mc:Choice>
          <mc:Fallback xmlns=""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B16579B0-9B21-4E29-8D98-98D1ED3621C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07245" y="5303833"/>
                  <a:ext cx="4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B2EF29F0-BF38-4C00-8766-E756FB580F5B}"/>
                    </a:ext>
                  </a:extLst>
                </p14:cNvPr>
                <p14:cNvContentPartPr/>
                <p14:nvPr/>
              </p14:nvContentPartPr>
              <p14:xfrm>
                <a:off x="6107685" y="5015113"/>
                <a:ext cx="189720" cy="30924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B2EF29F0-BF38-4C00-8766-E756FB580F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98685" y="5006473"/>
                  <a:ext cx="207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14B9091E-512A-4433-8DBD-FD88BB8FD00D}"/>
                    </a:ext>
                  </a:extLst>
                </p14:cNvPr>
                <p14:cNvContentPartPr/>
                <p14:nvPr/>
              </p14:nvContentPartPr>
              <p14:xfrm>
                <a:off x="6356445" y="4936273"/>
                <a:ext cx="232560" cy="46368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14B9091E-512A-4433-8DBD-FD88BB8FD00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47445" y="4927273"/>
                  <a:ext cx="2502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314D5EE8-13A6-4538-8A34-EB2826A7C854}"/>
                    </a:ext>
                  </a:extLst>
                </p14:cNvPr>
                <p14:cNvContentPartPr/>
                <p14:nvPr/>
              </p14:nvContentPartPr>
              <p14:xfrm>
                <a:off x="4999605" y="5466913"/>
                <a:ext cx="146160" cy="40104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314D5EE8-13A6-4538-8A34-EB2826A7C85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90605" y="5457913"/>
                  <a:ext cx="163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26DED1A2-CD5F-4A49-836B-C9B91B54DF43}"/>
                    </a:ext>
                  </a:extLst>
                </p14:cNvPr>
                <p14:cNvContentPartPr/>
                <p14:nvPr/>
              </p14:nvContentPartPr>
              <p14:xfrm>
                <a:off x="5195085" y="5547913"/>
                <a:ext cx="274680" cy="14184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26DED1A2-CD5F-4A49-836B-C9B91B54DF4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86085" y="5538913"/>
                  <a:ext cx="292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99CC817D-5BC6-4295-A19B-C7AFC5DB0947}"/>
                    </a:ext>
                  </a:extLst>
                </p14:cNvPr>
                <p14:cNvContentPartPr/>
                <p14:nvPr/>
              </p14:nvContentPartPr>
              <p14:xfrm>
                <a:off x="5325765" y="5514793"/>
                <a:ext cx="28440" cy="295200"/>
              </p14:xfrm>
            </p:contentPart>
          </mc:Choice>
          <mc:Fallback xmlns=""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99CC817D-5BC6-4295-A19B-C7AFC5DB094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16765" y="5505793"/>
                  <a:ext cx="46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E9B26BCB-08DB-4BD7-AC5F-C6FEA0CC4BE2}"/>
                    </a:ext>
                  </a:extLst>
                </p14:cNvPr>
                <p14:cNvContentPartPr/>
                <p14:nvPr/>
              </p14:nvContentPartPr>
              <p14:xfrm>
                <a:off x="5503245" y="5526313"/>
                <a:ext cx="236520" cy="368280"/>
              </p14:xfrm>
            </p:contentPart>
          </mc:Choice>
          <mc:Fallback xmlns=""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E9B26BCB-08DB-4BD7-AC5F-C6FEA0CC4B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94605" y="5517313"/>
                  <a:ext cx="254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26FCD36E-741C-4504-BA7C-0C50ACFC5807}"/>
                    </a:ext>
                  </a:extLst>
                </p14:cNvPr>
                <p14:cNvContentPartPr/>
                <p14:nvPr/>
              </p14:nvContentPartPr>
              <p14:xfrm>
                <a:off x="5869005" y="5857513"/>
                <a:ext cx="28440" cy="13068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26FCD36E-741C-4504-BA7C-0C50ACFC580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60005" y="5848513"/>
                  <a:ext cx="46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5701866-A288-4746-A823-06A2AC37A434}"/>
                    </a:ext>
                  </a:extLst>
                </p14:cNvPr>
                <p14:cNvContentPartPr/>
                <p14:nvPr/>
              </p14:nvContentPartPr>
              <p14:xfrm>
                <a:off x="6032805" y="5613073"/>
                <a:ext cx="250200" cy="25056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5701866-A288-4746-A823-06A2AC37A4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24165" y="5604073"/>
                  <a:ext cx="267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EB6BCB3D-38D8-4186-AAC9-9936BD4AAAF4}"/>
                    </a:ext>
                  </a:extLst>
                </p14:cNvPr>
                <p14:cNvContentPartPr/>
                <p14:nvPr/>
              </p14:nvContentPartPr>
              <p14:xfrm>
                <a:off x="6169605" y="5603713"/>
                <a:ext cx="30960" cy="368280"/>
              </p14:xfrm>
            </p:contentPart>
          </mc:Choice>
          <mc:Fallback xmlns=""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EB6BCB3D-38D8-4186-AAC9-9936BD4AAAF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60605" y="5595073"/>
                  <a:ext cx="48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7E3A653D-9B82-446E-8E84-6DA47B27F667}"/>
                    </a:ext>
                  </a:extLst>
                </p14:cNvPr>
                <p14:cNvContentPartPr/>
                <p14:nvPr/>
              </p14:nvContentPartPr>
              <p14:xfrm>
                <a:off x="6286605" y="5899633"/>
                <a:ext cx="52560" cy="98640"/>
              </p14:xfrm>
            </p:contentPart>
          </mc:Choice>
          <mc:Fallback xmlns=""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7E3A653D-9B82-446E-8E84-6DA47B27F6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77605" y="5890993"/>
                  <a:ext cx="70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11AA6619-5ED6-4CE6-B6E4-2DFD4A6F7E69}"/>
                    </a:ext>
                  </a:extLst>
                </p14:cNvPr>
                <p14:cNvContentPartPr/>
                <p14:nvPr/>
              </p14:nvContentPartPr>
              <p14:xfrm>
                <a:off x="6495765" y="5562673"/>
                <a:ext cx="196920" cy="36000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11AA6619-5ED6-4CE6-B6E4-2DFD4A6F7E6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87125" y="5554033"/>
                  <a:ext cx="2145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B1031E22-0515-4259-8061-EA4D0D8E9850}"/>
                    </a:ext>
                  </a:extLst>
                </p14:cNvPr>
                <p14:cNvContentPartPr/>
                <p14:nvPr/>
              </p14:nvContentPartPr>
              <p14:xfrm>
                <a:off x="6777285" y="5535313"/>
                <a:ext cx="263520" cy="17100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B1031E22-0515-4259-8061-EA4D0D8E985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68285" y="5526673"/>
                  <a:ext cx="281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19EDA338-801B-4A04-AF4F-5E72EB12A450}"/>
                    </a:ext>
                  </a:extLst>
                </p14:cNvPr>
                <p14:cNvContentPartPr/>
                <p14:nvPr/>
              </p14:nvContentPartPr>
              <p14:xfrm>
                <a:off x="6915885" y="5563753"/>
                <a:ext cx="6840" cy="35748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19EDA338-801B-4A04-AF4F-5E72EB12A45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07245" y="5555113"/>
                  <a:ext cx="24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52D62951-D962-4DFE-B49F-E45AB5452849}"/>
                    </a:ext>
                  </a:extLst>
                </p14:cNvPr>
                <p14:cNvContentPartPr/>
                <p14:nvPr/>
              </p14:nvContentPartPr>
              <p14:xfrm>
                <a:off x="7030365" y="5437033"/>
                <a:ext cx="166680" cy="525600"/>
              </p14:xfrm>
            </p:contentPart>
          </mc:Choice>
          <mc:Fallback xmlns=""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52D62951-D962-4DFE-B49F-E45AB545284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21365" y="5428393"/>
                  <a:ext cx="1843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07" name="잉크 506">
                  <a:extLst>
                    <a:ext uri="{FF2B5EF4-FFF2-40B4-BE49-F238E27FC236}">
                      <a16:creationId xmlns:a16="http://schemas.microsoft.com/office/drawing/2014/main" id="{E2E27DB8-FFDF-4E71-B938-D9D1DC5083F6}"/>
                    </a:ext>
                  </a:extLst>
                </p14:cNvPr>
                <p14:cNvContentPartPr/>
                <p14:nvPr/>
              </p14:nvContentPartPr>
              <p14:xfrm>
                <a:off x="5002845" y="6099433"/>
                <a:ext cx="158400" cy="412920"/>
              </p14:xfrm>
            </p:contentPart>
          </mc:Choice>
          <mc:Fallback xmlns="">
            <p:pic>
              <p:nvPicPr>
                <p:cNvPr id="507" name="잉크 506">
                  <a:extLst>
                    <a:ext uri="{FF2B5EF4-FFF2-40B4-BE49-F238E27FC236}">
                      <a16:creationId xmlns:a16="http://schemas.microsoft.com/office/drawing/2014/main" id="{E2E27DB8-FFDF-4E71-B938-D9D1DC5083F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93845" y="6090793"/>
                  <a:ext cx="176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13E6348F-98B4-4EB8-A7A6-5D844A2C65DE}"/>
                    </a:ext>
                  </a:extLst>
                </p14:cNvPr>
                <p14:cNvContentPartPr/>
                <p14:nvPr/>
              </p14:nvContentPartPr>
              <p14:xfrm>
                <a:off x="5235765" y="6155593"/>
                <a:ext cx="5400" cy="259560"/>
              </p14:xfrm>
            </p:contentPart>
          </mc:Choice>
          <mc:Fallback xmlns=""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13E6348F-98B4-4EB8-A7A6-5D844A2C65D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26765" y="6146593"/>
                  <a:ext cx="2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4A9D3833-DC05-4F9B-98B1-23362834241B}"/>
                    </a:ext>
                  </a:extLst>
                </p14:cNvPr>
                <p14:cNvContentPartPr/>
                <p14:nvPr/>
              </p14:nvContentPartPr>
              <p14:xfrm>
                <a:off x="5384085" y="6402193"/>
                <a:ext cx="30960" cy="99720"/>
              </p14:xfrm>
            </p:contentPart>
          </mc:Choice>
          <mc:Fallback xmlns=""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4A9D3833-DC05-4F9B-98B1-2336283424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75445" y="6393553"/>
                  <a:ext cx="48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74E9D833-E0FC-490B-B3FD-664E8803CAFF}"/>
                    </a:ext>
                  </a:extLst>
                </p14:cNvPr>
                <p14:cNvContentPartPr/>
                <p14:nvPr/>
              </p14:nvContentPartPr>
              <p14:xfrm>
                <a:off x="5476605" y="6183673"/>
                <a:ext cx="367200" cy="390600"/>
              </p14:xfrm>
            </p:contentPart>
          </mc:Choice>
          <mc:Fallback xmlns=""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74E9D833-E0FC-490B-B3FD-664E8803CAF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67965" y="6174673"/>
                  <a:ext cx="384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11" name="잉크 510">
                  <a:extLst>
                    <a:ext uri="{FF2B5EF4-FFF2-40B4-BE49-F238E27FC236}">
                      <a16:creationId xmlns:a16="http://schemas.microsoft.com/office/drawing/2014/main" id="{01B35B22-B6C8-4E21-90B5-BDA7BBD458A2}"/>
                    </a:ext>
                  </a:extLst>
                </p14:cNvPr>
                <p14:cNvContentPartPr/>
                <p14:nvPr/>
              </p14:nvContentPartPr>
              <p14:xfrm>
                <a:off x="5969085" y="6135073"/>
                <a:ext cx="128520" cy="385200"/>
              </p14:xfrm>
            </p:contentPart>
          </mc:Choice>
          <mc:Fallback xmlns="">
            <p:pic>
              <p:nvPicPr>
                <p:cNvPr id="511" name="잉크 510">
                  <a:extLst>
                    <a:ext uri="{FF2B5EF4-FFF2-40B4-BE49-F238E27FC236}">
                      <a16:creationId xmlns:a16="http://schemas.microsoft.com/office/drawing/2014/main" id="{01B35B22-B6C8-4E21-90B5-BDA7BBD458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60445" y="6126433"/>
                  <a:ext cx="1461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12" name="잉크 511">
                  <a:extLst>
                    <a:ext uri="{FF2B5EF4-FFF2-40B4-BE49-F238E27FC236}">
                      <a16:creationId xmlns:a16="http://schemas.microsoft.com/office/drawing/2014/main" id="{77FC9A10-3BE5-4A8E-92A6-57E3D45FC047}"/>
                    </a:ext>
                  </a:extLst>
                </p14:cNvPr>
                <p14:cNvContentPartPr/>
                <p14:nvPr/>
              </p14:nvContentPartPr>
              <p14:xfrm>
                <a:off x="6203805" y="6491473"/>
                <a:ext cx="36000" cy="112320"/>
              </p14:xfrm>
            </p:contentPart>
          </mc:Choice>
          <mc:Fallback xmlns="">
            <p:pic>
              <p:nvPicPr>
                <p:cNvPr id="512" name="잉크 511">
                  <a:extLst>
                    <a:ext uri="{FF2B5EF4-FFF2-40B4-BE49-F238E27FC236}">
                      <a16:creationId xmlns:a16="http://schemas.microsoft.com/office/drawing/2014/main" id="{77FC9A10-3BE5-4A8E-92A6-57E3D45FC0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95165" y="6482473"/>
                  <a:ext cx="53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2F861581-39C9-48EB-A522-49C04A816F85}"/>
                    </a:ext>
                  </a:extLst>
                </p14:cNvPr>
                <p14:cNvContentPartPr/>
                <p14:nvPr/>
              </p14:nvContentPartPr>
              <p14:xfrm>
                <a:off x="6326565" y="6190873"/>
                <a:ext cx="301320" cy="183960"/>
              </p14:xfrm>
            </p:contentPart>
          </mc:Choice>
          <mc:Fallback xmlns=""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2F861581-39C9-48EB-A522-49C04A816F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17565" y="6182233"/>
                  <a:ext cx="318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BD5AA94D-D5AC-4542-A151-A281B206A112}"/>
                    </a:ext>
                  </a:extLst>
                </p14:cNvPr>
                <p14:cNvContentPartPr/>
                <p14:nvPr/>
              </p14:nvContentPartPr>
              <p14:xfrm>
                <a:off x="6497205" y="6194473"/>
                <a:ext cx="20520" cy="36576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BD5AA94D-D5AC-4542-A151-A281B206A11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88205" y="6185473"/>
                  <a:ext cx="381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E8466E42-8F48-432F-AFE2-1454E5520A7A}"/>
                    </a:ext>
                  </a:extLst>
                </p14:cNvPr>
                <p14:cNvContentPartPr/>
                <p14:nvPr/>
              </p14:nvContentPartPr>
              <p14:xfrm>
                <a:off x="6621405" y="6145153"/>
                <a:ext cx="171720" cy="47340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E8466E42-8F48-432F-AFE2-1454E5520A7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612765" y="6136513"/>
                  <a:ext cx="1893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4360CEFF-9614-44F0-B643-E069F6A2EA08}"/>
                    </a:ext>
                  </a:extLst>
                </p14:cNvPr>
                <p14:cNvContentPartPr/>
                <p14:nvPr/>
              </p14:nvContentPartPr>
              <p14:xfrm>
                <a:off x="4868925" y="6033193"/>
                <a:ext cx="2023560" cy="15084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4360CEFF-9614-44F0-B643-E069F6A2EA0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859925" y="6024553"/>
                  <a:ext cx="2041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852F1785-C4C8-4B3C-B59D-524750F65BAD}"/>
                    </a:ext>
                  </a:extLst>
                </p14:cNvPr>
                <p14:cNvContentPartPr/>
                <p14:nvPr/>
              </p14:nvContentPartPr>
              <p14:xfrm>
                <a:off x="3939765" y="5793793"/>
                <a:ext cx="854640" cy="30276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852F1785-C4C8-4B3C-B59D-524750F65BA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30765" y="5784793"/>
                  <a:ext cx="872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BAE4F7FE-AB52-4D3A-954E-9C7351AAB7B7}"/>
                    </a:ext>
                  </a:extLst>
                </p14:cNvPr>
                <p14:cNvContentPartPr/>
                <p14:nvPr/>
              </p14:nvContentPartPr>
              <p14:xfrm>
                <a:off x="3811605" y="5680393"/>
                <a:ext cx="354960" cy="44244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BAE4F7FE-AB52-4D3A-954E-9C7351AAB7B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02605" y="5671753"/>
                  <a:ext cx="3726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20277EBE-6FA0-4352-8443-8E061785FD98}"/>
                    </a:ext>
                  </a:extLst>
                </p14:cNvPr>
                <p14:cNvContentPartPr/>
                <p14:nvPr/>
              </p14:nvContentPartPr>
              <p14:xfrm>
                <a:off x="4597125" y="5450713"/>
                <a:ext cx="24480" cy="371520"/>
              </p14:xfrm>
            </p:contentPart>
          </mc:Choice>
          <mc:Fallback xmlns=""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20277EBE-6FA0-4352-8443-8E061785FD9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88485" y="5442073"/>
                  <a:ext cx="42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849C274E-E8EC-4569-924E-50378D4D06F8}"/>
                    </a:ext>
                  </a:extLst>
                </p14:cNvPr>
                <p14:cNvContentPartPr/>
                <p14:nvPr/>
              </p14:nvContentPartPr>
              <p14:xfrm>
                <a:off x="4420725" y="5486713"/>
                <a:ext cx="155160" cy="172800"/>
              </p14:xfrm>
            </p:contentPart>
          </mc:Choice>
          <mc:Fallback xmlns=""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849C274E-E8EC-4569-924E-50378D4D06F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12085" y="5478073"/>
                  <a:ext cx="172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C63613A2-FA47-444B-B816-45374530D734}"/>
                    </a:ext>
                  </a:extLst>
                </p14:cNvPr>
                <p14:cNvContentPartPr/>
                <p14:nvPr/>
              </p14:nvContentPartPr>
              <p14:xfrm>
                <a:off x="4665885" y="5500033"/>
                <a:ext cx="164520" cy="212400"/>
              </p14:xfrm>
            </p:contentPart>
          </mc:Choice>
          <mc:Fallback xmlns=""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C63613A2-FA47-444B-B816-45374530D7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56885" y="5491033"/>
                  <a:ext cx="182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C3BA18C3-BA72-4E91-8276-B15F8C06BB7F}"/>
                    </a:ext>
                  </a:extLst>
                </p14:cNvPr>
                <p14:cNvContentPartPr/>
                <p14:nvPr/>
              </p14:nvContentPartPr>
              <p14:xfrm>
                <a:off x="1657365" y="5996113"/>
                <a:ext cx="220320" cy="587520"/>
              </p14:xfrm>
            </p:contentPart>
          </mc:Choice>
          <mc:Fallback xmlns=""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C3BA18C3-BA72-4E91-8276-B15F8C06BB7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48365" y="5987113"/>
                  <a:ext cx="2379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9FC63600-8319-4892-9A0E-F3FA7AFFE2C8}"/>
                    </a:ext>
                  </a:extLst>
                </p14:cNvPr>
                <p14:cNvContentPartPr/>
                <p14:nvPr/>
              </p14:nvContentPartPr>
              <p14:xfrm>
                <a:off x="1887405" y="6048313"/>
                <a:ext cx="23040" cy="39564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9FC63600-8319-4892-9A0E-F3FA7AFFE2C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78765" y="6039313"/>
                  <a:ext cx="40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AA7AEB29-C353-4AF3-A2A3-2F8F163CF513}"/>
                    </a:ext>
                  </a:extLst>
                </p14:cNvPr>
                <p14:cNvContentPartPr/>
                <p14:nvPr/>
              </p14:nvContentPartPr>
              <p14:xfrm>
                <a:off x="2039685" y="6211393"/>
                <a:ext cx="416520" cy="379440"/>
              </p14:xfrm>
            </p:contentPart>
          </mc:Choice>
          <mc:Fallback xmlns=""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AA7AEB29-C353-4AF3-A2A3-2F8F163CF51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031045" y="6202753"/>
                  <a:ext cx="434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8F6B7713-B439-4E30-8EBF-14969394FCF7}"/>
                    </a:ext>
                  </a:extLst>
                </p14:cNvPr>
                <p14:cNvContentPartPr/>
                <p14:nvPr/>
              </p14:nvContentPartPr>
              <p14:xfrm>
                <a:off x="2284845" y="6146593"/>
                <a:ext cx="169200" cy="457200"/>
              </p14:xfrm>
            </p:contentPart>
          </mc:Choice>
          <mc:Fallback xmlns=""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8F6B7713-B439-4E30-8EBF-14969394FCF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75845" y="6137593"/>
                  <a:ext cx="186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935C66F4-523D-4125-8B8B-E28A9C10A282}"/>
                    </a:ext>
                  </a:extLst>
                </p14:cNvPr>
                <p14:cNvContentPartPr/>
                <p14:nvPr/>
              </p14:nvContentPartPr>
              <p14:xfrm>
                <a:off x="2571405" y="6161353"/>
                <a:ext cx="234000" cy="490320"/>
              </p14:xfrm>
            </p:contentPart>
          </mc:Choice>
          <mc:Fallback xmlns=""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935C66F4-523D-4125-8B8B-E28A9C10A28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62765" y="6152353"/>
                  <a:ext cx="2516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1FC6F64A-C48E-4B41-8483-4D27074D54AA}"/>
                    </a:ext>
                  </a:extLst>
                </p14:cNvPr>
                <p14:cNvContentPartPr/>
                <p14:nvPr/>
              </p14:nvContentPartPr>
              <p14:xfrm>
                <a:off x="2902965" y="6225073"/>
                <a:ext cx="275400" cy="17496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1FC6F64A-C48E-4B41-8483-4D27074D54A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94325" y="6216433"/>
                  <a:ext cx="293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9F4E76E9-2BBE-49DF-A0A7-A5A640D739CF}"/>
                    </a:ext>
                  </a:extLst>
                </p14:cNvPr>
                <p14:cNvContentPartPr/>
                <p14:nvPr/>
              </p14:nvContentPartPr>
              <p14:xfrm>
                <a:off x="3034725" y="6236593"/>
                <a:ext cx="221040" cy="41724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9F4E76E9-2BBE-49DF-A0A7-A5A640D739C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26085" y="6227953"/>
                  <a:ext cx="238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66001A5A-D290-4D9A-8DC0-7B34676784F4}"/>
                    </a:ext>
                  </a:extLst>
                </p14:cNvPr>
                <p14:cNvContentPartPr/>
                <p14:nvPr/>
              </p14:nvContentPartPr>
              <p14:xfrm>
                <a:off x="3347205" y="6259633"/>
                <a:ext cx="178200" cy="377280"/>
              </p14:xfrm>
            </p:contentPart>
          </mc:Choice>
          <mc:Fallback xmlns=""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66001A5A-D290-4D9A-8DC0-7B34676784F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38205" y="6250633"/>
                  <a:ext cx="1958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860B8917-56F0-442F-9F12-3905A632390A}"/>
                    </a:ext>
                  </a:extLst>
                </p14:cNvPr>
                <p14:cNvContentPartPr/>
                <p14:nvPr/>
              </p14:nvContentPartPr>
              <p14:xfrm>
                <a:off x="3671925" y="6252793"/>
                <a:ext cx="171360" cy="25380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860B8917-56F0-442F-9F12-3905A63239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663285" y="6243793"/>
                  <a:ext cx="189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F2805B5D-F14F-4030-BB2C-9A43BBB819DF}"/>
                    </a:ext>
                  </a:extLst>
                </p14:cNvPr>
                <p14:cNvContentPartPr/>
                <p14:nvPr/>
              </p14:nvContentPartPr>
              <p14:xfrm>
                <a:off x="3887565" y="6554113"/>
                <a:ext cx="21960" cy="14544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F2805B5D-F14F-4030-BB2C-9A43BBB819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878925" y="6545473"/>
                  <a:ext cx="39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F92EF83E-57AA-4715-9B84-1DDDB5724A39}"/>
                    </a:ext>
                  </a:extLst>
                </p14:cNvPr>
                <p14:cNvContentPartPr/>
                <p14:nvPr/>
              </p14:nvContentPartPr>
              <p14:xfrm>
                <a:off x="4047765" y="6290953"/>
                <a:ext cx="100440" cy="361800"/>
              </p14:xfrm>
            </p:contentPart>
          </mc:Choice>
          <mc:Fallback xmlns=""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F92EF83E-57AA-4715-9B84-1DDDB5724A3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38765" y="6281953"/>
                  <a:ext cx="118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3FE94007-DD7C-4D96-8BF1-6EAED2EFC875}"/>
                    </a:ext>
                  </a:extLst>
                </p14:cNvPr>
                <p14:cNvContentPartPr/>
                <p14:nvPr/>
              </p14:nvContentPartPr>
              <p14:xfrm>
                <a:off x="4260885" y="6206353"/>
                <a:ext cx="181800" cy="51156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3FE94007-DD7C-4D96-8BF1-6EAED2EFC87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51885" y="6197713"/>
                  <a:ext cx="1994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3753DCFE-500A-4FC4-9DFE-D7CB64406558}"/>
                    </a:ext>
                  </a:extLst>
                </p14:cNvPr>
                <p14:cNvContentPartPr/>
                <p14:nvPr/>
              </p14:nvContentPartPr>
              <p14:xfrm>
                <a:off x="2112045" y="6781633"/>
                <a:ext cx="360" cy="36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3753DCFE-500A-4FC4-9DFE-D7CB644065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3405" y="6772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0896CA2D-4393-4F07-98B0-72F52D47030B}"/>
                    </a:ext>
                  </a:extLst>
                </p14:cNvPr>
                <p14:cNvContentPartPr/>
                <p14:nvPr/>
              </p14:nvContentPartPr>
              <p14:xfrm>
                <a:off x="1709925" y="6620353"/>
                <a:ext cx="2602440" cy="317160"/>
              </p14:xfrm>
            </p:contentPart>
          </mc:Choice>
          <mc:Fallback xmlns=""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0896CA2D-4393-4F07-98B0-72F52D47030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700925" y="6611713"/>
                  <a:ext cx="26200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1C3ECAAF-28AB-4A5A-BB3F-4E7F3ACEB845}"/>
                    </a:ext>
                  </a:extLst>
                </p14:cNvPr>
                <p14:cNvContentPartPr/>
                <p14:nvPr/>
              </p14:nvContentPartPr>
              <p14:xfrm>
                <a:off x="1312485" y="5815393"/>
                <a:ext cx="3143520" cy="1212120"/>
              </p14:xfrm>
            </p:contentPart>
          </mc:Choice>
          <mc:Fallback xmlns=""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1C3ECAAF-28AB-4A5A-BB3F-4E7F3ACEB84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03845" y="5806753"/>
                  <a:ext cx="3161160" cy="12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C824AED6-DCE6-453B-A94F-526BCB664FD7}"/>
                    </a:ext>
                  </a:extLst>
                </p14:cNvPr>
                <p14:cNvContentPartPr/>
                <p14:nvPr/>
              </p14:nvContentPartPr>
              <p14:xfrm>
                <a:off x="4884045" y="6572473"/>
                <a:ext cx="1859040" cy="270000"/>
              </p14:xfrm>
            </p:contentPart>
          </mc:Choice>
          <mc:Fallback xmlns=""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C824AED6-DCE6-453B-A94F-526BCB664FD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875045" y="6563833"/>
                  <a:ext cx="1876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844E3A40-D18E-4514-B192-E94835A6C9EC}"/>
                    </a:ext>
                  </a:extLst>
                </p14:cNvPr>
                <p14:cNvContentPartPr/>
                <p14:nvPr/>
              </p14:nvContentPartPr>
              <p14:xfrm>
                <a:off x="1954725" y="5208793"/>
                <a:ext cx="227520" cy="652680"/>
              </p14:xfrm>
            </p:contentPart>
          </mc:Choice>
          <mc:Fallback xmlns=""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844E3A40-D18E-4514-B192-E94835A6C9E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946085" y="5199793"/>
                  <a:ext cx="2451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41190192-BDD6-421C-BA99-20831105F9A6}"/>
                    </a:ext>
                  </a:extLst>
                </p14:cNvPr>
                <p14:cNvContentPartPr/>
                <p14:nvPr/>
              </p14:nvContentPartPr>
              <p14:xfrm>
                <a:off x="2037165" y="5151553"/>
                <a:ext cx="101880" cy="199080"/>
              </p14:xfrm>
            </p:contentPart>
          </mc:Choice>
          <mc:Fallback xmlns=""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41190192-BDD6-421C-BA99-20831105F9A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028525" y="5142913"/>
                  <a:ext cx="119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762FD92B-7C9F-43D5-8F16-67000B174504}"/>
                    </a:ext>
                  </a:extLst>
                </p14:cNvPr>
                <p14:cNvContentPartPr/>
                <p14:nvPr/>
              </p14:nvContentPartPr>
              <p14:xfrm>
                <a:off x="2262165" y="5389873"/>
                <a:ext cx="316080" cy="546840"/>
              </p14:xfrm>
            </p:contentPart>
          </mc:Choice>
          <mc:Fallback xmlns=""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762FD92B-7C9F-43D5-8F16-67000B17450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253525" y="5380873"/>
                  <a:ext cx="3337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48" name="잉크 547">
                  <a:extLst>
                    <a:ext uri="{FF2B5EF4-FFF2-40B4-BE49-F238E27FC236}">
                      <a16:creationId xmlns:a16="http://schemas.microsoft.com/office/drawing/2014/main" id="{33C88605-82C4-4B38-934A-6FA440F4598C}"/>
                    </a:ext>
                  </a:extLst>
                </p14:cNvPr>
                <p14:cNvContentPartPr/>
                <p14:nvPr/>
              </p14:nvContentPartPr>
              <p14:xfrm>
                <a:off x="2419125" y="5331193"/>
                <a:ext cx="126360" cy="244080"/>
              </p14:xfrm>
            </p:contentPart>
          </mc:Choice>
          <mc:Fallback xmlns="">
            <p:pic>
              <p:nvPicPr>
                <p:cNvPr id="548" name="잉크 547">
                  <a:extLst>
                    <a:ext uri="{FF2B5EF4-FFF2-40B4-BE49-F238E27FC236}">
                      <a16:creationId xmlns:a16="http://schemas.microsoft.com/office/drawing/2014/main" id="{33C88605-82C4-4B38-934A-6FA440F4598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10485" y="5322193"/>
                  <a:ext cx="144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954C7787-522C-4732-B418-8C689370D682}"/>
                    </a:ext>
                  </a:extLst>
                </p14:cNvPr>
                <p14:cNvContentPartPr/>
                <p14:nvPr/>
              </p14:nvContentPartPr>
              <p14:xfrm>
                <a:off x="2609565" y="5357113"/>
                <a:ext cx="307440" cy="511920"/>
              </p14:xfrm>
            </p:contentPart>
          </mc:Choice>
          <mc:Fallback xmlns=""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954C7787-522C-4732-B418-8C689370D68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600925" y="5348473"/>
                  <a:ext cx="325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8276FEE7-5417-4C95-8E08-C3A147903413}"/>
                    </a:ext>
                  </a:extLst>
                </p14:cNvPr>
                <p14:cNvContentPartPr/>
                <p14:nvPr/>
              </p14:nvContentPartPr>
              <p14:xfrm>
                <a:off x="2805045" y="5318233"/>
                <a:ext cx="113400" cy="249120"/>
              </p14:xfrm>
            </p:contentPart>
          </mc:Choice>
          <mc:Fallback xmlns=""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8276FEE7-5417-4C95-8E08-C3A14790341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96405" y="5309593"/>
                  <a:ext cx="131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FA008FBB-6FCF-48E8-AA84-1D3650829E15}"/>
                    </a:ext>
                  </a:extLst>
                </p14:cNvPr>
                <p14:cNvContentPartPr/>
                <p14:nvPr/>
              </p14:nvContentPartPr>
              <p14:xfrm>
                <a:off x="2995485" y="5470153"/>
                <a:ext cx="270720" cy="53388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FA008FBB-6FCF-48E8-AA84-1D3650829E1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86485" y="5461513"/>
                  <a:ext cx="2883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4BCCF5FF-A68B-4F28-8068-9341E49C2D16}"/>
                    </a:ext>
                  </a:extLst>
                </p14:cNvPr>
                <p14:cNvContentPartPr/>
                <p14:nvPr/>
              </p14:nvContentPartPr>
              <p14:xfrm>
                <a:off x="3161805" y="5470153"/>
                <a:ext cx="396360" cy="58788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4BCCF5FF-A68B-4F28-8068-9341E49C2D1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152805" y="5461153"/>
                  <a:ext cx="4140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8D2FBF32-4F61-4DD7-BE30-67B599DAE24F}"/>
                    </a:ext>
                  </a:extLst>
                </p14:cNvPr>
                <p14:cNvContentPartPr/>
                <p14:nvPr/>
              </p14:nvContentPartPr>
              <p14:xfrm>
                <a:off x="3449805" y="5493193"/>
                <a:ext cx="118080" cy="26064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8D2FBF32-4F61-4DD7-BE30-67B599DAE24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441165" y="5484553"/>
                  <a:ext cx="135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CBE940FF-A6E5-49B7-83A6-35DBE826B3DF}"/>
                    </a:ext>
                  </a:extLst>
                </p14:cNvPr>
                <p14:cNvContentPartPr/>
                <p14:nvPr/>
              </p14:nvContentPartPr>
              <p14:xfrm>
                <a:off x="3742485" y="5448553"/>
                <a:ext cx="176040" cy="57600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CBE940FF-A6E5-49B7-83A6-35DBE826B3D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733845" y="5439553"/>
                  <a:ext cx="1936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F47919BD-1555-4948-B501-0952B46E416F}"/>
                    </a:ext>
                  </a:extLst>
                </p14:cNvPr>
                <p14:cNvContentPartPr/>
                <p14:nvPr/>
              </p14:nvContentPartPr>
              <p14:xfrm>
                <a:off x="3755805" y="5424433"/>
                <a:ext cx="165240" cy="228960"/>
              </p14:xfrm>
            </p:contentPart>
          </mc:Choice>
          <mc:Fallback xmlns=""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F47919BD-1555-4948-B501-0952B46E416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46805" y="5415793"/>
                  <a:ext cx="18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088A83C2-7BDF-4C4E-848B-96973997D468}"/>
                    </a:ext>
                  </a:extLst>
                </p14:cNvPr>
                <p14:cNvContentPartPr/>
                <p14:nvPr/>
              </p14:nvContentPartPr>
              <p14:xfrm>
                <a:off x="4093845" y="5511193"/>
                <a:ext cx="163440" cy="570240"/>
              </p14:xfrm>
            </p:contentPart>
          </mc:Choice>
          <mc:Fallback xmlns=""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088A83C2-7BDF-4C4E-848B-96973997D46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085205" y="5502553"/>
                  <a:ext cx="181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57" name="잉크 556">
                  <a:extLst>
                    <a:ext uri="{FF2B5EF4-FFF2-40B4-BE49-F238E27FC236}">
                      <a16:creationId xmlns:a16="http://schemas.microsoft.com/office/drawing/2014/main" id="{54ADB600-3BC4-4672-8001-D216C4B77792}"/>
                    </a:ext>
                  </a:extLst>
                </p14:cNvPr>
                <p14:cNvContentPartPr/>
                <p14:nvPr/>
              </p14:nvContentPartPr>
              <p14:xfrm>
                <a:off x="4118685" y="5457553"/>
                <a:ext cx="178560" cy="207000"/>
              </p14:xfrm>
            </p:contentPart>
          </mc:Choice>
          <mc:Fallback xmlns="">
            <p:pic>
              <p:nvPicPr>
                <p:cNvPr id="557" name="잉크 556">
                  <a:extLst>
                    <a:ext uri="{FF2B5EF4-FFF2-40B4-BE49-F238E27FC236}">
                      <a16:creationId xmlns:a16="http://schemas.microsoft.com/office/drawing/2014/main" id="{54ADB600-3BC4-4672-8001-D216C4B7779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110045" y="5448553"/>
                  <a:ext cx="196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3CC5ED48-35FA-491F-A271-D3CAF9587E3F}"/>
                    </a:ext>
                  </a:extLst>
                </p14:cNvPr>
                <p14:cNvContentPartPr/>
                <p14:nvPr/>
              </p14:nvContentPartPr>
              <p14:xfrm>
                <a:off x="2770845" y="4657993"/>
                <a:ext cx="133560" cy="382320"/>
              </p14:xfrm>
            </p:contentPart>
          </mc:Choice>
          <mc:Fallback xmlns=""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3CC5ED48-35FA-491F-A271-D3CAF9587E3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761845" y="4649353"/>
                  <a:ext cx="151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F5E25AF5-3AE0-45D6-B3A5-19585F9DC72E}"/>
                    </a:ext>
                  </a:extLst>
                </p14:cNvPr>
                <p14:cNvContentPartPr/>
                <p14:nvPr/>
              </p14:nvContentPartPr>
              <p14:xfrm>
                <a:off x="3065325" y="4655473"/>
                <a:ext cx="148680" cy="414720"/>
              </p14:xfrm>
            </p:contentPart>
          </mc:Choice>
          <mc:Fallback xmlns=""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F5E25AF5-3AE0-45D6-B3A5-19585F9DC72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56325" y="4646473"/>
                  <a:ext cx="166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1D83DF57-F454-4968-8A3D-66AC9BDDE003}"/>
                    </a:ext>
                  </a:extLst>
                </p14:cNvPr>
                <p14:cNvContentPartPr/>
                <p14:nvPr/>
              </p14:nvContentPartPr>
              <p14:xfrm>
                <a:off x="2449005" y="4304113"/>
                <a:ext cx="977040" cy="894240"/>
              </p14:xfrm>
            </p:contentPart>
          </mc:Choice>
          <mc:Fallback xmlns=""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1D83DF57-F454-4968-8A3D-66AC9BDDE00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440365" y="4295113"/>
                  <a:ext cx="99468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63" name="잉크 562">
                  <a:extLst>
                    <a:ext uri="{FF2B5EF4-FFF2-40B4-BE49-F238E27FC236}">
                      <a16:creationId xmlns:a16="http://schemas.microsoft.com/office/drawing/2014/main" id="{F5B15BBA-9FE4-4DCA-9B25-B7CD23CF446F}"/>
                    </a:ext>
                  </a:extLst>
                </p14:cNvPr>
                <p14:cNvContentPartPr/>
                <p14:nvPr/>
              </p14:nvContentPartPr>
              <p14:xfrm>
                <a:off x="6761085" y="6673993"/>
                <a:ext cx="81720" cy="18720"/>
              </p14:xfrm>
            </p:contentPart>
          </mc:Choice>
          <mc:Fallback xmlns="">
            <p:pic>
              <p:nvPicPr>
                <p:cNvPr id="563" name="잉크 562">
                  <a:extLst>
                    <a:ext uri="{FF2B5EF4-FFF2-40B4-BE49-F238E27FC236}">
                      <a16:creationId xmlns:a16="http://schemas.microsoft.com/office/drawing/2014/main" id="{F5B15BBA-9FE4-4DCA-9B25-B7CD23CF446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752445" y="6665353"/>
                  <a:ext cx="9936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565" name="잉크 564">
                <a:extLst>
                  <a:ext uri="{FF2B5EF4-FFF2-40B4-BE49-F238E27FC236}">
                    <a16:creationId xmlns:a16="http://schemas.microsoft.com/office/drawing/2014/main" id="{73C60D32-147E-4159-923A-1B0AD7484622}"/>
                  </a:ext>
                </a:extLst>
              </p14:cNvPr>
              <p14:cNvContentPartPr/>
              <p14:nvPr/>
            </p14:nvContentPartPr>
            <p14:xfrm>
              <a:off x="4903125" y="5929153"/>
              <a:ext cx="2148840" cy="796680"/>
            </p14:xfrm>
          </p:contentPart>
        </mc:Choice>
        <mc:Fallback xmlns="">
          <p:pic>
            <p:nvPicPr>
              <p:cNvPr id="565" name="잉크 564">
                <a:extLst>
                  <a:ext uri="{FF2B5EF4-FFF2-40B4-BE49-F238E27FC236}">
                    <a16:creationId xmlns:a16="http://schemas.microsoft.com/office/drawing/2014/main" id="{73C60D32-147E-4159-923A-1B0AD7484622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4894485" y="5920513"/>
                <a:ext cx="2166480" cy="8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5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BFD7B-080F-43B1-824B-4E0DC63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1932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dirty="0"/>
              <a:t>정수 삼각형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5BE76-1113-47D1-A866-1C31C8CD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맨 위부터</a:t>
            </a:r>
            <a:r>
              <a:rPr lang="en-US" altLang="ko-KR" sz="1800" dirty="0"/>
              <a:t> </a:t>
            </a:r>
            <a:r>
              <a:rPr lang="ko-KR" altLang="en-US" sz="1800" dirty="0"/>
              <a:t>아래까지</a:t>
            </a:r>
            <a:r>
              <a:rPr lang="en-US" altLang="ko-KR" sz="1800" dirty="0"/>
              <a:t>,</a:t>
            </a:r>
          </a:p>
          <a:p>
            <a:pPr marL="0" indent="0" algn="ctr" latinLnBrk="0">
              <a:buNone/>
            </a:pP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따라가서 합산했을 때 최대 합이 나오는 경로 구하기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14:cNvPr>
              <p14:cNvContentPartPr/>
              <p14:nvPr/>
            </p14:nvContentPartPr>
            <p14:xfrm>
              <a:off x="5973480" y="3981720"/>
              <a:ext cx="1462320" cy="73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5840" y="3945720"/>
                <a:ext cx="1497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14:cNvPr>
              <p14:cNvContentPartPr/>
              <p14:nvPr/>
            </p14:nvContentPartPr>
            <p14:xfrm>
              <a:off x="8888760" y="3900720"/>
              <a:ext cx="449640" cy="295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0760" y="3865080"/>
                <a:ext cx="485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14:cNvPr>
              <p14:cNvContentPartPr/>
              <p14:nvPr/>
            </p14:nvContentPartPr>
            <p14:xfrm>
              <a:off x="6983040" y="2016169"/>
              <a:ext cx="1254600" cy="90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5400" y="1980529"/>
                <a:ext cx="12902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7F6B89-0352-49CA-869E-BB5802D74998}"/>
              </a:ext>
            </a:extLst>
          </p:cNvPr>
          <p:cNvGrpSpPr/>
          <p:nvPr/>
        </p:nvGrpSpPr>
        <p:grpSpPr>
          <a:xfrm>
            <a:off x="9932520" y="3620329"/>
            <a:ext cx="523080" cy="605520"/>
            <a:chOff x="9932520" y="3620329"/>
            <a:chExt cx="52308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14:cNvPr>
                <p14:cNvContentPartPr/>
                <p14:nvPr/>
              </p14:nvContentPartPr>
              <p14:xfrm>
                <a:off x="10013520" y="4149889"/>
                <a:ext cx="442080" cy="75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4520" y="4140889"/>
                  <a:ext cx="45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14:cNvPr>
                <p14:cNvContentPartPr/>
                <p14:nvPr/>
              </p14:nvContentPartPr>
              <p14:xfrm>
                <a:off x="10191000" y="3878809"/>
                <a:ext cx="226800" cy="307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82000" y="3870169"/>
                  <a:ext cx="244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14:cNvPr>
                <p14:cNvContentPartPr/>
                <p14:nvPr/>
              </p14:nvContentPartPr>
              <p14:xfrm>
                <a:off x="9932520" y="3620329"/>
                <a:ext cx="182160" cy="222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23520" y="3611329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14:cNvPr>
              <p14:cNvContentPartPr/>
              <p14:nvPr/>
            </p14:nvContentPartPr>
            <p14:xfrm>
              <a:off x="9914520" y="4275529"/>
              <a:ext cx="18360" cy="1350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05520" y="4266889"/>
                <a:ext cx="3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14:cNvPr>
              <p14:cNvContentPartPr/>
              <p14:nvPr/>
            </p14:nvContentPartPr>
            <p14:xfrm>
              <a:off x="10056000" y="4248889"/>
              <a:ext cx="122040" cy="243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47000" y="4239889"/>
                <a:ext cx="139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14:cNvPr>
              <p14:cNvContentPartPr/>
              <p14:nvPr/>
            </p14:nvContentPartPr>
            <p14:xfrm>
              <a:off x="10201440" y="4273369"/>
              <a:ext cx="186840" cy="182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2800" y="4264369"/>
                <a:ext cx="204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14:cNvPr>
              <p14:cNvContentPartPr/>
              <p14:nvPr/>
            </p14:nvContentPartPr>
            <p14:xfrm>
              <a:off x="10479360" y="4247449"/>
              <a:ext cx="115200" cy="1778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0360" y="4238809"/>
                <a:ext cx="132840" cy="1954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7FEF668-C5B8-4EDC-910D-2881A5DFDBF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529690" y="515389"/>
            <a:ext cx="7192495" cy="5918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14:cNvPr>
              <p14:cNvContentPartPr/>
              <p14:nvPr/>
            </p14:nvContentPartPr>
            <p14:xfrm>
              <a:off x="2141760" y="317212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33120" y="31634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FEC6ECFC-6333-4533-9D88-E5CDD10F8186}"/>
              </a:ext>
            </a:extLst>
          </p:cNvPr>
          <p:cNvGrpSpPr/>
          <p:nvPr/>
        </p:nvGrpSpPr>
        <p:grpSpPr>
          <a:xfrm>
            <a:off x="3349931" y="300044"/>
            <a:ext cx="6041160" cy="3389040"/>
            <a:chOff x="3349931" y="300044"/>
            <a:chExt cx="6041160" cy="33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EAA78FD-78E6-427A-BBD4-745667C0C168}"/>
                    </a:ext>
                  </a:extLst>
                </p14:cNvPr>
                <p14:cNvContentPartPr/>
                <p14:nvPr/>
              </p14:nvContentPartPr>
              <p14:xfrm>
                <a:off x="4017731" y="1889444"/>
                <a:ext cx="743760" cy="3348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EAA78FD-78E6-427A-BBD4-745667C0C1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08731" y="1880804"/>
                  <a:ext cx="761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3BEE0BE-D72C-4CD5-AFD3-3E3CCF4F55AD}"/>
                    </a:ext>
                  </a:extLst>
                </p14:cNvPr>
                <p14:cNvContentPartPr/>
                <p14:nvPr/>
              </p14:nvContentPartPr>
              <p14:xfrm>
                <a:off x="3349931" y="2048204"/>
                <a:ext cx="428760" cy="1684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3BEE0BE-D72C-4CD5-AFD3-3E3CCF4F55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40931" y="2039564"/>
                  <a:ext cx="446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59BDFFA-F496-44EB-898C-63834BF67BAB}"/>
                    </a:ext>
                  </a:extLst>
                </p14:cNvPr>
                <p14:cNvContentPartPr/>
                <p14:nvPr/>
              </p14:nvContentPartPr>
              <p14:xfrm>
                <a:off x="3452531" y="1987724"/>
                <a:ext cx="12960" cy="380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59BDFFA-F496-44EB-898C-63834BF67B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43891" y="1979084"/>
                  <a:ext cx="30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DCD8B78-055B-4DF7-9497-9FA2BDDC8FE1}"/>
                    </a:ext>
                  </a:extLst>
                </p14:cNvPr>
                <p14:cNvContentPartPr/>
                <p14:nvPr/>
              </p14:nvContentPartPr>
              <p14:xfrm>
                <a:off x="4227611" y="2222084"/>
                <a:ext cx="433080" cy="7153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DCD8B78-055B-4DF7-9497-9FA2BDDC8F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18971" y="2213444"/>
                  <a:ext cx="45072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5DBEC48-D66D-4913-B7C4-35643BE59276}"/>
                    </a:ext>
                  </a:extLst>
                </p14:cNvPr>
                <p14:cNvContentPartPr/>
                <p14:nvPr/>
              </p14:nvContentPartPr>
              <p14:xfrm>
                <a:off x="4068131" y="3076364"/>
                <a:ext cx="138600" cy="3096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5DBEC48-D66D-4913-B7C4-35643BE5927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9491" y="3067364"/>
                  <a:ext cx="156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F9723F2-EF6C-43CA-B453-C9A928E47863}"/>
                    </a:ext>
                  </a:extLst>
                </p14:cNvPr>
                <p14:cNvContentPartPr/>
                <p14:nvPr/>
              </p14:nvContentPartPr>
              <p14:xfrm>
                <a:off x="4074251" y="3008324"/>
                <a:ext cx="328320" cy="106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F9723F2-EF6C-43CA-B453-C9A928E47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65611" y="2999324"/>
                  <a:ext cx="345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03CB99B-58A4-4CBB-8DB6-6DA3B1E2D2FF}"/>
                    </a:ext>
                  </a:extLst>
                </p14:cNvPr>
                <p14:cNvContentPartPr/>
                <p14:nvPr/>
              </p14:nvContentPartPr>
              <p14:xfrm>
                <a:off x="3827651" y="2945324"/>
                <a:ext cx="744840" cy="7437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03CB99B-58A4-4CBB-8DB6-6DA3B1E2D2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19011" y="2936684"/>
                  <a:ext cx="7624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96A2978-1EB2-4061-8C87-ED4FD011F383}"/>
                    </a:ext>
                  </a:extLst>
                </p14:cNvPr>
                <p14:cNvContentPartPr/>
                <p14:nvPr/>
              </p14:nvContentPartPr>
              <p14:xfrm>
                <a:off x="7110851" y="1288604"/>
                <a:ext cx="185040" cy="49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96A2978-1EB2-4061-8C87-ED4FD011F3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01851" y="1279604"/>
                  <a:ext cx="202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25BE9C9-2E96-48F7-94D4-52C9FA762D10}"/>
                    </a:ext>
                  </a:extLst>
                </p14:cNvPr>
                <p14:cNvContentPartPr/>
                <p14:nvPr/>
              </p14:nvContentPartPr>
              <p14:xfrm>
                <a:off x="7209491" y="1500284"/>
                <a:ext cx="31680" cy="408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25BE9C9-2E96-48F7-94D4-52C9FA762D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00851" y="1491284"/>
                  <a:ext cx="49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1988E35-B62C-49AF-BA16-542D0D773C24}"/>
                    </a:ext>
                  </a:extLst>
                </p14:cNvPr>
                <p14:cNvContentPartPr/>
                <p14:nvPr/>
              </p14:nvContentPartPr>
              <p14:xfrm>
                <a:off x="7982051" y="1314884"/>
                <a:ext cx="156240" cy="64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1988E35-B62C-49AF-BA16-542D0D773C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73051" y="1306244"/>
                  <a:ext cx="1738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A0F96A5-227F-4663-95A0-3E9D2108FF87}"/>
                    </a:ext>
                  </a:extLst>
                </p14:cNvPr>
                <p14:cNvContentPartPr/>
                <p14:nvPr/>
              </p14:nvContentPartPr>
              <p14:xfrm>
                <a:off x="8333051" y="1422524"/>
                <a:ext cx="56880" cy="476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A0F96A5-227F-4663-95A0-3E9D2108FF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24051" y="1413884"/>
                  <a:ext cx="745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6B9CF64-E2AE-46C3-AE1A-96B5B68BB859}"/>
                    </a:ext>
                  </a:extLst>
                </p14:cNvPr>
                <p14:cNvContentPartPr/>
                <p14:nvPr/>
              </p14:nvContentPartPr>
              <p14:xfrm>
                <a:off x="8439971" y="1872524"/>
                <a:ext cx="115920" cy="2329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6B9CF64-E2AE-46C3-AE1A-96B5B68BB8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31331" y="1863524"/>
                  <a:ext cx="133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78B9B4C-8607-42B9-AE02-48BDAA771EA5}"/>
                    </a:ext>
                  </a:extLst>
                </p14:cNvPr>
                <p14:cNvContentPartPr/>
                <p14:nvPr/>
              </p14:nvContentPartPr>
              <p14:xfrm>
                <a:off x="8782331" y="1426484"/>
                <a:ext cx="228960" cy="514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78B9B4C-8607-42B9-AE02-48BDAA771E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73691" y="1417484"/>
                  <a:ext cx="2466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57A9F08-0988-4CCC-8947-A2C7347B7F9B}"/>
                    </a:ext>
                  </a:extLst>
                </p14:cNvPr>
                <p14:cNvContentPartPr/>
                <p14:nvPr/>
              </p14:nvContentPartPr>
              <p14:xfrm>
                <a:off x="8868371" y="1490564"/>
                <a:ext cx="353160" cy="32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57A9F08-0988-4CCC-8947-A2C7347B7F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59731" y="1481924"/>
                  <a:ext cx="370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0EDDF64-D427-4DB2-99D8-35460C402179}"/>
                    </a:ext>
                  </a:extLst>
                </p14:cNvPr>
                <p14:cNvContentPartPr/>
                <p14:nvPr/>
              </p14:nvContentPartPr>
              <p14:xfrm>
                <a:off x="9221171" y="1314884"/>
                <a:ext cx="169920" cy="792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0EDDF64-D427-4DB2-99D8-35460C40217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12531" y="1306244"/>
                  <a:ext cx="18756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1364F15-F9F8-463C-947F-78296BA645DC}"/>
                    </a:ext>
                  </a:extLst>
                </p14:cNvPr>
                <p14:cNvContentPartPr/>
                <p14:nvPr/>
              </p14:nvContentPartPr>
              <p14:xfrm>
                <a:off x="7512971" y="300044"/>
                <a:ext cx="125280" cy="15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1364F15-F9F8-463C-947F-78296BA645D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03971" y="291044"/>
                  <a:ext cx="142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2D0F829-047F-49DE-8734-8A670E9D0A77}"/>
                    </a:ext>
                  </a:extLst>
                </p14:cNvPr>
                <p14:cNvContentPartPr/>
                <p14:nvPr/>
              </p14:nvContentPartPr>
              <p14:xfrm>
                <a:off x="7413251" y="528644"/>
                <a:ext cx="162000" cy="282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2D0F829-047F-49DE-8734-8A670E9D0A7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04251" y="520004"/>
                  <a:ext cx="179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A3B3099-E4FB-4F68-B6A9-1580BFAFD4FB}"/>
                    </a:ext>
                  </a:extLst>
                </p14:cNvPr>
                <p14:cNvContentPartPr/>
                <p14:nvPr/>
              </p14:nvContentPartPr>
              <p14:xfrm>
                <a:off x="5070000" y="1980889"/>
                <a:ext cx="26280" cy="46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A3B3099-E4FB-4F68-B6A9-1580BFAFD4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61000" y="1972249"/>
                  <a:ext cx="43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8807F12-8C0B-41E9-9EA9-F8E25F2B16B0}"/>
                    </a:ext>
                  </a:extLst>
                </p14:cNvPr>
                <p14:cNvContentPartPr/>
                <p14:nvPr/>
              </p14:nvContentPartPr>
              <p14:xfrm>
                <a:off x="7849931" y="349364"/>
                <a:ext cx="221040" cy="637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8807F12-8C0B-41E9-9EA9-F8E25F2B16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40931" y="340364"/>
                  <a:ext cx="2386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F96C36A-67C6-4BDD-BD41-C3E8CDFA72F5}"/>
                    </a:ext>
                  </a:extLst>
                </p14:cNvPr>
                <p14:cNvContentPartPr/>
                <p14:nvPr/>
              </p14:nvContentPartPr>
              <p14:xfrm>
                <a:off x="8150171" y="477884"/>
                <a:ext cx="317520" cy="312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F96C36A-67C6-4BDD-BD41-C3E8CDFA72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41531" y="469244"/>
                  <a:ext cx="335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6F5E739-6D8A-486D-B5A6-6806CE87C5D9}"/>
                    </a:ext>
                  </a:extLst>
                </p14:cNvPr>
                <p14:cNvContentPartPr/>
                <p14:nvPr/>
              </p14:nvContentPartPr>
              <p14:xfrm>
                <a:off x="8437811" y="349364"/>
                <a:ext cx="171360" cy="6562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6F5E739-6D8A-486D-B5A6-6806CE87C5D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29171" y="340364"/>
                  <a:ext cx="18900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6F15E61-9D25-4F3E-A0B3-D89FFDAC3476}"/>
                    </a:ext>
                  </a:extLst>
                </p14:cNvPr>
                <p14:cNvContentPartPr/>
                <p14:nvPr/>
              </p14:nvContentPartPr>
              <p14:xfrm>
                <a:off x="6846251" y="2261684"/>
                <a:ext cx="181440" cy="452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6F15E61-9D25-4F3E-A0B3-D89FFDAC34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37251" y="2253044"/>
                  <a:ext cx="1990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71D14FC-E593-40E8-AEC2-E9E3FD65E606}"/>
                    </a:ext>
                  </a:extLst>
                </p14:cNvPr>
                <p14:cNvContentPartPr/>
                <p14:nvPr/>
              </p14:nvContentPartPr>
              <p14:xfrm>
                <a:off x="6291764" y="2047971"/>
                <a:ext cx="357480" cy="1468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71D14FC-E593-40E8-AEC2-E9E3FD65E60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83124" y="2038971"/>
                  <a:ext cx="375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A7CE9EE-8D21-4506-A62D-FF64554841B4}"/>
                    </a:ext>
                  </a:extLst>
                </p14:cNvPr>
                <p14:cNvContentPartPr/>
                <p14:nvPr/>
              </p14:nvContentPartPr>
              <p14:xfrm>
                <a:off x="6780284" y="1957971"/>
                <a:ext cx="244080" cy="1494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A7CE9EE-8D21-4506-A62D-FF64554841B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71284" y="1949331"/>
                  <a:ext cx="261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F89B64A2-F73B-4975-8FC8-87A78ACC926C}"/>
                    </a:ext>
                  </a:extLst>
                </p14:cNvPr>
                <p14:cNvContentPartPr/>
                <p14:nvPr/>
              </p14:nvContentPartPr>
              <p14:xfrm>
                <a:off x="6906284" y="1966611"/>
                <a:ext cx="19080" cy="2772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F89B64A2-F73B-4975-8FC8-87A78ACC92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97284" y="1957611"/>
                  <a:ext cx="36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D26A2C7-9C48-411C-B598-01488DA8EE01}"/>
                    </a:ext>
                  </a:extLst>
                </p14:cNvPr>
                <p14:cNvContentPartPr/>
                <p14:nvPr/>
              </p14:nvContentPartPr>
              <p14:xfrm>
                <a:off x="6725564" y="1831251"/>
                <a:ext cx="161280" cy="362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D26A2C7-9C48-411C-B598-01488DA8EE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16924" y="1822251"/>
                  <a:ext cx="1789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9E477CB-63B0-4413-B1DD-40C84A0F1E2E}"/>
                    </a:ext>
                  </a:extLst>
                </p14:cNvPr>
                <p14:cNvContentPartPr/>
                <p14:nvPr/>
              </p14:nvContentPartPr>
              <p14:xfrm>
                <a:off x="7036964" y="1874091"/>
                <a:ext cx="128160" cy="3060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9E477CB-63B0-4413-B1DD-40C84A0F1E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27964" y="1865451"/>
                  <a:ext cx="145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E6D542C-7B3B-43C9-9DEB-52F9C37325F0}"/>
                    </a:ext>
                  </a:extLst>
                </p14:cNvPr>
                <p14:cNvContentPartPr/>
                <p14:nvPr/>
              </p14:nvContentPartPr>
              <p14:xfrm>
                <a:off x="7260884" y="1918371"/>
                <a:ext cx="125640" cy="2815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E6D542C-7B3B-43C9-9DEB-52F9C37325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51884" y="1909371"/>
                  <a:ext cx="143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DE87028-5F4D-4CA5-AA5D-C44097CB1827}"/>
                    </a:ext>
                  </a:extLst>
                </p14:cNvPr>
                <p14:cNvContentPartPr/>
                <p14:nvPr/>
              </p14:nvContentPartPr>
              <p14:xfrm>
                <a:off x="7379684" y="1955091"/>
                <a:ext cx="176400" cy="1285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DE87028-5F4D-4CA5-AA5D-C44097CB182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71044" y="1946091"/>
                  <a:ext cx="194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9139AF2-9E03-49F7-8767-3EA7F8B9812E}"/>
                    </a:ext>
                  </a:extLst>
                </p14:cNvPr>
                <p14:cNvContentPartPr/>
                <p14:nvPr/>
              </p14:nvContentPartPr>
              <p14:xfrm>
                <a:off x="7462484" y="1952931"/>
                <a:ext cx="1440" cy="2196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9139AF2-9E03-49F7-8767-3EA7F8B981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53844" y="1943931"/>
                  <a:ext cx="19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B7B5486-4BEC-42A6-8F61-F0A4B3610CAC}"/>
                    </a:ext>
                  </a:extLst>
                </p14:cNvPr>
                <p14:cNvContentPartPr/>
                <p14:nvPr/>
              </p14:nvContentPartPr>
              <p14:xfrm>
                <a:off x="7572284" y="1847091"/>
                <a:ext cx="113040" cy="3963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B7B5486-4BEC-42A6-8F61-F0A4B3610CA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63644" y="1838091"/>
                  <a:ext cx="130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06902BD-6517-4D67-AC16-B9553611F419}"/>
                    </a:ext>
                  </a:extLst>
                </p14:cNvPr>
                <p14:cNvContentPartPr/>
                <p14:nvPr/>
              </p14:nvContentPartPr>
              <p14:xfrm>
                <a:off x="6322364" y="1536051"/>
                <a:ext cx="89280" cy="2602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06902BD-6517-4D67-AC16-B9553611F41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13724" y="1527411"/>
                  <a:ext cx="106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C8429ED3-54DC-48D4-8886-E8DD46D17557}"/>
                    </a:ext>
                  </a:extLst>
                </p14:cNvPr>
                <p14:cNvContentPartPr/>
                <p14:nvPr/>
              </p14:nvContentPartPr>
              <p14:xfrm>
                <a:off x="6451964" y="1492851"/>
                <a:ext cx="153720" cy="286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C8429ED3-54DC-48D4-8886-E8DD46D1755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42964" y="1484211"/>
                  <a:ext cx="171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96090E9-FF34-445F-BDE9-5A39BB33691F}"/>
                    </a:ext>
                  </a:extLst>
                </p14:cNvPr>
                <p14:cNvContentPartPr/>
                <p14:nvPr/>
              </p14:nvContentPartPr>
              <p14:xfrm>
                <a:off x="6606404" y="1561611"/>
                <a:ext cx="66960" cy="2098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96090E9-FF34-445F-BDE9-5A39BB33691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97404" y="1552971"/>
                  <a:ext cx="84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D94A4EA-62DF-48BF-86EF-C11BCB6202ED}"/>
                    </a:ext>
                  </a:extLst>
                </p14:cNvPr>
                <p14:cNvContentPartPr/>
                <p14:nvPr/>
              </p14:nvContentPartPr>
              <p14:xfrm>
                <a:off x="6713684" y="1487451"/>
                <a:ext cx="131760" cy="3189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D94A4EA-62DF-48BF-86EF-C11BCB6202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05044" y="1478451"/>
                  <a:ext cx="149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19915B7-2995-4E95-8D07-C577D2A659FF}"/>
                    </a:ext>
                  </a:extLst>
                </p14:cNvPr>
                <p14:cNvContentPartPr/>
                <p14:nvPr/>
              </p14:nvContentPartPr>
              <p14:xfrm>
                <a:off x="6530444" y="1306011"/>
                <a:ext cx="113400" cy="338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19915B7-2995-4E95-8D07-C577D2A659F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21804" y="1297371"/>
                  <a:ext cx="131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F0E3237-A050-4A9C-ABD3-48469C55FE91}"/>
                    </a:ext>
                  </a:extLst>
                </p14:cNvPr>
                <p14:cNvContentPartPr/>
                <p14:nvPr/>
              </p14:nvContentPartPr>
              <p14:xfrm>
                <a:off x="6726644" y="1199091"/>
                <a:ext cx="7200" cy="2124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F0E3237-A050-4A9C-ABD3-48469C55FE9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17644" y="1190091"/>
                  <a:ext cx="2484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14:cNvPr>
              <p14:cNvContentPartPr/>
              <p14:nvPr/>
            </p14:nvContentPartPr>
            <p14:xfrm>
              <a:off x="4982804" y="1695171"/>
              <a:ext cx="652320" cy="70632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73804" y="1686531"/>
                <a:ext cx="6699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14:cNvPr>
              <p14:cNvContentPartPr/>
              <p14:nvPr/>
            </p14:nvContentPartPr>
            <p14:xfrm>
              <a:off x="5168924" y="1208451"/>
              <a:ext cx="365760" cy="4579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60284" y="1199811"/>
                <a:ext cx="38340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1B5D4F-719A-4143-8494-64C453BA0EC9}"/>
              </a:ext>
            </a:extLst>
          </p:cNvPr>
          <p:cNvGrpSpPr/>
          <p:nvPr/>
        </p:nvGrpSpPr>
        <p:grpSpPr>
          <a:xfrm>
            <a:off x="4793804" y="1185411"/>
            <a:ext cx="1023480" cy="870840"/>
            <a:chOff x="4793804" y="1185411"/>
            <a:chExt cx="102348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14:cNvPr>
                <p14:cNvContentPartPr/>
                <p14:nvPr/>
              </p14:nvContentPartPr>
              <p14:xfrm>
                <a:off x="5231564" y="1626771"/>
                <a:ext cx="75960" cy="698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2924" y="1617771"/>
                  <a:ext cx="93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14:cNvPr>
                <p14:cNvContentPartPr/>
                <p14:nvPr/>
              </p14:nvContentPartPr>
              <p14:xfrm>
                <a:off x="5371244" y="1635771"/>
                <a:ext cx="112320" cy="97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62244" y="1627131"/>
                  <a:ext cx="12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14:cNvPr>
                <p14:cNvContentPartPr/>
                <p14:nvPr/>
              </p14:nvContentPartPr>
              <p14:xfrm>
                <a:off x="5218244" y="1637571"/>
                <a:ext cx="108000" cy="957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09244" y="1628571"/>
                  <a:ext cx="125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14:cNvPr>
                <p14:cNvContentPartPr/>
                <p14:nvPr/>
              </p14:nvContentPartPr>
              <p14:xfrm>
                <a:off x="5386724" y="1609491"/>
                <a:ext cx="61560" cy="691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77724" y="1600851"/>
                  <a:ext cx="79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14:cNvPr>
                <p14:cNvContentPartPr/>
                <p14:nvPr/>
              </p14:nvContentPartPr>
              <p14:xfrm>
                <a:off x="5611364" y="1376571"/>
                <a:ext cx="36360" cy="2188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02364" y="1367571"/>
                  <a:ext cx="54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14:cNvPr>
                <p14:cNvContentPartPr/>
                <p14:nvPr/>
              </p14:nvContentPartPr>
              <p14:xfrm>
                <a:off x="5663924" y="1404651"/>
                <a:ext cx="86040" cy="220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5284" y="1396011"/>
                  <a:ext cx="103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14:cNvPr>
                <p14:cNvContentPartPr/>
                <p14:nvPr/>
              </p14:nvContentPartPr>
              <p14:xfrm>
                <a:off x="5686964" y="1384851"/>
                <a:ext cx="130320" cy="500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78324" y="1376211"/>
                  <a:ext cx="147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14:cNvPr>
                <p14:cNvContentPartPr/>
                <p14:nvPr/>
              </p14:nvContentPartPr>
              <p14:xfrm>
                <a:off x="4793804" y="1429131"/>
                <a:ext cx="12600" cy="1965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85164" y="1420131"/>
                  <a:ext cx="30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14:cNvPr>
                <p14:cNvContentPartPr/>
                <p14:nvPr/>
              </p14:nvContentPartPr>
              <p14:xfrm>
                <a:off x="4885604" y="1462251"/>
                <a:ext cx="147240" cy="1310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76604" y="1453251"/>
                  <a:ext cx="164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14:cNvPr>
                <p14:cNvContentPartPr/>
                <p14:nvPr/>
              </p14:nvContentPartPr>
              <p14:xfrm>
                <a:off x="5473484" y="1185411"/>
                <a:ext cx="324000" cy="4845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64844" y="1176411"/>
                  <a:ext cx="3416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14:cNvPr>
                <p14:cNvContentPartPr/>
                <p14:nvPr/>
              </p14:nvContentPartPr>
              <p14:xfrm>
                <a:off x="5332724" y="1540371"/>
                <a:ext cx="204120" cy="2646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23724" y="1531371"/>
                  <a:ext cx="221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14:cNvPr>
                <p14:cNvContentPartPr/>
                <p14:nvPr/>
              </p14:nvContentPartPr>
              <p14:xfrm>
                <a:off x="5357924" y="1698771"/>
                <a:ext cx="18000" cy="2336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8924" y="1690131"/>
                  <a:ext cx="3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14:cNvPr>
                <p14:cNvContentPartPr/>
                <p14:nvPr/>
              </p14:nvContentPartPr>
              <p14:xfrm>
                <a:off x="5402204" y="1700931"/>
                <a:ext cx="57600" cy="245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93564" y="1691931"/>
                  <a:ext cx="75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14:cNvPr>
                <p14:cNvContentPartPr/>
                <p14:nvPr/>
              </p14:nvContentPartPr>
              <p14:xfrm>
                <a:off x="5291684" y="1659171"/>
                <a:ext cx="224280" cy="397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83044" y="1650171"/>
                  <a:ext cx="241920" cy="41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349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2ABD-1FFE-4123-B8CB-880CAEA9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7A0F6-FB30-4F1A-B1E4-7069A624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빈 리스트를 만들고 수를 받음 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ko-KR" altLang="en-US" dirty="0"/>
              <a:t>의 기본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이전 단계에서 받은 수만큼 </a:t>
            </a:r>
            <a:r>
              <a:rPr lang="en-US" altLang="ko-KR" dirty="0"/>
              <a:t>for </a:t>
            </a:r>
            <a:r>
              <a:rPr lang="ko-KR" altLang="en-US" dirty="0"/>
              <a:t>루프를 돌리며 한 </a:t>
            </a:r>
            <a:r>
              <a:rPr lang="ko-KR" altLang="en-US" dirty="0" err="1"/>
              <a:t>줄씩</a:t>
            </a:r>
            <a:r>
              <a:rPr lang="ko-KR" altLang="en-US" dirty="0"/>
              <a:t> 리스트로 입력을 받아 </a:t>
            </a:r>
            <a:r>
              <a:rPr lang="en-US" altLang="ko-KR" dirty="0" err="1"/>
              <a:t>dp</a:t>
            </a:r>
            <a:r>
              <a:rPr lang="ko-KR" altLang="en-US" dirty="0"/>
              <a:t>에 추가함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루프를 돌리되</a:t>
            </a:r>
            <a:r>
              <a:rPr lang="en-US" altLang="ko-KR" dirty="0"/>
              <a:t>, </a:t>
            </a:r>
            <a:r>
              <a:rPr lang="ko-KR" altLang="en-US" dirty="0"/>
              <a:t>바깥쪽은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</a:t>
            </a:r>
            <a:r>
              <a:rPr lang="en-US" altLang="ko-KR" dirty="0"/>
              <a:t>, </a:t>
            </a:r>
            <a:r>
              <a:rPr lang="ko-KR" altLang="en-US" dirty="0"/>
              <a:t>안쪽은 </a:t>
            </a:r>
            <a:r>
              <a:rPr lang="en-US" altLang="ko-KR" dirty="0"/>
              <a:t>x</a:t>
            </a:r>
            <a:r>
              <a:rPr lang="ko-KR" altLang="en-US" dirty="0"/>
              <a:t>만큼 돌림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바깥 루프는 현재 몇 번째 줄의 경로를 세고 있는지 알려주는 것이고</a:t>
            </a:r>
            <a:r>
              <a:rPr lang="en-US" altLang="ko-KR" dirty="0"/>
              <a:t>, </a:t>
            </a:r>
            <a:r>
              <a:rPr lang="ko-KR" altLang="en-US" dirty="0"/>
              <a:t>안쪽 루프는 몇 번째 칸의 경우의 수를 계산하는지 알려주는 것임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안쪽 루프의 값이 </a:t>
            </a:r>
            <a:r>
              <a:rPr lang="en-US" altLang="ko-KR" dirty="0"/>
              <a:t>0</a:t>
            </a:r>
            <a:r>
              <a:rPr lang="ko-KR" altLang="en-US" dirty="0"/>
              <a:t>이거나 </a:t>
            </a:r>
            <a:r>
              <a:rPr lang="en-US" altLang="ko-KR" dirty="0" err="1"/>
              <a:t>i</a:t>
            </a:r>
            <a:r>
              <a:rPr lang="ko-KR" altLang="en-US" dirty="0"/>
              <a:t>와 같다면 맨 왼쪽</a:t>
            </a:r>
            <a:r>
              <a:rPr lang="en-US" altLang="ko-KR" dirty="0"/>
              <a:t>/</a:t>
            </a:r>
            <a:r>
              <a:rPr lang="ko-KR" altLang="en-US" dirty="0"/>
              <a:t>맨 오른쪽인 특수한 경우이므로 바로 위의 것과 더하면 끝임</a:t>
            </a:r>
            <a:endParaRPr lang="en-US" altLang="ko-KR" dirty="0"/>
          </a:p>
          <a:p>
            <a:r>
              <a:rPr lang="en-US" altLang="ko-KR" dirty="0"/>
              <a:t>5-1. </a:t>
            </a:r>
            <a:r>
              <a:rPr lang="ko-KR" altLang="en-US" dirty="0"/>
              <a:t>그게 아니라면 위에서 왼쪽 것과 오른쪽 것 중 더 큰 값을 취해서 더해야 하기 때문에 </a:t>
            </a:r>
            <a:r>
              <a:rPr lang="en-US" altLang="ko-KR" dirty="0"/>
              <a:t>max</a:t>
            </a:r>
            <a:r>
              <a:rPr lang="ko-KR" altLang="en-US" dirty="0"/>
              <a:t>값을 구함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바깥 루프가 끝날 때마다 </a:t>
            </a:r>
            <a:r>
              <a:rPr lang="en-US" altLang="ko-KR" dirty="0"/>
              <a:t>x</a:t>
            </a:r>
            <a:r>
              <a:rPr lang="ko-KR" altLang="en-US" dirty="0"/>
              <a:t>값에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  <a:r>
              <a:rPr lang="en-US" altLang="ko-KR" dirty="0"/>
              <a:t>. X</a:t>
            </a:r>
            <a:r>
              <a:rPr lang="ko-KR" altLang="en-US" dirty="0"/>
              <a:t>값은 해당 줄에 수가 몇 개나 있는지 나타내는 값이기 때문에 꼭 바깥 루프가 끝날 때마다 </a:t>
            </a:r>
            <a:r>
              <a:rPr lang="ko-KR" altLang="en-US" dirty="0" err="1"/>
              <a:t>더해야함</a:t>
            </a:r>
            <a:endParaRPr lang="en-US" altLang="ko-KR" dirty="0"/>
          </a:p>
          <a:p>
            <a:r>
              <a:rPr lang="en-US" altLang="ko-KR" dirty="0"/>
              <a:t>7.</a:t>
            </a:r>
            <a:r>
              <a:rPr lang="ko-KR" altLang="en-US" dirty="0"/>
              <a:t> 루프가 다 끝나면</a:t>
            </a:r>
            <a:r>
              <a:rPr lang="en-US" altLang="ko-KR" dirty="0"/>
              <a:t>, </a:t>
            </a:r>
            <a:r>
              <a:rPr lang="ko-KR" altLang="en-US" dirty="0"/>
              <a:t>맨 </a:t>
            </a:r>
            <a:r>
              <a:rPr lang="ko-KR" altLang="en-US" dirty="0" err="1"/>
              <a:t>끝줄의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값을 구하면 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6794A70-6BBE-4C88-90A6-B3507BC0AADF}"/>
                  </a:ext>
                </a:extLst>
              </p14:cNvPr>
              <p14:cNvContentPartPr/>
              <p14:nvPr/>
            </p14:nvContentPartPr>
            <p14:xfrm>
              <a:off x="1407360" y="2091049"/>
              <a:ext cx="1434600" cy="109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6794A70-6BBE-4C88-90A6-B3507BC0A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360" y="2082049"/>
                <a:ext cx="1452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8469E7F8-05A1-4A2C-B169-65FBB40773CC}"/>
                  </a:ext>
                </a:extLst>
              </p14:cNvPr>
              <p14:cNvContentPartPr/>
              <p14:nvPr/>
            </p14:nvContentPartPr>
            <p14:xfrm>
              <a:off x="5307240" y="2548249"/>
              <a:ext cx="1235160" cy="1260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8469E7F8-05A1-4A2C-B169-65FBB4077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8600" y="2539609"/>
                <a:ext cx="1252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E97AA57F-4B64-4AB2-898E-F190CD7BBB27}"/>
                  </a:ext>
                </a:extLst>
              </p14:cNvPr>
              <p14:cNvContentPartPr/>
              <p14:nvPr/>
            </p14:nvContentPartPr>
            <p14:xfrm>
              <a:off x="7737600" y="2568049"/>
              <a:ext cx="2094120" cy="8712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E97AA57F-4B64-4AB2-898E-F190CD7BBB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8600" y="2559049"/>
                <a:ext cx="211176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987E0C-D7AD-4CFE-B881-9B9ACCDB04A4}"/>
              </a:ext>
            </a:extLst>
          </p:cNvPr>
          <p:cNvGrpSpPr/>
          <p:nvPr/>
        </p:nvGrpSpPr>
        <p:grpSpPr>
          <a:xfrm>
            <a:off x="3740520" y="319489"/>
            <a:ext cx="2629800" cy="1965600"/>
            <a:chOff x="3740520" y="319489"/>
            <a:chExt cx="2629800" cy="19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C1C8B15-6A6A-4B3A-90C0-FB06F7E06A98}"/>
                    </a:ext>
                  </a:extLst>
                </p14:cNvPr>
                <p14:cNvContentPartPr/>
                <p14:nvPr/>
              </p14:nvContentPartPr>
              <p14:xfrm>
                <a:off x="3802800" y="901969"/>
                <a:ext cx="124200" cy="412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C1C8B15-6A6A-4B3A-90C0-FB06F7E06A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4160" y="892969"/>
                  <a:ext cx="141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544C713-C80F-439C-AD8E-6ED2B8867E45}"/>
                    </a:ext>
                  </a:extLst>
                </p14:cNvPr>
                <p14:cNvContentPartPr/>
                <p14:nvPr/>
              </p14:nvContentPartPr>
              <p14:xfrm>
                <a:off x="4002240" y="1150369"/>
                <a:ext cx="7200" cy="329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544C713-C80F-439C-AD8E-6ED2B8867E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93240" y="1141729"/>
                  <a:ext cx="24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004C8E9-F880-465A-8D11-273FC65DAC2D}"/>
                    </a:ext>
                  </a:extLst>
                </p14:cNvPr>
                <p14:cNvContentPartPr/>
                <p14:nvPr/>
              </p14:nvContentPartPr>
              <p14:xfrm>
                <a:off x="4030320" y="1103569"/>
                <a:ext cx="100440" cy="140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004C8E9-F880-465A-8D11-273FC65DAC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1680" y="1094929"/>
                  <a:ext cx="118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222DB63-6DD6-414D-8C90-7610AB24B552}"/>
                    </a:ext>
                  </a:extLst>
                </p14:cNvPr>
                <p14:cNvContentPartPr/>
                <p14:nvPr/>
              </p14:nvContentPartPr>
              <p14:xfrm>
                <a:off x="4347480" y="1141369"/>
                <a:ext cx="126000" cy="84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222DB63-6DD6-414D-8C90-7610AB24B5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8840" y="1132369"/>
                  <a:ext cx="143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CBF0299-F2BF-45AB-930B-6BC15C3E854B}"/>
                    </a:ext>
                  </a:extLst>
                </p14:cNvPr>
                <p14:cNvContentPartPr/>
                <p14:nvPr/>
              </p14:nvContentPartPr>
              <p14:xfrm>
                <a:off x="4741680" y="948769"/>
                <a:ext cx="132840" cy="350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CBF0299-F2BF-45AB-930B-6BC15C3E85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32680" y="939769"/>
                  <a:ext cx="150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96406C6-C9F4-4CDC-8EEE-2CE075185D07}"/>
                    </a:ext>
                  </a:extLst>
                </p14:cNvPr>
                <p14:cNvContentPartPr/>
                <p14:nvPr/>
              </p14:nvContentPartPr>
              <p14:xfrm>
                <a:off x="5016720" y="946609"/>
                <a:ext cx="106200" cy="334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96406C6-C9F4-4CDC-8EEE-2CE075185D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8080" y="937609"/>
                  <a:ext cx="123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60917C9-490F-4790-817B-6AC30B0A7156}"/>
                    </a:ext>
                  </a:extLst>
                </p14:cNvPr>
                <p14:cNvContentPartPr/>
                <p14:nvPr/>
              </p14:nvContentPartPr>
              <p14:xfrm>
                <a:off x="3916200" y="529009"/>
                <a:ext cx="169200" cy="193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60917C9-490F-4790-817B-6AC30B0A71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7200" y="520009"/>
                  <a:ext cx="18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71E3981-C52B-4C1D-BD75-A43EC5FB4E8B}"/>
                    </a:ext>
                  </a:extLst>
                </p14:cNvPr>
                <p14:cNvContentPartPr/>
                <p14:nvPr/>
              </p14:nvContentPartPr>
              <p14:xfrm>
                <a:off x="4207080" y="556369"/>
                <a:ext cx="121680" cy="14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71E3981-C52B-4C1D-BD75-A43EC5FB4E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8440" y="547729"/>
                  <a:ext cx="139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A50954B-79E9-43AB-8B78-80958693A195}"/>
                    </a:ext>
                  </a:extLst>
                </p14:cNvPr>
                <p14:cNvContentPartPr/>
                <p14:nvPr/>
              </p14:nvContentPartPr>
              <p14:xfrm>
                <a:off x="4217160" y="651049"/>
                <a:ext cx="161280" cy="12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A50954B-79E9-43AB-8B78-80958693A1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8520" y="642409"/>
                  <a:ext cx="178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A498DCE-0B21-4221-8C7F-888666D1B04B}"/>
                    </a:ext>
                  </a:extLst>
                </p14:cNvPr>
                <p14:cNvContentPartPr/>
                <p14:nvPr/>
              </p14:nvContentPartPr>
              <p14:xfrm>
                <a:off x="4587600" y="391489"/>
                <a:ext cx="88560" cy="27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A498DCE-0B21-4221-8C7F-888666D1B0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78600" y="382489"/>
                  <a:ext cx="106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6123CAD-7CDA-4658-9C50-DFDFDD7FE134}"/>
                    </a:ext>
                  </a:extLst>
                </p14:cNvPr>
                <p14:cNvContentPartPr/>
                <p14:nvPr/>
              </p14:nvContentPartPr>
              <p14:xfrm>
                <a:off x="4686240" y="536929"/>
                <a:ext cx="163440" cy="119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6123CAD-7CDA-4658-9C50-DFDFDD7FE1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7240" y="527929"/>
                  <a:ext cx="181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D552CE0-D525-4E7D-B735-C8051ACD1598}"/>
                    </a:ext>
                  </a:extLst>
                </p14:cNvPr>
                <p14:cNvContentPartPr/>
                <p14:nvPr/>
              </p14:nvContentPartPr>
              <p14:xfrm>
                <a:off x="4853640" y="404449"/>
                <a:ext cx="181440" cy="220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D552CE0-D525-4E7D-B735-C8051ACD15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5000" y="395809"/>
                  <a:ext cx="199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665E883-DE85-4EF9-B903-9E73EF10B674}"/>
                    </a:ext>
                  </a:extLst>
                </p14:cNvPr>
                <p14:cNvContentPartPr/>
                <p14:nvPr/>
              </p14:nvContentPartPr>
              <p14:xfrm>
                <a:off x="5150280" y="338209"/>
                <a:ext cx="92160" cy="295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665E883-DE85-4EF9-B903-9E73EF10B6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1640" y="329569"/>
                  <a:ext cx="109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61D1AA-2958-4492-9EBC-83D8BC550E71}"/>
                    </a:ext>
                  </a:extLst>
                </p14:cNvPr>
                <p14:cNvContentPartPr/>
                <p14:nvPr/>
              </p14:nvContentPartPr>
              <p14:xfrm>
                <a:off x="5306520" y="379969"/>
                <a:ext cx="89640" cy="284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D61D1AA-2958-4492-9EBC-83D8BC550E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7880" y="371329"/>
                  <a:ext cx="107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EFFBD32-9C74-4CE2-A23A-70357ED3B72F}"/>
                    </a:ext>
                  </a:extLst>
                </p14:cNvPr>
                <p14:cNvContentPartPr/>
                <p14:nvPr/>
              </p14:nvContentPartPr>
              <p14:xfrm>
                <a:off x="5401560" y="562489"/>
                <a:ext cx="231480" cy="182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EFFBD32-9C74-4CE2-A23A-70357ED3B7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2920" y="553849"/>
                  <a:ext cx="249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80F4B95-4FCC-413E-9F4E-C4D2842F7919}"/>
                    </a:ext>
                  </a:extLst>
                </p14:cNvPr>
                <p14:cNvContentPartPr/>
                <p14:nvPr/>
              </p14:nvContentPartPr>
              <p14:xfrm>
                <a:off x="5616480" y="509569"/>
                <a:ext cx="68400" cy="147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80F4B95-4FCC-413E-9F4E-C4D2842F79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07480" y="500569"/>
                  <a:ext cx="86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4816474-940F-4130-8650-7745EDB93A6A}"/>
                    </a:ext>
                  </a:extLst>
                </p14:cNvPr>
                <p14:cNvContentPartPr/>
                <p14:nvPr/>
              </p14:nvContentPartPr>
              <p14:xfrm>
                <a:off x="5716560" y="536209"/>
                <a:ext cx="254160" cy="158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4816474-940F-4130-8650-7745EDB93A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07560" y="527209"/>
                  <a:ext cx="27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E2D7928-3A36-4743-A4BE-2E50EF6B33E5}"/>
                    </a:ext>
                  </a:extLst>
                </p14:cNvPr>
                <p14:cNvContentPartPr/>
                <p14:nvPr/>
              </p14:nvContentPartPr>
              <p14:xfrm>
                <a:off x="5874960" y="400489"/>
                <a:ext cx="248400" cy="327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E2D7928-3A36-4743-A4BE-2E50EF6B33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6320" y="391849"/>
                  <a:ext cx="266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2EE06D0-966C-41D2-8931-0851E4B29224}"/>
                    </a:ext>
                  </a:extLst>
                </p14:cNvPr>
                <p14:cNvContentPartPr/>
                <p14:nvPr/>
              </p14:nvContentPartPr>
              <p14:xfrm>
                <a:off x="6210120" y="396529"/>
                <a:ext cx="32040" cy="2970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2EE06D0-966C-41D2-8931-0851E4B292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1480" y="387529"/>
                  <a:ext cx="49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E5809C6-BF1D-43D8-B60F-66F8B6C741A9}"/>
                    </a:ext>
                  </a:extLst>
                </p14:cNvPr>
                <p14:cNvContentPartPr/>
                <p14:nvPr/>
              </p14:nvContentPartPr>
              <p14:xfrm>
                <a:off x="6262320" y="364849"/>
                <a:ext cx="108000" cy="473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E5809C6-BF1D-43D8-B60F-66F8B6C741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53320" y="355849"/>
                  <a:ext cx="1256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1B438B6-4979-41CA-B48A-1B63D727C169}"/>
                    </a:ext>
                  </a:extLst>
                </p14:cNvPr>
                <p14:cNvContentPartPr/>
                <p14:nvPr/>
              </p14:nvContentPartPr>
              <p14:xfrm>
                <a:off x="3740520" y="319489"/>
                <a:ext cx="441720" cy="610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1B438B6-4979-41CA-B48A-1B63D727C1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1880" y="310849"/>
                  <a:ext cx="4593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CC8B08B-FAC1-4F9A-A189-8A6E331FF1D7}"/>
                    </a:ext>
                  </a:extLst>
                </p14:cNvPr>
                <p14:cNvContentPartPr/>
                <p14:nvPr/>
              </p14:nvContentPartPr>
              <p14:xfrm>
                <a:off x="4039320" y="846889"/>
                <a:ext cx="1085400" cy="13330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CC8B08B-FAC1-4F9A-A189-8A6E331FF1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30320" y="837889"/>
                  <a:ext cx="1103040" cy="13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4B81CF2-31AF-4AD6-AC9D-92B83C12DA65}"/>
                    </a:ext>
                  </a:extLst>
                </p14:cNvPr>
                <p14:cNvContentPartPr/>
                <p14:nvPr/>
              </p14:nvContentPartPr>
              <p14:xfrm>
                <a:off x="5032560" y="2132809"/>
                <a:ext cx="179280" cy="1522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4B81CF2-31AF-4AD6-AC9D-92B83C12DA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23920" y="2124169"/>
                  <a:ext cx="196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1D0BAFE-E0E6-4F44-8B09-4FDA553022CB}"/>
                    </a:ext>
                  </a:extLst>
                </p14:cNvPr>
                <p14:cNvContentPartPr/>
                <p14:nvPr/>
              </p14:nvContentPartPr>
              <p14:xfrm>
                <a:off x="5468160" y="1301209"/>
                <a:ext cx="629280" cy="4334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1D0BAFE-E0E6-4F44-8B09-4FDA553022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9160" y="1292569"/>
                  <a:ext cx="6469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694CD4B-6C4C-45A8-B812-1F085EA72C55}"/>
                    </a:ext>
                  </a:extLst>
                </p14:cNvPr>
                <p14:cNvContentPartPr/>
                <p14:nvPr/>
              </p14:nvContentPartPr>
              <p14:xfrm>
                <a:off x="5398320" y="1208689"/>
                <a:ext cx="230040" cy="190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694CD4B-6C4C-45A8-B812-1F085EA72C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9320" y="1199689"/>
                  <a:ext cx="247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AF40154-5321-4F1B-AB01-B2E24D16BC14}"/>
                    </a:ext>
                  </a:extLst>
                </p14:cNvPr>
                <p14:cNvContentPartPr/>
                <p14:nvPr/>
              </p14:nvContentPartPr>
              <p14:xfrm>
                <a:off x="4264680" y="695689"/>
                <a:ext cx="1001520" cy="8640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AF40154-5321-4F1B-AB01-B2E24D16BC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6040" y="687049"/>
                  <a:ext cx="1019160" cy="88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95E8119-977F-4609-89C8-7FD1D2B509E9}"/>
              </a:ext>
            </a:extLst>
          </p:cNvPr>
          <p:cNvGrpSpPr/>
          <p:nvPr/>
        </p:nvGrpSpPr>
        <p:grpSpPr>
          <a:xfrm>
            <a:off x="8568131" y="203204"/>
            <a:ext cx="2644200" cy="1749600"/>
            <a:chOff x="8568131" y="203204"/>
            <a:chExt cx="2644200" cy="174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59FBE59-1C92-4F47-B35C-CD6015389F23}"/>
                    </a:ext>
                  </a:extLst>
                </p14:cNvPr>
                <p14:cNvContentPartPr/>
                <p14:nvPr/>
              </p14:nvContentPartPr>
              <p14:xfrm>
                <a:off x="9506651" y="271604"/>
                <a:ext cx="96840" cy="4615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59FBE59-1C92-4F47-B35C-CD6015389F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98011" y="262964"/>
                  <a:ext cx="1144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5843FA4-8F30-4C1B-9D73-83A50402ABD2}"/>
                    </a:ext>
                  </a:extLst>
                </p14:cNvPr>
                <p14:cNvContentPartPr/>
                <p14:nvPr/>
              </p14:nvContentPartPr>
              <p14:xfrm>
                <a:off x="9597011" y="203204"/>
                <a:ext cx="204120" cy="7682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5843FA4-8F30-4C1B-9D73-83A50402AB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88371" y="194204"/>
                  <a:ext cx="22176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1987487-E594-475E-865A-E22151D07E34}"/>
                    </a:ext>
                  </a:extLst>
                </p14:cNvPr>
                <p14:cNvContentPartPr/>
                <p14:nvPr/>
              </p14:nvContentPartPr>
              <p14:xfrm>
                <a:off x="8778011" y="1033364"/>
                <a:ext cx="201240" cy="552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1987487-E594-475E-865A-E22151D07E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69371" y="1024724"/>
                  <a:ext cx="2188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26F739E-FDBE-4999-971D-12ACBF0360F1}"/>
                    </a:ext>
                  </a:extLst>
                </p14:cNvPr>
                <p14:cNvContentPartPr/>
                <p14:nvPr/>
              </p14:nvContentPartPr>
              <p14:xfrm>
                <a:off x="9897251" y="1297604"/>
                <a:ext cx="373680" cy="372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26F739E-FDBE-4999-971D-12ACBF0360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88611" y="1288964"/>
                  <a:ext cx="391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1B143E4-8B25-423F-888F-8B1617B9D88D}"/>
                    </a:ext>
                  </a:extLst>
                </p14:cNvPr>
                <p14:cNvContentPartPr/>
                <p14:nvPr/>
              </p14:nvContentPartPr>
              <p14:xfrm>
                <a:off x="8568131" y="1698644"/>
                <a:ext cx="1705320" cy="189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1B143E4-8B25-423F-888F-8B1617B9D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59491" y="1689644"/>
                  <a:ext cx="1722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71F8E9B-8F86-4C96-B77E-2F54420BD40F}"/>
                    </a:ext>
                  </a:extLst>
                </p14:cNvPr>
                <p14:cNvContentPartPr/>
                <p14:nvPr/>
              </p14:nvContentPartPr>
              <p14:xfrm>
                <a:off x="10770971" y="498404"/>
                <a:ext cx="187560" cy="325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71F8E9B-8F86-4C96-B77E-2F54420BD4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61971" y="489764"/>
                  <a:ext cx="205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B0E34A8-33E6-44DA-92D5-A7BCD7BE5D62}"/>
                    </a:ext>
                  </a:extLst>
                </p14:cNvPr>
                <p14:cNvContentPartPr/>
                <p14:nvPr/>
              </p14:nvContentPartPr>
              <p14:xfrm>
                <a:off x="10817051" y="1299764"/>
                <a:ext cx="61200" cy="465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B0E34A8-33E6-44DA-92D5-A7BCD7BE5D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808411" y="1291124"/>
                  <a:ext cx="788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DDC4CB1-B28C-4F6D-9E0F-362583855C8C}"/>
                    </a:ext>
                  </a:extLst>
                </p14:cNvPr>
                <p14:cNvContentPartPr/>
                <p14:nvPr/>
              </p14:nvContentPartPr>
              <p14:xfrm>
                <a:off x="10559651" y="999524"/>
                <a:ext cx="652680" cy="953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DDC4CB1-B28C-4F6D-9E0F-362583855C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0651" y="990524"/>
                  <a:ext cx="670320" cy="9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991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9BB10F-010F-4F63-81FD-865A793E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코드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EB198-833F-40E7-94A4-F1970168D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맨 왼쪽과 맨 오른쪽을 구하는 방법을 따로 빼야 하고</a:t>
            </a:r>
            <a:endParaRPr lang="en-US" altLang="ko-KR" sz="2200" dirty="0"/>
          </a:p>
          <a:p>
            <a:r>
              <a:rPr lang="ko-KR" altLang="en-US" sz="2200" dirty="0"/>
              <a:t>중간 값은 </a:t>
            </a:r>
            <a:r>
              <a:rPr lang="en-US" altLang="ko-KR" sz="2200" dirty="0"/>
              <a:t>max</a:t>
            </a:r>
            <a:r>
              <a:rPr lang="ko-KR" altLang="en-US" sz="2200" dirty="0"/>
              <a:t>값을 구하는 것을 생각해야 해서 이것을 생각하지 못한다면 어려운 문제</a:t>
            </a:r>
            <a:endParaRPr lang="en-US" altLang="ko-KR" sz="2200" dirty="0"/>
          </a:p>
          <a:p>
            <a:r>
              <a:rPr lang="ko-KR" altLang="en-US" sz="2200" dirty="0" err="1"/>
              <a:t>시간복잡도</a:t>
            </a:r>
            <a:r>
              <a:rPr lang="ko-KR" altLang="en-US" sz="2200" dirty="0"/>
              <a:t> </a:t>
            </a:r>
            <a:r>
              <a:rPr lang="en-US" altLang="ko-KR" sz="2200" dirty="0"/>
              <a:t>O(n^2)</a:t>
            </a:r>
          </a:p>
          <a:p>
            <a:r>
              <a:rPr lang="ko-KR" altLang="en-US" sz="2200" dirty="0" err="1"/>
              <a:t>공간복잡도</a:t>
            </a:r>
            <a:r>
              <a:rPr lang="ko-KR" altLang="en-US" sz="2200" dirty="0"/>
              <a:t> </a:t>
            </a:r>
            <a:r>
              <a:rPr lang="en-US" altLang="ko-KR" sz="2200" dirty="0"/>
              <a:t>O(n^2)</a:t>
            </a:r>
            <a:endParaRPr lang="ko-KR" altLang="en-US" sz="2200" dirty="0"/>
          </a:p>
        </p:txBody>
      </p:sp>
      <p:pic>
        <p:nvPicPr>
          <p:cNvPr id="5" name="그림 4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A04394DC-6C72-43BE-911A-EEF15D11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54848"/>
            <a:ext cx="6903720" cy="334830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F68505-F728-47D9-BD80-E4BC793559B3}"/>
              </a:ext>
            </a:extLst>
          </p:cNvPr>
          <p:cNvGrpSpPr/>
          <p:nvPr/>
        </p:nvGrpSpPr>
        <p:grpSpPr>
          <a:xfrm>
            <a:off x="6059280" y="430009"/>
            <a:ext cx="690120" cy="441000"/>
            <a:chOff x="6059280" y="430009"/>
            <a:chExt cx="69012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D23544D-07A5-4B71-A0F7-330387635515}"/>
                    </a:ext>
                  </a:extLst>
                </p14:cNvPr>
                <p14:cNvContentPartPr/>
                <p14:nvPr/>
              </p14:nvContentPartPr>
              <p14:xfrm>
                <a:off x="6059280" y="490849"/>
                <a:ext cx="259200" cy="3362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D23544D-07A5-4B71-A0F7-3303876355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50640" y="481849"/>
                  <a:ext cx="27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3BB9C2-454B-4FDB-9D8C-D4E4855AA6A7}"/>
                    </a:ext>
                  </a:extLst>
                </p14:cNvPr>
                <p14:cNvContentPartPr/>
                <p14:nvPr/>
              </p14:nvContentPartPr>
              <p14:xfrm>
                <a:off x="6452760" y="448729"/>
                <a:ext cx="296640" cy="199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3BB9C2-454B-4FDB-9D8C-D4E4855AA6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4120" y="440089"/>
                  <a:ext cx="314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6C4E716-AA09-491F-999E-74A048CA2C93}"/>
                    </a:ext>
                  </a:extLst>
                </p14:cNvPr>
                <p14:cNvContentPartPr/>
                <p14:nvPr/>
              </p14:nvContentPartPr>
              <p14:xfrm>
                <a:off x="6659760" y="430009"/>
                <a:ext cx="56160" cy="441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6C4E716-AA09-491F-999E-74A048CA2C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1120" y="421009"/>
                  <a:ext cx="73800" cy="4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0B2645-A671-4D65-B2F5-DFC209DFE3EC}"/>
              </a:ext>
            </a:extLst>
          </p:cNvPr>
          <p:cNvGrpSpPr/>
          <p:nvPr/>
        </p:nvGrpSpPr>
        <p:grpSpPr>
          <a:xfrm>
            <a:off x="7162680" y="475009"/>
            <a:ext cx="747720" cy="349560"/>
            <a:chOff x="7162680" y="475009"/>
            <a:chExt cx="7477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24C34FB-8036-4B5A-AA84-1DD6AB363C10}"/>
                    </a:ext>
                  </a:extLst>
                </p14:cNvPr>
                <p14:cNvContentPartPr/>
                <p14:nvPr/>
              </p14:nvContentPartPr>
              <p14:xfrm>
                <a:off x="7162680" y="595249"/>
                <a:ext cx="165240" cy="41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24C34FB-8036-4B5A-AA84-1DD6AB363C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53680" y="586609"/>
                  <a:ext cx="182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AC451EB-A683-41A6-966F-F3CF51409CA9}"/>
                    </a:ext>
                  </a:extLst>
                </p14:cNvPr>
                <p14:cNvContentPartPr/>
                <p14:nvPr/>
              </p14:nvContentPartPr>
              <p14:xfrm>
                <a:off x="7453920" y="475009"/>
                <a:ext cx="76320" cy="31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AC451EB-A683-41A6-966F-F3CF51409C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45280" y="466009"/>
                  <a:ext cx="93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F3B1E3C-A5CD-45A3-BAED-F01861EF2650}"/>
                    </a:ext>
                  </a:extLst>
                </p14:cNvPr>
                <p14:cNvContentPartPr/>
                <p14:nvPr/>
              </p14:nvContentPartPr>
              <p14:xfrm>
                <a:off x="7717800" y="574009"/>
                <a:ext cx="192600" cy="250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F3B1E3C-A5CD-45A3-BAED-F01861EF26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08800" y="565009"/>
                  <a:ext cx="2102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3ECB6D-269C-4024-A151-53575F7EEF8F}"/>
              </a:ext>
            </a:extLst>
          </p:cNvPr>
          <p:cNvGrpSpPr/>
          <p:nvPr/>
        </p:nvGrpSpPr>
        <p:grpSpPr>
          <a:xfrm>
            <a:off x="8202360" y="409129"/>
            <a:ext cx="377280" cy="534240"/>
            <a:chOff x="8202360" y="409129"/>
            <a:chExt cx="37728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56C6613-11C1-4106-8365-382B7611335B}"/>
                    </a:ext>
                  </a:extLst>
                </p14:cNvPr>
                <p14:cNvContentPartPr/>
                <p14:nvPr/>
              </p14:nvContentPartPr>
              <p14:xfrm>
                <a:off x="8202360" y="630529"/>
                <a:ext cx="151920" cy="15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56C6613-11C1-4106-8365-382B761133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93720" y="621529"/>
                  <a:ext cx="169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878D3E8-2270-4BB6-8422-8C6A768A54EE}"/>
                    </a:ext>
                  </a:extLst>
                </p14:cNvPr>
                <p14:cNvContentPartPr/>
                <p14:nvPr/>
              </p14:nvContentPartPr>
              <p14:xfrm>
                <a:off x="8452920" y="409129"/>
                <a:ext cx="126360" cy="327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878D3E8-2270-4BB6-8422-8C6A768A54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43920" y="400489"/>
                  <a:ext cx="1440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38A5E3E-9633-4959-B171-F2D5F0B0B384}"/>
                    </a:ext>
                  </a:extLst>
                </p14:cNvPr>
                <p14:cNvContentPartPr/>
                <p14:nvPr/>
              </p14:nvContentPartPr>
              <p14:xfrm>
                <a:off x="8553360" y="591289"/>
                <a:ext cx="26280" cy="352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38A5E3E-9633-4959-B171-F2D5F0B0B3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44720" y="582649"/>
                  <a:ext cx="4392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C0CAE-6D22-4C45-A95D-4258479A3EBD}"/>
              </a:ext>
            </a:extLst>
          </p:cNvPr>
          <p:cNvGrpSpPr/>
          <p:nvPr/>
        </p:nvGrpSpPr>
        <p:grpSpPr>
          <a:xfrm>
            <a:off x="8928120" y="447649"/>
            <a:ext cx="277560" cy="401040"/>
            <a:chOff x="8928120" y="447649"/>
            <a:chExt cx="27756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27D9AC6-86A7-400B-9249-BE9FF9444046}"/>
                    </a:ext>
                  </a:extLst>
                </p14:cNvPr>
                <p14:cNvContentPartPr/>
                <p14:nvPr/>
              </p14:nvContentPartPr>
              <p14:xfrm>
                <a:off x="8928120" y="447649"/>
                <a:ext cx="277560" cy="199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27D9AC6-86A7-400B-9249-BE9FF94440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19120" y="439009"/>
                  <a:ext cx="295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735B6C0-9808-49F8-9C7F-816EA1B5976F}"/>
                    </a:ext>
                  </a:extLst>
                </p14:cNvPr>
                <p14:cNvContentPartPr/>
                <p14:nvPr/>
              </p14:nvContentPartPr>
              <p14:xfrm>
                <a:off x="9080400" y="456649"/>
                <a:ext cx="9720" cy="392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735B6C0-9808-49F8-9C7F-816EA1B597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71400" y="448009"/>
                  <a:ext cx="2736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CA3735-C702-4147-B42C-E3C7A7074C70}"/>
              </a:ext>
            </a:extLst>
          </p:cNvPr>
          <p:cNvGrpSpPr/>
          <p:nvPr/>
        </p:nvGrpSpPr>
        <p:grpSpPr>
          <a:xfrm>
            <a:off x="5072880" y="430009"/>
            <a:ext cx="654840" cy="397080"/>
            <a:chOff x="5072880" y="430009"/>
            <a:chExt cx="65484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E892EC5-D96D-4EF3-A3AB-196658C0F708}"/>
                    </a:ext>
                  </a:extLst>
                </p14:cNvPr>
                <p14:cNvContentPartPr/>
                <p14:nvPr/>
              </p14:nvContentPartPr>
              <p14:xfrm>
                <a:off x="5072880" y="430009"/>
                <a:ext cx="30240" cy="250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E892EC5-D96D-4EF3-A3AB-196658C0F7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63880" y="421009"/>
                  <a:ext cx="47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283AC3F-98DE-49BF-BC11-8ACE7FDB4DFF}"/>
                    </a:ext>
                  </a:extLst>
                </p14:cNvPr>
                <p14:cNvContentPartPr/>
                <p14:nvPr/>
              </p14:nvContentPartPr>
              <p14:xfrm>
                <a:off x="5091600" y="507769"/>
                <a:ext cx="134280" cy="128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283AC3F-98DE-49BF-BC11-8ACE7FDB4D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82600" y="499129"/>
                  <a:ext cx="151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9B630AE-49E5-419C-AA10-F386D265809A}"/>
                    </a:ext>
                  </a:extLst>
                </p14:cNvPr>
                <p14:cNvContentPartPr/>
                <p14:nvPr/>
              </p14:nvContentPartPr>
              <p14:xfrm>
                <a:off x="5154240" y="555289"/>
                <a:ext cx="149760" cy="119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9B630AE-49E5-419C-AA10-F386D26580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45240" y="546649"/>
                  <a:ext cx="167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EEC1104-3CB2-466B-9728-47CC1B332C83}"/>
                    </a:ext>
                  </a:extLst>
                </p14:cNvPr>
                <p14:cNvContentPartPr/>
                <p14:nvPr/>
              </p14:nvContentPartPr>
              <p14:xfrm>
                <a:off x="5287800" y="545569"/>
                <a:ext cx="133200" cy="199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EEC1104-3CB2-466B-9728-47CC1B332C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78800" y="536929"/>
                  <a:ext cx="150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ABA73E4-C7B6-4BC0-9DED-7AF96CF56C4B}"/>
                    </a:ext>
                  </a:extLst>
                </p14:cNvPr>
                <p14:cNvContentPartPr/>
                <p14:nvPr/>
              </p14:nvContentPartPr>
              <p14:xfrm>
                <a:off x="5495160" y="575449"/>
                <a:ext cx="232560" cy="251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ABA73E4-C7B6-4BC0-9DED-7AF96CF56C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86160" y="566449"/>
                  <a:ext cx="25020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A9B2B0F-94FC-4063-9DDA-F99A4A08D652}"/>
                  </a:ext>
                </a:extLst>
              </p14:cNvPr>
              <p14:cNvContentPartPr/>
              <p14:nvPr/>
            </p14:nvContentPartPr>
            <p14:xfrm>
              <a:off x="5100600" y="1076929"/>
              <a:ext cx="162360" cy="1767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A9B2B0F-94FC-4063-9DDA-F99A4A08D6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91600" y="1068289"/>
                <a:ext cx="1800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40A793-387E-4014-9BEB-4603690D2C5D}"/>
              </a:ext>
            </a:extLst>
          </p:cNvPr>
          <p:cNvGrpSpPr/>
          <p:nvPr/>
        </p:nvGrpSpPr>
        <p:grpSpPr>
          <a:xfrm>
            <a:off x="6042000" y="1046329"/>
            <a:ext cx="3314880" cy="487080"/>
            <a:chOff x="6042000" y="1046329"/>
            <a:chExt cx="331488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1FCCE15-7C29-4CBE-AA08-DA290B5316BC}"/>
                    </a:ext>
                  </a:extLst>
                </p14:cNvPr>
                <p14:cNvContentPartPr/>
                <p14:nvPr/>
              </p14:nvContentPartPr>
              <p14:xfrm>
                <a:off x="7492440" y="1147129"/>
                <a:ext cx="163440" cy="208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1FCCE15-7C29-4CBE-AA08-DA290B5316B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83800" y="1138129"/>
                  <a:ext cx="181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E1D0FA7-C1D0-4AEB-8DEE-48A42CC9C653}"/>
                    </a:ext>
                  </a:extLst>
                </p14:cNvPr>
                <p14:cNvContentPartPr/>
                <p14:nvPr/>
              </p14:nvContentPartPr>
              <p14:xfrm>
                <a:off x="8356800" y="1183129"/>
                <a:ext cx="25920" cy="288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E1D0FA7-C1D0-4AEB-8DEE-48A42CC9C6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7800" y="1174129"/>
                  <a:ext cx="43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2846F24-9D89-4277-A8BF-C6C55AB1EEFC}"/>
                    </a:ext>
                  </a:extLst>
                </p14:cNvPr>
                <p14:cNvContentPartPr/>
                <p14:nvPr/>
              </p14:nvContentPartPr>
              <p14:xfrm>
                <a:off x="6229920" y="1111129"/>
                <a:ext cx="322560" cy="251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2846F24-9D89-4277-A8BF-C6C55AB1EE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1280" y="1102129"/>
                  <a:ext cx="340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84EEB11-EE8E-4191-902A-B9A54A89F32C}"/>
                    </a:ext>
                  </a:extLst>
                </p14:cNvPr>
                <p14:cNvContentPartPr/>
                <p14:nvPr/>
              </p14:nvContentPartPr>
              <p14:xfrm>
                <a:off x="6687480" y="1046329"/>
                <a:ext cx="234720" cy="300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84EEB11-EE8E-4191-902A-B9A54A89F3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78480" y="1037689"/>
                  <a:ext cx="252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04A3637-03AD-4122-AC7E-88389B2DA16E}"/>
                    </a:ext>
                  </a:extLst>
                </p14:cNvPr>
                <p14:cNvContentPartPr/>
                <p14:nvPr/>
              </p14:nvContentPartPr>
              <p14:xfrm>
                <a:off x="8794200" y="1073689"/>
                <a:ext cx="271440" cy="290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04A3637-03AD-4122-AC7E-88389B2DA1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85200" y="1065049"/>
                  <a:ext cx="289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4933A97-696D-4721-80F2-457E7A84CA4C}"/>
                    </a:ext>
                  </a:extLst>
                </p14:cNvPr>
                <p14:cNvContentPartPr/>
                <p14:nvPr/>
              </p14:nvContentPartPr>
              <p14:xfrm>
                <a:off x="6042000" y="1450249"/>
                <a:ext cx="3314880" cy="831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4933A97-696D-4721-80F2-457E7A84CA4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33000" y="1441609"/>
                  <a:ext cx="33325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814DBD-0767-4C2F-A926-AFAB7C5B3989}"/>
              </a:ext>
            </a:extLst>
          </p:cNvPr>
          <p:cNvGrpSpPr/>
          <p:nvPr/>
        </p:nvGrpSpPr>
        <p:grpSpPr>
          <a:xfrm>
            <a:off x="5914920" y="3602329"/>
            <a:ext cx="2412720" cy="450360"/>
            <a:chOff x="5914920" y="3602329"/>
            <a:chExt cx="241272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32D4F8-BF06-4F90-A937-16C07F118A3A}"/>
                    </a:ext>
                  </a:extLst>
                </p14:cNvPr>
                <p14:cNvContentPartPr/>
                <p14:nvPr/>
              </p14:nvContentPartPr>
              <p14:xfrm>
                <a:off x="5914920" y="3602329"/>
                <a:ext cx="729000" cy="369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32D4F8-BF06-4F90-A937-16C07F118A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05920" y="3593689"/>
                  <a:ext cx="746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DF3E6F2-18AF-4FAC-B404-0C0EF3E7E7FC}"/>
                    </a:ext>
                  </a:extLst>
                </p14:cNvPr>
                <p14:cNvContentPartPr/>
                <p14:nvPr/>
              </p14:nvContentPartPr>
              <p14:xfrm>
                <a:off x="6337560" y="3908329"/>
                <a:ext cx="1990080" cy="1443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DF3E6F2-18AF-4FAC-B404-0C0EF3E7E7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8920" y="3899689"/>
                  <a:ext cx="20077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6B5F126-4F50-4F02-860A-505E87B05CAC}"/>
                  </a:ext>
                </a:extLst>
              </p14:cNvPr>
              <p14:cNvContentPartPr/>
              <p14:nvPr/>
            </p14:nvContentPartPr>
            <p14:xfrm>
              <a:off x="5593440" y="4212889"/>
              <a:ext cx="2375280" cy="1530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6B5F126-4F50-4F02-860A-505E87B05CA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84800" y="4204249"/>
                <a:ext cx="2392920" cy="17064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id="{357C78BF-0406-4EF9-9AE4-83120800F79E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4597612" y="0"/>
            <a:ext cx="695111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162E560B-3E73-434C-AA3E-B4FB4D1E02A8}"/>
                  </a:ext>
                </a:extLst>
              </p14:cNvPr>
              <p14:cNvContentPartPr/>
              <p14:nvPr/>
            </p14:nvContentPartPr>
            <p14:xfrm>
              <a:off x="771741" y="5043513"/>
              <a:ext cx="2758680" cy="12567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162E560B-3E73-434C-AA3E-B4FB4D1E02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2741" y="5034873"/>
                <a:ext cx="2776320" cy="12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8890CB0F-E5B7-4F6E-8CFB-DE72917499E2}"/>
                  </a:ext>
                </a:extLst>
              </p14:cNvPr>
              <p14:cNvContentPartPr/>
              <p14:nvPr/>
            </p14:nvContentPartPr>
            <p14:xfrm>
              <a:off x="4591701" y="2372673"/>
              <a:ext cx="2528640" cy="78084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8890CB0F-E5B7-4F6E-8CFB-DE72917499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82701" y="2364033"/>
                <a:ext cx="2546280" cy="79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F76BF0DC-26D6-49B9-9FBC-F7F7A8A3E787}"/>
              </a:ext>
            </a:extLst>
          </p:cNvPr>
          <p:cNvGrpSpPr/>
          <p:nvPr/>
        </p:nvGrpSpPr>
        <p:grpSpPr>
          <a:xfrm>
            <a:off x="6886701" y="2716473"/>
            <a:ext cx="429120" cy="387360"/>
            <a:chOff x="6886701" y="2716473"/>
            <a:chExt cx="42912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C217B24-B9E2-4DAA-B23E-7958D882E769}"/>
                    </a:ext>
                  </a:extLst>
                </p14:cNvPr>
                <p14:cNvContentPartPr/>
                <p14:nvPr/>
              </p14:nvContentPartPr>
              <p14:xfrm>
                <a:off x="7036461" y="2832033"/>
                <a:ext cx="2520" cy="34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C217B24-B9E2-4DAA-B23E-7958D882E7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27461" y="2823393"/>
                  <a:ext cx="20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11ED0E8-EFC3-43B6-AAEA-7D2D7B1C8E5C}"/>
                    </a:ext>
                  </a:extLst>
                </p14:cNvPr>
                <p14:cNvContentPartPr/>
                <p14:nvPr/>
              </p14:nvContentPartPr>
              <p14:xfrm>
                <a:off x="7038261" y="2799993"/>
                <a:ext cx="165600" cy="1796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11ED0E8-EFC3-43B6-AAEA-7D2D7B1C8E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29621" y="2790993"/>
                  <a:ext cx="183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2707D12-6E34-4A7C-9002-28A308C40E46}"/>
                    </a:ext>
                  </a:extLst>
                </p14:cNvPr>
                <p14:cNvContentPartPr/>
                <p14:nvPr/>
              </p14:nvContentPartPr>
              <p14:xfrm>
                <a:off x="6886701" y="2716473"/>
                <a:ext cx="429120" cy="387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2707D12-6E34-4A7C-9002-28A308C40E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77701" y="2707473"/>
                  <a:ext cx="446760" cy="40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4616A7D-1A17-4053-8245-5EA706544176}"/>
                  </a:ext>
                </a:extLst>
              </p14:cNvPr>
              <p14:cNvContentPartPr/>
              <p14:nvPr/>
            </p14:nvContentPartPr>
            <p14:xfrm>
              <a:off x="4763061" y="1120593"/>
              <a:ext cx="874080" cy="3819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4616A7D-1A17-4053-8245-5EA70654417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4421" y="1111953"/>
                <a:ext cx="8917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13FFC75-60FD-437F-939B-9BD57825843D}"/>
                  </a:ext>
                </a:extLst>
              </p14:cNvPr>
              <p14:cNvContentPartPr/>
              <p14:nvPr/>
            </p14:nvContentPartPr>
            <p14:xfrm>
              <a:off x="5488101" y="1250913"/>
              <a:ext cx="1794240" cy="4327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13FFC75-60FD-437F-939B-9BD5782584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79101" y="1242273"/>
                <a:ext cx="1811880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88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9D52F-5300-4F02-8A5F-779D139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23EC9-8213-43A3-8F73-8D1BD010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40194"/>
          </a:xfrm>
        </p:spPr>
        <p:txBody>
          <a:bodyPr>
            <a:normAutofit/>
          </a:bodyPr>
          <a:lstStyle/>
          <a:p>
            <a:r>
              <a:rPr lang="ko-KR" altLang="en-US" dirty="0"/>
              <a:t>방금 찬영님이 설명하셨듯</a:t>
            </a:r>
            <a:r>
              <a:rPr lang="en-US" altLang="ko-KR" dirty="0"/>
              <a:t>.. </a:t>
            </a:r>
            <a:r>
              <a:rPr lang="en-US" altLang="ko-KR" dirty="0">
                <a:solidFill>
                  <a:srgbClr val="FF0000"/>
                </a:solidFill>
              </a:rPr>
              <a:t>DFS</a:t>
            </a:r>
            <a:r>
              <a:rPr lang="ko-KR" altLang="en-US" dirty="0">
                <a:solidFill>
                  <a:srgbClr val="FF0000"/>
                </a:solidFill>
              </a:rPr>
              <a:t>는 스택과 재귀를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BFS</a:t>
            </a:r>
            <a:r>
              <a:rPr lang="ko-KR" altLang="en-US" dirty="0">
                <a:solidFill>
                  <a:srgbClr val="0070C0"/>
                </a:solidFill>
              </a:rPr>
              <a:t>는 큐</a:t>
            </a:r>
            <a:r>
              <a:rPr lang="ko-KR" altLang="en-US" dirty="0"/>
              <a:t>를 이용합니다</a:t>
            </a:r>
            <a:r>
              <a:rPr lang="en-US" altLang="ko-KR" dirty="0"/>
              <a:t>. (</a:t>
            </a:r>
            <a:r>
              <a:rPr lang="ko-KR" altLang="en-US" dirty="0"/>
              <a:t>상황에 따라 </a:t>
            </a:r>
            <a:r>
              <a:rPr lang="en-US" altLang="ko-KR" dirty="0"/>
              <a:t>BFS</a:t>
            </a:r>
            <a:r>
              <a:rPr lang="ko-KR" altLang="en-US" dirty="0"/>
              <a:t>의 </a:t>
            </a:r>
            <a:r>
              <a:rPr lang="ko-KR" altLang="en-US" dirty="0" err="1"/>
              <a:t>확장판격인</a:t>
            </a:r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등에서는 우선순위 큐를 쓰기도 합니다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그래프를 만드는 방법은 여러 가지가 있는데요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리스트 안에 리스트</a:t>
            </a:r>
            <a:r>
              <a:rPr lang="ko-KR" altLang="en-US" dirty="0"/>
              <a:t>를 만들거나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딕셔너리의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로 리스트를 주거나 </a:t>
            </a:r>
            <a:r>
              <a:rPr lang="ko-KR" altLang="en-US" dirty="0"/>
              <a:t>하는 방법입니다</a:t>
            </a:r>
            <a:endParaRPr lang="en-US" altLang="ko-KR" dirty="0"/>
          </a:p>
          <a:p>
            <a:pPr lvl="1"/>
            <a:r>
              <a:rPr lang="ko-KR" altLang="en-US" dirty="0"/>
              <a:t>이 경우에는 </a:t>
            </a:r>
            <a:r>
              <a:rPr lang="en-US" altLang="ko-KR" dirty="0" err="1"/>
              <a:t>defaultdict</a:t>
            </a:r>
            <a:r>
              <a:rPr lang="ko-KR" altLang="en-US" dirty="0"/>
              <a:t>를 쓰면 쉽습니다</a:t>
            </a:r>
            <a:endParaRPr lang="en-US" altLang="ko-KR" dirty="0"/>
          </a:p>
          <a:p>
            <a:r>
              <a:rPr lang="ko-KR" altLang="en-US" dirty="0"/>
              <a:t>어떤 경우에 어떤 걸 쓸지는 </a:t>
            </a:r>
            <a:r>
              <a:rPr lang="ko-KR" altLang="en-US" dirty="0" err="1"/>
              <a:t>상황따라</a:t>
            </a:r>
            <a:r>
              <a:rPr lang="ko-KR" altLang="en-US" dirty="0"/>
              <a:t> 다릅니다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근데 전 보통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씁니다</a:t>
            </a:r>
            <a:r>
              <a:rPr lang="en-US" altLang="ko-KR" dirty="0"/>
              <a:t>. </a:t>
            </a:r>
            <a:r>
              <a:rPr lang="ko-KR" altLang="en-US" dirty="0"/>
              <a:t>특히 노드가 숫자가 아니라 알파벳이면 무조건 </a:t>
            </a:r>
            <a:r>
              <a:rPr lang="ko-KR" altLang="en-US" dirty="0" err="1"/>
              <a:t>딕셔너리</a:t>
            </a:r>
            <a:r>
              <a:rPr lang="en-US" altLang="ko-KR" dirty="0"/>
              <a:t> </a:t>
            </a:r>
            <a:r>
              <a:rPr lang="ko-KR" altLang="en-US" dirty="0"/>
              <a:t>써야 합니다</a:t>
            </a:r>
          </a:p>
        </p:txBody>
      </p:sp>
    </p:spTree>
    <p:extLst>
      <p:ext uri="{BB962C8B-B14F-4D97-AF65-F5344CB8AC3E}">
        <p14:creationId xmlns:p14="http://schemas.microsoft.com/office/powerpoint/2010/main" val="3438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4AB85-98DA-46D6-B631-E950CBB7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Defaultdict</a:t>
            </a:r>
            <a:r>
              <a:rPr lang="ko-KR" altLang="en-US" dirty="0"/>
              <a:t>를 사용해서 그래프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322FB-7141-4C37-9E72-8BEE6DDA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예를 들어 다음과 같은 양방향 그래프 입력이 주어진다고 합시다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5 1 (</a:t>
            </a:r>
            <a:r>
              <a:rPr lang="ko-KR" altLang="en-US" dirty="0"/>
              <a:t>노드 개수</a:t>
            </a:r>
            <a:r>
              <a:rPr lang="en-US" altLang="ko-KR" dirty="0"/>
              <a:t>, </a:t>
            </a:r>
            <a:r>
              <a:rPr lang="ko-KR" altLang="en-US" dirty="0"/>
              <a:t>정점 개수</a:t>
            </a:r>
            <a:r>
              <a:rPr lang="en-US" altLang="ko-KR" dirty="0"/>
              <a:t>, </a:t>
            </a:r>
            <a:r>
              <a:rPr lang="ko-KR" altLang="en-US" dirty="0"/>
              <a:t>시작점 번호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1 2</a:t>
            </a:r>
          </a:p>
          <a:p>
            <a:r>
              <a:rPr lang="en-US" altLang="ko-KR" dirty="0"/>
              <a:t>1 3</a:t>
            </a:r>
          </a:p>
          <a:p>
            <a:r>
              <a:rPr lang="en-US" altLang="ko-KR" dirty="0"/>
              <a:t>1 4</a:t>
            </a:r>
          </a:p>
          <a:p>
            <a:r>
              <a:rPr lang="en-US" altLang="ko-KR" dirty="0"/>
              <a:t>2 4</a:t>
            </a:r>
          </a:p>
          <a:p>
            <a:r>
              <a:rPr lang="en-US" altLang="ko-KR" dirty="0"/>
              <a:t>3 4</a:t>
            </a:r>
          </a:p>
          <a:p>
            <a:endParaRPr lang="en-US" altLang="ko-KR" dirty="0"/>
          </a:p>
          <a:p>
            <a:r>
              <a:rPr lang="ko-KR" altLang="en-US" dirty="0"/>
              <a:t>그럼 다음과 같이 만들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Graph = </a:t>
            </a:r>
            <a:r>
              <a:rPr lang="en-US" altLang="ko-KR" dirty="0" err="1"/>
              <a:t>defaultdict</a:t>
            </a:r>
            <a:r>
              <a:rPr lang="en-US" altLang="ko-KR" dirty="0"/>
              <a:t>(list)</a:t>
            </a:r>
          </a:p>
          <a:p>
            <a:r>
              <a:rPr lang="en-US" altLang="ko-KR" dirty="0"/>
              <a:t>Graph[e].append(s)</a:t>
            </a:r>
          </a:p>
          <a:p>
            <a:r>
              <a:rPr lang="en-US" altLang="ko-KR" dirty="0" err="1"/>
              <a:t>defaultdict</a:t>
            </a:r>
            <a:r>
              <a:rPr lang="en-US" altLang="ko-KR" dirty="0"/>
              <a:t>(&lt;class 'list'&gt;, {1: [2, 3, 4], 2: [1, 4], 3: [1, 4], 4: [1, 2, 3]})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50279A6-A7A6-456B-A698-4D5D1B7B499E}"/>
                  </a:ext>
                </a:extLst>
              </p14:cNvPr>
              <p14:cNvContentPartPr/>
              <p14:nvPr/>
            </p14:nvContentPartPr>
            <p14:xfrm>
              <a:off x="3840080" y="2161412"/>
              <a:ext cx="1173240" cy="54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50279A6-A7A6-456B-A698-4D5D1B7B49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080" y="2152772"/>
                <a:ext cx="11908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50AFE59B-5F15-4694-8CA2-578B06ED1D62}"/>
              </a:ext>
            </a:extLst>
          </p:cNvPr>
          <p:cNvGrpSpPr/>
          <p:nvPr/>
        </p:nvGrpSpPr>
        <p:grpSpPr>
          <a:xfrm>
            <a:off x="4055720" y="2638052"/>
            <a:ext cx="6214320" cy="3704040"/>
            <a:chOff x="4055720" y="2638052"/>
            <a:chExt cx="6214320" cy="37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B065485-4F01-4EEC-BDA8-0F5A42CA6C90}"/>
                    </a:ext>
                  </a:extLst>
                </p14:cNvPr>
                <p14:cNvContentPartPr/>
                <p14:nvPr/>
              </p14:nvContentPartPr>
              <p14:xfrm>
                <a:off x="7587320" y="3283172"/>
                <a:ext cx="394560" cy="204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B065485-4F01-4EEC-BDA8-0F5A42CA6C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78320" y="3274172"/>
                  <a:ext cx="412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8A5BD7F-5129-44C4-92C8-4B00C5B2135E}"/>
                    </a:ext>
                  </a:extLst>
                </p14:cNvPr>
                <p14:cNvContentPartPr/>
                <p14:nvPr/>
              </p14:nvContentPartPr>
              <p14:xfrm>
                <a:off x="7765520" y="3285332"/>
                <a:ext cx="80280" cy="347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8A5BD7F-5129-44C4-92C8-4B00C5B213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56880" y="3276692"/>
                  <a:ext cx="97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3E9C972-2AD5-4B1E-ACC4-DD8224DCBAE8}"/>
                    </a:ext>
                  </a:extLst>
                </p14:cNvPr>
                <p14:cNvContentPartPr/>
                <p14:nvPr/>
              </p14:nvContentPartPr>
              <p14:xfrm>
                <a:off x="7456280" y="3178052"/>
                <a:ext cx="663480" cy="689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3E9C972-2AD5-4B1E-ACC4-DD8224DCBA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7280" y="3169052"/>
                  <a:ext cx="6811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C005273-B230-4CF0-A2FB-880251E613A2}"/>
                    </a:ext>
                  </a:extLst>
                </p14:cNvPr>
                <p14:cNvContentPartPr/>
                <p14:nvPr/>
              </p14:nvContentPartPr>
              <p14:xfrm>
                <a:off x="5678960" y="3307292"/>
                <a:ext cx="10440" cy="309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C005273-B230-4CF0-A2FB-880251E613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70320" y="3298292"/>
                  <a:ext cx="28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386CE95-24A0-4621-B238-6E81D016EFA3}"/>
                    </a:ext>
                  </a:extLst>
                </p14:cNvPr>
                <p14:cNvContentPartPr/>
                <p14:nvPr/>
              </p14:nvContentPartPr>
              <p14:xfrm>
                <a:off x="5437760" y="3223412"/>
                <a:ext cx="415800" cy="621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386CE95-24A0-4621-B238-6E81D016EF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120" y="3214412"/>
                  <a:ext cx="4334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BD4EA59-BFB6-41B7-A288-6B1DEEA9B76C}"/>
                    </a:ext>
                  </a:extLst>
                </p14:cNvPr>
                <p14:cNvContentPartPr/>
                <p14:nvPr/>
              </p14:nvContentPartPr>
              <p14:xfrm>
                <a:off x="6453320" y="2836412"/>
                <a:ext cx="248400" cy="225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BD4EA59-BFB6-41B7-A288-6B1DEEA9B7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4320" y="2827772"/>
                  <a:ext cx="266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065E971-6C7A-4C00-B407-FA0D5EEF3CF2}"/>
                    </a:ext>
                  </a:extLst>
                </p14:cNvPr>
                <p14:cNvContentPartPr/>
                <p14:nvPr/>
              </p14:nvContentPartPr>
              <p14:xfrm>
                <a:off x="6301040" y="2638052"/>
                <a:ext cx="497880" cy="573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065E971-6C7A-4C00-B407-FA0D5EEF3C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92040" y="2629052"/>
                  <a:ext cx="5155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CFB9B70-29FB-4542-AF0C-935DDA22065A}"/>
                    </a:ext>
                  </a:extLst>
                </p14:cNvPr>
                <p14:cNvContentPartPr/>
                <p14:nvPr/>
              </p14:nvContentPartPr>
              <p14:xfrm>
                <a:off x="6536840" y="3920372"/>
                <a:ext cx="138240" cy="335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CFB9B70-29FB-4542-AF0C-935DDA2206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8200" y="3911732"/>
                  <a:ext cx="155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0F3773-5217-47CC-9C51-7992D74B862F}"/>
                    </a:ext>
                  </a:extLst>
                </p14:cNvPr>
                <p14:cNvContentPartPr/>
                <p14:nvPr/>
              </p14:nvContentPartPr>
              <p14:xfrm>
                <a:off x="6371960" y="3778892"/>
                <a:ext cx="462600" cy="618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30F3773-5217-47CC-9C51-7992D74B86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62960" y="3769892"/>
                  <a:ext cx="4802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0D1B95F-519A-417D-A04F-68A1FAED630D}"/>
                    </a:ext>
                  </a:extLst>
                </p14:cNvPr>
                <p14:cNvContentPartPr/>
                <p14:nvPr/>
              </p14:nvContentPartPr>
              <p14:xfrm>
                <a:off x="5771840" y="3000932"/>
                <a:ext cx="482400" cy="348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0D1B95F-519A-417D-A04F-68A1FAED63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62840" y="2991932"/>
                  <a:ext cx="500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90ECF45-5102-48A5-B082-EA56E3345230}"/>
                    </a:ext>
                  </a:extLst>
                </p14:cNvPr>
                <p14:cNvContentPartPr/>
                <p14:nvPr/>
              </p14:nvContentPartPr>
              <p14:xfrm>
                <a:off x="5786960" y="3741092"/>
                <a:ext cx="401760" cy="343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90ECF45-5102-48A5-B082-EA56E33452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7960" y="3732452"/>
                  <a:ext cx="419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3FBBDE0-4857-4B02-B950-FE2BDCA94675}"/>
                    </a:ext>
                  </a:extLst>
                </p14:cNvPr>
                <p14:cNvContentPartPr/>
                <p14:nvPr/>
              </p14:nvContentPartPr>
              <p14:xfrm>
                <a:off x="5842760" y="3535532"/>
                <a:ext cx="1793880" cy="96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3FBBDE0-4857-4B02-B950-FE2BDCA946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34120" y="3526892"/>
                  <a:ext cx="181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44B5239-DB1E-42D6-8044-D234107E19B8}"/>
                    </a:ext>
                  </a:extLst>
                </p14:cNvPr>
                <p14:cNvContentPartPr/>
                <p14:nvPr/>
              </p14:nvContentPartPr>
              <p14:xfrm>
                <a:off x="6721160" y="3138092"/>
                <a:ext cx="673560" cy="322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44B5239-DB1E-42D6-8044-D234107E19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12160" y="3129092"/>
                  <a:ext cx="691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EB6E29E-0009-492E-BC4D-84B96B3E3D3C}"/>
                    </a:ext>
                  </a:extLst>
                </p14:cNvPr>
                <p14:cNvContentPartPr/>
                <p14:nvPr/>
              </p14:nvContentPartPr>
              <p14:xfrm>
                <a:off x="6791000" y="3753692"/>
                <a:ext cx="716040" cy="357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EB6E29E-0009-492E-BC4D-84B96B3E3D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2000" y="3745052"/>
                  <a:ext cx="733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1572C78-7EBF-45C1-A112-539F87A41E22}"/>
                    </a:ext>
                  </a:extLst>
                </p14:cNvPr>
                <p14:cNvContentPartPr/>
                <p14:nvPr/>
              </p14:nvContentPartPr>
              <p14:xfrm>
                <a:off x="5726480" y="4596092"/>
                <a:ext cx="147240" cy="2466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1572C78-7EBF-45C1-A112-539F87A41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7480" y="4587452"/>
                  <a:ext cx="164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850AB4A-964E-44D7-98D4-0BE1F47D9D04}"/>
                    </a:ext>
                  </a:extLst>
                </p14:cNvPr>
                <p14:cNvContentPartPr/>
                <p14:nvPr/>
              </p14:nvContentPartPr>
              <p14:xfrm>
                <a:off x="5920160" y="4666292"/>
                <a:ext cx="140040" cy="918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850AB4A-964E-44D7-98D4-0BE1F47D9D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1520" y="4657652"/>
                  <a:ext cx="157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85976ED-9379-4484-90A6-C242A47679A3}"/>
                    </a:ext>
                  </a:extLst>
                </p14:cNvPr>
                <p14:cNvContentPartPr/>
                <p14:nvPr/>
              </p14:nvContentPartPr>
              <p14:xfrm>
                <a:off x="6060200" y="4614812"/>
                <a:ext cx="161280" cy="227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85976ED-9379-4484-90A6-C242A47679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1200" y="4606172"/>
                  <a:ext cx="178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1540172-ED91-4852-BE42-01BC252B2A68}"/>
                    </a:ext>
                  </a:extLst>
                </p14:cNvPr>
                <p14:cNvContentPartPr/>
                <p14:nvPr/>
              </p14:nvContentPartPr>
              <p14:xfrm>
                <a:off x="6221120" y="4613732"/>
                <a:ext cx="77760" cy="53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1540172-ED91-4852-BE42-01BC252B2A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2120" y="4604732"/>
                  <a:ext cx="95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AFCBD9F-B66F-4E3C-B556-60EBD31CF842}"/>
                    </a:ext>
                  </a:extLst>
                </p14:cNvPr>
                <p14:cNvContentPartPr/>
                <p14:nvPr/>
              </p14:nvContentPartPr>
              <p14:xfrm>
                <a:off x="6306080" y="4517972"/>
                <a:ext cx="320040" cy="299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AFCBD9F-B66F-4E3C-B556-60EBD31CF8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97080" y="4508972"/>
                  <a:ext cx="3376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1F6C622-0423-4C68-A855-6CD9971BB9CD}"/>
                    </a:ext>
                  </a:extLst>
                </p14:cNvPr>
                <p14:cNvContentPartPr/>
                <p14:nvPr/>
              </p14:nvContentPartPr>
              <p14:xfrm>
                <a:off x="6552320" y="4726772"/>
                <a:ext cx="892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1F6C622-0423-4C68-A855-6CD9971BB9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3320" y="4718132"/>
                  <a:ext cx="106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4FC41AE-C108-4D7B-97D9-9FDD2DBEF185}"/>
                    </a:ext>
                  </a:extLst>
                </p14:cNvPr>
                <p14:cNvContentPartPr/>
                <p14:nvPr/>
              </p14:nvContentPartPr>
              <p14:xfrm>
                <a:off x="6877040" y="4523372"/>
                <a:ext cx="180720" cy="328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4FC41AE-C108-4D7B-97D9-9FDD2DBEF1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8400" y="4514732"/>
                  <a:ext cx="198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E9E9A99-F363-43A3-AD35-CCD4889977AA}"/>
                    </a:ext>
                  </a:extLst>
                </p14:cNvPr>
                <p14:cNvContentPartPr/>
                <p14:nvPr/>
              </p14:nvContentPartPr>
              <p14:xfrm>
                <a:off x="7227680" y="4471892"/>
                <a:ext cx="83880" cy="280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E9E9A99-F363-43A3-AD35-CCD4889977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8680" y="4462892"/>
                  <a:ext cx="101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131BDA2-5541-4B35-B056-25802DA67438}"/>
                    </a:ext>
                  </a:extLst>
                </p14:cNvPr>
                <p14:cNvContentPartPr/>
                <p14:nvPr/>
              </p14:nvContentPartPr>
              <p14:xfrm>
                <a:off x="7478600" y="4467212"/>
                <a:ext cx="156600" cy="382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131BDA2-5541-4B35-B056-25802DA674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9960" y="4458212"/>
                  <a:ext cx="174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771101F-6563-4605-98B8-B91A141A9C02}"/>
                    </a:ext>
                  </a:extLst>
                </p14:cNvPr>
                <p14:cNvContentPartPr/>
                <p14:nvPr/>
              </p14:nvContentPartPr>
              <p14:xfrm>
                <a:off x="7779560" y="4809212"/>
                <a:ext cx="33480" cy="1180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771101F-6563-4605-98B8-B91A141A9C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70560" y="4800212"/>
                  <a:ext cx="51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A255ACD-A6BC-4AE7-AED1-4A223D5742F8}"/>
                    </a:ext>
                  </a:extLst>
                </p14:cNvPr>
                <p14:cNvContentPartPr/>
                <p14:nvPr/>
              </p14:nvContentPartPr>
              <p14:xfrm>
                <a:off x="6155600" y="5037452"/>
                <a:ext cx="223920" cy="277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A255ACD-A6BC-4AE7-AED1-4A223D5742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46600" y="5028812"/>
                  <a:ext cx="241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5D2A987-4525-4219-B04E-B5F7C0C05962}"/>
                    </a:ext>
                  </a:extLst>
                </p14:cNvPr>
                <p14:cNvContentPartPr/>
                <p14:nvPr/>
              </p14:nvContentPartPr>
              <p14:xfrm>
                <a:off x="6416240" y="5041412"/>
                <a:ext cx="175680" cy="1918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5D2A987-4525-4219-B04E-B5F7C0C059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07240" y="5032772"/>
                  <a:ext cx="193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5A791BB-A352-4359-84CC-BB1B6CA2CDA5}"/>
                    </a:ext>
                  </a:extLst>
                </p14:cNvPr>
                <p14:cNvContentPartPr/>
                <p14:nvPr/>
              </p14:nvContentPartPr>
              <p14:xfrm>
                <a:off x="6695600" y="5204492"/>
                <a:ext cx="20520" cy="1033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5A791BB-A352-4359-84CC-BB1B6CA2CD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86960" y="5195492"/>
                  <a:ext cx="38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B532CDB-D67A-4244-8503-8BE194A97738}"/>
                    </a:ext>
                  </a:extLst>
                </p14:cNvPr>
                <p14:cNvContentPartPr/>
                <p14:nvPr/>
              </p14:nvContentPartPr>
              <p14:xfrm>
                <a:off x="6796040" y="5036372"/>
                <a:ext cx="162720" cy="281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B532CDB-D67A-4244-8503-8BE194A977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87040" y="5027372"/>
                  <a:ext cx="180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7CD3B33-E454-405B-9306-22F46725BF6C}"/>
                    </a:ext>
                  </a:extLst>
                </p14:cNvPr>
                <p14:cNvContentPartPr/>
                <p14:nvPr/>
              </p14:nvContentPartPr>
              <p14:xfrm>
                <a:off x="7002680" y="5262452"/>
                <a:ext cx="25920" cy="1396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7CD3B33-E454-405B-9306-22F46725BF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4040" y="5253812"/>
                  <a:ext cx="4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0565341-B3E7-4D47-86A8-341B36621803}"/>
                    </a:ext>
                  </a:extLst>
                </p14:cNvPr>
                <p14:cNvContentPartPr/>
                <p14:nvPr/>
              </p14:nvContentPartPr>
              <p14:xfrm>
                <a:off x="7180160" y="5059412"/>
                <a:ext cx="205200" cy="161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0565341-B3E7-4D47-86A8-341B366218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71160" y="5050412"/>
                  <a:ext cx="222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17C8F0F-8FF8-4313-BCF7-FF6207D73AC0}"/>
                    </a:ext>
                  </a:extLst>
                </p14:cNvPr>
                <p14:cNvContentPartPr/>
                <p14:nvPr/>
              </p14:nvContentPartPr>
              <p14:xfrm>
                <a:off x="7412720" y="4931252"/>
                <a:ext cx="138600" cy="357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17C8F0F-8FF8-4313-BCF7-FF6207D73A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4080" y="4922612"/>
                  <a:ext cx="156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ECD2AF6-6D9A-45C0-974E-1C5966F62898}"/>
                    </a:ext>
                  </a:extLst>
                </p14:cNvPr>
                <p14:cNvContentPartPr/>
                <p14:nvPr/>
              </p14:nvContentPartPr>
              <p14:xfrm>
                <a:off x="7643840" y="5257052"/>
                <a:ext cx="28440" cy="1432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ECD2AF6-6D9A-45C0-974E-1C5966F628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34840" y="5248052"/>
                  <a:ext cx="46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40DD0EC-4949-4FE5-AF90-6421CCB98783}"/>
                    </a:ext>
                  </a:extLst>
                </p14:cNvPr>
                <p14:cNvContentPartPr/>
                <p14:nvPr/>
              </p14:nvContentPartPr>
              <p14:xfrm>
                <a:off x="7992680" y="4960772"/>
                <a:ext cx="213480" cy="417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40DD0EC-4949-4FE5-AF90-6421CCB987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4040" y="4951772"/>
                  <a:ext cx="2311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175AE5B-B484-458A-977E-260D44F65FEC}"/>
                    </a:ext>
                  </a:extLst>
                </p14:cNvPr>
                <p14:cNvContentPartPr/>
                <p14:nvPr/>
              </p14:nvContentPartPr>
              <p14:xfrm>
                <a:off x="8321360" y="5124572"/>
                <a:ext cx="5256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175AE5B-B484-458A-977E-260D44F65F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12720" y="5115572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5B028FC-A991-46AE-A96E-7D9A2BC1D35B}"/>
                    </a:ext>
                  </a:extLst>
                </p14:cNvPr>
                <p14:cNvContentPartPr/>
                <p14:nvPr/>
              </p14:nvContentPartPr>
              <p14:xfrm>
                <a:off x="8270600" y="5034212"/>
                <a:ext cx="30960" cy="258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5B028FC-A991-46AE-A96E-7D9A2BC1D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61960" y="5025212"/>
                  <a:ext cx="48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C9C13FD-FC2E-441B-BADE-80B937024F28}"/>
                    </a:ext>
                  </a:extLst>
                </p14:cNvPr>
                <p14:cNvContentPartPr/>
                <p14:nvPr/>
              </p14:nvContentPartPr>
              <p14:xfrm>
                <a:off x="8429360" y="5225012"/>
                <a:ext cx="58680" cy="148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C9C13FD-FC2E-441B-BADE-80B937024F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0720" y="5216012"/>
                  <a:ext cx="76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1DF13AC-8D53-4F58-9BD0-22091022EC5A}"/>
                    </a:ext>
                  </a:extLst>
                </p14:cNvPr>
                <p14:cNvContentPartPr/>
                <p14:nvPr/>
              </p14:nvContentPartPr>
              <p14:xfrm>
                <a:off x="8637440" y="5061572"/>
                <a:ext cx="221040" cy="1753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1DF13AC-8D53-4F58-9BD0-22091022EC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28800" y="5052932"/>
                  <a:ext cx="238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5E3C554-FC87-4D46-B239-7DF0C6E178EF}"/>
                    </a:ext>
                  </a:extLst>
                </p14:cNvPr>
                <p14:cNvContentPartPr/>
                <p14:nvPr/>
              </p14:nvContentPartPr>
              <p14:xfrm>
                <a:off x="8747960" y="5074172"/>
                <a:ext cx="18000" cy="2390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5E3C554-FC87-4D46-B239-7DF0C6E178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960" y="5065172"/>
                  <a:ext cx="35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E2E0695-9942-47FE-8F58-4B7BAF4FFDC3}"/>
                    </a:ext>
                  </a:extLst>
                </p14:cNvPr>
                <p14:cNvContentPartPr/>
                <p14:nvPr/>
              </p14:nvContentPartPr>
              <p14:xfrm>
                <a:off x="8910320" y="4895972"/>
                <a:ext cx="200880" cy="530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E2E0695-9942-47FE-8F58-4B7BAF4FFD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01680" y="4886972"/>
                  <a:ext cx="2185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2B7327C-DE66-4642-A8D9-4AA62EABD879}"/>
                    </a:ext>
                  </a:extLst>
                </p14:cNvPr>
                <p14:cNvContentPartPr/>
                <p14:nvPr/>
              </p14:nvContentPartPr>
              <p14:xfrm>
                <a:off x="9318920" y="4945292"/>
                <a:ext cx="178200" cy="4485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2B7327C-DE66-4642-A8D9-4AA62EABD8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10280" y="4936652"/>
                  <a:ext cx="195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7D704EA-81B5-4B97-B405-EF1E9691959E}"/>
                    </a:ext>
                  </a:extLst>
                </p14:cNvPr>
                <p14:cNvContentPartPr/>
                <p14:nvPr/>
              </p14:nvContentPartPr>
              <p14:xfrm>
                <a:off x="9585320" y="4987412"/>
                <a:ext cx="15120" cy="3362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7D704EA-81B5-4B97-B405-EF1E969195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76680" y="4978412"/>
                  <a:ext cx="32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D1FB226-274B-4315-8CD1-5063C3F54FF2}"/>
                    </a:ext>
                  </a:extLst>
                </p14:cNvPr>
                <p14:cNvContentPartPr/>
                <p14:nvPr/>
              </p14:nvContentPartPr>
              <p14:xfrm>
                <a:off x="9682160" y="5258132"/>
                <a:ext cx="68760" cy="1137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D1FB226-274B-4315-8CD1-5063C3F54F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73160" y="5249132"/>
                  <a:ext cx="86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39779B3-D3E9-4C76-BF60-B123EED507E5}"/>
                    </a:ext>
                  </a:extLst>
                </p14:cNvPr>
                <p14:cNvContentPartPr/>
                <p14:nvPr/>
              </p14:nvContentPartPr>
              <p14:xfrm>
                <a:off x="9851000" y="4993172"/>
                <a:ext cx="199080" cy="223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39779B3-D3E9-4C76-BF60-B123EED507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42000" y="4984172"/>
                  <a:ext cx="216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03CC5F6-BBE5-447D-B01A-5B25087AB43A}"/>
                    </a:ext>
                  </a:extLst>
                </p14:cNvPr>
                <p14:cNvContentPartPr/>
                <p14:nvPr/>
              </p14:nvContentPartPr>
              <p14:xfrm>
                <a:off x="9930560" y="4989572"/>
                <a:ext cx="8280" cy="286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03CC5F6-BBE5-447D-B01A-5B25087AB4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1920" y="4980932"/>
                  <a:ext cx="25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00F9A47-CF41-497D-BBD3-311F6122F71E}"/>
                    </a:ext>
                  </a:extLst>
                </p14:cNvPr>
                <p14:cNvContentPartPr/>
                <p14:nvPr/>
              </p14:nvContentPartPr>
              <p14:xfrm>
                <a:off x="10033520" y="4910372"/>
                <a:ext cx="147600" cy="4568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00F9A47-CF41-497D-BBD3-311F6122F7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24880" y="4901372"/>
                  <a:ext cx="165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6BBD4CD-5107-4EF7-A4FD-2F0102AA3BBE}"/>
                    </a:ext>
                  </a:extLst>
                </p14:cNvPr>
                <p14:cNvContentPartPr/>
                <p14:nvPr/>
              </p14:nvContentPartPr>
              <p14:xfrm>
                <a:off x="10260680" y="5369012"/>
                <a:ext cx="9360" cy="964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6BBD4CD-5107-4EF7-A4FD-2F0102AA3B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52040" y="5360012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A1AF0E5-B19C-47B2-9A9B-72382B2EB598}"/>
                    </a:ext>
                  </a:extLst>
                </p14:cNvPr>
                <p14:cNvContentPartPr/>
                <p14:nvPr/>
              </p14:nvContentPartPr>
              <p14:xfrm>
                <a:off x="8856680" y="5655572"/>
                <a:ext cx="162000" cy="3006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A1AF0E5-B19C-47B2-9A9B-72382B2EB5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48040" y="5646572"/>
                  <a:ext cx="179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46CE3AC-D7F6-42EA-93D6-8409C6BAC412}"/>
                    </a:ext>
                  </a:extLst>
                </p14:cNvPr>
                <p14:cNvContentPartPr/>
                <p14:nvPr/>
              </p14:nvContentPartPr>
              <p14:xfrm>
                <a:off x="9055040" y="5712812"/>
                <a:ext cx="27000" cy="245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46CE3AC-D7F6-42EA-93D6-8409C6BAC4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46400" y="5703812"/>
                  <a:ext cx="44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5B844BB-C634-4245-A0ED-D2C97CBC0DAB}"/>
                    </a:ext>
                  </a:extLst>
                </p14:cNvPr>
                <p14:cNvContentPartPr/>
                <p14:nvPr/>
              </p14:nvContentPartPr>
              <p14:xfrm>
                <a:off x="9188240" y="5937812"/>
                <a:ext cx="25920" cy="74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5B844BB-C634-4245-A0ED-D2C97CBC0D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79600" y="5928812"/>
                  <a:ext cx="43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43BDB22-1B69-4AA8-9C91-BA855E2616C4}"/>
                    </a:ext>
                  </a:extLst>
                </p14:cNvPr>
                <p14:cNvContentPartPr/>
                <p14:nvPr/>
              </p14:nvContentPartPr>
              <p14:xfrm>
                <a:off x="9297320" y="5719652"/>
                <a:ext cx="327960" cy="3279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43BDB22-1B69-4AA8-9C91-BA855E2616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88680" y="5711012"/>
                  <a:ext cx="345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21B6399-BDDC-4EE5-BB08-C15ED0E60EDE}"/>
                    </a:ext>
                  </a:extLst>
                </p14:cNvPr>
                <p14:cNvContentPartPr/>
                <p14:nvPr/>
              </p14:nvContentPartPr>
              <p14:xfrm>
                <a:off x="9726440" y="5696612"/>
                <a:ext cx="159120" cy="265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21B6399-BDDC-4EE5-BB08-C15ED0E60E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17800" y="5687612"/>
                  <a:ext cx="176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07390C0-0362-47AA-A244-54DDD3710A3F}"/>
                    </a:ext>
                  </a:extLst>
                </p14:cNvPr>
                <p14:cNvContentPartPr/>
                <p14:nvPr/>
              </p14:nvContentPartPr>
              <p14:xfrm>
                <a:off x="9981680" y="5620292"/>
                <a:ext cx="132480" cy="3715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07390C0-0362-47AA-A244-54DDD3710A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72680" y="5611292"/>
                  <a:ext cx="150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8DAA720-B585-4684-A2C4-FE33868E1CC4}"/>
                    </a:ext>
                  </a:extLst>
                </p14:cNvPr>
                <p14:cNvContentPartPr/>
                <p14:nvPr/>
              </p14:nvContentPartPr>
              <p14:xfrm>
                <a:off x="10105880" y="5600132"/>
                <a:ext cx="154080" cy="437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8DAA720-B585-4684-A2C4-FE33868E1CC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97240" y="5591132"/>
                  <a:ext cx="1717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91EE8CD-4D9F-4FBF-BC1B-01C6C821FE97}"/>
                    </a:ext>
                  </a:extLst>
                </p14:cNvPr>
                <p14:cNvContentPartPr/>
                <p14:nvPr/>
              </p14:nvContentPartPr>
              <p14:xfrm>
                <a:off x="4055720" y="5685812"/>
                <a:ext cx="271440" cy="5482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91EE8CD-4D9F-4FBF-BC1B-01C6C821FE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47080" y="5677172"/>
                  <a:ext cx="2890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F666597-513D-4A37-AC7D-16CA0296B05F}"/>
                    </a:ext>
                  </a:extLst>
                </p14:cNvPr>
                <p14:cNvContentPartPr/>
                <p14:nvPr/>
              </p14:nvContentPartPr>
              <p14:xfrm>
                <a:off x="4365320" y="5484932"/>
                <a:ext cx="1774440" cy="3740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F666597-513D-4A37-AC7D-16CA0296B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56680" y="5475932"/>
                  <a:ext cx="1792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934F1C9-DD4C-42F8-BA97-2C85AA071188}"/>
                    </a:ext>
                  </a:extLst>
                </p14:cNvPr>
                <p14:cNvContentPartPr/>
                <p14:nvPr/>
              </p14:nvContentPartPr>
              <p14:xfrm>
                <a:off x="6062360" y="5457932"/>
                <a:ext cx="140760" cy="227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934F1C9-DD4C-42F8-BA97-2C85AA0711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3360" y="5449292"/>
                  <a:ext cx="158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4F5CC0D-9907-4FE3-8C54-E41A9ECD2F5B}"/>
                    </a:ext>
                  </a:extLst>
                </p14:cNvPr>
                <p14:cNvContentPartPr/>
                <p14:nvPr/>
              </p14:nvContentPartPr>
              <p14:xfrm>
                <a:off x="5287640" y="5783372"/>
                <a:ext cx="385200" cy="4780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4F5CC0D-9907-4FE3-8C54-E41A9ECD2F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79000" y="5774372"/>
                  <a:ext cx="4028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39621B3-845A-4DFD-9ABE-3A71138B8CCF}"/>
                    </a:ext>
                  </a:extLst>
                </p14:cNvPr>
                <p14:cNvContentPartPr/>
                <p14:nvPr/>
              </p14:nvContentPartPr>
              <p14:xfrm>
                <a:off x="5794520" y="5513732"/>
                <a:ext cx="2106000" cy="35892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39621B3-845A-4DFD-9ABE-3A71138B8C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85880" y="5505092"/>
                  <a:ext cx="2123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EF6BF0B-DE85-4DE7-93F0-86ED4481C052}"/>
                    </a:ext>
                  </a:extLst>
                </p14:cNvPr>
                <p14:cNvContentPartPr/>
                <p14:nvPr/>
              </p14:nvContentPartPr>
              <p14:xfrm>
                <a:off x="7748960" y="5468372"/>
                <a:ext cx="124200" cy="1850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EF6BF0B-DE85-4DE7-93F0-86ED4481C0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40320" y="5459372"/>
                  <a:ext cx="141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BDFDAE09-0E22-49DA-B93A-EA53C6AAA137}"/>
                    </a:ext>
                  </a:extLst>
                </p14:cNvPr>
                <p14:cNvContentPartPr/>
                <p14:nvPr/>
              </p14:nvContentPartPr>
              <p14:xfrm>
                <a:off x="6221480" y="5811812"/>
                <a:ext cx="416160" cy="5007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BDFDAE09-0E22-49DA-B93A-EA53C6AAA1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12480" y="5803172"/>
                  <a:ext cx="4338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8AC25CB3-2202-4C10-B343-1BC443298728}"/>
                    </a:ext>
                  </a:extLst>
                </p14:cNvPr>
                <p14:cNvContentPartPr/>
                <p14:nvPr/>
              </p14:nvContentPartPr>
              <p14:xfrm>
                <a:off x="6709640" y="5445332"/>
                <a:ext cx="2465280" cy="500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8AC25CB3-2202-4C10-B343-1BC4432987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00640" y="5436692"/>
                  <a:ext cx="24829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6D287B9-D081-4520-983D-85DA4CC19739}"/>
                    </a:ext>
                  </a:extLst>
                </p14:cNvPr>
                <p14:cNvContentPartPr/>
                <p14:nvPr/>
              </p14:nvContentPartPr>
              <p14:xfrm>
                <a:off x="9065840" y="5344892"/>
                <a:ext cx="220680" cy="2422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6D287B9-D081-4520-983D-85DA4CC197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57200" y="5335892"/>
                  <a:ext cx="238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74F034B-729F-488D-9440-58D4CF6BDE15}"/>
                    </a:ext>
                  </a:extLst>
                </p14:cNvPr>
                <p14:cNvContentPartPr/>
                <p14:nvPr/>
              </p14:nvContentPartPr>
              <p14:xfrm>
                <a:off x="7316240" y="5872292"/>
                <a:ext cx="381600" cy="3783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74F034B-729F-488D-9440-58D4CF6BDE1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07240" y="5863652"/>
                  <a:ext cx="3992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242A4AF-187D-461C-9490-720C878D8F00}"/>
                    </a:ext>
                  </a:extLst>
                </p14:cNvPr>
                <p14:cNvContentPartPr/>
                <p14:nvPr/>
              </p14:nvContentPartPr>
              <p14:xfrm>
                <a:off x="7605680" y="5978852"/>
                <a:ext cx="1516320" cy="3567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242A4AF-187D-461C-9490-720C878D8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96680" y="5969852"/>
                  <a:ext cx="15339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3FC70188-129E-4564-A3E0-881EE81749E9}"/>
                    </a:ext>
                  </a:extLst>
                </p14:cNvPr>
                <p14:cNvContentPartPr/>
                <p14:nvPr/>
              </p14:nvContentPartPr>
              <p14:xfrm>
                <a:off x="8911040" y="5988932"/>
                <a:ext cx="147240" cy="3531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3FC70188-129E-4564-A3E0-881EE81749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02040" y="5980292"/>
                  <a:ext cx="164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D3ED2EA7-18E3-4E8B-83B5-F2089D1FCA2C}"/>
                    </a:ext>
                  </a:extLst>
                </p14:cNvPr>
                <p14:cNvContentPartPr/>
                <p14:nvPr/>
              </p14:nvContentPartPr>
              <p14:xfrm>
                <a:off x="6905120" y="4115492"/>
                <a:ext cx="1006560" cy="8802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D3ED2EA7-18E3-4E8B-83B5-F2089D1FCA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96480" y="4106852"/>
                  <a:ext cx="1024200" cy="89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5930785-3961-40F3-B026-D6BA94453BCC}"/>
              </a:ext>
            </a:extLst>
          </p:cNvPr>
          <p:cNvGrpSpPr/>
          <p:nvPr/>
        </p:nvGrpSpPr>
        <p:grpSpPr>
          <a:xfrm>
            <a:off x="3058845" y="2707873"/>
            <a:ext cx="1946160" cy="1881000"/>
            <a:chOff x="3058845" y="2707873"/>
            <a:chExt cx="1946160" cy="18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034B394-AD52-4880-B431-17AB56CD3031}"/>
                    </a:ext>
                  </a:extLst>
                </p14:cNvPr>
                <p14:cNvContentPartPr/>
                <p14:nvPr/>
              </p14:nvContentPartPr>
              <p14:xfrm>
                <a:off x="3112125" y="3121873"/>
                <a:ext cx="131040" cy="9583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034B394-AD52-4880-B431-17AB56CD30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03485" y="3112873"/>
                  <a:ext cx="148680" cy="9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711DEBC-37C2-4A0A-9096-FD569E76C959}"/>
                    </a:ext>
                  </a:extLst>
                </p14:cNvPr>
                <p14:cNvContentPartPr/>
                <p14:nvPr/>
              </p14:nvContentPartPr>
              <p14:xfrm>
                <a:off x="3437205" y="3294313"/>
                <a:ext cx="603360" cy="5792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711DEBC-37C2-4A0A-9096-FD569E76C9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28205" y="3285673"/>
                  <a:ext cx="6210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E6CB96D-B30E-4172-A67C-76683EFBC569}"/>
                    </a:ext>
                  </a:extLst>
                </p14:cNvPr>
                <p14:cNvContentPartPr/>
                <p14:nvPr/>
              </p14:nvContentPartPr>
              <p14:xfrm>
                <a:off x="4053165" y="3154993"/>
                <a:ext cx="263520" cy="5346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E6CB96D-B30E-4172-A67C-76683EFBC5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44165" y="3145993"/>
                  <a:ext cx="2811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CC645FF-6630-49FC-B0D7-890D46F66A02}"/>
                    </a:ext>
                  </a:extLst>
                </p14:cNvPr>
                <p14:cNvContentPartPr/>
                <p14:nvPr/>
              </p14:nvContentPartPr>
              <p14:xfrm>
                <a:off x="4295085" y="3063553"/>
                <a:ext cx="339120" cy="3812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CC645FF-6630-49FC-B0D7-890D46F66A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86445" y="3054553"/>
                  <a:ext cx="356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3E9176C-98E4-4728-92CC-30D2A53249B6}"/>
                    </a:ext>
                  </a:extLst>
                </p14:cNvPr>
                <p14:cNvContentPartPr/>
                <p14:nvPr/>
              </p14:nvContentPartPr>
              <p14:xfrm>
                <a:off x="3058845" y="2707873"/>
                <a:ext cx="1946160" cy="1881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3E9176C-98E4-4728-92CC-30D2A53249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50205" y="2698873"/>
                  <a:ext cx="1963800" cy="18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1537D9-B62F-4332-8CE8-08FE07E2E4E4}"/>
              </a:ext>
            </a:extLst>
          </p:cNvPr>
          <p:cNvGrpSpPr/>
          <p:nvPr/>
        </p:nvGrpSpPr>
        <p:grpSpPr>
          <a:xfrm>
            <a:off x="2043645" y="21913"/>
            <a:ext cx="3573000" cy="1782360"/>
            <a:chOff x="2043645" y="21913"/>
            <a:chExt cx="3573000" cy="178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399DDFE-DCE1-4009-84A7-85CB8EEB284F}"/>
                    </a:ext>
                  </a:extLst>
                </p14:cNvPr>
                <p14:cNvContentPartPr/>
                <p14:nvPr/>
              </p14:nvContentPartPr>
              <p14:xfrm>
                <a:off x="2043645" y="136033"/>
                <a:ext cx="211320" cy="5119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399DDFE-DCE1-4009-84A7-85CB8EEB284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34645" y="127393"/>
                  <a:ext cx="2289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7C1C6EF1-A69B-4362-A91B-E22FEB45E849}"/>
                    </a:ext>
                  </a:extLst>
                </p14:cNvPr>
                <p14:cNvContentPartPr/>
                <p14:nvPr/>
              </p14:nvContentPartPr>
              <p14:xfrm>
                <a:off x="2303925" y="234313"/>
                <a:ext cx="92880" cy="3333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7C1C6EF1-A69B-4362-A91B-E22FEB45E8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4925" y="225313"/>
                  <a:ext cx="1105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FA2CFF3-FC94-4212-A88A-C873C50D281E}"/>
                    </a:ext>
                  </a:extLst>
                </p14:cNvPr>
                <p14:cNvContentPartPr/>
                <p14:nvPr/>
              </p14:nvContentPartPr>
              <p14:xfrm>
                <a:off x="2581845" y="259513"/>
                <a:ext cx="95400" cy="219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FA2CFF3-FC94-4212-A88A-C873C50D28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72845" y="250513"/>
                  <a:ext cx="11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CAA86198-8030-4515-835D-6C0EB18FA05A}"/>
                    </a:ext>
                  </a:extLst>
                </p14:cNvPr>
                <p14:cNvContentPartPr/>
                <p14:nvPr/>
              </p14:nvContentPartPr>
              <p14:xfrm>
                <a:off x="2697405" y="424033"/>
                <a:ext cx="43560" cy="324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CAA86198-8030-4515-835D-6C0EB18FA0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88405" y="415033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ACA42F1-0DBE-42ED-BF20-B679F43A7175}"/>
                    </a:ext>
                  </a:extLst>
                </p14:cNvPr>
                <p14:cNvContentPartPr/>
                <p14:nvPr/>
              </p14:nvContentPartPr>
              <p14:xfrm>
                <a:off x="2945445" y="100753"/>
                <a:ext cx="130320" cy="3956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ACA42F1-0DBE-42ED-BF20-B679F43A717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36805" y="91753"/>
                  <a:ext cx="147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8B0E270D-3D04-45A3-A60C-3B76D3823AB2}"/>
                    </a:ext>
                  </a:extLst>
                </p14:cNvPr>
                <p14:cNvContentPartPr/>
                <p14:nvPr/>
              </p14:nvContentPartPr>
              <p14:xfrm>
                <a:off x="3088005" y="205873"/>
                <a:ext cx="160200" cy="2437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8B0E270D-3D04-45A3-A60C-3B76D3823A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79365" y="196873"/>
                  <a:ext cx="177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51F7B39-F516-49E7-9686-1F6C8299B125}"/>
                    </a:ext>
                  </a:extLst>
                </p14:cNvPr>
                <p14:cNvContentPartPr/>
                <p14:nvPr/>
              </p14:nvContentPartPr>
              <p14:xfrm>
                <a:off x="3395445" y="363553"/>
                <a:ext cx="24480" cy="1465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51F7B39-F516-49E7-9686-1F6C8299B1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86445" y="354553"/>
                  <a:ext cx="42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344A0F1-B2C2-4172-B303-3D86C3060349}"/>
                    </a:ext>
                  </a:extLst>
                </p14:cNvPr>
                <p14:cNvContentPartPr/>
                <p14:nvPr/>
              </p14:nvContentPartPr>
              <p14:xfrm>
                <a:off x="3494445" y="112633"/>
                <a:ext cx="163800" cy="362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344A0F1-B2C2-4172-B303-3D86C30603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85445" y="103633"/>
                  <a:ext cx="1814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F3BA54C-79EA-4901-8342-3C310CD68A12}"/>
                    </a:ext>
                  </a:extLst>
                </p14:cNvPr>
                <p14:cNvContentPartPr/>
                <p14:nvPr/>
              </p14:nvContentPartPr>
              <p14:xfrm>
                <a:off x="3791445" y="57193"/>
                <a:ext cx="273240" cy="4392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F3BA54C-79EA-4901-8342-3C310CD68A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82445" y="48193"/>
                  <a:ext cx="2908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BAF6EA4-345F-4DDB-B5A3-3694C5F09EEA}"/>
                    </a:ext>
                  </a:extLst>
                </p14:cNvPr>
                <p14:cNvContentPartPr/>
                <p14:nvPr/>
              </p14:nvContentPartPr>
              <p14:xfrm>
                <a:off x="4350885" y="213073"/>
                <a:ext cx="144720" cy="292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BAF6EA4-345F-4DDB-B5A3-3694C5F09E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42245" y="204073"/>
                  <a:ext cx="162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DD74CDE-A866-477F-9B5D-3281F0F8B49A}"/>
                    </a:ext>
                  </a:extLst>
                </p14:cNvPr>
                <p14:cNvContentPartPr/>
                <p14:nvPr/>
              </p14:nvContentPartPr>
              <p14:xfrm>
                <a:off x="4649325" y="307393"/>
                <a:ext cx="23040" cy="1558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DD74CDE-A866-477F-9B5D-3281F0F8B4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40325" y="298753"/>
                  <a:ext cx="4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B4CC1EC-C943-4F4B-B17D-36ACC0978454}"/>
                    </a:ext>
                  </a:extLst>
                </p14:cNvPr>
                <p14:cNvContentPartPr/>
                <p14:nvPr/>
              </p14:nvContentPartPr>
              <p14:xfrm>
                <a:off x="4818885" y="164113"/>
                <a:ext cx="178560" cy="3920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B4CC1EC-C943-4F4B-B17D-36ACC09784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09885" y="155113"/>
                  <a:ext cx="196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10D25C52-0C1A-4168-BD11-248922922F73}"/>
                    </a:ext>
                  </a:extLst>
                </p14:cNvPr>
                <p14:cNvContentPartPr/>
                <p14:nvPr/>
              </p14:nvContentPartPr>
              <p14:xfrm>
                <a:off x="5111205" y="166993"/>
                <a:ext cx="6840" cy="3236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10D25C52-0C1A-4168-BD11-248922922F7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02565" y="157993"/>
                  <a:ext cx="24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D96AF14-9543-4B38-8CCF-4AF563104F68}"/>
                    </a:ext>
                  </a:extLst>
                </p14:cNvPr>
                <p14:cNvContentPartPr/>
                <p14:nvPr/>
              </p14:nvContentPartPr>
              <p14:xfrm>
                <a:off x="5191125" y="133513"/>
                <a:ext cx="165240" cy="4248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D96AF14-9543-4B38-8CCF-4AF563104F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82485" y="124513"/>
                  <a:ext cx="1828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D583A09-6D28-46DD-9903-C02F05D7FDF8}"/>
                    </a:ext>
                  </a:extLst>
                </p14:cNvPr>
                <p14:cNvContentPartPr/>
                <p14:nvPr/>
              </p14:nvContentPartPr>
              <p14:xfrm>
                <a:off x="5391645" y="21913"/>
                <a:ext cx="225000" cy="58068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D583A09-6D28-46DD-9903-C02F05D7FDF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83005" y="13273"/>
                  <a:ext cx="2426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0204358-DA78-4990-9CDB-614DDCF2BE26}"/>
                    </a:ext>
                  </a:extLst>
                </p14:cNvPr>
                <p14:cNvContentPartPr/>
                <p14:nvPr/>
              </p14:nvContentPartPr>
              <p14:xfrm>
                <a:off x="4127685" y="662713"/>
                <a:ext cx="19440" cy="162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0204358-DA78-4990-9CDB-614DDCF2BE2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18685" y="653713"/>
                  <a:ext cx="37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A533035A-C36D-445B-8B70-9F4DCF9F6E92}"/>
                    </a:ext>
                  </a:extLst>
                </p14:cNvPr>
                <p14:cNvContentPartPr/>
                <p14:nvPr/>
              </p14:nvContentPartPr>
              <p14:xfrm>
                <a:off x="4038765" y="563353"/>
                <a:ext cx="118800" cy="5702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A533035A-C36D-445B-8B70-9F4DCF9F6E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29765" y="554353"/>
                  <a:ext cx="1364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8B31282-E1E4-41DB-80F0-9D27A817A0CA}"/>
                    </a:ext>
                  </a:extLst>
                </p14:cNvPr>
                <p14:cNvContentPartPr/>
                <p14:nvPr/>
              </p14:nvContentPartPr>
              <p14:xfrm>
                <a:off x="4205085" y="581713"/>
                <a:ext cx="382320" cy="555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8B31282-E1E4-41DB-80F0-9D27A817A0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96085" y="572713"/>
                  <a:ext cx="3999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F728A236-73BC-43C8-A9CB-49B832AC5157}"/>
                    </a:ext>
                  </a:extLst>
                </p14:cNvPr>
                <p14:cNvContentPartPr/>
                <p14:nvPr/>
              </p14:nvContentPartPr>
              <p14:xfrm>
                <a:off x="4198965" y="1054033"/>
                <a:ext cx="157680" cy="2246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F728A236-73BC-43C8-A9CB-49B832AC51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89965" y="1045393"/>
                  <a:ext cx="175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A33437CD-ED92-4CA0-965D-CBD14FD5F08A}"/>
                    </a:ext>
                  </a:extLst>
                </p14:cNvPr>
                <p14:cNvContentPartPr/>
                <p14:nvPr/>
              </p14:nvContentPartPr>
              <p14:xfrm>
                <a:off x="3944085" y="844873"/>
                <a:ext cx="477720" cy="6033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A33437CD-ED92-4CA0-965D-CBD14FD5F08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35085" y="835873"/>
                  <a:ext cx="4953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643EA629-059B-4E97-AF3F-F9062699D5FD}"/>
                    </a:ext>
                  </a:extLst>
                </p14:cNvPr>
                <p14:cNvContentPartPr/>
                <p14:nvPr/>
              </p14:nvContentPartPr>
              <p14:xfrm>
                <a:off x="4378965" y="1354993"/>
                <a:ext cx="451080" cy="190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643EA629-059B-4E97-AF3F-F9062699D5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69965" y="1345993"/>
                  <a:ext cx="468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154FEE1-FAFD-4C90-828C-5F5CAAF3C7E1}"/>
                    </a:ext>
                  </a:extLst>
                </p14:cNvPr>
                <p14:cNvContentPartPr/>
                <p14:nvPr/>
              </p14:nvContentPartPr>
              <p14:xfrm>
                <a:off x="4719165" y="1327273"/>
                <a:ext cx="169200" cy="3502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154FEE1-FAFD-4C90-828C-5F5CAAF3C7E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0165" y="1318633"/>
                  <a:ext cx="186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B9671360-6B2E-4393-B36A-C269A3E95168}"/>
                    </a:ext>
                  </a:extLst>
                </p14:cNvPr>
                <p14:cNvContentPartPr/>
                <p14:nvPr/>
              </p14:nvContentPartPr>
              <p14:xfrm>
                <a:off x="5020125" y="1227913"/>
                <a:ext cx="129600" cy="3632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B9671360-6B2E-4393-B36A-C269A3E951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11125" y="1219273"/>
                  <a:ext cx="1472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6E38594-B0D6-4411-9726-8A3AD6C41E79}"/>
                    </a:ext>
                  </a:extLst>
                </p14:cNvPr>
                <p14:cNvContentPartPr/>
                <p14:nvPr/>
              </p14:nvContentPartPr>
              <p14:xfrm>
                <a:off x="5263485" y="1203073"/>
                <a:ext cx="141120" cy="3787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6E38594-B0D6-4411-9726-8A3AD6C41E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54485" y="1194073"/>
                  <a:ext cx="158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1679511-4B2C-4C61-A7DC-B7AE80EA573A}"/>
                    </a:ext>
                  </a:extLst>
                </p14:cNvPr>
                <p14:cNvContentPartPr/>
                <p14:nvPr/>
              </p14:nvContentPartPr>
              <p14:xfrm>
                <a:off x="4774965" y="1006153"/>
                <a:ext cx="755640" cy="7981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1679511-4B2C-4C61-A7DC-B7AE80EA573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66325" y="997513"/>
                  <a:ext cx="773280" cy="81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80A99D2-F377-49F7-99EE-140C9C0C531F}"/>
              </a:ext>
            </a:extLst>
          </p:cNvPr>
          <p:cNvGrpSpPr/>
          <p:nvPr/>
        </p:nvGrpSpPr>
        <p:grpSpPr>
          <a:xfrm>
            <a:off x="958605" y="2436433"/>
            <a:ext cx="1065995" cy="2013840"/>
            <a:chOff x="958605" y="2436433"/>
            <a:chExt cx="1065995" cy="20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9316DA4-E8B0-4F3D-B8ED-6ACFFC81F4BC}"/>
                    </a:ext>
                  </a:extLst>
                </p14:cNvPr>
                <p14:cNvContentPartPr/>
                <p14:nvPr/>
              </p14:nvContentPartPr>
              <p14:xfrm>
                <a:off x="1085720" y="2738852"/>
                <a:ext cx="266760" cy="18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9316DA4-E8B0-4F3D-B8ED-6ACFFC81F4B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7080" y="2729852"/>
                  <a:ext cx="284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6B3DC86-FB00-407C-8550-A11767D063E1}"/>
                    </a:ext>
                  </a:extLst>
                </p14:cNvPr>
                <p14:cNvContentPartPr/>
                <p14:nvPr/>
              </p14:nvContentPartPr>
              <p14:xfrm>
                <a:off x="1439960" y="2753252"/>
                <a:ext cx="166680" cy="35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6B3DC86-FB00-407C-8550-A11767D063E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31320" y="2744252"/>
                  <a:ext cx="184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81FCEEC-721E-4154-9A40-D4E2A5A3505F}"/>
                    </a:ext>
                  </a:extLst>
                </p14:cNvPr>
                <p14:cNvContentPartPr/>
                <p14:nvPr/>
              </p14:nvContentPartPr>
              <p14:xfrm>
                <a:off x="1661000" y="2759012"/>
                <a:ext cx="120960" cy="162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81FCEEC-721E-4154-9A40-D4E2A5A350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52000" y="2750012"/>
                  <a:ext cx="138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89AFD41-8FE5-466B-99CD-0942453CB92F}"/>
                    </a:ext>
                  </a:extLst>
                </p14:cNvPr>
                <p14:cNvContentPartPr/>
                <p14:nvPr/>
              </p14:nvContentPartPr>
              <p14:xfrm>
                <a:off x="1827320" y="2945132"/>
                <a:ext cx="35280" cy="1363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89AFD41-8FE5-466B-99CD-0942453CB9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18320" y="2936132"/>
                  <a:ext cx="52920" cy="13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F5E48B0-1AB8-46AC-9A6B-5920F2C57DB2}"/>
                    </a:ext>
                  </a:extLst>
                </p14:cNvPr>
                <p14:cNvContentPartPr/>
                <p14:nvPr/>
              </p14:nvContentPartPr>
              <p14:xfrm>
                <a:off x="1683680" y="4080572"/>
                <a:ext cx="340920" cy="228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F5E48B0-1AB8-46AC-9A6B-5920F2C57D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74680" y="4071932"/>
                  <a:ext cx="358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DC17F662-9143-43AC-B165-DE853F615770}"/>
                    </a:ext>
                  </a:extLst>
                </p14:cNvPr>
                <p14:cNvContentPartPr/>
                <p14:nvPr/>
              </p14:nvContentPartPr>
              <p14:xfrm>
                <a:off x="1341645" y="2436433"/>
                <a:ext cx="197280" cy="3819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DC17F662-9143-43AC-B165-DE853F61577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33005" y="2427793"/>
                  <a:ext cx="214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84E3A99E-0BC2-4EF8-91AD-114BA720E23D}"/>
                    </a:ext>
                  </a:extLst>
                </p14:cNvPr>
                <p14:cNvContentPartPr/>
                <p14:nvPr/>
              </p14:nvContentPartPr>
              <p14:xfrm>
                <a:off x="958605" y="2690233"/>
                <a:ext cx="492480" cy="17600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84E3A99E-0BC2-4EF8-91AD-114BA720E2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9965" y="2681233"/>
                  <a:ext cx="510120" cy="17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7E5874B9-3B8F-4A05-B383-ACE7D676C8AC}"/>
                    </a:ext>
                  </a:extLst>
                </p14:cNvPr>
                <p14:cNvContentPartPr/>
                <p14:nvPr/>
              </p14:nvContentPartPr>
              <p14:xfrm>
                <a:off x="1063365" y="2794993"/>
                <a:ext cx="279000" cy="3546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7E5874B9-3B8F-4A05-B383-ACE7D676C8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365" y="2786353"/>
                  <a:ext cx="296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19D8B178-3D77-4F5E-BC4C-6B2191B023B3}"/>
                    </a:ext>
                  </a:extLst>
                </p14:cNvPr>
                <p14:cNvContentPartPr/>
                <p14:nvPr/>
              </p14:nvContentPartPr>
              <p14:xfrm>
                <a:off x="1398525" y="2770873"/>
                <a:ext cx="294120" cy="4053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19D8B178-3D77-4F5E-BC4C-6B2191B023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89885" y="2762233"/>
                  <a:ext cx="311760" cy="42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929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BF31-CC3C-4ADC-BA4F-EF60DD86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r>
              <a:rPr lang="ko-KR" altLang="en-US" dirty="0"/>
              <a:t>와 </a:t>
            </a:r>
            <a:r>
              <a:rPr lang="en-US" altLang="ko-KR" dirty="0"/>
              <a:t>BFS </a:t>
            </a:r>
            <a:r>
              <a:rPr lang="ko-KR" altLang="en-US" dirty="0"/>
              <a:t>문제 유형들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A7F68-0685-47A2-BBF0-1107ACD5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말그대로 </a:t>
            </a:r>
            <a:r>
              <a:rPr lang="ko-KR" altLang="en-US" dirty="0" err="1"/>
              <a:t>무향</a:t>
            </a:r>
            <a:r>
              <a:rPr lang="en-US" altLang="ko-KR" dirty="0"/>
              <a:t>/</a:t>
            </a:r>
            <a:r>
              <a:rPr lang="ko-KR" altLang="en-US" dirty="0"/>
              <a:t>유향 그래프가 주어지는 경우</a:t>
            </a:r>
            <a:endParaRPr lang="en-US" altLang="ko-KR" dirty="0"/>
          </a:p>
          <a:p>
            <a:r>
              <a:rPr lang="en-US" altLang="ko-KR" dirty="0"/>
              <a:t>(2) 2</a:t>
            </a:r>
            <a:r>
              <a:rPr lang="ko-KR" altLang="en-US" dirty="0"/>
              <a:t>차원 배열이 주어지고 연결을 </a:t>
            </a:r>
            <a:r>
              <a:rPr lang="en-US" altLang="ko-KR" dirty="0"/>
              <a:t>1, </a:t>
            </a:r>
            <a:r>
              <a:rPr lang="ko-KR" altLang="en-US" dirty="0"/>
              <a:t>비연결을 </a:t>
            </a:r>
            <a:r>
              <a:rPr lang="en-US" altLang="ko-KR" dirty="0"/>
              <a:t>0</a:t>
            </a:r>
            <a:r>
              <a:rPr lang="ko-KR" altLang="en-US" dirty="0"/>
              <a:t>으로 주는 경우</a:t>
            </a:r>
            <a:r>
              <a:rPr lang="en-US" altLang="ko-KR" dirty="0"/>
              <a:t>. </a:t>
            </a:r>
            <a:r>
              <a:rPr lang="ko-KR" altLang="en-US" dirty="0"/>
              <a:t>이 유형의 문제는 꽤 흔함</a:t>
            </a:r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/>
              <a:t>트리 문제</a:t>
            </a:r>
            <a:endParaRPr lang="en-US" altLang="ko-KR" dirty="0"/>
          </a:p>
          <a:p>
            <a:r>
              <a:rPr lang="en-US" altLang="ko-KR" dirty="0"/>
              <a:t>(4) </a:t>
            </a:r>
            <a:r>
              <a:rPr lang="ko-KR" altLang="en-US" dirty="0"/>
              <a:t>최단경로 구하기 문제들 </a:t>
            </a:r>
            <a:r>
              <a:rPr lang="en-US" altLang="ko-KR" dirty="0"/>
              <a:t>(</a:t>
            </a:r>
            <a:r>
              <a:rPr lang="ko-KR" altLang="en-US" dirty="0" err="1"/>
              <a:t>다익스트라</a:t>
            </a:r>
            <a:r>
              <a:rPr lang="en-US" altLang="ko-KR" dirty="0"/>
              <a:t>, </a:t>
            </a:r>
            <a:r>
              <a:rPr lang="ko-KR" altLang="en-US" dirty="0" err="1"/>
              <a:t>벨만포드</a:t>
            </a:r>
            <a:r>
              <a:rPr lang="ko-KR" altLang="en-US" dirty="0"/>
              <a:t> 등으로 풀어야 하기 때문에 논외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(5) DFS/BFS + DP </a:t>
            </a:r>
            <a:r>
              <a:rPr lang="ko-KR" altLang="en-US" dirty="0"/>
              <a:t>문제들 </a:t>
            </a:r>
            <a:r>
              <a:rPr lang="en-US" altLang="ko-KR" dirty="0"/>
              <a:t>(</a:t>
            </a:r>
            <a:r>
              <a:rPr lang="ko-KR" altLang="en-US" dirty="0"/>
              <a:t>주로 골드 문제들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(6) </a:t>
            </a:r>
            <a:r>
              <a:rPr lang="ko-KR" altLang="en-US" dirty="0"/>
              <a:t>전혀 그래프 문제가 아닌 거 같은데 그래프 문제인 것들</a:t>
            </a:r>
          </a:p>
        </p:txBody>
      </p:sp>
    </p:spTree>
    <p:extLst>
      <p:ext uri="{BB962C8B-B14F-4D97-AF65-F5344CB8AC3E}">
        <p14:creationId xmlns:p14="http://schemas.microsoft.com/office/powerpoint/2010/main" val="190996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0D79-04F3-48A3-B819-2E584757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문제에 </a:t>
            </a:r>
            <a:r>
              <a:rPr lang="en-US" altLang="ko-KR" dirty="0"/>
              <a:t>BFS</a:t>
            </a:r>
            <a:r>
              <a:rPr lang="ko-KR" altLang="en-US" dirty="0"/>
              <a:t>를 써야 하나요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308C5-8694-450B-A32D-697293AD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저는 탐색 문제면 거의 </a:t>
            </a:r>
            <a:r>
              <a:rPr lang="en-US" altLang="ko-KR" dirty="0"/>
              <a:t>BFS</a:t>
            </a:r>
            <a:r>
              <a:rPr lang="ko-KR" altLang="en-US" dirty="0"/>
              <a:t>를 씁니다</a:t>
            </a:r>
            <a:endParaRPr lang="en-US" altLang="ko-KR" dirty="0"/>
          </a:p>
          <a:p>
            <a:r>
              <a:rPr lang="ko-KR" altLang="en-US" dirty="0"/>
              <a:t>특히 미로나 지도를 주고 어디까지 연결되어 있고 섬</a:t>
            </a:r>
            <a:r>
              <a:rPr lang="en-US" altLang="ko-KR" dirty="0"/>
              <a:t>/</a:t>
            </a:r>
            <a:r>
              <a:rPr lang="ko-KR" altLang="en-US" dirty="0"/>
              <a:t>집이 몇 개인지 세라 이런 문제는 </a:t>
            </a:r>
            <a:r>
              <a:rPr lang="en-US" altLang="ko-KR" dirty="0"/>
              <a:t>BFS</a:t>
            </a:r>
            <a:r>
              <a:rPr lang="ko-KR" altLang="en-US" dirty="0"/>
              <a:t>가 훨씬 빠릅니다</a:t>
            </a:r>
            <a:endParaRPr lang="en-US" altLang="ko-KR" dirty="0"/>
          </a:p>
          <a:p>
            <a:r>
              <a:rPr lang="ko-KR" altLang="en-US" dirty="0"/>
              <a:t>트리 문제 풀 때 빼고는 </a:t>
            </a:r>
            <a:r>
              <a:rPr lang="en-US" altLang="ko-KR" dirty="0"/>
              <a:t>DFS</a:t>
            </a:r>
            <a:r>
              <a:rPr lang="ko-KR" altLang="en-US" dirty="0"/>
              <a:t>는 거의 안 쓰는 거 같아요 저는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B5CBCF0-E42F-4C00-B1E3-F37F54C89BF4}"/>
                  </a:ext>
                </a:extLst>
              </p14:cNvPr>
              <p14:cNvContentPartPr/>
              <p14:nvPr/>
            </p14:nvContentPartPr>
            <p14:xfrm>
              <a:off x="4055720" y="407852"/>
              <a:ext cx="1220400" cy="1193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B5CBCF0-E42F-4C00-B1E3-F37F54C89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080" y="399212"/>
                <a:ext cx="123804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890D709-100B-417E-B1AB-36A37558952F}"/>
                  </a:ext>
                </a:extLst>
              </p14:cNvPr>
              <p14:cNvContentPartPr/>
              <p14:nvPr/>
            </p14:nvContentPartPr>
            <p14:xfrm>
              <a:off x="1909760" y="1416932"/>
              <a:ext cx="1025640" cy="96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890D709-100B-417E-B1AB-36A3755895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1120" y="1407932"/>
                <a:ext cx="104328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B9D110B-EE0C-4349-8C85-5C7E2EA5A153}"/>
                  </a:ext>
                </a:extLst>
              </p14:cNvPr>
              <p14:cNvContentPartPr/>
              <p14:nvPr/>
            </p14:nvContentPartPr>
            <p14:xfrm>
              <a:off x="4718840" y="1605212"/>
              <a:ext cx="810720" cy="799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B9D110B-EE0C-4349-8C85-5C7E2EA5A1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9840" y="1596572"/>
                <a:ext cx="828360" cy="81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552496-FE5D-46C0-A3C4-EC20AF802EFD}"/>
              </a:ext>
            </a:extLst>
          </p:cNvPr>
          <p:cNvGrpSpPr/>
          <p:nvPr/>
        </p:nvGrpSpPr>
        <p:grpSpPr>
          <a:xfrm>
            <a:off x="3954200" y="3911372"/>
            <a:ext cx="1728720" cy="2024640"/>
            <a:chOff x="3954200" y="3911372"/>
            <a:chExt cx="1728720" cy="20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7AEE82F-F45C-41F2-AE92-B257E360C856}"/>
                    </a:ext>
                  </a:extLst>
                </p14:cNvPr>
                <p14:cNvContentPartPr/>
                <p14:nvPr/>
              </p14:nvContentPartPr>
              <p14:xfrm>
                <a:off x="4063280" y="4044932"/>
                <a:ext cx="44640" cy="3898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7AEE82F-F45C-41F2-AE92-B257E360C8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4640" y="4036292"/>
                  <a:ext cx="6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A388163-AC04-438E-BE72-9B952E999ADA}"/>
                    </a:ext>
                  </a:extLst>
                </p14:cNvPr>
                <p14:cNvContentPartPr/>
                <p14:nvPr/>
              </p14:nvContentPartPr>
              <p14:xfrm>
                <a:off x="4031600" y="4019732"/>
                <a:ext cx="196560" cy="360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A388163-AC04-438E-BE72-9B952E999A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2600" y="4011092"/>
                  <a:ext cx="2142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C0B923C-B36A-4991-A150-7A17C82B3F8D}"/>
                    </a:ext>
                  </a:extLst>
                </p14:cNvPr>
                <p14:cNvContentPartPr/>
                <p14:nvPr/>
              </p14:nvContentPartPr>
              <p14:xfrm>
                <a:off x="4447400" y="4082732"/>
                <a:ext cx="197640" cy="242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C0B923C-B36A-4991-A150-7A17C82B3F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8760" y="4073732"/>
                  <a:ext cx="215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3E2E595-C5F1-486D-A1BF-233FB6E3AA82}"/>
                    </a:ext>
                  </a:extLst>
                </p14:cNvPr>
                <p14:cNvContentPartPr/>
                <p14:nvPr/>
              </p14:nvContentPartPr>
              <p14:xfrm>
                <a:off x="4917560" y="4139972"/>
                <a:ext cx="10440" cy="330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3E2E595-C5F1-486D-A1BF-233FB6E3AA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8560" y="4130972"/>
                  <a:ext cx="28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503C8B3-3317-4D16-8400-82AE3C6AACFB}"/>
                    </a:ext>
                  </a:extLst>
                </p14:cNvPr>
                <p14:cNvContentPartPr/>
                <p14:nvPr/>
              </p14:nvContentPartPr>
              <p14:xfrm>
                <a:off x="4879400" y="4595732"/>
                <a:ext cx="24480" cy="303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503C8B3-3317-4D16-8400-82AE3C6AAC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0400" y="4586732"/>
                  <a:ext cx="42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2977FCB-D02A-4D3D-868C-04DB95AFBD26}"/>
                    </a:ext>
                  </a:extLst>
                </p14:cNvPr>
                <p14:cNvContentPartPr/>
                <p14:nvPr/>
              </p14:nvContentPartPr>
              <p14:xfrm>
                <a:off x="4901000" y="5052572"/>
                <a:ext cx="5400" cy="309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2977FCB-D02A-4D3D-868C-04DB95AFBD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2360" y="5043572"/>
                  <a:ext cx="23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90CF638-6000-48EF-9E16-8AC259A5097C}"/>
                    </a:ext>
                  </a:extLst>
                </p14:cNvPr>
                <p14:cNvContentPartPr/>
                <p14:nvPr/>
              </p14:nvContentPartPr>
              <p14:xfrm>
                <a:off x="4911080" y="5501492"/>
                <a:ext cx="27000" cy="234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90CF638-6000-48EF-9E16-8AC259A509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2440" y="5492492"/>
                  <a:ext cx="44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CB4C0B0-CF05-4983-8B1B-A011446EA7A6}"/>
                    </a:ext>
                  </a:extLst>
                </p14:cNvPr>
                <p14:cNvContentPartPr/>
                <p14:nvPr/>
              </p14:nvContentPartPr>
              <p14:xfrm>
                <a:off x="4454240" y="5001092"/>
                <a:ext cx="46080" cy="290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CB4C0B0-CF05-4983-8B1B-A011446EA7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5600" y="4992092"/>
                  <a:ext cx="63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04ACA4E-3614-4185-B21D-06512EF61D16}"/>
                    </a:ext>
                  </a:extLst>
                </p14:cNvPr>
                <p14:cNvContentPartPr/>
                <p14:nvPr/>
              </p14:nvContentPartPr>
              <p14:xfrm>
                <a:off x="4087400" y="4981652"/>
                <a:ext cx="29520" cy="244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04ACA4E-3614-4185-B21D-06512EF61D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8760" y="4972652"/>
                  <a:ext cx="47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8A08E84-6D2E-43C8-9D7F-A3EB23B56999}"/>
                    </a:ext>
                  </a:extLst>
                </p14:cNvPr>
                <p14:cNvContentPartPr/>
                <p14:nvPr/>
              </p14:nvContentPartPr>
              <p14:xfrm>
                <a:off x="4123040" y="4564772"/>
                <a:ext cx="152280" cy="188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8A08E84-6D2E-43C8-9D7F-A3EB23B569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4400" y="4555772"/>
                  <a:ext cx="16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3EDA4D9-2424-4954-87C3-5A91F4167418}"/>
                    </a:ext>
                  </a:extLst>
                </p14:cNvPr>
                <p14:cNvContentPartPr/>
                <p14:nvPr/>
              </p14:nvContentPartPr>
              <p14:xfrm>
                <a:off x="4458200" y="4535972"/>
                <a:ext cx="171000" cy="202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3EDA4D9-2424-4954-87C3-5A91F41674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49200" y="4527332"/>
                  <a:ext cx="18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A784EA7-EFEC-49B3-8174-7790567DA35A}"/>
                    </a:ext>
                  </a:extLst>
                </p14:cNvPr>
                <p14:cNvContentPartPr/>
                <p14:nvPr/>
              </p14:nvContentPartPr>
              <p14:xfrm>
                <a:off x="5150480" y="4153652"/>
                <a:ext cx="110160" cy="163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A784EA7-EFEC-49B3-8174-7790567DA3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41480" y="4144652"/>
                  <a:ext cx="127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0AA90E-8ED5-4959-8FAD-2FB40CEE7C5B}"/>
                    </a:ext>
                  </a:extLst>
                </p14:cNvPr>
                <p14:cNvContentPartPr/>
                <p14:nvPr/>
              </p14:nvContentPartPr>
              <p14:xfrm>
                <a:off x="5217080" y="4696172"/>
                <a:ext cx="127800" cy="139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0AA90E-8ED5-4959-8FAD-2FB40CEE7C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08080" y="4687172"/>
                  <a:ext cx="145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E1BFD5-0209-4D9F-80E5-1FEBA9186DA1}"/>
                    </a:ext>
                  </a:extLst>
                </p14:cNvPr>
                <p14:cNvContentPartPr/>
                <p14:nvPr/>
              </p14:nvContentPartPr>
              <p14:xfrm>
                <a:off x="5228600" y="5137532"/>
                <a:ext cx="106920" cy="1256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E1BFD5-0209-4D9F-80E5-1FEBA9186D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9600" y="5128892"/>
                  <a:ext cx="124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DC73F27-23AF-4633-85BD-9F33B7E463C6}"/>
                    </a:ext>
                  </a:extLst>
                </p14:cNvPr>
                <p14:cNvContentPartPr/>
                <p14:nvPr/>
              </p14:nvContentPartPr>
              <p14:xfrm>
                <a:off x="5226080" y="5488892"/>
                <a:ext cx="138600" cy="161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DC73F27-23AF-4633-85BD-9F33B7E463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17440" y="5479892"/>
                  <a:ext cx="156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C610898-37E8-413D-9936-4FEE148C7074}"/>
                    </a:ext>
                  </a:extLst>
                </p14:cNvPr>
                <p14:cNvContentPartPr/>
                <p14:nvPr/>
              </p14:nvContentPartPr>
              <p14:xfrm>
                <a:off x="4549280" y="5412932"/>
                <a:ext cx="137160" cy="176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C610898-37E8-413D-9936-4FEE148C70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0640" y="5403932"/>
                  <a:ext cx="154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ACA4F91-860D-4F79-9885-3F4681D681D1}"/>
                    </a:ext>
                  </a:extLst>
                </p14:cNvPr>
                <p14:cNvContentPartPr/>
                <p14:nvPr/>
              </p14:nvContentPartPr>
              <p14:xfrm>
                <a:off x="3994520" y="5436332"/>
                <a:ext cx="228240" cy="197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ACA4F91-860D-4F79-9885-3F4681D681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85880" y="5427332"/>
                  <a:ext cx="245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D85610A-E603-44FA-A339-FF9C7D838572}"/>
                    </a:ext>
                  </a:extLst>
                </p14:cNvPr>
                <p14:cNvContentPartPr/>
                <p14:nvPr/>
              </p14:nvContentPartPr>
              <p14:xfrm>
                <a:off x="4015040" y="5786252"/>
                <a:ext cx="1667880" cy="1497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D85610A-E603-44FA-A339-FF9C7D8385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06400" y="5777252"/>
                  <a:ext cx="1685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BF9360E-1F31-493E-9935-E36283B30E19}"/>
                    </a:ext>
                  </a:extLst>
                </p14:cNvPr>
                <p14:cNvContentPartPr/>
                <p14:nvPr/>
              </p14:nvContentPartPr>
              <p14:xfrm>
                <a:off x="4201880" y="3983372"/>
                <a:ext cx="358200" cy="37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BF9360E-1F31-493E-9935-E36283B30E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92880" y="3974372"/>
                  <a:ext cx="375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29D8C16-DD17-499B-B72B-A7CCB67D29B6}"/>
                    </a:ext>
                  </a:extLst>
                </p14:cNvPr>
                <p14:cNvContentPartPr/>
                <p14:nvPr/>
              </p14:nvContentPartPr>
              <p14:xfrm>
                <a:off x="4511480" y="3911372"/>
                <a:ext cx="97920" cy="1738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29D8C16-DD17-499B-B72B-A7CCB67D29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2480" y="3902372"/>
                  <a:ext cx="115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B189375-C234-4E0A-9FBE-2A1084E290E8}"/>
                    </a:ext>
                  </a:extLst>
                </p14:cNvPr>
                <p14:cNvContentPartPr/>
                <p14:nvPr/>
              </p14:nvContentPartPr>
              <p14:xfrm>
                <a:off x="4083440" y="4259852"/>
                <a:ext cx="99720" cy="234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B189375-C234-4E0A-9FBE-2A1084E290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74440" y="4250852"/>
                  <a:ext cx="11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A3B1E91-7A76-402B-873E-66497A346E84}"/>
                    </a:ext>
                  </a:extLst>
                </p14:cNvPr>
                <p14:cNvContentPartPr/>
                <p14:nvPr/>
              </p14:nvContentPartPr>
              <p14:xfrm>
                <a:off x="3954200" y="4373972"/>
                <a:ext cx="203400" cy="1458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A3B1E91-7A76-402B-873E-66497A346E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45560" y="4364972"/>
                  <a:ext cx="221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DA0C0F8-7F20-4509-9E8F-3876B295CCC9}"/>
                    </a:ext>
                  </a:extLst>
                </p14:cNvPr>
                <p14:cNvContentPartPr/>
                <p14:nvPr/>
              </p14:nvContentPartPr>
              <p14:xfrm>
                <a:off x="4139600" y="4138532"/>
                <a:ext cx="84240" cy="5302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DA0C0F8-7F20-4509-9E8F-3876B295CC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30600" y="4129892"/>
                  <a:ext cx="1018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F3BE366-B939-4887-BFED-4C9CB4A69979}"/>
                    </a:ext>
                  </a:extLst>
                </p14:cNvPr>
                <p14:cNvContentPartPr/>
                <p14:nvPr/>
              </p14:nvContentPartPr>
              <p14:xfrm>
                <a:off x="4158680" y="4125932"/>
                <a:ext cx="510480" cy="255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F3BE366-B939-4887-BFED-4C9CB4A699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50040" y="4117292"/>
                  <a:ext cx="52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A5DCAB9-73BD-4A1E-8B06-51E2433BC20F}"/>
                    </a:ext>
                  </a:extLst>
                </p14:cNvPr>
                <p14:cNvContentPartPr/>
                <p14:nvPr/>
              </p14:nvContentPartPr>
              <p14:xfrm>
                <a:off x="4123040" y="5496812"/>
                <a:ext cx="543240" cy="172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A5DCAB9-73BD-4A1E-8B06-51E2433BC2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14400" y="5488172"/>
                  <a:ext cx="560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500EB36-E153-4DF0-910C-D343517AA506}"/>
                    </a:ext>
                  </a:extLst>
                </p14:cNvPr>
                <p14:cNvContentPartPr/>
                <p14:nvPr/>
              </p14:nvContentPartPr>
              <p14:xfrm>
                <a:off x="4485920" y="5396372"/>
                <a:ext cx="144720" cy="2300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500EB36-E153-4DF0-910C-D343517AA5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77280" y="5387372"/>
                  <a:ext cx="16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453716D-F44C-4E09-93AB-F4C89CDAE6FF}"/>
                    </a:ext>
                  </a:extLst>
                </p14:cNvPr>
                <p14:cNvContentPartPr/>
                <p14:nvPr/>
              </p14:nvContentPartPr>
              <p14:xfrm>
                <a:off x="5152280" y="4304132"/>
                <a:ext cx="33480" cy="3204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453716D-F44C-4E09-93AB-F4C89CDAE6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43640" y="4295492"/>
                  <a:ext cx="51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97C68D6-F734-4B1B-AB47-F697B23535A8}"/>
                    </a:ext>
                  </a:extLst>
                </p14:cNvPr>
                <p14:cNvContentPartPr/>
                <p14:nvPr/>
              </p14:nvContentPartPr>
              <p14:xfrm>
                <a:off x="5148680" y="4538492"/>
                <a:ext cx="148680" cy="207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97C68D6-F734-4B1B-AB47-F697B23535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39680" y="4529492"/>
                  <a:ext cx="166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6D5F019-290E-4B0E-8E1C-2F00083202F5}"/>
                    </a:ext>
                  </a:extLst>
                </p14:cNvPr>
                <p14:cNvContentPartPr/>
                <p14:nvPr/>
              </p14:nvContentPartPr>
              <p14:xfrm>
                <a:off x="5270360" y="4910732"/>
                <a:ext cx="47160" cy="2934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6D5F019-290E-4B0E-8E1C-2F00083202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61720" y="4902092"/>
                  <a:ext cx="64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FEC5B41-EF68-47A4-82E6-EF005AC7B2C0}"/>
                    </a:ext>
                  </a:extLst>
                </p14:cNvPr>
                <p14:cNvContentPartPr/>
                <p14:nvPr/>
              </p14:nvContentPartPr>
              <p14:xfrm>
                <a:off x="5199800" y="5065172"/>
                <a:ext cx="153720" cy="151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FEC5B41-EF68-47A4-82E6-EF005AC7B2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90800" y="5056172"/>
                  <a:ext cx="171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44BE060-C453-4672-98D7-04AF60E60D7F}"/>
                    </a:ext>
                  </a:extLst>
                </p14:cNvPr>
                <p14:cNvContentPartPr/>
                <p14:nvPr/>
              </p14:nvContentPartPr>
              <p14:xfrm>
                <a:off x="5228960" y="5356412"/>
                <a:ext cx="24120" cy="211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44BE060-C453-4672-98D7-04AF60E60D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9960" y="5347412"/>
                  <a:ext cx="41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4CEFA63-32B4-46E5-85EA-D42157E28922}"/>
                    </a:ext>
                  </a:extLst>
                </p14:cNvPr>
                <p14:cNvContentPartPr/>
                <p14:nvPr/>
              </p14:nvContentPartPr>
              <p14:xfrm>
                <a:off x="5171360" y="5424812"/>
                <a:ext cx="178200" cy="1206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4CEFA63-32B4-46E5-85EA-D42157E289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62720" y="5415812"/>
                  <a:ext cx="19584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7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2C45-1FD9-47AD-A87B-AD848BB4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문제 풀 때 주의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0C512-C88C-47D8-A553-4D13C8B8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 지도</a:t>
            </a:r>
            <a:r>
              <a:rPr lang="en-US" altLang="ko-KR" dirty="0"/>
              <a:t>/2</a:t>
            </a:r>
            <a:r>
              <a:rPr lang="ko-KR" altLang="en-US" dirty="0"/>
              <a:t>차원 배열 문제에서는 방향 벡터를 사용합시다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Dx = [1, 0, 1, 0]</a:t>
            </a:r>
          </a:p>
          <a:p>
            <a:pPr lvl="1"/>
            <a:r>
              <a:rPr lang="en-US" altLang="ko-KR" dirty="0"/>
              <a:t>Dy = [1, 1, 0, 0]</a:t>
            </a:r>
          </a:p>
          <a:p>
            <a:pPr lvl="1"/>
            <a:r>
              <a:rPr lang="ko-KR" altLang="en-US" dirty="0"/>
              <a:t>이렇게 하면 </a:t>
            </a:r>
            <a:r>
              <a:rPr lang="en-US" altLang="ko-KR" dirty="0"/>
              <a:t>dx[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dy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err="1"/>
              <a:t>좌표값에</a:t>
            </a:r>
            <a:r>
              <a:rPr lang="ko-KR" altLang="en-US" dirty="0"/>
              <a:t> 더했을 때 동서남북으로 이동이 가능합니다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visited </a:t>
            </a:r>
            <a:r>
              <a:rPr lang="ko-KR" altLang="en-US" dirty="0"/>
              <a:t>배열을 사용해야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Visited</a:t>
            </a:r>
            <a:r>
              <a:rPr lang="ko-KR" altLang="en-US" dirty="0"/>
              <a:t> 배열은 이미 </a:t>
            </a:r>
            <a:r>
              <a:rPr lang="ko-KR" altLang="en-US" dirty="0" err="1"/>
              <a:t>갔다와서</a:t>
            </a:r>
            <a:r>
              <a:rPr lang="ko-KR" altLang="en-US" dirty="0"/>
              <a:t> 더 방문할 필요가 없는 좌표들을 관리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DFS/BFS</a:t>
            </a:r>
            <a:r>
              <a:rPr lang="ko-KR" altLang="en-US" dirty="0"/>
              <a:t>에서 </a:t>
            </a:r>
            <a:r>
              <a:rPr lang="en-US" altLang="ko-KR" dirty="0"/>
              <a:t>visited</a:t>
            </a:r>
            <a:r>
              <a:rPr lang="ko-KR" altLang="en-US" dirty="0"/>
              <a:t>를 관리하지 않으면 그래프 무한 루프를 돌게 됩니다</a:t>
            </a:r>
            <a:endParaRPr lang="en-US" altLang="ko-KR" dirty="0"/>
          </a:p>
          <a:p>
            <a:pPr lvl="1"/>
            <a:r>
              <a:rPr lang="en-US" altLang="ko-KR" dirty="0"/>
              <a:t>Visited</a:t>
            </a:r>
            <a:r>
              <a:rPr lang="ko-KR" altLang="en-US" dirty="0"/>
              <a:t>를 아예 </a:t>
            </a:r>
            <a:r>
              <a:rPr lang="en-US" altLang="ko-KR" dirty="0"/>
              <a:t>0</a:t>
            </a:r>
            <a:r>
              <a:rPr lang="ko-KR" altLang="en-US" dirty="0"/>
              <a:t>으로 다 초기화하는 방법이 있고 일단 빈 리스트로 만들어서 방문한 곳을 추가해서 검사하는 방법이 있습니다</a:t>
            </a:r>
            <a:endParaRPr lang="en-US" altLang="ko-KR" dirty="0"/>
          </a:p>
          <a:p>
            <a:pPr lvl="1"/>
            <a:r>
              <a:rPr lang="ko-KR" altLang="en-US" dirty="0"/>
              <a:t>이것도 역시 </a:t>
            </a:r>
            <a:r>
              <a:rPr lang="ko-KR" altLang="en-US" dirty="0" err="1"/>
              <a:t>케바케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311E0FA-F6DD-438E-BF27-E603415DE91B}"/>
                  </a:ext>
                </a:extLst>
              </p14:cNvPr>
              <p14:cNvContentPartPr/>
              <p14:nvPr/>
            </p14:nvContentPartPr>
            <p14:xfrm>
              <a:off x="2528960" y="4391252"/>
              <a:ext cx="24480" cy="5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311E0FA-F6DD-438E-BF27-E603415DE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9960" y="4382252"/>
                <a:ext cx="421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0D4DFF7-197C-4BA8-979C-BF8BFF3E4C29}"/>
                  </a:ext>
                </a:extLst>
              </p14:cNvPr>
              <p14:cNvContentPartPr/>
              <p14:nvPr/>
            </p14:nvContentPartPr>
            <p14:xfrm>
              <a:off x="1078880" y="2384252"/>
              <a:ext cx="324720" cy="548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0D4DFF7-197C-4BA8-979C-BF8BFF3E4C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880" y="2375252"/>
                <a:ext cx="342360" cy="56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63A0E78E-E809-4A10-896C-CB8AE4DEA482}"/>
              </a:ext>
            </a:extLst>
          </p:cNvPr>
          <p:cNvGrpSpPr/>
          <p:nvPr/>
        </p:nvGrpSpPr>
        <p:grpSpPr>
          <a:xfrm>
            <a:off x="7113920" y="204092"/>
            <a:ext cx="3458160" cy="3047400"/>
            <a:chOff x="7113920" y="204092"/>
            <a:chExt cx="3458160" cy="30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522F817-2CA7-4C4C-9C06-3DBF37AE6ED4}"/>
                    </a:ext>
                  </a:extLst>
                </p14:cNvPr>
                <p14:cNvContentPartPr/>
                <p14:nvPr/>
              </p14:nvContentPartPr>
              <p14:xfrm>
                <a:off x="7705760" y="589652"/>
                <a:ext cx="84240" cy="365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522F817-2CA7-4C4C-9C06-3DBF37AE6E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97120" y="581012"/>
                  <a:ext cx="1018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0610879-72D0-40DD-90BC-5A4E1C832E7E}"/>
                    </a:ext>
                  </a:extLst>
                </p14:cNvPr>
                <p14:cNvContentPartPr/>
                <p14:nvPr/>
              </p14:nvContentPartPr>
              <p14:xfrm>
                <a:off x="7583000" y="809252"/>
                <a:ext cx="185760" cy="23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0610879-72D0-40DD-90BC-5A4E1C832E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4000" y="800252"/>
                  <a:ext cx="203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49E653-4303-4C08-8FEC-8561C746918D}"/>
                    </a:ext>
                  </a:extLst>
                </p14:cNvPr>
                <p14:cNvContentPartPr/>
                <p14:nvPr/>
              </p14:nvContentPartPr>
              <p14:xfrm>
                <a:off x="7760840" y="804572"/>
                <a:ext cx="379800" cy="185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49E653-4303-4C08-8FEC-8561C74691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1840" y="795572"/>
                  <a:ext cx="397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5206218-B0F1-47C2-B90E-0F763118471B}"/>
                    </a:ext>
                  </a:extLst>
                </p14:cNvPr>
                <p14:cNvContentPartPr/>
                <p14:nvPr/>
              </p14:nvContentPartPr>
              <p14:xfrm>
                <a:off x="8351960" y="671012"/>
                <a:ext cx="127440" cy="389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5206218-B0F1-47C2-B90E-0F76311847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42960" y="662012"/>
                  <a:ext cx="1450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D10837F-B1CB-4943-823F-DEA2BADF0845}"/>
                    </a:ext>
                  </a:extLst>
                </p14:cNvPr>
                <p14:cNvContentPartPr/>
                <p14:nvPr/>
              </p14:nvContentPartPr>
              <p14:xfrm>
                <a:off x="8768120" y="672092"/>
                <a:ext cx="136080" cy="357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D10837F-B1CB-4943-823F-DEA2BADF08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59480" y="663092"/>
                  <a:ext cx="153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65AB5EC-02F4-4FD2-80AB-C3745F671EC1}"/>
                    </a:ext>
                  </a:extLst>
                </p14:cNvPr>
                <p14:cNvContentPartPr/>
                <p14:nvPr/>
              </p14:nvContentPartPr>
              <p14:xfrm>
                <a:off x="8861000" y="918692"/>
                <a:ext cx="140040" cy="129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65AB5EC-02F4-4FD2-80AB-C3745F671E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52000" y="910052"/>
                  <a:ext cx="157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07870C2-D7AA-4121-A272-BE379FB66103}"/>
                    </a:ext>
                  </a:extLst>
                </p14:cNvPr>
                <p14:cNvContentPartPr/>
                <p14:nvPr/>
              </p14:nvContentPartPr>
              <p14:xfrm>
                <a:off x="9224600" y="825092"/>
                <a:ext cx="151920" cy="199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07870C2-D7AA-4121-A272-BE379FB661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5600" y="816452"/>
                  <a:ext cx="169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B982D37-354B-4B6F-A930-5FB743D0D42D}"/>
                    </a:ext>
                  </a:extLst>
                </p14:cNvPr>
                <p14:cNvContentPartPr/>
                <p14:nvPr/>
              </p14:nvContentPartPr>
              <p14:xfrm>
                <a:off x="9404240" y="922292"/>
                <a:ext cx="100080" cy="126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B982D37-354B-4B6F-A930-5FB743D0D4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95240" y="913292"/>
                  <a:ext cx="11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8806946-69F9-4CB3-BB57-C96A962EDDB8}"/>
                    </a:ext>
                  </a:extLst>
                </p14:cNvPr>
                <p14:cNvContentPartPr/>
                <p14:nvPr/>
              </p14:nvContentPartPr>
              <p14:xfrm>
                <a:off x="9586760" y="952892"/>
                <a:ext cx="117360" cy="63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8806946-69F9-4CB3-BB57-C96A962EDD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78120" y="944252"/>
                  <a:ext cx="135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FF59383-6CC7-418D-A748-437DEC4E773E}"/>
                    </a:ext>
                  </a:extLst>
                </p14:cNvPr>
                <p14:cNvContentPartPr/>
                <p14:nvPr/>
              </p14:nvContentPartPr>
              <p14:xfrm>
                <a:off x="9667400" y="946052"/>
                <a:ext cx="256320" cy="264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FF59383-6CC7-418D-A748-437DEC4E77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58400" y="937412"/>
                  <a:ext cx="273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6E8D417-2C01-45C5-9147-AAAC7B2EF8E2}"/>
                    </a:ext>
                  </a:extLst>
                </p14:cNvPr>
                <p14:cNvContentPartPr/>
                <p14:nvPr/>
              </p14:nvContentPartPr>
              <p14:xfrm>
                <a:off x="10002200" y="714212"/>
                <a:ext cx="222120" cy="408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6E8D417-2C01-45C5-9147-AAAC7B2EF8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93200" y="705572"/>
                  <a:ext cx="239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00EA806-B506-4F8A-9A62-FC685D949125}"/>
                    </a:ext>
                  </a:extLst>
                </p14:cNvPr>
                <p14:cNvContentPartPr/>
                <p14:nvPr/>
              </p14:nvContentPartPr>
              <p14:xfrm>
                <a:off x="10166360" y="804572"/>
                <a:ext cx="195480" cy="289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00EA806-B506-4F8A-9A62-FC685D9491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57360" y="795572"/>
                  <a:ext cx="213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968BCAD-AC47-4584-83F0-87721300B5E9}"/>
                    </a:ext>
                  </a:extLst>
                </p14:cNvPr>
                <p14:cNvContentPartPr/>
                <p14:nvPr/>
              </p14:nvContentPartPr>
              <p14:xfrm>
                <a:off x="10262120" y="784052"/>
                <a:ext cx="152640" cy="459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968BCAD-AC47-4584-83F0-87721300B5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3120" y="775052"/>
                  <a:ext cx="170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8DBB9A4-E663-4A58-A120-A3216D15D96A}"/>
                    </a:ext>
                  </a:extLst>
                </p14:cNvPr>
                <p14:cNvContentPartPr/>
                <p14:nvPr/>
              </p14:nvContentPartPr>
              <p14:xfrm>
                <a:off x="7919240" y="1168892"/>
                <a:ext cx="129960" cy="272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8DBB9A4-E663-4A58-A120-A3216D15D9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0240" y="1160252"/>
                  <a:ext cx="147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A9F46E-DE09-4EF1-A848-8895BC352896}"/>
                    </a:ext>
                  </a:extLst>
                </p14:cNvPr>
                <p14:cNvContentPartPr/>
                <p14:nvPr/>
              </p14:nvContentPartPr>
              <p14:xfrm>
                <a:off x="8185640" y="1166732"/>
                <a:ext cx="148680" cy="4125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A9F46E-DE09-4EF1-A848-8895BC3528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77000" y="1158092"/>
                  <a:ext cx="166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8060EED-532D-4CEA-9267-980E92E0C2C4}"/>
                    </a:ext>
                  </a:extLst>
                </p14:cNvPr>
                <p14:cNvContentPartPr/>
                <p14:nvPr/>
              </p14:nvContentPartPr>
              <p14:xfrm>
                <a:off x="8099240" y="1320812"/>
                <a:ext cx="333000" cy="217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8060EED-532D-4CEA-9267-980E92E0C2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90600" y="1312172"/>
                  <a:ext cx="350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B9967F0-90DD-4A0C-A229-20F503906177}"/>
                    </a:ext>
                  </a:extLst>
                </p14:cNvPr>
                <p14:cNvContentPartPr/>
                <p14:nvPr/>
              </p14:nvContentPartPr>
              <p14:xfrm>
                <a:off x="8624840" y="1182572"/>
                <a:ext cx="190800" cy="477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B9967F0-90DD-4A0C-A229-20F503906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15840" y="1173932"/>
                  <a:ext cx="2084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47CE4B0-449D-4266-B365-0DF85172B0F2}"/>
                    </a:ext>
                  </a:extLst>
                </p14:cNvPr>
                <p14:cNvContentPartPr/>
                <p14:nvPr/>
              </p14:nvContentPartPr>
              <p14:xfrm>
                <a:off x="8821400" y="1406492"/>
                <a:ext cx="135000" cy="199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47CE4B0-449D-4266-B365-0DF85172B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2760" y="1397492"/>
                  <a:ext cx="152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E718AF1-2AE6-4D83-941E-2AB469B71E9E}"/>
                    </a:ext>
                  </a:extLst>
                </p14:cNvPr>
                <p14:cNvContentPartPr/>
                <p14:nvPr/>
              </p14:nvContentPartPr>
              <p14:xfrm>
                <a:off x="8816360" y="1418012"/>
                <a:ext cx="120960" cy="2095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E718AF1-2AE6-4D83-941E-2AB469B71E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7720" y="1409012"/>
                  <a:ext cx="138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D0B5524-1EC5-4687-A4CF-CE267D3919C2}"/>
                    </a:ext>
                  </a:extLst>
                </p14:cNvPr>
                <p14:cNvContentPartPr/>
                <p14:nvPr/>
              </p14:nvContentPartPr>
              <p14:xfrm>
                <a:off x="8799800" y="1198772"/>
                <a:ext cx="223560" cy="4244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D0B5524-1EC5-4687-A4CF-CE267D3919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91160" y="1189772"/>
                  <a:ext cx="241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E357FCD-3938-4293-8DB4-3E948EC5141B}"/>
                    </a:ext>
                  </a:extLst>
                </p14:cNvPr>
                <p14:cNvContentPartPr/>
                <p14:nvPr/>
              </p14:nvContentPartPr>
              <p14:xfrm>
                <a:off x="8825720" y="1308572"/>
                <a:ext cx="162000" cy="340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E357FCD-3938-4293-8DB4-3E948EC514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16720" y="1299932"/>
                  <a:ext cx="179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686DEB8-3FC1-43B9-A6C4-AC8340C401FE}"/>
                    </a:ext>
                  </a:extLst>
                </p14:cNvPr>
                <p14:cNvContentPartPr/>
                <p14:nvPr/>
              </p14:nvContentPartPr>
              <p14:xfrm>
                <a:off x="8995280" y="1405412"/>
                <a:ext cx="242640" cy="320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686DEB8-3FC1-43B9-A6C4-AC8340C401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86640" y="1396412"/>
                  <a:ext cx="260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47C0BF3-2108-48BD-9302-35081F85517A}"/>
                    </a:ext>
                  </a:extLst>
                </p14:cNvPr>
                <p14:cNvContentPartPr/>
                <p14:nvPr/>
              </p14:nvContentPartPr>
              <p14:xfrm>
                <a:off x="9027320" y="1385972"/>
                <a:ext cx="470880" cy="227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47C0BF3-2108-48BD-9302-35081F8551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18320" y="1376972"/>
                  <a:ext cx="488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9717EFD-B25B-4434-88E6-116E4C675177}"/>
                    </a:ext>
                  </a:extLst>
                </p14:cNvPr>
                <p14:cNvContentPartPr/>
                <p14:nvPr/>
              </p14:nvContentPartPr>
              <p14:xfrm>
                <a:off x="9404240" y="1450052"/>
                <a:ext cx="14400" cy="2829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9717EFD-B25B-4434-88E6-116E4C6751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95240" y="1441052"/>
                  <a:ext cx="320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996BBC3-F63D-40BE-A2B8-1950182CBE53}"/>
                    </a:ext>
                  </a:extLst>
                </p14:cNvPr>
                <p14:cNvContentPartPr/>
                <p14:nvPr/>
              </p14:nvContentPartPr>
              <p14:xfrm>
                <a:off x="9555080" y="1349252"/>
                <a:ext cx="151560" cy="369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996BBC3-F63D-40BE-A2B8-1950182CBE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46440" y="1340612"/>
                  <a:ext cx="1692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F0E5A9E-EE34-41CA-95DF-D3D313DECB8F}"/>
                    </a:ext>
                  </a:extLst>
                </p14:cNvPr>
                <p14:cNvContentPartPr/>
                <p14:nvPr/>
              </p14:nvContentPartPr>
              <p14:xfrm>
                <a:off x="9722840" y="1542572"/>
                <a:ext cx="147600" cy="1569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F0E5A9E-EE34-41CA-95DF-D3D313DECB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13840" y="1533572"/>
                  <a:ext cx="165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08988D6-7B6B-45D2-A843-2920C20E17BC}"/>
                    </a:ext>
                  </a:extLst>
                </p14:cNvPr>
                <p14:cNvContentPartPr/>
                <p14:nvPr/>
              </p14:nvContentPartPr>
              <p14:xfrm>
                <a:off x="9862160" y="1390292"/>
                <a:ext cx="155160" cy="338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08988D6-7B6B-45D2-A843-2920C20E17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53520" y="1381652"/>
                  <a:ext cx="1728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933EE07-A2DD-42C8-9DA6-A832891CC399}"/>
                    </a:ext>
                  </a:extLst>
                </p14:cNvPr>
                <p14:cNvContentPartPr/>
                <p14:nvPr/>
              </p14:nvContentPartPr>
              <p14:xfrm>
                <a:off x="10031000" y="1447532"/>
                <a:ext cx="66240" cy="286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933EE07-A2DD-42C8-9DA6-A832891CC3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22360" y="1438892"/>
                  <a:ext cx="83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1EA5F6C-933C-4B67-A2BD-826FD1E5B78A}"/>
                    </a:ext>
                  </a:extLst>
                </p14:cNvPr>
                <p14:cNvContentPartPr/>
                <p14:nvPr/>
              </p14:nvContentPartPr>
              <p14:xfrm>
                <a:off x="10139000" y="1417292"/>
                <a:ext cx="107280" cy="324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1EA5F6C-933C-4B67-A2BD-826FD1E5B7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30000" y="1408292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31EFDAF-A4C1-4FB8-80DD-A95B487420F7}"/>
                    </a:ext>
                  </a:extLst>
                </p14:cNvPr>
                <p14:cNvContentPartPr/>
                <p14:nvPr/>
              </p14:nvContentPartPr>
              <p14:xfrm>
                <a:off x="10288760" y="1705652"/>
                <a:ext cx="33480" cy="131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31EFDAF-A4C1-4FB8-80DD-A95B487420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79760" y="1697012"/>
                  <a:ext cx="51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3DD7C25-2FA2-4EDD-8EB9-038D2D23D146}"/>
                    </a:ext>
                  </a:extLst>
                </p14:cNvPr>
                <p14:cNvContentPartPr/>
                <p14:nvPr/>
              </p14:nvContentPartPr>
              <p14:xfrm>
                <a:off x="8679560" y="2067812"/>
                <a:ext cx="241560" cy="483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3DD7C25-2FA2-4EDD-8EB9-038D2D23D1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0560" y="2059172"/>
                  <a:ext cx="2592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DA9CA49-908B-4A4B-A221-942237F03074}"/>
                    </a:ext>
                  </a:extLst>
                </p14:cNvPr>
                <p14:cNvContentPartPr/>
                <p14:nvPr/>
              </p14:nvContentPartPr>
              <p14:xfrm>
                <a:off x="9009320" y="2397932"/>
                <a:ext cx="172800" cy="7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DA9CA49-908B-4A4B-A221-942237F030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00680" y="2388932"/>
                  <a:ext cx="190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0838C0F-2E8E-4D5B-A398-B0F4295C6BE4}"/>
                    </a:ext>
                  </a:extLst>
                </p14:cNvPr>
                <p14:cNvContentPartPr/>
                <p14:nvPr/>
              </p14:nvContentPartPr>
              <p14:xfrm>
                <a:off x="9120920" y="2291732"/>
                <a:ext cx="25920" cy="273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0838C0F-2E8E-4D5B-A398-B0F4295C6B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12280" y="2282732"/>
                  <a:ext cx="43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0DFFA45-42AD-47E7-A0A3-019412BA7A34}"/>
                    </a:ext>
                  </a:extLst>
                </p14:cNvPr>
                <p14:cNvContentPartPr/>
                <p14:nvPr/>
              </p14:nvContentPartPr>
              <p14:xfrm>
                <a:off x="9284720" y="2208212"/>
                <a:ext cx="146160" cy="385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0DFFA45-42AD-47E7-A0A3-019412BA7A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6080" y="2199572"/>
                  <a:ext cx="1638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2CCBF95-FB4A-4C8A-991C-54B50FBBE4CE}"/>
                    </a:ext>
                  </a:extLst>
                </p14:cNvPr>
                <p14:cNvContentPartPr/>
                <p14:nvPr/>
              </p14:nvContentPartPr>
              <p14:xfrm>
                <a:off x="9561920" y="2340692"/>
                <a:ext cx="202680" cy="406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2CCBF95-FB4A-4C8A-991C-54B50FBBE4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53280" y="2332052"/>
                  <a:ext cx="2203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530C209-0F9C-4918-BA39-7EDB28376135}"/>
                    </a:ext>
                  </a:extLst>
                </p14:cNvPr>
                <p14:cNvContentPartPr/>
                <p14:nvPr/>
              </p14:nvContentPartPr>
              <p14:xfrm>
                <a:off x="9841640" y="2274092"/>
                <a:ext cx="178200" cy="4420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530C209-0F9C-4918-BA39-7EDB283761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33000" y="2265092"/>
                  <a:ext cx="195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E2C04E4-2EF8-4D72-BF60-2AF4CFDBFC6C}"/>
                    </a:ext>
                  </a:extLst>
                </p14:cNvPr>
                <p14:cNvContentPartPr/>
                <p14:nvPr/>
              </p14:nvContentPartPr>
              <p14:xfrm>
                <a:off x="10033520" y="2368412"/>
                <a:ext cx="96840" cy="9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E2C04E4-2EF8-4D72-BF60-2AF4CFDBFC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24880" y="2359412"/>
                  <a:ext cx="114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93FF25C-7ECA-4E26-A843-2481215E7258}"/>
                    </a:ext>
                  </a:extLst>
                </p14:cNvPr>
                <p14:cNvContentPartPr/>
                <p14:nvPr/>
              </p14:nvContentPartPr>
              <p14:xfrm>
                <a:off x="10070600" y="2501972"/>
                <a:ext cx="30960" cy="1454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93FF25C-7ECA-4E26-A843-2481215E7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61600" y="2492972"/>
                  <a:ext cx="48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287DB34-B23A-48A4-A1A5-5117D3A4110E}"/>
                    </a:ext>
                  </a:extLst>
                </p14:cNvPr>
                <p14:cNvContentPartPr/>
                <p14:nvPr/>
              </p14:nvContentPartPr>
              <p14:xfrm>
                <a:off x="10195880" y="2288492"/>
                <a:ext cx="162000" cy="495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287DB34-B23A-48A4-A1A5-5117D3A411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6880" y="2279852"/>
                  <a:ext cx="1796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A2C648F-070C-4199-8F4B-492DDADEA863}"/>
                    </a:ext>
                  </a:extLst>
                </p14:cNvPr>
                <p14:cNvContentPartPr/>
                <p14:nvPr/>
              </p14:nvContentPartPr>
              <p14:xfrm>
                <a:off x="10324400" y="2300732"/>
                <a:ext cx="180000" cy="569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A2C648F-070C-4199-8F4B-492DDADEA8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15400" y="2292092"/>
                  <a:ext cx="1976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5F19129-65D9-4948-96C6-5DFD60E34130}"/>
                    </a:ext>
                  </a:extLst>
                </p14:cNvPr>
                <p14:cNvContentPartPr/>
                <p14:nvPr/>
              </p14:nvContentPartPr>
              <p14:xfrm>
                <a:off x="7113920" y="204092"/>
                <a:ext cx="3458160" cy="30474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5F19129-65D9-4948-96C6-5DFD60E341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05280" y="195452"/>
                  <a:ext cx="3475800" cy="30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D0919C-E8D3-490A-B351-3FE698D3E3FD}"/>
              </a:ext>
            </a:extLst>
          </p:cNvPr>
          <p:cNvGrpSpPr/>
          <p:nvPr/>
        </p:nvGrpSpPr>
        <p:grpSpPr>
          <a:xfrm>
            <a:off x="1022360" y="2125052"/>
            <a:ext cx="2919600" cy="1084680"/>
            <a:chOff x="1022360" y="2125052"/>
            <a:chExt cx="291960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43740FC-3995-4378-AED7-F887EED352D5}"/>
                    </a:ext>
                  </a:extLst>
                </p14:cNvPr>
                <p14:cNvContentPartPr/>
                <p14:nvPr/>
              </p14:nvContentPartPr>
              <p14:xfrm>
                <a:off x="1022360" y="2125052"/>
                <a:ext cx="743760" cy="10440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43740FC-3995-4378-AED7-F887EED352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360" y="2116052"/>
                  <a:ext cx="76140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C544F0C-50B0-464E-A391-BF4FA5DA6BC5}"/>
                    </a:ext>
                  </a:extLst>
                </p14:cNvPr>
                <p14:cNvContentPartPr/>
                <p14:nvPr/>
              </p14:nvContentPartPr>
              <p14:xfrm>
                <a:off x="1465160" y="2265452"/>
                <a:ext cx="2476800" cy="944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C544F0C-50B0-464E-A391-BF4FA5DA6B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6520" y="2256452"/>
                  <a:ext cx="2494440" cy="9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240BD0C-ECE6-411B-98EE-237EC4A0CD44}"/>
                  </a:ext>
                </a:extLst>
              </p14:cNvPr>
              <p14:cNvContentPartPr/>
              <p14:nvPr/>
            </p14:nvContentPartPr>
            <p14:xfrm>
              <a:off x="1662800" y="4242572"/>
              <a:ext cx="1917360" cy="5400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240BD0C-ECE6-411B-98EE-237EC4A0CD4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54160" y="4233932"/>
                <a:ext cx="1935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D825813E-49CE-455B-9FBD-E04EABFF9808}"/>
                  </a:ext>
                </a:extLst>
              </p14:cNvPr>
              <p14:cNvContentPartPr/>
              <p14:nvPr/>
            </p14:nvContentPartPr>
            <p14:xfrm>
              <a:off x="1505120" y="3613292"/>
              <a:ext cx="1900080" cy="70308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D825813E-49CE-455B-9FBD-E04EABFF98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96120" y="3604292"/>
                <a:ext cx="191772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D99AB33F-7D68-49E3-BD3C-48831E9C9E92}"/>
                  </a:ext>
                </a:extLst>
              </p14:cNvPr>
              <p14:cNvContentPartPr/>
              <p14:nvPr/>
            </p14:nvContentPartPr>
            <p14:xfrm>
              <a:off x="1592600" y="5653412"/>
              <a:ext cx="2335320" cy="849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D99AB33F-7D68-49E3-BD3C-48831E9C9E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83600" y="5644412"/>
                <a:ext cx="235296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80C397FE-55DA-48C9-B9D8-7EF0849E8070}"/>
              </a:ext>
            </a:extLst>
          </p:cNvPr>
          <p:cNvGrpSpPr/>
          <p:nvPr/>
        </p:nvGrpSpPr>
        <p:grpSpPr>
          <a:xfrm>
            <a:off x="217760" y="4626332"/>
            <a:ext cx="860760" cy="836280"/>
            <a:chOff x="217760" y="4626332"/>
            <a:chExt cx="86076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1F0EC38E-D188-4940-A672-E67F44E8C547}"/>
                    </a:ext>
                  </a:extLst>
                </p14:cNvPr>
                <p14:cNvContentPartPr/>
                <p14:nvPr/>
              </p14:nvContentPartPr>
              <p14:xfrm>
                <a:off x="217760" y="4736132"/>
                <a:ext cx="70200" cy="4057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1F0EC38E-D188-4940-A672-E67F44E8C5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9120" y="4727132"/>
                  <a:ext cx="87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A4DA6E2-892D-4EEF-907F-5746C51B4920}"/>
                    </a:ext>
                  </a:extLst>
                </p14:cNvPr>
                <p14:cNvContentPartPr/>
                <p14:nvPr/>
              </p14:nvContentPartPr>
              <p14:xfrm>
                <a:off x="217760" y="4697252"/>
                <a:ext cx="180720" cy="792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A4DA6E2-892D-4EEF-907F-5746C51B49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120" y="4688252"/>
                  <a:ext cx="198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2DA60D7-93BC-4E00-B502-7B4F8126B011}"/>
                    </a:ext>
                  </a:extLst>
                </p14:cNvPr>
                <p14:cNvContentPartPr/>
                <p14:nvPr/>
              </p14:nvContentPartPr>
              <p14:xfrm>
                <a:off x="258440" y="4924412"/>
                <a:ext cx="416520" cy="1818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2DA60D7-93BC-4E00-B502-7B4F8126B0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9440" y="4915772"/>
                  <a:ext cx="434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078B58B-1028-4365-8DBC-42097A76F0DE}"/>
                    </a:ext>
                  </a:extLst>
                </p14:cNvPr>
                <p14:cNvContentPartPr/>
                <p14:nvPr/>
              </p14:nvContentPartPr>
              <p14:xfrm>
                <a:off x="671000" y="4626332"/>
                <a:ext cx="206640" cy="404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078B58B-1028-4365-8DBC-42097A76F0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000" y="4617692"/>
                  <a:ext cx="224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AB1D1E9-E658-4BB7-89C1-76D7203E249D}"/>
                    </a:ext>
                  </a:extLst>
                </p14:cNvPr>
                <p14:cNvContentPartPr/>
                <p14:nvPr/>
              </p14:nvContentPartPr>
              <p14:xfrm>
                <a:off x="896720" y="4738292"/>
                <a:ext cx="181800" cy="2390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AB1D1E9-E658-4BB7-89C1-76D7203E24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8080" y="4729652"/>
                  <a:ext cx="199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BD6FCB4-28CA-4602-9D87-F5DAEBEFFA41}"/>
                    </a:ext>
                  </a:extLst>
                </p14:cNvPr>
                <p14:cNvContentPartPr/>
                <p14:nvPr/>
              </p14:nvContentPartPr>
              <p14:xfrm>
                <a:off x="649400" y="5288732"/>
                <a:ext cx="47160" cy="173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BD6FCB4-28CA-4602-9D87-F5DAEBEFFA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0400" y="5280092"/>
                  <a:ext cx="64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E2996F2F-8D4D-4A38-B936-F04BCF0F0D75}"/>
                    </a:ext>
                  </a:extLst>
                </p14:cNvPr>
                <p14:cNvContentPartPr/>
                <p14:nvPr/>
              </p14:nvContentPartPr>
              <p14:xfrm>
                <a:off x="601160" y="5304932"/>
                <a:ext cx="120960" cy="1170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E2996F2F-8D4D-4A38-B936-F04BCF0F0D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2160" y="5295932"/>
                  <a:ext cx="138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2C06625-508D-4956-817E-230D33A6F385}"/>
                    </a:ext>
                  </a:extLst>
                </p14:cNvPr>
                <p14:cNvContentPartPr/>
                <p14:nvPr/>
              </p14:nvContentPartPr>
              <p14:xfrm>
                <a:off x="578120" y="5360732"/>
                <a:ext cx="183240" cy="288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2C06625-508D-4956-817E-230D33A6F3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9480" y="5352092"/>
                  <a:ext cx="2008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1A7301A-D7DE-408F-A6D7-F9C7ECC75C0A}"/>
              </a:ext>
            </a:extLst>
          </p:cNvPr>
          <p:cNvGrpSpPr/>
          <p:nvPr/>
        </p:nvGrpSpPr>
        <p:grpSpPr>
          <a:xfrm>
            <a:off x="8124800" y="5194052"/>
            <a:ext cx="380880" cy="611640"/>
            <a:chOff x="8124800" y="5194052"/>
            <a:chExt cx="38088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617225B-E850-451E-BF2E-C50A43ADD1BF}"/>
                    </a:ext>
                  </a:extLst>
                </p14:cNvPr>
                <p14:cNvContentPartPr/>
                <p14:nvPr/>
              </p14:nvContentPartPr>
              <p14:xfrm>
                <a:off x="8124800" y="5277932"/>
                <a:ext cx="284400" cy="5277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617225B-E850-451E-BF2E-C50A43ADD1B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15800" y="5269292"/>
                  <a:ext cx="3020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2B637D7-F4B4-4542-85B4-C3C4CEEB587E}"/>
                    </a:ext>
                  </a:extLst>
                </p14:cNvPr>
                <p14:cNvContentPartPr/>
                <p14:nvPr/>
              </p14:nvContentPartPr>
              <p14:xfrm>
                <a:off x="8208320" y="5194052"/>
                <a:ext cx="297360" cy="548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2B637D7-F4B4-4542-85B4-C3C4CEEB58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99680" y="5185412"/>
                  <a:ext cx="315000" cy="56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FE24B7C9-8635-402D-9CB3-E76C2448BAC0}"/>
                  </a:ext>
                </a:extLst>
              </p14:cNvPr>
              <p14:cNvContentPartPr/>
              <p14:nvPr/>
            </p14:nvContentPartPr>
            <p14:xfrm>
              <a:off x="9018320" y="5742332"/>
              <a:ext cx="1458720" cy="8712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FE24B7C9-8635-402D-9CB3-E76C2448BAC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09320" y="5733692"/>
                <a:ext cx="147636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그룹 95">
            <a:extLst>
              <a:ext uri="{FF2B5EF4-FFF2-40B4-BE49-F238E27FC236}">
                <a16:creationId xmlns:a16="http://schemas.microsoft.com/office/drawing/2014/main" id="{D86DDF3C-B793-4529-9907-22239B92A8CC}"/>
              </a:ext>
            </a:extLst>
          </p:cNvPr>
          <p:cNvGrpSpPr/>
          <p:nvPr/>
        </p:nvGrpSpPr>
        <p:grpSpPr>
          <a:xfrm>
            <a:off x="3660440" y="5041772"/>
            <a:ext cx="2384640" cy="528120"/>
            <a:chOff x="3660440" y="5041772"/>
            <a:chExt cx="238464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3D829E3-20C5-448B-9570-5025080CE7BE}"/>
                    </a:ext>
                  </a:extLst>
                </p14:cNvPr>
                <p14:cNvContentPartPr/>
                <p14:nvPr/>
              </p14:nvContentPartPr>
              <p14:xfrm>
                <a:off x="3660440" y="5141132"/>
                <a:ext cx="280080" cy="1983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3D829E3-20C5-448B-9570-5025080CE7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51440" y="5132492"/>
                  <a:ext cx="297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D3A5495-B8AE-408B-A3D4-823B3FD3D3D9}"/>
                    </a:ext>
                  </a:extLst>
                </p14:cNvPr>
                <p14:cNvContentPartPr/>
                <p14:nvPr/>
              </p14:nvContentPartPr>
              <p14:xfrm>
                <a:off x="3893360" y="5041772"/>
                <a:ext cx="94320" cy="304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D3A5495-B8AE-408B-A3D4-823B3FD3D3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84360" y="5033132"/>
                  <a:ext cx="111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DDD5D52-02B3-43DE-B325-F9F21DED653F}"/>
                    </a:ext>
                  </a:extLst>
                </p14:cNvPr>
                <p14:cNvContentPartPr/>
                <p14:nvPr/>
              </p14:nvContentPartPr>
              <p14:xfrm>
                <a:off x="4277840" y="5137172"/>
                <a:ext cx="293760" cy="2239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DDD5D52-02B3-43DE-B325-F9F21DED65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69200" y="5128532"/>
                  <a:ext cx="311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A3195FBE-4AE1-4D95-9898-4BB9D8985A04}"/>
                    </a:ext>
                  </a:extLst>
                </p14:cNvPr>
                <p14:cNvContentPartPr/>
                <p14:nvPr/>
              </p14:nvContentPartPr>
              <p14:xfrm>
                <a:off x="4550720" y="5060492"/>
                <a:ext cx="106920" cy="20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A3195FBE-4AE1-4D95-9898-4BB9D8985A0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2080" y="5051492"/>
                  <a:ext cx="124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005E6C4-E03F-46B4-92E5-FF8A1BBFA9B3}"/>
                    </a:ext>
                  </a:extLst>
                </p14:cNvPr>
                <p14:cNvContentPartPr/>
                <p14:nvPr/>
              </p14:nvContentPartPr>
              <p14:xfrm>
                <a:off x="4616600" y="5205572"/>
                <a:ext cx="232560" cy="939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005E6C4-E03F-46B4-92E5-FF8A1BBFA9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07960" y="5196572"/>
                  <a:ext cx="250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BDFF82F-24BD-45FC-8675-79819553AEDE}"/>
                    </a:ext>
                  </a:extLst>
                </p14:cNvPr>
                <p14:cNvContentPartPr/>
                <p14:nvPr/>
              </p14:nvContentPartPr>
              <p14:xfrm>
                <a:off x="4741160" y="5126732"/>
                <a:ext cx="61200" cy="2606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BDFF82F-24BD-45FC-8675-79819553AE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32160" y="5117732"/>
                  <a:ext cx="78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167DBF0-D39C-4F29-8176-7A17AB42D427}"/>
                    </a:ext>
                  </a:extLst>
                </p14:cNvPr>
                <p14:cNvContentPartPr/>
                <p14:nvPr/>
              </p14:nvContentPartPr>
              <p14:xfrm>
                <a:off x="4888760" y="5086412"/>
                <a:ext cx="282960" cy="3254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167DBF0-D39C-4F29-8176-7A17AB42D42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80120" y="5077772"/>
                  <a:ext cx="300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45F0689-126F-4965-8594-788B162A3DA0}"/>
                    </a:ext>
                  </a:extLst>
                </p14:cNvPr>
                <p14:cNvContentPartPr/>
                <p14:nvPr/>
              </p14:nvContentPartPr>
              <p14:xfrm>
                <a:off x="5385920" y="5048972"/>
                <a:ext cx="62640" cy="2232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45F0689-126F-4965-8594-788B162A3DA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76920" y="5040332"/>
                  <a:ext cx="80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6BD9024-FDC6-4DAC-A153-4CE200F1FAD1}"/>
                    </a:ext>
                  </a:extLst>
                </p14:cNvPr>
                <p14:cNvContentPartPr/>
                <p14:nvPr/>
              </p14:nvContentPartPr>
              <p14:xfrm>
                <a:off x="5483480" y="5083172"/>
                <a:ext cx="212040" cy="2001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6BD9024-FDC6-4DAC-A153-4CE200F1FA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74840" y="5074532"/>
                  <a:ext cx="229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753C7B2C-9C78-4708-B824-E964BD232085}"/>
                    </a:ext>
                  </a:extLst>
                </p14:cNvPr>
                <p14:cNvContentPartPr/>
                <p14:nvPr/>
              </p14:nvContentPartPr>
              <p14:xfrm>
                <a:off x="5773280" y="5109452"/>
                <a:ext cx="132840" cy="1432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753C7B2C-9C78-4708-B824-E964BD2320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64640" y="5100812"/>
                  <a:ext cx="150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589C319-C87A-4093-AFDE-44344EA38C21}"/>
                    </a:ext>
                  </a:extLst>
                </p14:cNvPr>
                <p14:cNvContentPartPr/>
                <p14:nvPr/>
              </p14:nvContentPartPr>
              <p14:xfrm>
                <a:off x="5866520" y="5142572"/>
                <a:ext cx="178560" cy="2556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589C319-C87A-4093-AFDE-44344EA38C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57520" y="5133932"/>
                  <a:ext cx="196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0A571E3-DC70-4E6F-8A46-5DE9B8DA2EE5}"/>
                    </a:ext>
                  </a:extLst>
                </p14:cNvPr>
                <p14:cNvContentPartPr/>
                <p14:nvPr/>
              </p14:nvContentPartPr>
              <p14:xfrm>
                <a:off x="4407080" y="5381612"/>
                <a:ext cx="1567800" cy="1882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0A571E3-DC70-4E6F-8A46-5DE9B8DA2EE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98440" y="5372972"/>
                  <a:ext cx="15854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575C3D-4FEE-4230-8069-4324C016D684}"/>
              </a:ext>
            </a:extLst>
          </p:cNvPr>
          <p:cNvGrpSpPr/>
          <p:nvPr/>
        </p:nvGrpSpPr>
        <p:grpSpPr>
          <a:xfrm>
            <a:off x="8893760" y="5843852"/>
            <a:ext cx="593280" cy="568080"/>
            <a:chOff x="8893760" y="5843852"/>
            <a:chExt cx="59328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796E854-3CB6-4B02-9FF1-CC39720DB5E3}"/>
                    </a:ext>
                  </a:extLst>
                </p14:cNvPr>
                <p14:cNvContentPartPr/>
                <p14:nvPr/>
              </p14:nvContentPartPr>
              <p14:xfrm>
                <a:off x="8893760" y="5843852"/>
                <a:ext cx="593280" cy="4726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796E854-3CB6-4B02-9FF1-CC39720DB5E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85120" y="5835212"/>
                  <a:ext cx="6109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629391A-CAF6-4DBC-87D9-D5FF949E05CC}"/>
                    </a:ext>
                  </a:extLst>
                </p14:cNvPr>
                <p14:cNvContentPartPr/>
                <p14:nvPr/>
              </p14:nvContentPartPr>
              <p14:xfrm>
                <a:off x="8909240" y="6204932"/>
                <a:ext cx="275760" cy="2070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629391A-CAF6-4DBC-87D9-D5FF949E05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00600" y="6196292"/>
                  <a:ext cx="2934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49CC2B3-BF71-42D6-95DE-837E1B483175}"/>
              </a:ext>
            </a:extLst>
          </p:cNvPr>
          <p:cNvGrpSpPr/>
          <p:nvPr/>
        </p:nvGrpSpPr>
        <p:grpSpPr>
          <a:xfrm>
            <a:off x="6884960" y="6262172"/>
            <a:ext cx="1022040" cy="348840"/>
            <a:chOff x="6884960" y="6262172"/>
            <a:chExt cx="1022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E90757B7-8FC3-4785-A9E1-5566FF5895B2}"/>
                    </a:ext>
                  </a:extLst>
                </p14:cNvPr>
                <p14:cNvContentPartPr/>
                <p14:nvPr/>
              </p14:nvContentPartPr>
              <p14:xfrm>
                <a:off x="6884960" y="6361892"/>
                <a:ext cx="152640" cy="166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E90757B7-8FC3-4785-A9E1-5566FF5895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75960" y="6352892"/>
                  <a:ext cx="170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6B5740D-CE3B-4984-9BC2-D44CDC5498C8}"/>
                    </a:ext>
                  </a:extLst>
                </p14:cNvPr>
                <p14:cNvContentPartPr/>
                <p14:nvPr/>
              </p14:nvContentPartPr>
              <p14:xfrm>
                <a:off x="6924200" y="6607052"/>
                <a:ext cx="250560" cy="39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6B5740D-CE3B-4984-9BC2-D44CDC5498C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15200" y="6598052"/>
                  <a:ext cx="268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63307D4-70CA-4C7E-AE54-51B4A9CAE00E}"/>
                    </a:ext>
                  </a:extLst>
                </p14:cNvPr>
                <p14:cNvContentPartPr/>
                <p14:nvPr/>
              </p14:nvContentPartPr>
              <p14:xfrm>
                <a:off x="7205720" y="6350012"/>
                <a:ext cx="169200" cy="2019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63307D4-70CA-4C7E-AE54-51B4A9CAE0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97080" y="6341012"/>
                  <a:ext cx="186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C3F4BF39-9B11-4AE1-90B9-45C1DF1B05CB}"/>
                    </a:ext>
                  </a:extLst>
                </p14:cNvPr>
                <p14:cNvContentPartPr/>
                <p14:nvPr/>
              </p14:nvContentPartPr>
              <p14:xfrm>
                <a:off x="7455920" y="6262172"/>
                <a:ext cx="336600" cy="3430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C3F4BF39-9B11-4AE1-90B9-45C1DF1B05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46920" y="6253172"/>
                  <a:ext cx="354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3C98D41-99A2-437A-991D-A955A8C2792E}"/>
                    </a:ext>
                  </a:extLst>
                </p14:cNvPr>
                <p14:cNvContentPartPr/>
                <p14:nvPr/>
              </p14:nvContentPartPr>
              <p14:xfrm>
                <a:off x="7704680" y="6378452"/>
                <a:ext cx="171360" cy="1411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3C98D41-99A2-437A-991D-A955A8C279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95680" y="6369812"/>
                  <a:ext cx="189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79C95458-9732-46B1-B966-343970846091}"/>
                    </a:ext>
                  </a:extLst>
                </p14:cNvPr>
                <p14:cNvContentPartPr/>
                <p14:nvPr/>
              </p14:nvContentPartPr>
              <p14:xfrm>
                <a:off x="7697120" y="6594452"/>
                <a:ext cx="209880" cy="90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79C95458-9732-46B1-B966-3439708460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88120" y="6585452"/>
                  <a:ext cx="2275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CF3AC4B-8889-442C-9766-CE2B9924084B}"/>
              </a:ext>
            </a:extLst>
          </p:cNvPr>
          <p:cNvGrpSpPr/>
          <p:nvPr/>
        </p:nvGrpSpPr>
        <p:grpSpPr>
          <a:xfrm>
            <a:off x="5504000" y="2141972"/>
            <a:ext cx="1360800" cy="833760"/>
            <a:chOff x="5504000" y="2141972"/>
            <a:chExt cx="1360800" cy="83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3BEB3B0-68EA-4A1C-B38F-813599B7887F}"/>
                    </a:ext>
                  </a:extLst>
                </p14:cNvPr>
                <p14:cNvContentPartPr/>
                <p14:nvPr/>
              </p14:nvContentPartPr>
              <p14:xfrm>
                <a:off x="5504000" y="2354372"/>
                <a:ext cx="304920" cy="3204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3BEB3B0-68EA-4A1C-B38F-813599B788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95360" y="2345732"/>
                  <a:ext cx="322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41E6F6A-A481-4F47-91C1-913C24D1987E}"/>
                    </a:ext>
                  </a:extLst>
                </p14:cNvPr>
                <p14:cNvContentPartPr/>
                <p14:nvPr/>
              </p14:nvContentPartPr>
              <p14:xfrm>
                <a:off x="5731160" y="2256452"/>
                <a:ext cx="442080" cy="1717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41E6F6A-A481-4F47-91C1-913C24D198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22160" y="2247452"/>
                  <a:ext cx="459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6A24C2F-F016-4C88-82B2-62CE91C659FF}"/>
                    </a:ext>
                  </a:extLst>
                </p14:cNvPr>
                <p14:cNvContentPartPr/>
                <p14:nvPr/>
              </p14:nvContentPartPr>
              <p14:xfrm>
                <a:off x="6085040" y="2141972"/>
                <a:ext cx="209880" cy="1742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6A24C2F-F016-4C88-82B2-62CE91C659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76400" y="2133332"/>
                  <a:ext cx="227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2C18BC8-12FA-41B3-984F-2103F9F92712}"/>
                    </a:ext>
                  </a:extLst>
                </p14:cNvPr>
                <p14:cNvContentPartPr/>
                <p14:nvPr/>
              </p14:nvContentPartPr>
              <p14:xfrm>
                <a:off x="5823680" y="2568212"/>
                <a:ext cx="628200" cy="4075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2C18BC8-12FA-41B3-984F-2103F9F9271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15040" y="2559212"/>
                  <a:ext cx="645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DD4B711-5A1A-408B-A003-768118DBD95E}"/>
                    </a:ext>
                  </a:extLst>
                </p14:cNvPr>
                <p14:cNvContentPartPr/>
                <p14:nvPr/>
              </p14:nvContentPartPr>
              <p14:xfrm>
                <a:off x="6320120" y="2207492"/>
                <a:ext cx="421920" cy="1724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DD4B711-5A1A-408B-A003-768118DBD9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11120" y="2198852"/>
                  <a:ext cx="439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9E23CB2B-241E-4F6B-AC27-9B079F0A1C65}"/>
                    </a:ext>
                  </a:extLst>
                </p14:cNvPr>
                <p14:cNvContentPartPr/>
                <p14:nvPr/>
              </p14:nvContentPartPr>
              <p14:xfrm>
                <a:off x="6682280" y="2158172"/>
                <a:ext cx="182520" cy="2210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9E23CB2B-241E-4F6B-AC27-9B079F0A1C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73280" y="2149172"/>
                  <a:ext cx="200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E46F56D-3947-4E0E-844A-BFBFAF2C636A}"/>
                    </a:ext>
                  </a:extLst>
                </p14:cNvPr>
                <p14:cNvContentPartPr/>
                <p14:nvPr/>
              </p14:nvContentPartPr>
              <p14:xfrm>
                <a:off x="6269360" y="2270132"/>
                <a:ext cx="412920" cy="3830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E46F56D-3947-4E0E-844A-BFBFAF2C63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60360" y="2261132"/>
                  <a:ext cx="430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DC51CE1-122B-4B2D-823B-756D7B2ECB6A}"/>
                    </a:ext>
                  </a:extLst>
                </p14:cNvPr>
                <p14:cNvContentPartPr/>
                <p14:nvPr/>
              </p14:nvContentPartPr>
              <p14:xfrm>
                <a:off x="6642320" y="2569292"/>
                <a:ext cx="166680" cy="2188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DC51CE1-122B-4B2D-823B-756D7B2ECB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33680" y="2560292"/>
                  <a:ext cx="184320" cy="23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94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735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알고리즘 스터디 5주 문제</vt:lpstr>
      <vt:lpstr>1932: 정수 삼각형</vt:lpstr>
      <vt:lpstr>알고리즘</vt:lpstr>
      <vt:lpstr>코드</vt:lpstr>
      <vt:lpstr>DFS와 BFS</vt:lpstr>
      <vt:lpstr>Defaultdict를 사용해서 그래프 만들기</vt:lpstr>
      <vt:lpstr>DFS와 BFS 문제 유형들</vt:lpstr>
      <vt:lpstr>어떤 문제에 BFS를 써야 하나요</vt:lpstr>
      <vt:lpstr>그래프 문제 풀 때 주의!!!!</vt:lpstr>
      <vt:lpstr>오늘 풀 문제</vt:lpstr>
      <vt:lpstr>6주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2주 문제</dc:title>
  <dc:creator>KimDain</dc:creator>
  <cp:lastModifiedBy>KimDain</cp:lastModifiedBy>
  <cp:revision>13</cp:revision>
  <dcterms:created xsi:type="dcterms:W3CDTF">2021-10-06T00:34:50Z</dcterms:created>
  <dcterms:modified xsi:type="dcterms:W3CDTF">2021-11-11T09:20:28Z</dcterms:modified>
</cp:coreProperties>
</file>