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64" r:id="rId3"/>
    <p:sldId id="267" r:id="rId4"/>
    <p:sldId id="311" r:id="rId5"/>
    <p:sldId id="312" r:id="rId6"/>
    <p:sldId id="302" r:id="rId7"/>
    <p:sldId id="313" r:id="rId8"/>
    <p:sldId id="314" r:id="rId9"/>
    <p:sldId id="304" r:id="rId10"/>
    <p:sldId id="315" r:id="rId11"/>
    <p:sldId id="305" r:id="rId12"/>
    <p:sldId id="316" r:id="rId13"/>
    <p:sldId id="306" r:id="rId14"/>
    <p:sldId id="317" r:id="rId15"/>
    <p:sldId id="307" r:id="rId16"/>
    <p:sldId id="318" r:id="rId17"/>
    <p:sldId id="319" r:id="rId18"/>
    <p:sldId id="308" r:id="rId19"/>
    <p:sldId id="309" r:id="rId20"/>
    <p:sldId id="320" r:id="rId21"/>
    <p:sldId id="310" r:id="rId22"/>
    <p:sldId id="321" r:id="rId23"/>
    <p:sldId id="322" r:id="rId24"/>
    <p:sldId id="323" r:id="rId25"/>
    <p:sldId id="265" r:id="rId26"/>
    <p:sldId id="266" r:id="rId27"/>
    <p:sldId id="261" r:id="rId28"/>
    <p:sldId id="26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B7F1"/>
    <a:srgbClr val="DC9CFC"/>
    <a:srgbClr val="F4ECE2"/>
    <a:srgbClr val="A5CBEF"/>
    <a:srgbClr val="FADBEE"/>
    <a:srgbClr val="F8F3EC"/>
    <a:srgbClr val="DBE0FB"/>
    <a:srgbClr val="F9AFCA"/>
    <a:srgbClr val="FCC3D5"/>
    <a:srgbClr val="B1759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62" y="21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4:37.3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628 1 24575,'-23'1'0,"0"1"0,-1 1 0,1 1 0,1 1 0,-1 1 0,1 1 0,0 1 0,0 1 0,-28 16 0,17-5 0,1 0 0,1 2 0,1 2 0,1 0 0,-26 30 0,23-18 0,3 2 0,-39 61 0,63-90 0,0 1 0,1 0 0,0 0 0,0 0 0,1 1 0,0-1 0,1 1 0,-1 21 0,1 6 0,5 47 0,0-14 0,-4 30 0,3 91 0,-1-178 0,2-1 0,0 0 0,0 1 0,1-2 0,0 1 0,2 0 0,-1-1 0,1 0 0,1 0 0,11 14 0,-4-7 0,0 0 0,2-2 0,0 0 0,1 0 0,21 14 0,-26-22 0,0-1 0,1-1 0,0 0 0,0-1 0,1 0 0,0-1 0,0-1 0,0 0 0,0 0 0,1-2 0,-1 0 0,1-1 0,0 0 0,15-1 0,145-3-1365,-153 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1:58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103 0 24575,'-12'251'0,"4"-199"0,-1-1 0,-29 90 0,29-109 7,1 0 0,1 0 1,2 1-1,-2 39 0,8 134-173,1-83-1069,-2-102-5591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1:53.9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408 877 24575,'-6'-1'0,"1"0"0,0-1 0,0 0 0,0 0 0,0 0 0,0-1 0,0 0 0,0 0 0,1 0 0,0 0 0,-5-5 0,-15-10 0,-13-4 0,2-1 0,0-2 0,-39-38 0,59 49 0,1-1 0,1-1 0,0 1 0,1-2 0,1 0 0,1 0 0,0-1 0,1 0 0,-7-21 0,12 21 0,0 1 0,0 0 0,2-1 0,0 1 0,1-22 0,10-89 0,-8 118 0,2 1 0,-1-1 0,2 1 0,-1-1 0,1 1 0,0 0 0,1 0 0,0 0 0,1 1 0,12-15 0,-1 3 0,1 2 0,1 0 0,22-17 0,-32 29 0,-1 1 0,1 0 0,0 0 0,1 1 0,-1 0 0,1 0 0,0 1 0,0 1 0,0-1 0,18 0 0,4 1 0,-1 2 0,39 4 0,-52-2 0,1 2 0,-1 0 0,0 2 0,0 0 0,0 0 0,-1 2 0,0 0 0,-1 1 0,0 1 0,0 0 0,18 17 0,-27-20 0,0 0 0,-1 0 0,0 0 0,0 1 0,-1 0 0,0 1 0,0-1 0,-1 1 0,0-1 0,-1 1 0,0 1 0,0-1 0,-1 0 0,2 18 0,-1 11 0,-1 1 0,-6 55 0,1-26 0,4 30 0,-3 73 0,-2-147-1365,-2-3-5461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1:56.7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1329 24575,'-1'-105'0,"5"0"0,23-134 0,18 6 0,42-258 0,-85 475 0,-1 3 0,1 1 0,0-1 0,1 1 0,0 0 0,7-17 0,-9 26 0,1 0 0,0-1 0,0 1 0,0 1 0,0-1 0,1 0 0,-1 0 0,1 1 0,0-1 0,-1 1 0,1 0 0,0 0 0,0 0 0,1 0 0,-1 1 0,0-1 0,1 1 0,-1 0 0,0 0 0,1 0 0,-1 0 0,1 1 0,5-1 0,39 0 0,0 3 0,0 2 0,-1 1 0,64 17 0,-29-6 0,-49-10 45,539 83-1016,841 33-3610,-679-67 4119,-10 62 396,-688-110 524,-20-5 155,-1 1 0,1 1-1,0 0 1,-1 1 0,0 1 0,0 1-1,-1 0 1,27 17 0,-29-16-606,0 0 1,1-1 0,0 0-1,0-1 1,0 0-1,1-2 1,0 1 0,18 3-1,15-1-11,54 3-1,-85-8 8,-12-2-3,1 0 0,-1 0 0,0 1 0,0 0 0,0 0 0,0 0 0,0 0 0,0 0 0,-1 1 0,1 0 0,0 0 0,-1 0 0,1 0 0,-1 0 0,0 1 0,0 0 0,0-1 0,4 5 0,-4-1 0,0-1 0,0 0 0,-1 1 0,0 0 0,0 0 0,0 0 0,-1-1 0,1 2 0,-1-1 0,-1 0 0,1 11 0,-2 5 0,0-1 0,-1 1 0,-1-1 0,-11 39 0,-34 84 0,40-123 0,-13 33 0,-2-1 0,-2-1 0,-48 72 0,71-121 0,-1 0 0,1 0 0,-1 0 0,1 0 0,-1-1 0,0 0 0,0 1 0,0-1 0,0 0 0,0 0 0,-1-1 0,-5 3 0,-46 9 0,44-12 0,1 1 0,-1 0 0,1 1 0,-12 5 0,3 1 0,-1-1 0,0-1 0,0 0 0,0-1 0,-1-2 0,0 0 0,0-1 0,-26 0 0,-341-4-1365,366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2:00.2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2 569 24575,'-1'-42'0,"1"2"0,5-52 0,-3 78 0,0 0 0,2 0 0,-1 1 0,2-1 0,0 1 0,0 0 0,11-18 0,-4 11 0,0 0 0,-1-1 0,-1-1 0,-1 0 0,-1 0 0,-1-1 0,5-25 0,-12 45 0,1-1 0,-1 1 0,1 0 0,0 0 0,0 0 0,0-1 0,0 1 0,1 0 0,-1 1 0,1-1 0,0 0 0,-1 0 0,1 1 0,1-1 0,-1 1 0,0-1 0,1 1 0,-1 0 0,1 0 0,-1 0 0,1 0 0,0 1 0,0-1 0,0 1 0,0 0 0,0-1 0,0 1 0,5 0 0,-1 0 0,-1 1 0,1 0 0,0 0 0,0 0 0,-1 1 0,1 0 0,-1 1 0,1-1 0,-1 1 0,1 0 0,-1 1 0,0 0 0,7 3 0,20 11 0,0-2 0,2-1 0,69 17 0,114 11 0,-181-36 0,59 7 0,117 2 0,99-16 0,-149-1 0,34 0 0,326 3 0,-500-1 0,1 2 0,-1 0 0,0 2 0,0 0 0,0 1 0,28 11 0,-23-5 0,1-2 0,59 10 0,17 4 0,-66-13 0,2-2 0,-1-2 0,1-2 0,0-1 0,57-4 0,-79 2 0,0 1 0,0 1 0,0 1 0,0 0 0,20 8 0,45 9 0,93 6 0,-174-26 0,0-1 0,-1 1 0,1 0 0,-1 0 0,1 0 0,-1 0 0,1 0 0,-1 0 0,1 0 0,-1 1 0,0 0 0,0-1 0,0 1 0,0 0 0,0 0 0,0 0 0,-1 0 0,1 0 0,0 0 0,-1 1 0,0-1 0,1 0 0,-1 1 0,0-1 0,0 1 0,-1-1 0,1 1 0,0 5 0,1 6 0,-1 0 0,0 0 0,-1 0 0,-3 19 0,2-23 0,-7 50 0,-22 88 0,11-67 0,14-55-72,1-8-574,-10 35-1,5-33-6179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2:03.1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101 0 24575,'-5'7'0,"1"0"0,0 0 0,0 0 0,1 0 0,0 1 0,0 0 0,1-1 0,0 1 0,-2 12 0,0-1 0,-15 59 0,3 0 0,4 1 0,-4 142 0,18 604-1365,-2-795-5461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2:18.1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1 226 24575,'179'1'0,"200"-2"0,-317-6 0,0-2 0,-1-2 0,94-31 0,-51 13 0,20-6 0,-68 17 0,0 2 0,2 3 0,82-8 0,-1 12 0,175-6 0,375 16 0,-651 0 0,49 10 0,20 1 0,94 4 0,-124-10 0,122-4 0,18 0 0,-193 1 0,0 1 0,-1 2 0,0 0 0,24 11 0,-21-8 0,-1-1 0,51 9 0,163 13 0,-172-19 0,-38-6 0,49 3 0,-57-6 0,1 1 0,21 5 0,-21-4 0,43 4 0,9-8-1365,-53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2:20.2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24575,'0'8'0,"1"1"0,1-1 0,-1 0 0,1 0 0,1 0 0,3 9 0,4 15 0,109 469 0,-90-370 0,10 68-682,16 241-1,-51-391-6143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2:20.8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0 278 24575,'1'-16'0,"1"0"0,1 0 0,0 0 0,1 0 0,0 1 0,2-1 0,0 1 0,0 1 0,1-1 0,1 1 0,16-22 0,-19 30 0,-1 0 0,2 0 0,-1 1 0,1 0 0,-1 0 0,2 0 0,-1 1 0,0 0 0,1 0 0,0 1 0,0-1 0,0 1 0,0 1 0,0 0 0,0 0 0,11-2 0,-13 3 0,0 1 0,0-1 0,0 1 0,0 0 0,0 0 0,0 0 0,0 1 0,0 0 0,0 0 0,0 0 0,0 1 0,-1-1 0,1 1 0,0 0 0,-1 1 0,1-1 0,-1 1 0,0 0 0,0 0 0,0 0 0,0 0 0,-1 1 0,1-1 0,-1 1 0,4 6 0,13 22 0,-2 1 0,27 67 0,-37-78 0,-1 1 0,-2 0 0,0 0 0,-1 0 0,1 45 0,-5-24 0,-1 0 0,-14 82 0,12-110 0,-1 1 0,-1-1 0,-1 0 0,0 0 0,-1-1 0,-1 0 0,0 0 0,-1-1 0,0 0 0,-20 21 0,-4 9 0,28-35 0,-1 0 0,0-1 0,-1 0 0,-12 12 0,19-20 0,-1 0 0,0 1 0,1-1 0,-1 1 0,0-1 0,1 1 0,-1-1 0,1 1 0,-1-1 0,1 1 0,-1-1 0,1 1 0,-1-1 0,1 1 0,0 0 0,-1-1 0,1 1 0,0 0 0,0-1 0,-1 1 0,1 0 0,0-1 0,0 3 0,15-3 0,34-13 0,-45 12 0,150-63 0,-120 47 0,1 1 0,1 2 0,0 2 0,54-12 0,125-16 120,-182 31-417,1-1 0,-1-2 0,-1-1 0,36-20 0,-41 18-6529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2:21.5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1 252 24575,'-1'-19'0,"2"1"0,1-1 0,0 0 0,1 1 0,8-24 0,-9 35 0,0 0 0,1 0 0,0 0 0,1 1 0,-1 0 0,1-1 0,1 1 0,-1 0 0,1 1 0,0-1 0,0 1 0,0 0 0,1 1 0,0-1 0,0 1 0,10-6 0,-10 8 0,-1-1 0,1 1 0,-1 1 0,1-1 0,-1 1 0,1 0 0,0 0 0,0 0 0,0 1 0,0 0 0,-1 0 0,1 1 0,0-1 0,0 1 0,9 3 0,-11-2 0,0-1 0,0 1 0,0 0 0,0 0 0,0 1 0,-1-1 0,1 1 0,-1-1 0,0 1 0,1 0 0,-1 0 0,-1 1 0,1-1 0,0 1 0,-1-1 0,0 1 0,0 0 0,0 0 0,0 0 0,-1 0 0,3 7 0,0 12 0,-1-1 0,0 1 0,-2-1 0,-1 1 0,-1 0 0,0-1 0,-2 1 0,-1-1 0,0 1 0,-2-1 0,0 0 0,-2-1 0,0 0 0,-2 0 0,0-1 0,-1 0 0,-1-1 0,-1 0 0,-17 20 0,16-24 0,10-13 0,1 1 0,-1 1 0,1-1 0,0 0 0,0 1 0,1 0 0,-1-1 0,1 1 0,0 0 0,0 0 0,-3 8 0,5-11 0,1-1 0,-1 1 0,0 0 0,0-1 0,1 1 0,-1 0 0,0-1 0,1 1 0,-1-1 0,1 1 0,-1 0 0,1-1 0,-1 1 0,1-1 0,-1 0 0,1 1 0,-1-1 0,1 1 0,0-1 0,-1 0 0,1 1 0,0-1 0,-1 0 0,1 0 0,0 0 0,-1 1 0,1-1 0,0 0 0,-1 0 0,1 0 0,1 0 0,28 1 0,-26-1 0,60-4 0,-46 2 0,-1 1 0,1 0 0,-1 1 0,1 1 0,24 5 0,-39-5 0,0 0 0,1 1 0,-1-1 0,0 1 0,0 0 0,0 0 0,-1 0 0,1 1 0,0-1 0,-1 0 0,1 1 0,-1 0 0,0 0 0,0-1 0,0 1 0,0 1 0,-1-1 0,1 0 0,-1 0 0,0 0 0,0 1 0,0-1 0,0 1 0,0-1 0,-1 1 0,0 4 0,2 12 0,-1 0 0,-2 0 0,-3 28 0,3-38 0,0 1 10,-1-1 0,-1 0 0,1 0 0,-2 0 0,1 0 0,-1 0 0,-1-1 0,0 1 0,0-1 0,-1 0 0,-10 12 0,10-14-109,0-1 0,0 0 0,0 0 0,-1 0 0,0-1 0,0 0 0,0-1 0,-1 1 0,1-1 0,-1-1 0,0 0 0,0 0 0,-1 0 0,-10 2 0,-3-3-6727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2:24.5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236 0 24575,'1'45'0,"-3"-1"0,-2 0 0,-1 0 0,-18 66 0,-7 15 0,6 1 0,6 1 0,-3 131 0,17-213 0,-2 0 0,-2 0 0,-2-1 0,-32 85 0,11-35-1365,23-72-5461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1:47.5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 24575,'79'-1'0,"55"0"0,-113 2 0,1 1 0,-1 1 0,0 1 0,22 8 0,-12-4 0,1 0 0,0-2 0,0-1 0,34 0 0,133-5 0,-87-2 0,978 2 0,-916 12 0,-27 1 0,68-9 0,163 7 0,-132 0 0,37 3 0,-4 12 0,-173-18 0,-67-7 0,-1 3 0,1 0 0,71 20 0,-76-13 0,0-2 0,1-1 0,0-2 0,0-1 0,42 1 0,36-7 0,-41-1 0,117 13 0,-94-2 0,132-3 0,-209-5 0,0 1 0,35 7 0,-33-4 0,0-2 0,22 2 0,235-5 87,-131-1-1539,-124 1-5374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2:25.9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351 1 24575,'-1'0'0,"-1"0"0,0 0 0,0 1 0,0-1 0,0 1 0,0-1 0,0 1 0,1 0 0,-1-1 0,0 1 0,0 0 0,1 0 0,-1 1 0,1-1 0,-1 0 0,1 0 0,-1 1 0,1-1 0,0 1 0,0-1 0,0 1 0,0-1 0,0 1 0,0 0 0,-1 2 0,-2 6 0,0 1 0,1 0 0,-3 16 0,-1 2 0,-123 486 0,51-183 0,58-250-273,2 0 0,4 2 0,4 0 0,0 112 0,12-172-6553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2:28.0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476 2147 24575,'-23'0'0,"-2"0"0,-1 0 0,-34-6 0,50 4 0,1 0 0,0-1 0,0 0 0,0 0 0,1-1 0,-1 0 0,1-1 0,0 0 0,0 0 0,-8-7 0,2-1 0,0 0 0,1-1 0,1-1 0,0 0 0,1-1 0,1 0 0,0 0 0,1-1 0,-7-19 0,1-5 0,2-1 0,-15-79 0,4-12 0,-13-246 0,39-183 0,-1 527 0,2 1 0,2 0 0,1 0 0,2 0 0,15-44 0,-15 57 0,1 1 0,1 0 0,1 1 0,0 0 0,2 0 0,0 2 0,1-1 0,0 2 0,24-21 0,-7 10 0,1 1 0,1 2 0,48-27 0,-62 41 0,1 1 0,-1 1 0,2 1 0,-1 0 0,1 2 0,0 0 0,0 2 0,24-2 0,-39 5 0,6-1 0,1 0 0,-1 1 0,1 1 0,15 2 0,-24-2 0,0 0 0,0 0 0,0 1 0,0-1 0,-1 1 0,1 0 0,-1 0 0,1 0 0,-1 1 0,0-1 0,0 1 0,0-1 0,0 1 0,0 0 0,-1 0 0,1 1 0,2 5 0,3 6 0,-1 1 0,0 0 0,-1 0 0,-1 1 0,-1-1 0,5 35 0,1 109 0,-9-130 0,0 697-308,-4-331 64,4-188 244,-3 226 0,1-408 55,-1 0 0,-1 0 0,-2 0 1,0 0-1,-2 0 0,-1-1 0,-1 0 1,-1-1-1,-21 37 0,11-34-1420,1-9-5461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2:21.9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24575,'1'1'0,"0"-1"0,0 0 0,0 1 0,0-1 0,0 1 0,0-1 0,0 1 0,-1-1 0,1 1 0,0-1 0,0 1 0,0 0 0,-1-1 0,1 1 0,-1 0 0,1 0 0,0 0 0,-1 0 0,1-1 0,-1 1 0,0 0 0,1 0 0,-1 0 0,0 0 0,0 0 0,1 0 0,-1 0 0,0 1 0,4 34 0,-3-30 0,3 380 0,-6-210 0,2 146-1365,0-300-5461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2:22.5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0 106 24575,'1'-3'0,"0"0"0,0 0 0,0 0 0,0 0 0,1 0 0,-1 0 0,1 0 0,0 1 0,-1-1 0,1 1 0,1-1 0,2-2 0,30-27 0,-28 27 0,1 1 0,0-1 0,0 2 0,0-1 0,0 1 0,1 1 0,0-1 0,-1 1 0,1 1 0,0 0 0,0 0 0,14 1 0,-15 0 0,0 0 0,0 1 0,0 0 0,0 0 0,0 1 0,0 0 0,0 0 0,0 1 0,-1 0 0,0 1 0,1-1 0,-1 1 0,12 10 0,-4 1 0,0 1 0,-1 1 0,24 35 0,27 62 0,-60-102 0,1 2 0,-1-1 0,-1 0 0,0 1 0,-1 0 0,-1 0 0,2 22 0,-4-15 0,0 0 0,-1-1 0,-1 1 0,-7 32 0,4-37 0,0 0 0,-2-1 0,0 0 0,-1 0 0,-1 0 0,0-1 0,0 0 0,-2-1 0,0 0 0,0-1 0,-19 17 0,-19 11 0,-85 56 0,131-94 0,-128 81 0,184-117-341,2 3 0,0 3-1,82-30 1,-110 49-6485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2:23.5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602 1 24575,'-12'11'0,"-2"0"0,1-1 0,-30 16 0,-16 13 0,-144 102 0,57-42 0,115-78 0,22-16 0,0 1 0,0 0 0,0 0 0,1 1 0,0 0 0,0 1 0,-10 13 0,18-21 0,-1 1 0,1-1 0,0 0 0,0 1 0,-1-1 0,1 1 0,0-1 0,0 1 0,0-1 0,-1 1 0,1-1 0,0 1 0,0-1 0,0 1 0,0-1 0,0 1 0,0-1 0,0 1 0,0-1 0,0 1 0,0-1 0,1 1 0,-1-1 0,0 1 0,0-1 0,0 1 0,1-1 0,-1 1 0,0-1 0,1 1 0,16 7 0,30-3 0,-42-5 0,245 9 0,167 3 0,-225-13-1365,-171 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2:23.9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0 24575,'-1'1'0,"1"-1"0,-1 0 0,0 0 0,0 0 0,1 1 0,-1-1 0,0 1 0,0-1 0,1 0 0,-1 1 0,1-1 0,-1 1 0,0-1 0,1 1 0,-1 0 0,1-1 0,-1 1 0,1-1 0,-1 1 0,1 0 0,0-1 0,-1 1 0,1 0 0,0 0 0,-1-1 0,1 1 0,0 0 0,0 1 0,-4 25 0,3-21 0,-7 360 0,10-232 0,-2 534 0,1-656 5,1 0 0,0 0-1,4 16 1,5 29 27,-10-53-141,-1 0 0,0 0 0,0-1 0,-1 1 0,1 0 0,-1-1 0,1 1 1,-1 0-1,-1-1 0,1 1 0,0-1 0,-3 5 0,-6 7-6717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2:25.2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326 1 24575,'-4'98'0,"-4"-1"0,-4 0 0,-35 138 0,-1-28 0,-57 229 0,85-365-115,-58 260-1135,74-304-5576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2:26.7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373 1 24575,'-2'42'0,"-1"0"0,-2 0 0,-12 46 0,-41 122 0,20-84 0,2 8 0,-79 273 0,107-382-93,-76 285-1179,77-276-5554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2:29.2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451 1721 24575,'-13'0'0,"-9"0"0,0 0 0,-23-5 0,36 4 0,1-1 0,0-1 0,0 1 0,0-1 0,0-1 0,0 0 0,1 0 0,-13-8 0,0-4 0,0 0 0,2-1 0,0-1 0,0-1 0,2 0 0,0-1 0,2-1 0,0-1 0,1 0 0,1 0 0,2-1 0,0-1 0,1 0 0,1 0 0,-7-43 0,3 8 0,3 1 0,-3-106 0,14-350 0,-2 492 0,2 0 0,0 0 0,2 1 0,0-1 0,2 1 0,0 0 0,1 0 0,1 1 0,1 0 0,1 0 0,1 1 0,0 0 0,2 1 0,0 0 0,0 1 0,2 1 0,0 0 0,1 1 0,1 1 0,0 0 0,1 1 0,0 1 0,1 1 0,0 1 0,1 0 0,0 1 0,40-11 0,-21 11 0,0 2 0,78-5 0,80 12 0,-92 1 0,-94-1 0,1 1 0,-1 0 0,0 1 0,1 0 0,-1 0 0,0 2 0,0-1 0,-1 1 0,1 1 0,-1 0 0,0 0 0,0 1 0,0 0 0,-1 1 0,0 0 0,-1 0 0,1 1 0,-1 0 0,-1 1 0,1 0 0,-2 0 0,7 10 0,18 28 0,-3 1 0,27 65 0,-43-84 0,-1 1 0,-2 1 0,-1 0 0,-1 0 0,3 45 0,-5 42 0,-5-1 0,-5 0 0,-5 0 0,-40 187 0,36-236 0,3-9 0,-2-2 0,-3 1 0,-26 61 0,40-115 0,0 1 0,0-1 0,0 1 0,-1-1 0,0 0 0,0 0 0,0 0 0,0 0 0,-1-1 0,1 1 0,-1-1 0,0 0 0,0 0 0,0 0 0,-6 2 0,2-2 0,0 0 0,0-1 0,0-1 0,-1 0 0,1 0 0,0 0 0,-1-1 0,-10-1 0,-56-1-1365,53 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2:33.8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0 165 24575,'1'-1'0,"-1"0"0,1 0 0,-1 0 0,1 0 0,-1-1 0,1 1 0,0 0 0,-1 0 0,1 1 0,0-1 0,0 0 0,0 0 0,0 0 0,0 0 0,0 1 0,0-1 0,0 1 0,0-1 0,0 0 0,0 1 0,3-1 0,29-10 0,-27 9 0,19-4 0,0 0 0,1 2 0,43-2 0,83 8 0,-56 1 0,54-1 0,193-5 0,-307-1 0,0-2 0,0-2 0,36-12 0,-41 10 0,0 2 0,1 1 0,0 1 0,38-1 0,-33 6 0,0-2 0,38-7 0,-36 5 0,1 2 0,70 3 0,25-2 0,-86-7-1365,-27 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1:43.5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24575,'401'0'0,"-383"1"0,1 2 0,0 0 0,0 1 0,-1 1 0,0 0 0,24 11 0,-23-8 0,0-1 0,1-1 0,0 0 0,0-2 0,27 3 0,340-6 0,-184-3 0,-168 2 0,401 15 0,95-3 0,-335-14 0,973 2 0,-960 13 0,3 0 0,2736-15 0,-2918 4 0,-1 1 0,1 2 0,41 11 0,-40-8 0,1-1 0,52 3 0,456-8 0,-267-4 0,-178 3 0,109-3 0,-179-1 0,0-1 0,-1-2 0,27-9 0,25-6 0,-53 16-1365,-3-2-5461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2:40.3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177 0 24575,'-2'1'0,"-1"-1"0,0 1 0,1-1 0,-1 1 0,1 0 0,0 0 0,-1 0 0,1 1 0,0-1 0,0 0 0,-1 1 0,1-1 0,0 1 0,1 0 0,-1 0 0,0 0 0,0 0 0,1 0 0,-1 0 0,1 0 0,0 1 0,0-1 0,-1 0 0,1 3 0,-6 12 0,1 0 0,-7 26 0,7-18 0,-60 209 0,56-186 0,2 1 0,2-1 0,0 51 0,6-67 0,6 128 0,-4-142 0,1 0 0,1 0 0,1 0 0,0 0 0,1-1 0,15 28 0,-12-27 0,1-2 0,0 1 0,2-1 0,0-1 0,0 0 0,2-1 0,0 0 0,0-1 0,1 0 0,32 19 0,7 3-82,-38-23-79,1 0 1,0-2 0,0 0-1,1-1 1,1 0 0,-1-2-1,37 10 1,-34-14-6666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2:41.1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 24575,'3'0'0,"1"0"0,-1 1 0,0 0 0,0-1 0,0 1 0,0 0 0,0 1 0,0-1 0,0 0 0,-1 1 0,1 0 0,0-1 0,-1 1 0,1 0 0,-1 0 0,4 5 0,31 44 0,-27-36 0,-2-3 0,19 27 0,28 56 0,-48-80 0,-1-1 0,0 1 0,-1 0 0,-1 0 0,0 1 0,-2-1 0,3 31 0,-8 253 0,3-288 0,-1 1 0,-1-1 0,1 0 0,-2 0 0,1 0 0,-2-1 0,1 1 0,-1-1 0,-8 14 0,-4 4 0,-38 47 0,-4 8 0,46-66-152,0-1-1,-19 19 1,21-25-756,0 1-5918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2:37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328 1027 24575,'-14'-1'0,"0"0"0,0-1 0,0-1 0,1 0 0,-1-1 0,1 0 0,0-1 0,-21-11 0,12 3 0,0 0 0,1-1 0,-36-31 0,52 39 0,-1-1 0,1 1 0,0-1 0,0 0 0,1 0 0,0-1 0,0 1 0,1-1 0,0 0 0,0 0 0,1 0 0,0 0 0,-1-11 0,-1-15 0,1-64 0,3 80 0,-2-68 0,6-140 0,-3 220 0,0 0 0,1 0 0,-1 0 0,1 0 0,1 1 0,-1-1 0,1 0 0,5-7 0,34-44 0,-25 36 0,-1 3 0,0 0 0,1 2 0,1 0 0,30-21 0,-24 20 0,-9 5 0,-9 6 0,0 1 0,0 0 0,1 1 0,-1-1 0,1 1 0,0 1 0,0-1 0,0 1 0,1 0 0,-1 1 0,1 0 0,-1 0 0,17-1 0,12 0 0,1 2 0,-1 2 0,55 8 0,-81-6 0,1 0 0,0 1 0,-1 0 0,0 1 0,0 0 0,0 0 0,-1 1 0,0 0 0,0 1 0,0 0 0,8 9 0,0 0 0,-12-13 0,-1 0 0,0 1 0,0 0 0,0-1 0,0 1 0,0 1 0,-1-1 0,0 0 0,0 1 0,0 0 0,-1 0 0,0 0 0,1 0 0,-2 0 0,1 0 0,1 10 0,2 35 0,-3 0 0,-5 70 0,0-14 0,3-93 0,-4 99 0,2-97 0,-1-1 0,0 1 0,-1 0 0,0-1 0,-9 20 0,-2-5 0,-2-1 0,-31 41 0,-13 22 0,53-81-76,1-1 1,-1 1-1,-1-1 0,0-1 0,0 1 0,-1-1 0,1-1 0,-2 0 1,1-1-1,-1 1 0,0-2 0,0 0 0,-1 0 0,0-1 1,1-1-1,-1 0 0,-17 2 0,8-2-6750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2:39.2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126 507 24575,'-1'-6'0,"0"1"0,0 0 0,0-1 0,-1 1 0,0 0 0,0 0 0,0 0 0,-1 0 0,-4-6 0,3 4 0,0 1 0,1-1 0,-1 0 0,-2-11 0,-1-6 0,-14-33 0,2 5 0,14 28 0,1-1 0,1 1 0,1-1 0,1 1 0,1-1 0,6-41 0,-6 64 0,0-1 0,1 1 0,-1 0 0,1-1 0,-1 1 0,1 0 0,0 0 0,0 0 0,0 0 0,0 0 0,1 0 0,-1 0 0,1 0 0,-1 0 0,1 0 0,-1 1 0,1-1 0,2-1 0,0 1 0,0 0 0,0 0 0,0 0 0,0 0 0,0 1 0,0-1 0,1 1 0,-1 0 0,5 0 0,9 0 0,0 1 0,0 0 0,30 5 0,-45-4 0,1-1 0,1 1 0,-1 0 0,0 0 0,1 1 0,-1 0 0,0-1 0,0 1 0,0 1 0,0-1 0,0 0 0,0 1 0,-1 0 0,1 0 0,3 4 0,-2-1 0,0 1 0,0 0 0,-1 0 0,1 0 0,-2 0 0,1 1 0,3 10 0,-1 3 0,0 1 0,-2 0 0,0 0 0,0 43 0,-3-50 0,-4 244 0,2-250 0,-1 0 0,0 0 0,0 0 0,-1-1 0,0 1 0,-1-1 0,0 0 0,0 0 0,-10 14 0,-2-1 0,-1-1 0,-21 21 0,29-34 0,1 1 0,-1-1 0,-1-1 0,1 0 0,-20 9 0,24-12 0,0-1 0,0 0 0,0 0 0,0 0 0,-1-1 0,1 0 0,-1 0 0,1 0 0,-1-1 0,1 0 0,-1 0 0,1 0 0,-10-2 0,13 1 0,-1 0 0,1-1 0,0 1 0,0-1 0,0 1 0,0-1 0,0 0 0,0 0 0,0 0 0,0 0 0,1 0 0,-1 0 0,1-1 0,-1 1 0,1 0 0,0-1 0,0 1 0,0-1 0,-1-4 0,-10-55 0,10 51 0,-4-66-1365,5 55-5461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2:43.9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1 176 24575,'144'0'0,"169"-1"0,-240-5 0,-1-4 0,91-22 0,72-11 0,321 31 0,-318 16 0,2040-4 0,-2097 12 0,2 1 0,533-14 0,-646-2 0,0-4 0,87-20 0,-78 12 0,96-6 0,321 18 0,-259 5 0,2003-2 0,-2192-2 0,48-9 0,-49 5 0,53-1 0,322 8-1365,-401-1-5461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4:44.0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24575,'598'16'0,"612"-4"-902,-750-14 612,358 2 1482,-665 13-1192,-5-1 0,-60-12 0,-23-1 0,106 11 0,-86 4 0,-20-3 0,0-3 0,70 0 0,-37-9-1365,-77 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4:44.9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24575,'1543'0'0,"-1263"13"0,-6 0 0,547-14-1365,-800 1-5461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3:01.0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577 3394 24575,'21'-2'0,"0"0"0,36-8 0,-5 0 0,146-22 32,372-46-825,506 59-1171,-745 21 2091,4306 0-2872,-2466-3 8088,-1971-12-5343,3 0 0,-131 15 0,75-3 0,-145 1 0,1-1 0,0 1 0,-1 0 0,1-1 0,-1 0 0,1 1 0,-1-1 0,0 0 0,1 0 0,-1 0 0,0-1 0,1 1 0,-1 0 0,0-1 0,0 0 0,0 1 0,-1-1 0,1 0 0,0 0 0,-1 0 0,1 0 0,-1 0 0,1-1 0,-1 1 0,0 0 0,0-1 0,0 1 0,0-1 0,0-3 0,1-6 0,0 0 0,-1-1 0,-1 1 0,-2-25 0,1 12 0,-6-1371-2667,9 817 1720,-2-425 4561,0 1000-3614,1 0 0,-1 0 0,-1 0 0,1 0 0,-1 0 0,1 0 0,-1 0 0,0 0 0,-1 0 0,1 1 0,-1-1 0,1 0 0,-4-5 0,2 7 0,1 0 0,0 0 0,-1 1 0,1-1 0,-1 0 0,0 1 0,0 0 0,1-1 0,-1 1 0,0 0 0,0 0 0,0 1 0,0-1 0,0 1 0,0-1 0,0 1 0,0 0 0,-4 0 0,-352 7 0,-372-9-967,-1042 4-2756,1538 6 3061,-268 43 0,-361 64 93,-4-62 398,78-55 689,-156 2 165,296 39-683,5 37 0,467-53 0,-105 21 47,206-27 23,-120 42 0,49-1 58,-104 35 158,169-62 450,-47 13 1890,112-39-2361,-1-1 0,0-1 0,-1-1 0,1 0 0,-20-1 0,-256-5-265,246 4 0,46 0 0,0-1 0,-1 1 0,1 0 0,-1 1 0,1-1 0,-1 1 0,1-1 0,0 1 0,-1 0 0,1 0 0,0 1 0,0-1 0,0 1 0,0-1 0,0 1 0,0 0 0,0 0 0,1 0 0,-1 1 0,1-1 0,-1 1 0,1-1 0,0 1 0,0 0 0,0 0 0,1 0 0,-1 0 0,1 0 0,-1 0 0,1 0 0,-1 5 0,-7 18 0,1 0 0,1 1 0,2 0 0,-5 53 0,8 117 0,4-119 0,0 1021 0,-1-1045 0,4-1 0,20 102 0,44 101 0,-43-173 0,23 88 0,-24-46 0,-20-104-151,1-1-1,0-1 0,2 1 0,1-1 1,0 0-1,1-1 0,1 0 1,22 26-1,-23-30-6674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3:02.8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1498 2143 24575,'-148'1'0,"-160"-3"0,291 0 0,-1 0 0,1-2 0,0 0 0,1 0 0,-1-2 0,1 0 0,0-1 0,-21-12 0,-14-13 0,-52-40 0,39 25 0,-301-229 0,343 257 0,1-2 0,1 0 0,0-1 0,2-2 0,1 1 0,1-2 0,-25-49 0,26 47 0,1 0 0,1-1 0,1-1 0,2 0 0,-10-40 0,8-10 0,4 0 0,2-126 0,5 137 0,0 14 0,7-59 0,-4 96 0,0 0 0,2 0 0,0 1 0,1-1 0,1 1 0,0 0 0,15-26 0,-6 18 0,2 1 0,0 0 0,2 1 0,0 1 0,31-26 0,-4 10 0,81-49 0,-91 63 0,1 2 0,1 1 0,1 3 0,0 0 0,1 3 0,1 1 0,1 3 0,67-10 0,415-8 0,-459 28 0,107 4 0,-148-1 0,1 0 0,-2 2 0,1 1 0,0 0 0,25 12 0,51 33 0,-1 3 0,108 81 0,-104-67 0,12 13 0,110 100 0,-190-149 0,-1 2 0,-2 2 0,39 55 0,66 130 0,-127-202 0,0 1 0,-2 0 0,0 1 0,-1 0 0,-1 0 0,5 38 0,-6-5 0,-2 84 0,-7 339 0,2-438 0,-2-1 0,-2 0 0,-2 0 0,-1-1 0,-2 0 0,-1 0 0,-2-1 0,-1-1 0,-2 0 0,-2-1 0,-1-1 0,-1-1 0,-34 39 0,27-43 0,-2-2 0,0 0 0,-1-3 0,-63 37 0,26-16 0,24-17 0,-1-1 0,-1-2 0,0-2 0,-78 23 0,84-33 0,-1-2 0,0-1 0,-1-3 0,0-1 0,0-2 0,-43-3 0,56-3 0,-1-2 0,1-1 0,-30-11 0,-6 0 0,56 14 0,0-1 0,0 0 0,0 0 0,0 0 0,1-1 0,-15-11 0,12 8 0,1 1 0,-23-11 0,8 6 0,1-2 0,0-1 0,1 0 0,-24-22 0,19 14 0,-53-31 0,71 47 0,-1 0 0,-17-16 0,19 15 0,0 0 0,-1 1 0,-13-9 0,1 4-273,0-1 0,2-1 0,-1-1 0,-18-19 0,22 18-6553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3:28.9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24575,'6328'0'0,"-6292"2"0,53 9 0,-52-5 0,50 1 0,11-7-1365,-77-1-5461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1:44.7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1 568 24575,'0'-8'0,"1"-1"0,1 1 0,-1 0 0,1 0 0,1 0 0,-1 1 0,1-1 0,6-10 0,38-60 0,-31 54 0,12-16 0,-19 30 0,-1-2 0,-1 1 0,0-1 0,7-16 0,69-158 0,-66 152 0,-15 29 0,0 0 0,1 1 0,0-1 0,0 1 0,0 0 0,1 0 0,-1 0 0,8-5 0,-11 8 0,1 0 0,0 1 0,0-1 0,0 1 0,0-1 0,0 1 0,0-1 0,0 1 0,0 0 0,1-1 0,-1 1 0,0 0 0,0 0 0,0 0 0,0 0 0,0 0 0,0 0 0,2 0 0,-1 1 0,-1 0 0,0-1 0,1 1 0,-1 0 0,0 0 0,0 0 0,0 0 0,0 0 0,0 0 0,0 0 0,0 0 0,0 1 0,0-1 0,0 0 0,0 0 0,-1 1 0,1-1 0,0 2 0,3 8 0,-1 0 0,0 0 0,0 0 0,-1 0 0,0 0 0,-1 13 0,-1 73 0,-2-56 0,0 129-1365,2-147-5461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3:36.4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30 24575,'0'-1'0,"1"0"0,-1 0 0,1 0 0,-1 0 0,1 0 0,-1 0 0,1 0 0,0 1 0,-1-1 0,1 0 0,0 0 0,0 0 0,0 1 0,-1-1 0,1 0 0,0 1 0,0-1 0,0 1 0,0-1 0,0 1 0,0 0 0,0-1 0,0 1 0,1 0 0,-1 0 0,0-1 0,1 1 0,37-5 0,-33 5 0,22-3 0,0 1 0,0 1 0,1 1 0,-1 2 0,1 1 0,41 10 0,-35-4 0,1-1 0,0-1 0,48 2 0,108-7 0,-19 0 0,-115 3 0,0 4 0,67 17 0,-42-7 0,137 34 0,28 5 0,-183-46 0,124 7 0,94-20 0,-105-1 0,-162 3 0,-1 1 0,1 1 0,-1 0 0,0 1 0,0 1 0,27 12 0,-20-9 0,-1 0 0,29 6 0,-38-11 0,299 49 0,33-45 0,-194-9 0,-48 3 0,117-3 0,-171-7-1365,-26 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4:07.3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26 24575,'12'0'0,"0"-2"0,0 1 0,20-7 0,22-3 0,176 7 0,-134 6 0,173 10 0,-30 0 0,993-10 0,-631-4 0,-565 4 0,1 2 0,0 1 0,61 17 0,-79-17 0,28 2 0,0-1 0,1-2 0,-1-3 0,56-4 0,-1 0 0,575 3-1365,-644 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3:42.8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1673 1595 24575,'-3'-1'0,"0"1"0,1-1 0,-1 0 0,0 0 0,1 0 0,-1-1 0,1 1 0,-1-1 0,1 1 0,0-1 0,-1 0 0,-1-2 0,-18-11 0,-126-41 0,39 18 0,42 15 0,-1 4 0,-76-12 0,-5-1 0,30 4 0,-128-37 0,233 60 0,1 0 0,-1-1 0,1-1 0,0 0 0,1-1 0,0-1 0,0 0 0,1 0 0,0-1 0,-11-12 0,-13-11 0,22 22 0,0-1 0,-13-17 0,22 25 0,1-1 0,0 0 0,0 0 0,0 0 0,0 0 0,1 0 0,0-1 0,0 1 0,1-1 0,-2-10 0,-4-34 0,2 19 0,2-1 0,0-49 0,4 72 0,-1 0 0,2 0 0,-1-1 0,1 1 0,1 1 0,-1-1 0,1 0 0,1 1 0,0-1 0,0 1 0,1 0 0,0 0 0,8-10 0,15-10 0,1 2 0,1 0 0,2 2 0,49-29 0,59-46 0,-119 81 0,1 1 0,1 1 0,1 0 0,0 2 0,1 2 0,0 0 0,1 1 0,1 1 0,29-6 0,-13 7 0,-1 2 0,77-3 0,90 11 0,-74 2 0,-128-3 0,207 5 0,-173-1 0,0 1 0,-1 2 0,46 15 0,-62-15 0,-1 1 0,35 18 0,-49-22 0,0 2 0,-1-1 0,0 1 0,0 1 0,-1-1 0,1 2 0,-2-1 0,1 0 0,6 11 0,-1 1 0,0 1 0,-1 1 0,-2 0 0,0 1 0,-1 0 0,-1 0 0,-1 0 0,-1 1 0,-1 0 0,-1 0 0,-1 0 0,-2 43 0,0 17 0,-3 101 0,1-167 0,-1 0 0,0 1 0,-1-2 0,0 1 0,-2 0 0,0-1 0,-1 0 0,0 0 0,-1-1 0,-1 0 0,-1-1 0,-18 24 0,10-18 0,-1-1 0,-1 0 0,0-2 0,-1 0 0,-1-1 0,-1-2 0,-36 19 0,-25 11 0,46-23 0,-1-1 0,0-2 0,-61 18 0,45-23 0,-1-3 0,-92 6 0,-113-12 0,185-5 0,26-2 0,1-1 0,-65-16 0,13 2 0,66 11 0,1-1 0,0-2 0,0-1 0,-52-26 0,-125-78 0,138 72 0,58 35 0,1-1 0,1-1 0,0 0 0,0-1 0,1 0 0,0-1 0,1 0 0,-12-19 0,16 21 0,0-1 0,1 0 0,1 0 0,0-1 0,0 0 0,1 1 0,0-2 0,1 1 0,1 0 0,0-1 0,0-18 0,1 17 0,0 0 0,2-1 0,0 1 0,0 0 0,1 1 0,1-1 0,0 0 0,1 1 0,1-1 0,0 1 0,1 0 0,13-22 0,0 7 0,2 1 0,2 1 0,0 1 0,1 1 0,1 2 0,35-25 0,-30 28 0,32-15 0,-34 20 0,48-34 0,229-159 0,-187 149 0,-25 13 0,-67 32 0,0 2 0,1 1 0,0 1 0,1 1 0,0 1 0,0 2 0,32-2 0,202 4 0,-132 6 0,-107-3 0,0 2 0,0 1 0,1 1 0,-2 1 0,1 1 0,-1 1 0,0 1 0,0 1 0,-1 1 0,0 1 0,-1 0 0,0 2 0,-1 0 0,27 24 0,-16-11 0,-14-13 0,0 1 0,18 22 0,-18-17 0,2 1 0,-1 1 0,-1 1 0,0 0 0,-2 1 0,-1 1 0,13 31 0,67 268 0,-91-316 0,6 41 0,-1 1 0,-2 1 0,-3-1 0,-4 62 0,0-35 0,2-63 0,0-1 0,-1 1 0,-1-1 0,0 1 0,-5 15 0,6-24 0,0-1 0,0 0 0,-1 0 0,1 0 0,-1 0 0,0 0 0,0 0 0,0 0 0,0 0 0,0-1 0,-1 1 0,1-1 0,-1 0 0,1 0 0,-1 1 0,0-2 0,0 1 0,0 0 0,0-1 0,0 1 0,0-1 0,-1 0 0,-5 2 0,-86 16 0,49-9 0,-75 7 0,-142 11 0,62-5 0,-111 3 0,192-15 0,-67 3 0,157-13 0,1-3 0,-1 0 0,1-1 0,-38-11 0,54 10 0,0-2 0,0 1 0,1-2 0,0 1 0,0-2 0,1 1 0,0-2 0,0 1 0,1-2 0,0 1 0,-9-13 0,1 3 0,-34-26 0,27 25 0,0-1 0,-38-44 0,51 53 0,0 0 0,-2 1 0,-20-14 0,-19-15 0,47 35 0,1-1 0,-1-1 0,1 1 0,0-1 0,1 0 0,-1 0 0,1 0 0,1-1 0,0 0 0,0 1 0,0-1 0,1 0 0,0 0 0,-1-15 0,0-9 0,2 0 0,4-48 0,-2 66 0,1-9 0,1 0 0,1 0 0,1 1 0,1-1 0,1 1 0,17-35 0,-5 19 0,3 1 0,43-59 0,-33 53 0,80-102 0,-88 118 0,1 1 0,1 1 0,32-24 0,-19 22 0,1 2 0,2 2 0,0 2 0,1 1 0,77-23 0,-26 18 0,168-25 0,-164 41 0,160 6 0,-128 5 0,-108-1 0,0 1 0,0 1 0,-1 1 0,1 0 0,-1 2 0,0 1 0,36 16 0,-32-11 0,-1 1 0,0 2 0,-1 0 0,-1 1 0,38 36 0,-38-27 0,-1 1 0,-1 1 0,18 32 0,-12-17 0,9 8 0,-16-24 0,-2 1 0,20 39 0,-29-50 0,-1 0 0,0 1 0,-1-1 0,-1 1 0,-1 0 0,-1 1 0,0-1 0,0 25 0,-2 8 0,1 17 0,-11 101 0,4-143 0,0 0 0,-2-1 0,-1 0 0,-1 0 0,-1-1 0,-14 23 0,8-7 53,13-30-337,-1 1 1,0-1-1,-1 0 0,-5 9 1,-3-3-6543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3:45.2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24575,'5'0'0,"5"0"0,5 0 0,5 0 0,2 0 0,-1 4 0,3 6 0,2 2 0,5 2 0,2-1 0,-1-3 0,-2 2 0,-1-2 0,-6-3-8191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3:45.6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24575,'0'79'0,"-2"0"0,4 0 0,13 82 0,-9-109-9,-6-39-184,1-1-1,1 1 0,0-1 0,0 0 0,1 0 1,6 14-1,2-5-6632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3:46.3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29 24575,'0'376'0,"0"-369"0,1-1 0,0 1 0,0-1 0,4 11 0,-5-16 0,0 0 0,0 0 0,1-1 0,-1 1 0,0 0 0,1 0 0,-1 0 0,1-1 0,-1 1 0,1 0 0,-1-1 0,1 1 0,0 0 0,-1-1 0,1 1 0,0-1 0,0 1 0,0 0 0,0-1 0,0 0 0,0 0 0,-1-1 0,1 1 0,0 0 0,0 0 0,-1 0 0,1-1 0,0 1 0,0 0 0,-1-1 0,1 1 0,0-1 0,-1 1 0,1-1 0,-1 1 0,1-1 0,-1 1 0,1-1 0,-1 0 0,1 1 0,-1-1 0,1 0 0,-1 1 0,1-2 0,3-7 0,0-1 0,0 1 0,-1 0 0,0-1 0,0 0 0,1-13 0,8-31 0,4 19 0,1 1 0,1 1 0,2 0 0,1 1 0,40-45 0,-50 63 0,-6 9 0,0 0 0,0 0 0,0 1 0,1-1 0,0 1 0,-1 0 0,2 0 0,-1 1 0,0 0 0,1 0 0,0 1 0,-1-1 0,1 2 0,0-1 0,0 1 0,0 0 0,8-1 0,-9 2 0,0 0 0,0 0 0,0 0 0,0 1 0,0 0 0,0 0 0,0 0 0,0 1 0,0 0 0,-1 0 0,1 0 0,-1 1 0,1 0 0,-1 0 0,0 0 0,0 0 0,0 1 0,-1 0 0,9 9 0,-5-1 15,1 0 0,-2 1 0,1 0 0,-2 1 0,0 0 0,0 0 0,6 28 0,-7-16-386,-1 0-1,-1 0 1,-1 43 0,-2-48-6455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3:46.7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24575,'978'0'-1365,"-946"0"-5461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3:47.2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0 24575,'0'1'0,"-1"-1"0,0 0 0,0 0 0,1 0 0,-1 1 0,0-1 0,1 0 0,-1 1 0,0-1 0,1 1 0,-1-1 0,1 0 0,-1 1 0,1-1 0,-1 1 0,1 0 0,-1-1 0,1 1 0,-1-1 0,1 1 0,0 0 0,-1-1 0,1 1 0,0 0 0,0 0 0,-1-1 0,1 2 0,-4 23 0,3-20 0,-14 102 0,5 1 0,4 135 0,9-222 0,1 0 0,1 0 0,0-1 0,2 1 0,0-1 0,2 0 0,20 36 0,11 28 0,-24-44 0,-14-32 0,0 0 0,1-1 0,0 1 0,0-1 0,1 1 0,0-1 0,0 0 0,1 0 0,-1-1 0,2 0 0,-1 0 0,1 0 0,0 0 0,0-1 0,0 0 0,8 5 0,-4-5 0,0 0 0,0-1 0,0 0 0,1-1 0,-1 0 0,1-1 0,0 0 0,15 0 0,94-3 0,-57-1 0,-55 2-151,0 0-1,0-1 0,-1 0 0,1-1 1,0 0-1,0 0 0,-1 0 1,15-8-1,-5 1-6674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3:51.8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1475 1670 24575,'-5'-1'0,"0"0"0,0-1 0,0 0 0,0 0 0,0 0 0,1-1 0,-1 0 0,1 1 0,-8-8 0,-6-2 0,-14-6 0,-2 1 0,-57-21 0,-79-15 0,104 34 0,-111-25 0,112 30 0,0-3 0,-80-32 0,115 37 0,-157-74 0,153 68 0,0-2 0,2-1 0,-39-32 0,56 37 0,1 1 0,1-2 0,0 1 0,2-2 0,-14-25 0,-6-9 0,24 41 0,1 0 0,0-1 0,1 0 0,1 0 0,0 0 0,0 0 0,1-1 0,1 1 0,-1-16 0,1-7 0,2-1 0,4-37 0,-1 53 0,0 0 0,2 0 0,0 0 0,1 1 0,1-1 0,1 2 0,1-1 0,0 1 0,1 0 0,1 1 0,1 0 0,16-17 0,4-1 0,2 1 0,1 1 0,1 2 0,44-28 0,-35 29 0,1 2 0,1 2 0,1 2 0,1 3 0,2 1 0,0 3 0,0 2 0,82-13 0,-14 12 0,223-1 0,-219 17 0,99 2 0,-196 0 0,-1 2 0,1 1 0,-1 0 0,-1 2 0,1 1 0,-1 1 0,33 18 0,14 12 0,66 48 0,-111-66 0,-1 1 0,0 1 0,-2 1 0,-1 1 0,31 45 0,21 23 0,40 62 0,-50-62 0,-57-84 0,-2 1 0,0 0 0,0 0 0,0 1 0,-1-1 0,-1 1 0,0 0 0,-1 0 0,0 0 0,1 20 0,-1 10 0,-7 63 0,5-98 0,-3 12 0,0 0 0,-1-1 0,0 1 0,-2-1 0,0 0 0,-1 0 0,-1-1 0,0 0 0,-1 0 0,-1-1 0,0 0 0,-1-1 0,-1 0 0,-18 17 0,20-22 0,0-1 0,-1 0 0,0 0 0,-1-1 0,1-1 0,-2 0 0,-19 8 0,-99 24 0,86-27 0,-38 12 0,-121 29 0,170-45 0,-1-3 0,0 0 0,-70-3 0,98-2-97,0 0-1,0 0 1,0 0-1,0-1 1,0 0-1,1 0 1,-1-1-1,1 0 1,-1 0-1,1 0 1,0-1-1,0 0 0,-7-6 1,-8-11-6729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3:52.9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1798 24575,'0'0'0,"-1"0"0,1 0 0,-1 0 0,1 0 0,-1 0 0,0 0 0,1 0 0,-1 0 0,1-1 0,-1 1 0,1 0 0,-1 0 0,1 0 0,-1-1 0,1 1 0,-1 0 0,1-1 0,-1 1 0,1 0 0,0-1 0,-1 1 0,1-1 0,-1 1 0,1-1 0,0 1 0,0-1 0,-1 1 0,1-1 0,-1-19 0,16-21 0,-14 38 0,21-42 0,3 2 0,1 0 0,45-54 0,-1 0 0,211-296 0,-251 356 0,3 1 0,67-59 0,86-48 0,39 6 0,-108 70 0,-50 30 0,2 3 0,2 3 0,108-33 0,230-40 0,-323 84 0,606-133 0,-605 136 0,1 3 0,126-4 0,182 19 0,-161 2 0,-151-2 0,1 3 0,-1 4 0,126 29 0,204 72 0,-369-95 0,0 3 0,-1 1 0,-1 2 0,-1 2 0,75 52 0,-61-31 0,-2 2 0,-2 3 0,60 69 0,17 31 0,-123-140 0,-1 1 0,0-1 0,-1 1 0,0 0 0,0 0 0,-1 1 0,0-1 0,-1 1 0,0 0 0,0-1 0,0 18 0,6 23 0,16 48 0,9 47 0,-29-118 0,5 21 0,-3 0 0,1 56 0,-8-80-1365,1-3-5461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1:45.1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24575,'5'0'0,"4"0"0,6 0 0,5 0 0,3 0 0,1 0 0,2 0 0,0 0 0,4 0 0,1 0 0,0 0 0,-1 0 0,-2 0 0,-1 0 0,-1 0 0,-5 0-8191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3:53.6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24575,'45'42'0,"-16"-16"0,0 2 0,-2 1 0,29 39 0,23 33 0,-6-9 0,-69-88 0,-1 0 0,1-1 0,0 1 0,0-1 0,0 0 0,0 0 0,1 0 0,-1-1 0,1 1 0,0-1 0,-1 0 0,1 0 0,0-1 0,0 1 0,0-1 0,0 0 0,1-1 0,-1 1 0,0-1 0,9-1 0,-6 1 0,0-1 0,0 0 0,0 0 0,0-1 0,0 0 0,-1 0 0,1-1 0,-1 0 0,1-1 0,-1 1 0,0-1 0,12-9 0,15-17 0,1 2 0,2 2 0,76-42 0,-100 61 0,0-1 0,20-17 0,-23 17 0,1 0 0,0 0 0,0 1 0,12-5 0,-13 8-170,-1 0-1,1-1 0,-1 0 1,0 0-1,0-1 0,-1 0 1,9-9-1,-7 4-6655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4:01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478 1325 24575,'-9'-1'0,"0"-1"0,-1 0 0,1 0 0,0-1 0,0 0 0,0-1 0,-13-6 0,-19-8 0,33 14 0,0 0 0,1 0 0,0-1 0,0 0 0,0 0 0,0-1 0,1 0 0,0 0 0,-9-11 0,7 7 0,-1 1 0,-1-1 0,-11-8 0,-1 3 0,0-2 0,2 0 0,0-1 0,1-1 0,0-1 0,-15-23 0,25 30 0,1 0 0,0-1 0,1 0 0,0 0 0,2 0 0,-1-1 0,2 0 0,0 0 0,1 0 0,0-1 0,-1-29 0,4 27 0,0-1 0,1 0 0,1 1 0,1-1 0,0 1 0,2 0 0,0 0 0,10-23 0,34-64 0,5 2 0,104-150 0,-145 235 0,0 1 0,1 0 0,1 1 0,0 0 0,25-18 0,-31 27 0,-1 1 0,2 1 0,-1 0 0,0 0 0,1 1 0,0 0 0,0 0 0,0 1 0,1 1 0,-1-1 0,1 2 0,-1 0 0,12 0 0,-5 1 0,0 0 0,0 2 0,25 5 0,-34-5 0,-1 0 0,0 0 0,0 1 0,0 0 0,0 1 0,-1-1 0,1 1 0,-1 1 0,0-1 0,8 8 0,-9-6 0,0 0 0,0 0 0,-1 0 0,0 1 0,-1-1 0,1 1 0,-1 0 0,0 0 0,-1 0 0,0 1 0,0-1 0,1 15 0,0 9 0,-2 57 0,-2-58 0,1 15 0,1-10 0,-5 35 0,2-58 0,0-1 0,0 0 0,-1 0 0,0 0 0,-1 0 0,-1 0 0,-5 11 0,-34 55 0,-107 140 0,82-124 0,50-63 0,-2-2 0,-1 0 0,-2-2 0,-41 38 0,41-45-1365,3-2-5461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4:02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 24575,'238'1'0,"264"-3"0,-278-10 0,80-1 0,-188 12 0,181 4 0,-173 8 0,67 3 0,-95-16 0,104 4 0,-176 1-1365,-2 3-5461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4:20.4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1 24575,'-14'518'-5,"1"-42"-1098,14 401 1072,-2-854 94,1-2 41,3 35 1,-3-52-196,0 0 1,1 0-1,0 0 1,0-1-1,0 1 1,0 0 0,0-1-1,1 1 1,0-1-1,0 1 1,0-1-1,0 0 1,0 0-1,0 0 1,6 5-1,7-1-5785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4:21.0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97 29 24575,'6'-1'0,"-1"1"0,1-1 0,-1-1 0,1 1 0,7-4 0,18-4 0,-12 5 0,0 2 0,0 0 0,1 1 0,-1 0 0,1 2 0,-1 0 0,24 6 0,-39-5 0,0 0 0,0 0 0,0 1 0,0-1 0,0 1 0,-1 0 0,1 0 0,-1 1 0,0-1 0,0 1 0,0-1 0,0 1 0,-1 0 0,1 0 0,-1 0 0,0 0 0,0 1 0,-1-1 0,1 0 0,-1 1 0,1 6 0,2 10 0,0-1 0,-2 1 0,1 28 0,-3-31 0,1 1 0,-1 1 0,-1-1 0,-4 23 0,4-36 0,-1-1 0,1 1 0,-1 0 0,-1 0 0,1-1 0,-1 1 0,0-1 0,0 0 0,0 0 0,-1 0 0,0 0 0,0-1 0,0 1 0,-6 4 0,-2-1 11,0 0 1,0-1-1,-1 0 0,0-1 0,0 0 0,0-1 0,-1 0 0,0-2 1,-28 5-1,-8-2-622,-73-1-1,112-5 358,-15 0-6572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4:21.6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2 24575,'80'-2'0,"90"5"0,-165-2 0,0 0 0,0 0 0,0 1 0,0 0 0,0 0 0,0 0 0,-1 1 0,1-1 0,-1 1 0,1 0 0,-1 1 0,0-1 0,0 1 0,-1 0 0,1-1 0,-1 2 0,0-1 0,0 0 0,0 1 0,-1-1 0,1 1 0,2 8 0,1 2 0,0 1 0,-1 0 0,-1 0 0,-1 0 0,0 0 0,0 17 0,0 0 0,-2 0 0,-2 0 0,-5 36 0,5-58 0,-2 0 0,0-1 0,0 1 0,0-1 0,-2 1 0,1-1 0,-1 0 0,-1-1 0,1 1 0,-2-1 0,1 0 0,-1-1 0,-9 9 0,10-11 0,-1-1 0,0 1 0,0-1 0,-1-1 0,0 1 0,1-1 0,-2-1 0,1 1 0,0-1 0,-1-1 0,1 1 0,-1-2 0,0 1 0,1-1 0,-16 0 0,16-1 0,1-1 0,0 1 0,0-1 0,-1-1 0,1 1 0,0-1 0,0-1 0,1 1 0,-1-1 0,0 0 0,1-1 0,0 1 0,0-1 0,0 0 0,0-1 0,1 0 0,-1 0 0,1 0 0,-7-10 0,7 7 0,1-1 0,0 0 0,1 0 0,0 0 0,0-1 0,1 1 0,0-1 0,0-18 0,-3-3 0,-2-36-136,2 0 0,5-72 0,1 90-821,-1 20-5869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4:22.5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69 24575,'2'37'0,"2"-1"0,2 1 0,1-1 0,2 0 0,20 53 0,-22-69 0,1-1 0,1 0 0,16 25 0,-18-34 0,-1-1 0,1 0 0,1 0 0,0-1 0,0 0 0,0 0 0,18 11 0,-24-17 0,1-1 0,-1 1 0,1-1 0,0 0 0,-1 0 0,1 0 0,0-1 0,0 1 0,0 0 0,-1-1 0,1 0 0,0 0 0,0 0 0,0 0 0,0 0 0,0 0 0,5-2 0,-3 0 0,0 0 0,0 0 0,-1-1 0,1 1 0,0-1 0,-1 0 0,0 0 0,9-8 0,1-5 0,0-1 0,0 0 0,18-32 0,-31 47 0,130-204 0,-99 136 0,-32 69 0,1 1 0,-1-1 0,0 1 0,0-1 0,0 1 0,0 0 0,1-1 0,-1 1 0,0-1 0,1 1 0,-1 0 0,0-1 0,0 1 0,1 0 0,-1-1 0,1 1 0,-1 0 0,0 0 0,1-1 0,-1 1 0,1 0 0,-1 0 0,1-1 0,-1 1 0,1 0 0,-1 0 0,0 0 0,1 0 0,-1 0 0,1 0 0,-1 0 0,1 0 0,-1 0 0,1 0 0,-1 0 0,1 0 0,-1 0 0,1 1 0,-1-1 0,1 0 0,-1 0 0,0 0 0,1 1 0,-1-1 0,1 0 0,-1 0 0,0 1 0,1-1 0,-1 0 0,0 1 0,1-1 0,-1 0 0,0 1 0,1-1 0,-1 1 0,0-1 0,0 1 0,0-1 0,1 1 0,15 34 0,-13-27 0,14 37 0,18 86 0,-23-80 0,24 63 0,-32-102 0,0-1 0,2 0 0,-1-1 0,1 0 0,1 1 0,0-2 0,0 1 0,12 11 0,-14-17 0,0 0 0,0-1 0,0 1 0,0-1 0,0 0 0,1 0 0,-1-1 0,1 0 0,0 0 0,0 0 0,0 0 0,0-1 0,0 0 0,0-1 0,0 1 0,0-1 0,0 0 0,7-1 0,0-1 0,0-1 0,0 0 0,-1 0 0,1-2 0,-1 1 0,0-1 0,0-1 0,-1 0 0,0-1 0,0 0 0,0-1 0,-1 0 0,0-1 0,12-12 0,8-14 0,-2-1 0,42-68 0,-50 72 0,166-281-1365,-170 283-5461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4:28.0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24575,'1'1'0,"-1"0"0,0 0 0,1 0 0,-1 0 0,0 0 0,1-1 0,-1 1 0,1 0 0,-1 0 0,1 0 0,0-1 0,-1 1 0,1 0 0,0-1 0,-1 1 0,1-1 0,0 1 0,0-1 0,0 1 0,0-1 0,-1 1 0,1-1 0,0 0 0,0 1 0,0-1 0,0 0 0,2 0 0,30 5 0,-27-5 0,6 2 0,24 0 0,1 2 0,-1 2 0,57 17 0,-58-11 0,26 10 0,2-3 0,76 14 0,-45-18 0,-1 5 0,99 34 0,-154-42 0,0-3 0,0-1 0,1-1 0,52 1 0,162-9 0,-109-2 0,-103 3 0,-16 2 0,-1-2 0,1-1 0,0-1 0,-1-1 0,46-12 0,154-41 0,-36 13 0,-120 25 0,1 4 0,72-6 0,-67 15 0,-55 5 0,0 0 0,-1-2 0,1 0 0,-1-1 0,1-1 0,-1-1 0,20-8 0,-25 8 0,1 0 0,-1 1 0,1 1 0,0 0 0,-1 1 0,20-1 0,89 5 0,-50 0 0,2560 0 0,-1330-3 0,-1283-1-15,0 0-1,0-1 1,0-1-1,35-12 1,-11 3-1273,-21 8-5538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5:03.8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1173 0 24575,'-22'1'0,"0"2"0,0 0 0,0 1 0,1 2 0,-1 0 0,1 1 0,1 1 0,-1 1 0,2 0 0,-32 21 0,-2 6 0,2 2 0,-65 62 0,-73 66 0,-65 62 0,232-204 0,1 0 0,1 1 0,-28 48 0,-36 90 0,74-141 0,1 0 0,2 1 0,0 0 0,1 1 0,1-1 0,2 1 0,0 0 0,1 0 0,3 40 0,0-58 0,1 1 0,-1 0 0,1-1 0,0 1 0,0-1 0,1 0 0,0 0 0,0 0 0,0 0 0,1 0 0,0-1 0,0 0 0,0 0 0,1 0 0,0 0 0,0 0 0,0-1 0,0 0 0,1 0 0,9 5 0,10 3 0,0 0 0,1-2 0,44 12 0,-52-16 0,12 2 0,1-2 0,0 0 0,0-2 0,0-2 0,1 0 0,46-5 0,183-39 0,-140 19 0,-56 14 0,-47 8 0,1-1 0,0-1 0,0-1 0,27-10 0,-42 13-39,27-12-403,1 1 0,43-8 0,-54 16-6384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5:14.9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24575,'29'14'0,"21"13"0,86 30 0,-96-42 0,-1 2 0,69 40 0,67 58 0,-141-92 0,-8-5 0,-1 1 0,-1 1 0,36 39 0,-49-46 0,0 0 0,-1 1 0,0 1 0,-2 0 0,0 0 0,0 1 0,-1 0 0,5 20 0,-5-9 0,-1 1 0,-2 0 0,2 46 0,-9 88 0,0-60 0,2-78 0,0-1 0,-2 1 0,0-1 0,-2 0 0,0 0 0,-17 43 0,18-57 0,0 0 0,-1 0 0,0 0 0,0 0 0,-1-1 0,0 1 0,0-2 0,-1 1 0,0-1 0,0 0 0,-1 0 0,0-1 0,0 0 0,-1 0 0,0-1 0,0 0 0,0-1 0,-15 6 0,-140 26 48,88-21-1461,55-11-5413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1:46.0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528 1100 24575,'-13'0'0,"0"-1"0,0 0 0,0-1 0,0 0 0,1-1 0,-1 0 0,1-1 0,0-1 0,0 0 0,0-1 0,1 0 0,-21-14 0,24 15 0,-10-6 0,1 0 0,0-1 0,1-1 0,0 0 0,1-1 0,-24-29 0,14 6 0,3-1 0,1 0 0,-17-45 0,0 11 0,31 61 0,-1-1 0,2-1 0,-1 1 0,2-1 0,0 0 0,0-1 0,1 1 0,1-1 0,0 1 0,0-16 0,7-190 0,-3 210 0,1 0 0,1 0 0,-1 1 0,1-1 0,1 1 0,-1-1 0,1 1 0,1 1 0,0-1 0,0 1 0,0-1 0,1 1 0,0 1 0,0-1 0,1 1 0,0 0 0,0 1 0,0-1 0,1 1 0,-1 1 0,1 0 0,1 0 0,-1 0 0,12-3 0,86-27 0,51-14 0,-127 41 0,-1 1 0,1 2 0,46-1 0,-1 4 0,146 5 0,-211-3 0,0 1 0,0 1 0,0 0 0,-1 0 0,0 1 0,1 0 0,-1 1 0,-1 0 0,1 0 0,15 13 0,-14-10 0,0 1 0,-1 0 0,0 1 0,-1 0 0,1 0 0,-2 1 0,13 22 0,-7-3 0,-1 1 0,-2 0 0,-1 1 0,-1 0 0,6 60 0,-7 165 0,-7-191 0,0-58 0,-1 1 0,0-1 0,0 1 0,-1-1 0,0 0 0,-1 0 0,0 0 0,0 0 0,0 0 0,-1 0 0,0-1 0,-1 0 0,0 0 0,0 0 0,0 0 0,-12 10 0,-1-2 0,0 0 0,-1-1 0,-1-1 0,-38 19 0,37-19 0,0 1 0,0 0 0,-29 30 0,36-31 0,0 0 0,-1-1 0,0-1 0,-1 0 0,0-1 0,-1-1 0,-26 11 0,33-18-273,1 0 0,-1 0 0,0-1 0,-16 1 0,6-2-6553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5:45.1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554 1529 24575,'-7'-1'0,"0"1"0,0-1 0,1 0 0,-1 0 0,0-1 0,1 0 0,-1-1 0,1 1 0,0-1 0,-1 0 0,2-1 0,-9-4 0,-4-6 0,1-1 0,-22-24 0,-6-5 0,-46-29 0,64 54 0,1-2 0,1 0 0,1-2 0,0 0 0,-28-39 0,38 42 0,-22-43 0,32 54 0,0 0 0,1-1 0,0 1 0,1-1 0,0 0 0,0 0 0,0-17 0,1 6 0,0-1 0,2 1 0,0 0 0,2-1 0,0 1 0,1 0 0,1 1 0,1-1 0,11-24 0,4 4 0,3 1 0,1 1 0,2 1 0,2 1 0,1 2 0,2 1 0,1 2 0,1 1 0,50-34 0,-29 22 0,73-71 0,-84 72 0,-36 36 0,-1 1 0,1 0 0,0 0 0,0 0 0,1 1 0,10-4 0,-7 4 0,-1-1 0,0-1 0,10-6 0,-7 1-91,0-1-1,11-13 1,-13 13-1000,4-4-5735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5:45.7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0 117 24575,'0'-3'0,"1"1"0,-1 0 0,1 0 0,-1 0 0,1 0 0,0-1 0,-1 1 0,1 0 0,0 0 0,1 1 0,-1-1 0,0 0 0,0 0 0,1 0 0,-1 1 0,1-1 0,0 1 0,-1-1 0,1 1 0,0 0 0,0-1 0,0 1 0,0 0 0,0 0 0,0 1 0,0-1 0,0 0 0,0 1 0,0-1 0,0 1 0,4-1 0,10-1 0,1 0 0,-1 1 0,22 2 0,-18-1 0,2 0 0,43 1 0,0-3 0,111-19 0,-111 7 0,71-13 0,-133 26 0,-1 1 0,1-1 0,-1 1 0,1 0 0,-1 0 0,0 0 0,1 0 0,-1 1 0,1-1 0,-1 0 0,1 1 0,-1 0 0,0 0 0,0-1 0,1 1 0,-1 1 0,0-1 0,0 0 0,0 0 0,0 1 0,3 3 0,-2-2 0,-1 0 0,-1 1 0,1-1 0,0 1 0,-1 0 0,0 0 0,0-1 0,0 1 0,0 0 0,-1 0 0,1 0 0,-1 8 0,-9 292 0,-9-188-1365,15-94-5461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5:46.2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 24575,'0'-1'0,"0"0"0,0 0 0,1 0 0,-1 0 0,1 0 0,-1 0 0,1 0 0,-1 1 0,1-1 0,-1 0 0,1 0 0,0 1 0,0-1 0,-1 0 0,1 1 0,0-1 0,0 1 0,0-1 0,-1 1 0,1-1 0,0 1 0,0-1 0,0 1 0,0 0 0,0 0 0,0-1 0,0 1 0,1 0 0,34-4 0,-30 3 0,379-3 46,-210 6-1457,-151-2-5415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5:46.6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0 24575,'-4'0'0,"-2"5"0,0 4 0,2 7 0,0 3 0,2 3 0,1 3 0,1 1 0,4 0 0,2 0 0,0-1 0,-1 1 0,3-5 0,3-6 0,2-5-8191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5:47.1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103 1 24575,'-1'3'0,"0"0"0,0 1 0,-1-1 0,1 0 0,-1 0 0,0 0 0,1 0 0,-1 0 0,-1 0 0,1 0 0,0-1 0,-5 4 0,-5 9 0,4-4 0,1 0 0,0 1 0,1 0 0,0 0 0,1 0 0,0 0 0,1 1 0,-3 19 0,3-5 0,1 0 0,1 0 0,3 32 0,-1-57-6,0-1-1,0 0 1,0 1-1,0-1 1,0 0-1,0 1 1,0-1-1,1 0 1,-1 0-1,1 1 1,-1-1-1,1 0 1,-1 0-1,1 0 1,0 2-1,0-3 13,-1 0-1,1 0 1,-1 0-1,0 0 1,1 0-1,-1 0 1,1 1-1,-1-1 1,0 0-1,1 0 1,-1-1 0,1 1-1,-1 0 1,0 0-1,1 0 1,-1 0-1,1 0 1,-1 0-1,0 0 1,1-1-1,-1 1 1,0 0-1,1 0 1,-1 0-1,0-1 1,1 1-1,-1 0 1,0-1-1,0 1 1,1-1-1,27-38-459,-21 27-524,4-5-5848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5:47.5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24575,'474'0'-1365,"-451"0"-5461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5:48.3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 57 24575,'0'0'0,"-1"0"0,0 1 0,1-1 0,-1 0 0,1-1 0,-1 1 0,1 0 0,-1 0 0,1 0 0,-1 0 0,0 0 0,1 0 0,-1-1 0,1 1 0,-1 0 0,1 0 0,-1-1 0,1 1 0,0 0 0,-1-1 0,1 1 0,-1-1 0,1 1 0,0 0 0,-1-1 0,1 1 0,0-1 0,-1 1 0,1-1 0,0 1 0,0-1 0,0 1 0,-1-1 0,1 1 0,0-1 0,0 0 0,0 1 0,0-1 0,0 1 0,0-1 0,0 1 0,0-1 0,0 1 0,0-1 0,0 0 0,0 1 0,1-1 0,-1 1 0,1-2 0,-1 1 0,1-1 0,-1 1 0,1-1 0,0 0 0,0 1 0,0 0 0,0-1 0,0 1 0,0-1 0,0 1 0,0 0 0,1 0 0,-1 0 0,0 0 0,4-2 0,11-1 0,1 0 0,0 1 0,0 1 0,1 1 0,-1 0 0,0 1 0,22 4 0,9-2 0,-40-2 0,1-1 0,0 1 0,0 1 0,0 0 0,0 0 0,-1 0 0,16 6 0,-22-6 0,0 0 0,0 0 0,0 1 0,0-1 0,0 1 0,0-1 0,0 1 0,0 0 0,-1 0 0,1 0 0,-1 0 0,1 0 0,-1 0 0,0 0 0,0 0 0,0 1 0,0-1 0,0 0 0,0 1 0,-1-1 0,1 1 0,-1-1 0,1 0 0,-1 1 0,0-1 0,0 1 0,0-1 0,-1 5 0,0-1 0,0 0 0,-1 0 0,1 0 0,-1 0 0,-1 0 0,1 0 0,-1-1 0,0 1 0,0-1 0,0 0 0,-1 0 0,0 0 0,0 0 0,0-1 0,-9 8 0,-8 6 0,-1-2 0,-31 18 0,26-17 0,-25 14 0,30-19 0,1 1 0,1 1 0,-33 28 0,50-40 0,1 0 0,-1 1 0,1-1 0,0 0 0,0 1 0,0-1 0,0 1 0,1 0 0,-1 0 0,1-1 0,-1 1 0,1 0 0,0 0 0,0 1 0,0-1 0,1 0 0,-1 0 0,1 0 0,0 0 0,0 1 0,0-1 0,0 0 0,0 0 0,1 0 0,-1 1 0,1-1 0,0 0 0,0 0 0,0 0 0,0 0 0,1 0 0,-1 0 0,1-1 0,0 1 0,0 0 0,0-1 0,0 1 0,0-1 0,0 0 0,1 0 0,-1 0 0,1 0 0,-1 0 0,6 2 0,0 1 8,1 0 0,0 0-1,0-1 1,0-1 0,0 1-1,1-1 1,-1-1 0,1 0-1,13 1 1,10-1-293,48-3 0,-47 0-587,-12 1-5954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5:48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200 0 24575,'-3'1'0,"1"-1"0,-1 1 0,1 0 0,-1 0 0,1 0 0,-1 0 0,1 1 0,-1-1 0,1 1 0,0-1 0,0 1 0,-3 3 0,-24 25 0,17-14 0,0 1 0,2 0 0,0 1 0,-10 24 0,-13 23 0,27-53 0,0-1 0,1 0 0,0 1 0,1 0 0,1 0 0,0 1 0,0-1 0,1 1 0,1-1 0,0 1 0,1-1 0,2 25 0,-1-31 0,0 0 0,0-1 0,0 1 0,1-1 0,0 1 0,0-1 0,0 0 0,1 0 0,0 0 0,0 0 0,0 0 0,0-1 0,1 1 0,0-1 0,0 0 0,0 0 0,0 0 0,1-1 0,-1 0 0,1 0 0,0 0 0,0 0 0,0 0 0,0-1 0,1 0 0,-1 0 0,1-1 0,-1 0 0,1 0 0,9 1 0,30 0 0,59-3 0,-29-1 0,-61 1-80,0-1 0,0 0-1,-1-1 1,0-1 0,1 0-1,-1 0 1,0-1 0,-1-1-1,1 0 1,-1-1 0,-1 0 0,1-1-1,-1 0 1,0-1 0,-1 0-1,12-14 1,-9 7-6746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5:49.3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16 104 24575,'-1'0'0,"1"0"0,-1 0 0,0 0 0,1 0 0,-1 0 0,1 0 0,-1 0 0,0 0 0,1-1 0,-1 1 0,1 0 0,-1 0 0,1 0 0,-1-1 0,1 1 0,-1 0 0,1-1 0,-1 1 0,1 0 0,-1-1 0,1 1 0,-1-1 0,1 1 0,0-1 0,-1 1 0,1-1 0,0 1 0,-1-1 0,1 0 0,2-19 0,-1 16 0,1 0 0,0 0 0,-1 0 0,2 1 0,-1-1 0,0 1 0,1-1 0,3-3 0,2 2 0,-1 1 0,1-1 0,0 1 0,0 1 0,1 0 0,-1 0 0,1 1 0,0 0 0,-1 0 0,16-1 0,13 1 0,47 4 0,-45 0 0,3-3 0,-30-1 0,-1 2 0,1 0 0,0 0 0,0 1 0,-1 0 0,22 6 0,-31-6 0,1 1 0,-1-1 0,0 1 0,0-1 0,0 1 0,0 0 0,0 0 0,-1-1 0,1 1 0,-1 0 0,1 1 0,-1-1 0,1 0 0,-1 0 0,0 1 0,0-1 0,0 0 0,-1 1 0,1-1 0,0 1 0,-1-1 0,1 5 0,0 8 0,-1 0 0,-2 27 0,1-22 0,-2 307-269,3-251-827,0-55-5730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5:49.7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1 100 24575,'13'-2'0,"0"0"0,-1-1 0,1 0 0,15-7 0,-8 3 0,1 1 0,21-4 0,22-2 0,67-21 0,-84 24-1365,-27 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1:48.8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53 254 24575,'-1'-3'0,"0"0"0,0 0 0,0 1 0,0-1 0,-1 0 0,0 1 0,1-1 0,-1 1 0,0 0 0,-2-3 0,-12-17 0,12 13 0,1 0 0,0 0 0,1 0 0,0 0 0,0-1 0,1 1 0,0-1 0,1 0 0,0 1 0,0-1 0,4-17 0,-3 23 0,0 0 0,0 1 0,0-1 0,1 1 0,-1-1 0,1 1 0,0-1 0,0 1 0,0 0 0,0 0 0,0 0 0,1 0 0,-1 1 0,1-1 0,0 1 0,0-1 0,0 1 0,0 0 0,0 0 0,1 0 0,-1 1 0,1-1 0,-1 1 0,1 0 0,-1 0 0,1 0 0,0 0 0,-1 1 0,1-1 0,0 1 0,0 0 0,5 1 0,-1-1 0,0 1 0,0 0 0,1 1 0,-1 0 0,0 0 0,0 1 0,-1 0 0,1 1 0,0-1 0,-1 1 0,0 1 0,0-1 0,0 1 0,-1 1 0,0-1 0,0 1 0,0 0 0,0 0 0,-1 1 0,0 0 0,-1-1 0,1 2 0,-1-1 0,-1 0 0,1 1 0,-1 0 0,-1 0 0,0 0 0,0 0 0,0 0 0,0 12 0,-1-10 0,-2 1 0,1 0 0,-1-1 0,-1 1 0,0-1 0,0 1 0,-1-1 0,-1 0 0,1 0 0,-2 0 0,1-1 0,-1 1 0,-1-1 0,0 0 0,0-1 0,0 1 0,-1-1 0,-1 0 0,1-1 0,-14 10 0,16-14 0,0-1 0,0 0 0,0 0 0,0 0 0,-1-1 0,1 0 0,-1 0 0,1 0 0,-1-1 0,1 0 0,-7 0 0,7 0 0,1 0 0,0 0 0,-1 0 0,1 0 0,-1 1 0,1-1 0,-1 1 0,1 1 0,0-1 0,0 1 0,0-1 0,-1 1 0,1 0 0,-4 3 0,8-5 0,0 1 0,-1-1 0,1 0 0,-1 0 0,1 1 0,0-1 0,-1 0 0,1 1 0,0-1 0,-1 1 0,1-1 0,0 0 0,0 1 0,-1-1 0,1 1 0,0-1 0,0 1 0,0-1 0,-1 0 0,1 1 0,0-1 0,0 1 0,0-1 0,0 1 0,0-1 0,0 1 0,0-1 0,0 1 0,0-1 0,0 1 0,1-1 0,-1 1 0,0-1 0,0 1 0,0-1 0,1 1 0,19 9 0,26-2 0,191-7 61,-124-3-1487,-92 2-5400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5:50.4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202 56 24575,'0'-2'0,"0"0"0,1 0 0,-1 0 0,0 1 0,1-1 0,-1 0 0,1 0 0,-1 1 0,1-1 0,0 0 0,0 1 0,0-1 0,0 0 0,0 1 0,0 0 0,0-1 0,1 1 0,-1 0 0,2-2 0,0 1 0,1-1 0,-1 1 0,1 0 0,0 0 0,0 1 0,0-1 0,0 1 0,6-1 0,-3 0 0,0 1 0,0 0 0,1 1 0,-1 0 0,0 0 0,1 0 0,-1 1 0,0 0 0,14 4 0,-19-3 0,0-1 0,1 0 0,-1 0 0,0 1 0,0-1 0,0 1 0,0 0 0,0-1 0,0 1 0,0 0 0,-1 0 0,1 0 0,-1 1 0,1-1 0,-1 0 0,0 1 0,0-1 0,0 0 0,0 1 0,-1-1 0,1 1 0,0-1 0,-1 1 0,0 0 0,0-1 0,0 1 0,0-1 0,0 1 0,0 0 0,-1 3 0,0 1 0,-1-1 0,0 1 0,0 0 0,0-1 0,0 0 0,-1 1 0,0-1 0,-1 0 0,1 0 0,-8 8 0,-101 135 0,37-45 0,64-90 0,-19 24 0,1 1 0,-37 67 0,63-98 0,-1 0 0,1 0 0,0 0 0,1 0 0,0 1 0,0-1 0,1 1 0,-1 13 0,2-20 0,0 1 0,0-1 0,1 1 0,-1-1 0,0 1 0,1-1 0,0 0 0,-1 1 0,1-1 0,0 0 0,0 1 0,0-1 0,1 0 0,-1 0 0,0 0 0,1 0 0,0 0 0,-1 0 0,1 0 0,0-1 0,0 1 0,0-1 0,0 1 0,0-1 0,0 0 0,0 1 0,1-1 0,-1 0 0,0-1 0,1 1 0,-1 0 0,5 0 0,5 0 0,1 0 0,-1 0 0,0-2 0,0 1 0,1-2 0,-1 1 0,0-2 0,0 0 0,0 0 0,-1-1 0,1 0 0,-1-1 0,0-1 0,14-8 0,12-11 0,0-1 0,50-48 0,-72 61 0,0-3-1365,-3 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5:51.2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24575,'-1'86'0,"3"96"0,7-144 0,-9-38 0,0 1 0,0 0 0,0-1 0,0 1 0,1 0 0,-1-1 0,0 1 0,0 0 0,1-1 0,-1 1 0,0-1 0,1 1 0,-1-1 0,1 1 0,-1-1 0,0 1 0,1-1 0,-1 1 0,1-1 0,-1 1 0,1-1 0,0 0 0,-1 1 0,1-1 0,-1 0 0,1 0 0,0 1 0,-1-1 0,1 0 0,0 0 0,-1 0 0,1 0 0,0 0 0,-1 0 0,1 0 0,0 0 0,-1 0 0,1 0 0,0 0 0,-1 0 0,1 0 0,0-1 0,-1 1 0,1 0 0,-1 0 0,1-1 0,-1 1 0,1-1 0,0 1 0,0-1 0,59-64 0,-23 23 0,-6 6 0,-25 28 0,0 0 0,1 1 0,-1-1 0,2 2 0,-1-1 0,1 1 0,0 0 0,0 0 0,0 1 0,11-5 0,41-12 0,-34 13 0,32-16 0,-57 24 0,0 0 0,1 0 0,-1 0 0,0 1 0,1-1 0,-1 0 0,1 1 0,-1-1 0,1 1 0,-1 0 0,1-1 0,-1 1 0,1 0 0,-1 0 0,1 0 0,0 0 0,-1 0 0,1 0 0,-1 1 0,1-1 0,-1 0 0,3 2 0,-3-1 0,0 0 0,0 0 0,0 0 0,-1 0 0,1 0 0,0 0 0,-1 1 0,1-1 0,-1 0 0,1 0 0,-1 1 0,0-1 0,1 0 0,-1 1 0,0-1 0,0 0 0,0 1 0,0-1 0,0 0 0,0 2 0,-1 6 0,-1 0 0,0 0 0,0 0 0,-1 0 0,0 0 0,-4 9 0,-18 26 0,18-32 0,0-1 0,1 1 0,0 0 0,0 0 0,2 0 0,0 1 0,0 0 0,1 0 0,-3 26 0,4-12-412,-8 36-1,9-56-127,-3 14-6286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5:52.1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2 144 24575,'0'427'0,"-2"-540"0,5-131 0,-1 231 0,0 0 0,1 0 0,1 1 0,0-1 0,1 1 0,1-1 0,10-18 0,12-25 0,-28 54 0,1-1 0,0 1 0,0 0 0,0 0 0,0 1 0,0-1 0,0 0 0,0 0 0,1 0 0,-1 1 0,0-1 0,1 1 0,0-1 0,-1 1 0,1 0 0,0-1 0,0 1 0,0 0 0,0 0 0,0 0 0,0 0 0,0 1 0,0-1 0,0 1 0,0-1 0,0 1 0,0 0 0,0-1 0,1 1 0,2 1 0,-2-1 0,0 1 0,0 0 0,0 0 0,0 1 0,0-1 0,0 1 0,0-1 0,-1 1 0,1 0 0,-1 0 0,1 0 0,-1 0 0,0 1 0,1-1 0,-1 0 0,0 1 0,-1 0 0,1-1 0,0 1 0,1 4 0,2 7 0,0 0 0,0 0 0,-2 1 0,0-1 0,0 1 0,0 22 0,-5 95 0,0-66 0,2 7 0,-2 58 0,0-122 0,1 0 0,-2-1 0,1 1 0,-1-1 0,0 1 0,-1-1 0,0 0 0,-1 0 0,-5 8 0,8-13 0,0 0 0,-1 0 0,1-1 0,-1 1 0,0-1 0,1 0 0,-1 1 0,0-1 0,0 0 0,0-1 0,-4 3 0,5-4 0,0 1 0,0-1 0,0 1 0,0-1 0,0 0 0,0 0 0,0 0 0,0 0 0,0 0 0,0 0 0,0 0 0,0-1 0,0 1 0,1-1 0,-1 0 0,0 1 0,0-1 0,0 0 0,1 0 0,-1 0 0,-2-2 0,1 1-124,1 0 0,-1-1 0,1 1 0,0-1 0,0 0 0,0 0-1,0 1 1,0-1 0,1 0 0,-3-7 0,-3-10-6702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5:52.7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1 305 24575,'0'-6'0,"2"0"0,-1 0 0,1 1 0,-1-1 0,1 0 0,1 1 0,-1-1 0,1 1 0,0 0 0,1 0 0,-1 0 0,1 0 0,6-7 0,4-2 0,0 0 0,31-22 0,132-88 0,-170 119 0,-1 1 0,1 0 0,0 1 0,0 0 0,0 0 0,0 0 0,0 1 0,1 0 0,-1 0 0,1 1 0,0 0 0,-1 1 0,1-1 0,0 1 0,-1 1 0,1 0 0,0 0 0,-1 0 0,1 1 0,-1 0 0,0 0 0,10 5 0,-10-4 0,-1 0 0,1 0 0,-1 1 0,1 0 0,-1 0 0,-1 1 0,1-1 0,-1 1 0,1 0 0,-1 1 0,-1 0 0,1-1 0,-1 1 0,0 1 0,0-1 0,-1 1 0,0-1 0,0 1 0,-1 0 0,1 0 0,-1 0 0,-1 0 0,1 9 0,0 53-273,-3 0 0,-3-1 0,-3 1 0,-25 103 0,27-148-6553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5:53.2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447 1 24575,'-7'-1'0,"0"1"0,0 0 0,1 1 0,-1-1 0,0 2 0,0-1 0,0 1 0,1 0 0,-1 0 0,1 0 0,0 1 0,-1 0 0,1 1 0,1-1 0,-1 1 0,0 0 0,1 0 0,-9 9 0,-5 5 0,1 1 0,1 0 0,-16 23 0,-96 134 0,100-139 0,-22 26-1365,30-39-5461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5:5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24575,'9'0'0,"1"0"0,0 1 0,-1 0 0,1 0 0,-1 1 0,0 0 0,1 1 0,-1 0 0,0 1 0,-1-1 0,1 2 0,0-1 0,-1 1 0,0 1 0,7 6 0,110 78 0,-46-36-1365,-69-43-5461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5:54.1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51 24575,'19'-8'0,"0"0"0,1 2 0,0 0 0,0 1 0,35-3 0,105 0 0,-132 7 0,532 0 90,-260 3-1545,-280-2-5371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1:49.6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579 798 24575,'-67'1'0,"-80"-3"0,135 0 0,-1 0 0,1-1 0,-1-1 0,1 0 0,0 0 0,0-1 0,1-1 0,0 0 0,0 0 0,-20-16 0,12 7 0,1-2 0,0 1 0,1-2 0,-26-34 0,29 29 0,1-1 0,1 0 0,1-1 0,-9-31 0,12 32 0,3 12 0,1 0 0,1-1 0,0 0 0,0 1 0,1-1 0,1 0 0,1 0 0,-1 0 0,2 0 0,0 0 0,1 0 0,0 0 0,0 0 0,2 0 0,0 1 0,0 0 0,1-1 0,0 2 0,1-1 0,1 1 0,0 0 0,0 0 0,1 0 0,0 1 0,1 1 0,0-1 0,1 2 0,0-1 0,0 1 0,0 0 0,1 1 0,1 1 0,-1 0 0,1 0 0,0 1 0,25-7 0,16 0 0,0 2 0,86-4 0,110 12 0,-161 2 0,-81 0 0,0 1 0,-1 0 0,1 0 0,-1 0 0,1 1 0,-1 0 0,0 0 0,1 0 0,-1 1 0,0 0 0,0 0 0,-1 1 0,1-1 0,6 7 0,-3-1 0,0 0 0,0 0 0,0 2 0,-1-1 0,-1 1 0,9 16 0,-3 0 0,-2 1 0,-1 1 0,12 55 0,-6-21 0,36 164 0,-43-146 0,-9-72 0,0 0 0,0 0 0,-1 0 0,0 0 0,0 0 0,-6 16 0,5-19 0,-1-2 0,0 1 0,0 0 0,0-1 0,-1 1 0,0-1 0,0 0 0,0 0 0,-5 4 0,-47 30 0,32-23 0,3-1 0,-1-1 0,-1-1 0,0-1 0,-1-1 0,-43 12 0,28-11 0,-94 23 0,109-29-1365,2 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8:01:57.6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24575,'-1'108'0,"6"197"0,-1-246 0,3-1 0,2 1 0,20 64 0,-23-103-81,79 300-1203,-81-297-5542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DDACF-8E53-414A-816E-EA196FCD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F79E3C-67A1-485B-A222-0FD28BDC7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9BEC9-24B4-4B93-9649-3270269B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77E34-E8CB-49D0-99E5-C6B02CE5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6F3C9-7C78-48FF-BAA6-7F5A195B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24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57629-FF09-49A2-803A-79D2B7BC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135D7-9719-4B43-9FD3-1AE9FB69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20C25-AD8B-43A6-8291-006B6793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96027-315F-4282-AE28-99C9DE19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06010-8634-4FC1-B1A4-0E8C51F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9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CBCF52-2551-4CC5-BF5E-EBBD3901D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6D50B-56F6-4D65-8305-CB38C97F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6DEA2-007D-4168-8442-81071CA7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0D23A-399D-4E98-ABCD-3480CEBC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1BAA5-2DB3-4767-A8BF-9474B321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5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BB023-6BD9-4EC1-A637-24BF37E4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2D503-CC6A-4B70-BA54-A207BC2A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D4333-C1B1-470E-A2B0-ACC68B72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54876-78C9-4B5E-BBA7-05D319B2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E9F2E-B843-408A-A4D9-385F769E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74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065C6-EE10-40AE-8047-69EBFC27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7626C-9200-489B-8539-39CE94AF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31D24-5487-4F39-9247-D02A9C59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C17D6-31E9-410F-A91C-D071EE1C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29970-1080-433E-AD74-0BA86858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2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B1CAC-924C-4623-A983-AC12CB56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5F382-2A7E-46DF-89C4-20EC932FE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433DC-FE89-4806-9D6F-D8EE9DA87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AFF7A-0AF4-4364-9D6D-F125B6F3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C1D55-F4FE-4539-B9F3-A1EBE35D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12395-9869-41A2-B394-994832ED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8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1989-1218-4010-9955-70254D11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9B81F-8BEF-48A7-AB58-C670ECDB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C5E72-80AF-425E-8A11-8845C57B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0A83A-C891-4515-8261-7E80527B0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A0308B-1A08-4D54-BA8F-AACD47B5C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E450C0-0369-4AB7-A683-F3E27AAF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0AAF80-6BFE-4DC4-B4BC-2B80DB55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7B0C49-2A4D-44AE-A412-30264DA8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7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7FE6F-90E8-4559-B11C-449EE9F3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7B3DB2-E72A-4A78-83A1-598F3C3F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C945A-2AB3-47E7-B920-049F70DD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F3311-5F79-4D93-93BF-17A59374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0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C82977-0396-4BC7-AD92-2844A44A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EEC092-1ACC-42A8-96CF-FEEE9936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A816B-E592-48DA-A0CA-0062C52C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FE46B-C6DF-4394-8E48-C1C30325EB88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9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12003-9F27-44BB-9A80-2A63DA8B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3CC88-7F35-4F3A-A310-1614DB1F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EE75E-B98C-4C20-B393-5EDF36B5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2E58B-379B-47B7-A2CA-1B0ABDDA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F1014-5F2E-4A12-B482-AAE090B0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1C2C9-0D69-4A39-9A60-756FA823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9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86713-289D-4BCC-9D45-37B299C6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86BFE8-B4A6-4C1F-BEC8-582CD9E87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E6BD6-DEC5-4C19-9DE2-686E40B4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632DB-E43D-43CF-B10B-9B37FF0F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087CB-6E18-4056-95C1-19FC6A42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80562-176E-45AC-B5BA-3E99AECA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32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D7393E-5DCD-47F2-A30E-AFA371DD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6B973-A33E-4EFB-8E34-E5FA6395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8AE3-BDDE-46D5-AD69-69DFEE251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8A02-B4BE-476C-98F2-A8FD528D6D8D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8ADF0-3B03-4A63-8C82-1249472DC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72D10-0702-45D9-BBCB-7EE98FC5D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7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30.png"/><Relationship Id="rId42" Type="http://schemas.openxmlformats.org/officeDocument/2006/relationships/customXml" Target="../ink/ink22.xml"/><Relationship Id="rId47" Type="http://schemas.openxmlformats.org/officeDocument/2006/relationships/image" Target="../media/image143.png"/><Relationship Id="rId63" Type="http://schemas.openxmlformats.org/officeDocument/2006/relationships/image" Target="../media/image151.png"/><Relationship Id="rId68" Type="http://schemas.openxmlformats.org/officeDocument/2006/relationships/customXml" Target="../ink/ink35.xml"/><Relationship Id="rId7" Type="http://schemas.openxmlformats.org/officeDocument/2006/relationships/image" Target="../media/image123.png"/><Relationship Id="rId71" Type="http://schemas.openxmlformats.org/officeDocument/2006/relationships/image" Target="../media/image155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134.png"/><Relationship Id="rId11" Type="http://schemas.openxmlformats.org/officeDocument/2006/relationships/image" Target="../media/image125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138.png"/><Relationship Id="rId40" Type="http://schemas.openxmlformats.org/officeDocument/2006/relationships/customXml" Target="../ink/ink21.xml"/><Relationship Id="rId45" Type="http://schemas.openxmlformats.org/officeDocument/2006/relationships/image" Target="../media/image142.png"/><Relationship Id="rId53" Type="http://schemas.openxmlformats.org/officeDocument/2006/relationships/image" Target="../media/image146.png"/><Relationship Id="rId58" Type="http://schemas.openxmlformats.org/officeDocument/2006/relationships/customXml" Target="../ink/ink30.xml"/><Relationship Id="rId66" Type="http://schemas.openxmlformats.org/officeDocument/2006/relationships/customXml" Target="../ink/ink34.xml"/><Relationship Id="rId5" Type="http://schemas.openxmlformats.org/officeDocument/2006/relationships/image" Target="../media/image122.png"/><Relationship Id="rId61" Type="http://schemas.openxmlformats.org/officeDocument/2006/relationships/image" Target="../media/image150.png"/><Relationship Id="rId19" Type="http://schemas.openxmlformats.org/officeDocument/2006/relationships/image" Target="../media/image129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33.png"/><Relationship Id="rId30" Type="http://schemas.openxmlformats.org/officeDocument/2006/relationships/customXml" Target="../ink/ink16.xml"/><Relationship Id="rId35" Type="http://schemas.openxmlformats.org/officeDocument/2006/relationships/image" Target="../media/image137.png"/><Relationship Id="rId43" Type="http://schemas.openxmlformats.org/officeDocument/2006/relationships/image" Target="../media/image141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69" Type="http://schemas.openxmlformats.org/officeDocument/2006/relationships/image" Target="../media/image154.png"/><Relationship Id="rId8" Type="http://schemas.openxmlformats.org/officeDocument/2006/relationships/customXml" Target="../ink/ink5.xml"/><Relationship Id="rId51" Type="http://schemas.openxmlformats.org/officeDocument/2006/relationships/image" Target="../media/image145.png"/><Relationship Id="rId3" Type="http://schemas.openxmlformats.org/officeDocument/2006/relationships/image" Target="../media/image121.png"/><Relationship Id="rId12" Type="http://schemas.openxmlformats.org/officeDocument/2006/relationships/customXml" Target="../ink/ink7.xml"/><Relationship Id="rId17" Type="http://schemas.openxmlformats.org/officeDocument/2006/relationships/image" Target="../media/image128.png"/><Relationship Id="rId25" Type="http://schemas.openxmlformats.org/officeDocument/2006/relationships/image" Target="../media/image132.png"/><Relationship Id="rId33" Type="http://schemas.openxmlformats.org/officeDocument/2006/relationships/image" Target="../media/image136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149.png"/><Relationship Id="rId67" Type="http://schemas.openxmlformats.org/officeDocument/2006/relationships/image" Target="../media/image153.png"/><Relationship Id="rId20" Type="http://schemas.openxmlformats.org/officeDocument/2006/relationships/customXml" Target="../ink/ink11.xml"/><Relationship Id="rId41" Type="http://schemas.openxmlformats.org/officeDocument/2006/relationships/image" Target="../media/image140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127.png"/><Relationship Id="rId23" Type="http://schemas.openxmlformats.org/officeDocument/2006/relationships/image" Target="../media/image131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144.png"/><Relationship Id="rId57" Type="http://schemas.openxmlformats.org/officeDocument/2006/relationships/image" Target="../media/image148.png"/><Relationship Id="rId10" Type="http://schemas.openxmlformats.org/officeDocument/2006/relationships/customXml" Target="../ink/ink6.xml"/><Relationship Id="rId31" Type="http://schemas.openxmlformats.org/officeDocument/2006/relationships/image" Target="../media/image135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152.png"/><Relationship Id="rId4" Type="http://schemas.openxmlformats.org/officeDocument/2006/relationships/customXml" Target="../ink/ink3.xml"/><Relationship Id="rId9" Type="http://schemas.openxmlformats.org/officeDocument/2006/relationships/image" Target="../media/image124.png"/><Relationship Id="rId13" Type="http://schemas.openxmlformats.org/officeDocument/2006/relationships/image" Target="../media/image126.png"/><Relationship Id="rId18" Type="http://schemas.openxmlformats.org/officeDocument/2006/relationships/customXml" Target="../ink/ink10.xml"/><Relationship Id="rId39" Type="http://schemas.openxmlformats.org/officeDocument/2006/relationships/image" Target="../media/image139.png"/><Relationship Id="rId34" Type="http://schemas.openxmlformats.org/officeDocument/2006/relationships/customXml" Target="../ink/ink18.xml"/><Relationship Id="rId50" Type="http://schemas.openxmlformats.org/officeDocument/2006/relationships/customXml" Target="../ink/ink26.xml"/><Relationship Id="rId55" Type="http://schemas.openxmlformats.org/officeDocument/2006/relationships/image" Target="../media/image147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2.xml"/><Relationship Id="rId18" Type="http://schemas.openxmlformats.org/officeDocument/2006/relationships/image" Target="../media/image163.png"/><Relationship Id="rId26" Type="http://schemas.openxmlformats.org/officeDocument/2006/relationships/image" Target="../media/image167.png"/><Relationship Id="rId39" Type="http://schemas.openxmlformats.org/officeDocument/2006/relationships/customXml" Target="../ink/ink55.xml"/><Relationship Id="rId21" Type="http://schemas.openxmlformats.org/officeDocument/2006/relationships/customXml" Target="../ink/ink46.xml"/><Relationship Id="rId34" Type="http://schemas.openxmlformats.org/officeDocument/2006/relationships/image" Target="../media/image171.png"/><Relationship Id="rId42" Type="http://schemas.openxmlformats.org/officeDocument/2006/relationships/image" Target="../media/image175.png"/><Relationship Id="rId7" Type="http://schemas.openxmlformats.org/officeDocument/2006/relationships/customXml" Target="../ink/ink39.xml"/><Relationship Id="rId2" Type="http://schemas.openxmlformats.org/officeDocument/2006/relationships/hyperlink" Target="https://wikidocs.net/64" TargetMode="External"/><Relationship Id="rId16" Type="http://schemas.openxmlformats.org/officeDocument/2006/relationships/image" Target="../media/image162.png"/><Relationship Id="rId20" Type="http://schemas.openxmlformats.org/officeDocument/2006/relationships/image" Target="../media/image164.png"/><Relationship Id="rId29" Type="http://schemas.openxmlformats.org/officeDocument/2006/relationships/customXml" Target="../ink/ink50.xml"/><Relationship Id="rId41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customXml" Target="../ink/ink41.xml"/><Relationship Id="rId24" Type="http://schemas.openxmlformats.org/officeDocument/2006/relationships/image" Target="../media/image166.png"/><Relationship Id="rId32" Type="http://schemas.openxmlformats.org/officeDocument/2006/relationships/image" Target="../media/image170.png"/><Relationship Id="rId37" Type="http://schemas.openxmlformats.org/officeDocument/2006/relationships/customXml" Target="../ink/ink54.xml"/><Relationship Id="rId40" Type="http://schemas.openxmlformats.org/officeDocument/2006/relationships/image" Target="../media/image174.png"/><Relationship Id="rId5" Type="http://schemas.openxmlformats.org/officeDocument/2006/relationships/customXml" Target="../ink/ink38.xml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28" Type="http://schemas.openxmlformats.org/officeDocument/2006/relationships/image" Target="../media/image168.png"/><Relationship Id="rId36" Type="http://schemas.openxmlformats.org/officeDocument/2006/relationships/image" Target="../media/image172.png"/><Relationship Id="rId10" Type="http://schemas.openxmlformats.org/officeDocument/2006/relationships/image" Target="../media/image159.png"/><Relationship Id="rId19" Type="http://schemas.openxmlformats.org/officeDocument/2006/relationships/customXml" Target="../ink/ink45.xml"/><Relationship Id="rId31" Type="http://schemas.openxmlformats.org/officeDocument/2006/relationships/customXml" Target="../ink/ink51.xml"/><Relationship Id="rId44" Type="http://schemas.openxmlformats.org/officeDocument/2006/relationships/image" Target="../media/image176.png"/><Relationship Id="rId4" Type="http://schemas.openxmlformats.org/officeDocument/2006/relationships/image" Target="../media/image156.png"/><Relationship Id="rId9" Type="http://schemas.openxmlformats.org/officeDocument/2006/relationships/customXml" Target="../ink/ink40.xml"/><Relationship Id="rId14" Type="http://schemas.openxmlformats.org/officeDocument/2006/relationships/image" Target="../media/image161.png"/><Relationship Id="rId22" Type="http://schemas.openxmlformats.org/officeDocument/2006/relationships/image" Target="../media/image165.png"/><Relationship Id="rId27" Type="http://schemas.openxmlformats.org/officeDocument/2006/relationships/customXml" Target="../ink/ink49.xml"/><Relationship Id="rId30" Type="http://schemas.openxmlformats.org/officeDocument/2006/relationships/image" Target="../media/image169.png"/><Relationship Id="rId35" Type="http://schemas.openxmlformats.org/officeDocument/2006/relationships/customXml" Target="../ink/ink53.xml"/><Relationship Id="rId43" Type="http://schemas.openxmlformats.org/officeDocument/2006/relationships/customXml" Target="../ink/ink57.xml"/><Relationship Id="rId8" Type="http://schemas.openxmlformats.org/officeDocument/2006/relationships/image" Target="../media/image158.png"/><Relationship Id="rId3" Type="http://schemas.openxmlformats.org/officeDocument/2006/relationships/customXml" Target="../ink/ink37.xml"/><Relationship Id="rId12" Type="http://schemas.openxmlformats.org/officeDocument/2006/relationships/image" Target="../media/image160.png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33" Type="http://schemas.openxmlformats.org/officeDocument/2006/relationships/customXml" Target="../ink/ink52.xml"/><Relationship Id="rId38" Type="http://schemas.openxmlformats.org/officeDocument/2006/relationships/image" Target="../media/image173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2.xml"/><Relationship Id="rId18" Type="http://schemas.openxmlformats.org/officeDocument/2006/relationships/image" Target="../media/image183.png"/><Relationship Id="rId26" Type="http://schemas.openxmlformats.org/officeDocument/2006/relationships/image" Target="../media/image187.png"/><Relationship Id="rId39" Type="http://schemas.openxmlformats.org/officeDocument/2006/relationships/customXml" Target="../ink/ink75.xml"/><Relationship Id="rId21" Type="http://schemas.openxmlformats.org/officeDocument/2006/relationships/customXml" Target="../ink/ink66.xml"/><Relationship Id="rId34" Type="http://schemas.openxmlformats.org/officeDocument/2006/relationships/image" Target="../media/image191.png"/><Relationship Id="rId42" Type="http://schemas.openxmlformats.org/officeDocument/2006/relationships/image" Target="../media/image195.png"/><Relationship Id="rId7" Type="http://schemas.openxmlformats.org/officeDocument/2006/relationships/customXml" Target="../ink/ink59.xml"/><Relationship Id="rId2" Type="http://schemas.openxmlformats.org/officeDocument/2006/relationships/hyperlink" Target="https://www.acmicpc.net/problem/17478" TargetMode="External"/><Relationship Id="rId16" Type="http://schemas.openxmlformats.org/officeDocument/2006/relationships/image" Target="../media/image182.png"/><Relationship Id="rId20" Type="http://schemas.openxmlformats.org/officeDocument/2006/relationships/image" Target="../media/image184.png"/><Relationship Id="rId29" Type="http://schemas.openxmlformats.org/officeDocument/2006/relationships/customXml" Target="../ink/ink70.xml"/><Relationship Id="rId41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customXml" Target="../ink/ink61.xml"/><Relationship Id="rId24" Type="http://schemas.openxmlformats.org/officeDocument/2006/relationships/image" Target="../media/image186.png"/><Relationship Id="rId32" Type="http://schemas.openxmlformats.org/officeDocument/2006/relationships/image" Target="../media/image190.png"/><Relationship Id="rId37" Type="http://schemas.openxmlformats.org/officeDocument/2006/relationships/customXml" Target="../ink/ink74.xml"/><Relationship Id="rId40" Type="http://schemas.openxmlformats.org/officeDocument/2006/relationships/image" Target="../media/image194.png"/><Relationship Id="rId5" Type="http://schemas.openxmlformats.org/officeDocument/2006/relationships/customXml" Target="../ink/ink58.xml"/><Relationship Id="rId15" Type="http://schemas.openxmlformats.org/officeDocument/2006/relationships/customXml" Target="../ink/ink63.xml"/><Relationship Id="rId23" Type="http://schemas.openxmlformats.org/officeDocument/2006/relationships/customXml" Target="../ink/ink67.xml"/><Relationship Id="rId28" Type="http://schemas.openxmlformats.org/officeDocument/2006/relationships/image" Target="../media/image188.png"/><Relationship Id="rId36" Type="http://schemas.openxmlformats.org/officeDocument/2006/relationships/image" Target="../media/image192.png"/><Relationship Id="rId10" Type="http://schemas.openxmlformats.org/officeDocument/2006/relationships/image" Target="../media/image179.png"/><Relationship Id="rId19" Type="http://schemas.openxmlformats.org/officeDocument/2006/relationships/customXml" Target="../ink/ink65.xml"/><Relationship Id="rId31" Type="http://schemas.openxmlformats.org/officeDocument/2006/relationships/customXml" Target="../ink/ink71.xml"/><Relationship Id="rId4" Type="http://schemas.openxmlformats.org/officeDocument/2006/relationships/hyperlink" Target="https://programmers.co.kr/learn/courses/30/lessons/42746" TargetMode="External"/><Relationship Id="rId9" Type="http://schemas.openxmlformats.org/officeDocument/2006/relationships/customXml" Target="../ink/ink60.xml"/><Relationship Id="rId14" Type="http://schemas.openxmlformats.org/officeDocument/2006/relationships/image" Target="../media/image181.png"/><Relationship Id="rId22" Type="http://schemas.openxmlformats.org/officeDocument/2006/relationships/image" Target="../media/image185.png"/><Relationship Id="rId27" Type="http://schemas.openxmlformats.org/officeDocument/2006/relationships/customXml" Target="../ink/ink69.xml"/><Relationship Id="rId30" Type="http://schemas.openxmlformats.org/officeDocument/2006/relationships/image" Target="../media/image189.png"/><Relationship Id="rId35" Type="http://schemas.openxmlformats.org/officeDocument/2006/relationships/customXml" Target="../ink/ink73.xml"/><Relationship Id="rId8" Type="http://schemas.openxmlformats.org/officeDocument/2006/relationships/image" Target="../media/image178.png"/><Relationship Id="rId3" Type="http://schemas.openxmlformats.org/officeDocument/2006/relationships/hyperlink" Target="https://www.acmicpc.net/problem/10867" TargetMode="External"/><Relationship Id="rId12" Type="http://schemas.openxmlformats.org/officeDocument/2006/relationships/image" Target="../media/image180.png"/><Relationship Id="rId17" Type="http://schemas.openxmlformats.org/officeDocument/2006/relationships/customXml" Target="../ink/ink64.xml"/><Relationship Id="rId25" Type="http://schemas.openxmlformats.org/officeDocument/2006/relationships/customXml" Target="../ink/ink68.xml"/><Relationship Id="rId33" Type="http://schemas.openxmlformats.org/officeDocument/2006/relationships/customXml" Target="../ink/ink72.xml"/><Relationship Id="rId38" Type="http://schemas.openxmlformats.org/officeDocument/2006/relationships/image" Target="../media/image19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1">
            <a:extLst>
              <a:ext uri="{FF2B5EF4-FFF2-40B4-BE49-F238E27FC236}">
                <a16:creationId xmlns:a16="http://schemas.microsoft.com/office/drawing/2014/main" id="{0442DD49-009F-440C-B546-7FE7BFAA4762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0BFF52-517D-42D8-9C55-88CAD4E09811}"/>
              </a:ext>
            </a:extLst>
          </p:cNvPr>
          <p:cNvSpPr/>
          <p:nvPr/>
        </p:nvSpPr>
        <p:spPr>
          <a:xfrm>
            <a:off x="0" y="-25421"/>
            <a:ext cx="12192000" cy="4818801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CAC43-CFC9-434A-AA94-BBB5AD0D155B}"/>
              </a:ext>
            </a:extLst>
          </p:cNvPr>
          <p:cNvSpPr txBox="1"/>
          <p:nvPr/>
        </p:nvSpPr>
        <p:spPr>
          <a:xfrm>
            <a:off x="428423" y="794881"/>
            <a:ext cx="113351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 스터디 </a:t>
            </a:r>
            <a:r>
              <a:rPr lang="en-US" altLang="ko-KR" sz="88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88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F9671-31E8-4161-BA7E-8751113CF33E}"/>
              </a:ext>
            </a:extLst>
          </p:cNvPr>
          <p:cNvSpPr txBox="1"/>
          <p:nvPr/>
        </p:nvSpPr>
        <p:spPr>
          <a:xfrm>
            <a:off x="6838572" y="4723725"/>
            <a:ext cx="51283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발표자  주경연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94868-0961-48E5-A696-F836AB65FF80}"/>
              </a:ext>
            </a:extLst>
          </p:cNvPr>
          <p:cNvSpPr txBox="1"/>
          <p:nvPr/>
        </p:nvSpPr>
        <p:spPr>
          <a:xfrm>
            <a:off x="428423" y="2536504"/>
            <a:ext cx="12191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재귀함수와 여러가지 정렬</a:t>
            </a:r>
          </a:p>
        </p:txBody>
      </p:sp>
    </p:spTree>
    <p:extLst>
      <p:ext uri="{BB962C8B-B14F-4D97-AF65-F5344CB8AC3E}">
        <p14:creationId xmlns:p14="http://schemas.microsoft.com/office/powerpoint/2010/main" val="2430009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65630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재귀함수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– 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하노이타워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0644EB9-8293-4B75-9E30-88EAF906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63" y="1616036"/>
            <a:ext cx="5876925" cy="3971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F8F259-19A8-4D18-8BD8-4E462CAE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803" y="1559797"/>
            <a:ext cx="2066925" cy="4876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5B47EA-57F6-4384-865A-121F50409C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409"/>
          <a:stretch/>
        </p:blipFill>
        <p:spPr>
          <a:xfrm>
            <a:off x="7720541" y="891828"/>
            <a:ext cx="3219450" cy="58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94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823404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선택 정렬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(Selection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Sort)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79A4E-30F4-4757-B317-4CBFDFC6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700"/>
            <a:ext cx="10515600" cy="4351338"/>
          </a:xfrm>
        </p:spPr>
        <p:txBody>
          <a:bodyPr/>
          <a:lstStyle/>
          <a:p>
            <a:r>
              <a:rPr lang="ko-KR" altLang="en-US" dirty="0"/>
              <a:t>가장 작은 원소를 선택하여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가장 앞의 데이터와 교환하여</a:t>
            </a:r>
            <a:r>
              <a:rPr lang="en-US" altLang="ko-KR" dirty="0"/>
              <a:t> </a:t>
            </a:r>
            <a:r>
              <a:rPr lang="ko-KR" altLang="en-US" dirty="0"/>
              <a:t>정렬 </a:t>
            </a:r>
            <a:endParaRPr lang="en-US" altLang="ko-KR" dirty="0"/>
          </a:p>
          <a:p>
            <a:r>
              <a:rPr lang="ko-KR" altLang="en-US" dirty="0"/>
              <a:t>시간 복잡도 </a:t>
            </a:r>
            <a:r>
              <a:rPr lang="en-US" altLang="ko-KR" dirty="0"/>
              <a:t>O(N</a:t>
            </a:r>
            <a:r>
              <a:rPr lang="ko-KR" altLang="en-US" dirty="0"/>
              <a:t>**</a:t>
            </a:r>
            <a:r>
              <a:rPr lang="en-US" altLang="ko-KR" dirty="0"/>
              <a:t>2)</a:t>
            </a:r>
          </a:p>
          <a:p>
            <a:r>
              <a:rPr lang="ko-KR" altLang="en-US" dirty="0"/>
              <a:t>공간 복잡도 </a:t>
            </a:r>
            <a:r>
              <a:rPr lang="en-US" altLang="ko-KR" dirty="0"/>
              <a:t>O(1)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B14949-2FDC-4F37-9EA7-386B35D8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412" y="1525700"/>
            <a:ext cx="3320521" cy="484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60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823404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선택 정렬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(Selection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Sort)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EF800D-18B9-4745-9D2E-608854EC9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62" y="1462403"/>
            <a:ext cx="7752031" cy="30672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54E09E-F1C3-41D1-9AD5-F729EA75EE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053"/>
          <a:stretch/>
        </p:blipFill>
        <p:spPr>
          <a:xfrm>
            <a:off x="3444551" y="4978631"/>
            <a:ext cx="5575019" cy="95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03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817076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삽입 정렬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(Insertion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Sort)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79A4E-30F4-4757-B317-4CBFDFC6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700"/>
            <a:ext cx="10515600" cy="4351338"/>
          </a:xfrm>
        </p:spPr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아직 정렬되지 않은 임의의 데이터를 </a:t>
            </a:r>
            <a:endParaRPr lang="en-US" altLang="ko-KR" b="0" i="0" dirty="0">
              <a:solidFill>
                <a:srgbClr val="333333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333333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 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이미 정렬된 부분의 적절한 위치에 </a:t>
            </a:r>
            <a:endParaRPr lang="en-US" altLang="ko-KR" b="0" i="0" dirty="0">
              <a:solidFill>
                <a:srgbClr val="333333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333333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 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삽입해 가며 정렬</a:t>
            </a:r>
            <a:endParaRPr lang="en-US" altLang="ko-KR" b="0" i="0" dirty="0">
              <a:solidFill>
                <a:srgbClr val="333333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r>
              <a:rPr lang="ko-KR" altLang="en-US" dirty="0"/>
              <a:t>시간 복잡도 </a:t>
            </a:r>
            <a:r>
              <a:rPr lang="en-US" altLang="ko-KR" dirty="0"/>
              <a:t>O(N</a:t>
            </a:r>
            <a:r>
              <a:rPr lang="ko-KR" altLang="en-US" dirty="0"/>
              <a:t>**</a:t>
            </a:r>
            <a:r>
              <a:rPr lang="en-US" altLang="ko-KR" dirty="0"/>
              <a:t>2)</a:t>
            </a:r>
          </a:p>
          <a:p>
            <a:r>
              <a:rPr lang="ko-KR" altLang="en-US" dirty="0"/>
              <a:t>공간 복잡도 </a:t>
            </a:r>
            <a:r>
              <a:rPr lang="en-US" altLang="ko-KR" dirty="0"/>
              <a:t>O(1)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34BDDE-1725-4344-AC00-97793CEED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642" y="1525700"/>
            <a:ext cx="5233824" cy="427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62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817076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삽입 정렬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(Insertion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Sort)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827091-65D0-4540-A2E5-16481351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778" y="1481666"/>
            <a:ext cx="8606444" cy="26331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136A24-141E-4CAC-8B3D-A40FC9E6A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054" y="4463327"/>
            <a:ext cx="6179079" cy="13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97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739657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버블 정렬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(Bubble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Sort)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79A4E-30F4-4757-B317-4CBFDFC6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700"/>
            <a:ext cx="10515600" cy="4351338"/>
          </a:xfrm>
        </p:spPr>
        <p:txBody>
          <a:bodyPr/>
          <a:lstStyle/>
          <a:p>
            <a:r>
              <a:rPr lang="ko-KR" altLang="en-US" dirty="0"/>
              <a:t>인접한 두 개의 원소를 비교하여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자리를 교환하는 정렬</a:t>
            </a:r>
            <a:endParaRPr lang="en-US" altLang="ko-KR" dirty="0"/>
          </a:p>
          <a:p>
            <a:r>
              <a:rPr lang="ko-KR" altLang="en-US" dirty="0"/>
              <a:t>큰 값을 계속해서 뒤로 보내는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모습이 버블 같아서 붙여진 이름</a:t>
            </a:r>
            <a:endParaRPr lang="en-US" altLang="ko-KR" dirty="0"/>
          </a:p>
          <a:p>
            <a:r>
              <a:rPr lang="ko-KR" altLang="en-US" dirty="0"/>
              <a:t>시간 복잡도 </a:t>
            </a:r>
            <a:r>
              <a:rPr lang="en-US" altLang="ko-KR" dirty="0"/>
              <a:t>O(N</a:t>
            </a:r>
            <a:r>
              <a:rPr lang="ko-KR" altLang="en-US" dirty="0"/>
              <a:t>**</a:t>
            </a:r>
            <a:r>
              <a:rPr lang="en-US" altLang="ko-KR" dirty="0"/>
              <a:t>2)</a:t>
            </a:r>
          </a:p>
          <a:p>
            <a:r>
              <a:rPr lang="ko-KR" altLang="en-US" dirty="0"/>
              <a:t>공간 복잡도 </a:t>
            </a:r>
            <a:r>
              <a:rPr lang="en-US" altLang="ko-KR" dirty="0"/>
              <a:t>O(1)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B5AE31-1091-4819-AB99-CF7D59EE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650" y="1525700"/>
            <a:ext cx="52959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2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739657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버블 정렬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(Bubble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Sort)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280BEA-AF86-419B-A619-600A39CDD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204" y="1599997"/>
            <a:ext cx="9168860" cy="24047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A84805-C1EC-4206-87CB-EEAD13524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29" b="24198"/>
          <a:stretch/>
        </p:blipFill>
        <p:spPr>
          <a:xfrm>
            <a:off x="3985154" y="4351867"/>
            <a:ext cx="3630813" cy="8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72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71327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병합 정렬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(Merge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Sort)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79A4E-30F4-4757-B317-4CBFDFC6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700"/>
            <a:ext cx="10515600" cy="4351338"/>
          </a:xfrm>
        </p:spPr>
        <p:txBody>
          <a:bodyPr/>
          <a:lstStyle/>
          <a:p>
            <a:r>
              <a:rPr lang="ko-KR" altLang="en-US" dirty="0"/>
              <a:t> 더 이상 나눌 수 없을 때까지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(</a:t>
            </a:r>
            <a:r>
              <a:rPr lang="ko-KR" altLang="en-US" dirty="0"/>
              <a:t>원소가 하나만 남을 때까지</a:t>
            </a:r>
            <a:r>
              <a:rPr lang="en-US" altLang="ko-KR" dirty="0"/>
              <a:t>)</a:t>
            </a:r>
            <a:r>
              <a:rPr lang="ko-KR" altLang="en-US" dirty="0"/>
              <a:t> 분할한 후에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병합하여 정렬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-&gt; </a:t>
            </a:r>
            <a:r>
              <a:rPr lang="ko-KR" altLang="en-US" dirty="0"/>
              <a:t>분할 정복 방식 </a:t>
            </a:r>
            <a:r>
              <a:rPr lang="en-US" altLang="ko-KR" dirty="0"/>
              <a:t>(</a:t>
            </a:r>
            <a:r>
              <a:rPr lang="en-US" altLang="ko-KR" dirty="0" err="1"/>
              <a:t>Divide&amp;Conquer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시간 복잡도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D2BEAD-8CF2-419E-A5EF-DF1D97DB2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1311703"/>
            <a:ext cx="4734956" cy="481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2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71327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병합 정렬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(Merge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Sort)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F17B94-5A88-4A82-91D1-92B4AEA90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32"/>
          <a:stretch/>
        </p:blipFill>
        <p:spPr>
          <a:xfrm>
            <a:off x="877359" y="1688847"/>
            <a:ext cx="4998509" cy="4210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145004-0A0B-42AE-AD57-DF0BA263A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18" y="1239449"/>
            <a:ext cx="5112423" cy="529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45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63413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퀵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정렬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(Quick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Sort)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79A4E-30F4-4757-B317-4CBFDFC6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95"/>
            <a:ext cx="10515600" cy="4351338"/>
          </a:xfrm>
        </p:spPr>
        <p:txBody>
          <a:bodyPr/>
          <a:lstStyle/>
          <a:p>
            <a:r>
              <a:rPr lang="ko-KR" altLang="en-US" dirty="0"/>
              <a:t> 기준키를 기준으로 작거나 같은 값을 지닌 데이터는 앞으로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큰 값을 지닌 데이터는 뒤로 가도록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하여 분리해가며 정렬</a:t>
            </a:r>
            <a:endParaRPr lang="en-US" altLang="ko-KR" dirty="0"/>
          </a:p>
          <a:p>
            <a:r>
              <a:rPr lang="ko-KR" altLang="en-US" dirty="0"/>
              <a:t>시간 복잡도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24EE93-C083-411F-90B2-BB2DD58D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371" y="2213064"/>
            <a:ext cx="54959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48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76F5EE-FBBF-488D-B3FC-8527378F3B00}"/>
              </a:ext>
            </a:extLst>
          </p:cNvPr>
          <p:cNvSpPr/>
          <p:nvPr/>
        </p:nvSpPr>
        <p:spPr>
          <a:xfrm>
            <a:off x="762000" y="1501364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E0139-568C-440B-83DB-94962367A431}"/>
              </a:ext>
            </a:extLst>
          </p:cNvPr>
          <p:cNvSpPr txBox="1"/>
          <p:nvPr/>
        </p:nvSpPr>
        <p:spPr>
          <a:xfrm>
            <a:off x="762000" y="676975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DAA5CD-BFC9-4484-B502-041FE3A5BFC2}"/>
              </a:ext>
            </a:extLst>
          </p:cNvPr>
          <p:cNvGrpSpPr/>
          <p:nvPr/>
        </p:nvGrpSpPr>
        <p:grpSpPr>
          <a:xfrm>
            <a:off x="1456525" y="2218394"/>
            <a:ext cx="2845104" cy="613651"/>
            <a:chOff x="1007259" y="2496937"/>
            <a:chExt cx="2845104" cy="6136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8946CC-546A-439F-906F-A73091733684}"/>
                </a:ext>
              </a:extLst>
            </p:cNvPr>
            <p:cNvSpPr txBox="1"/>
            <p:nvPr/>
          </p:nvSpPr>
          <p:spPr>
            <a:xfrm>
              <a:off x="1007259" y="2525813"/>
              <a:ext cx="6751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1.</a:t>
              </a:r>
              <a:endParaRPr lang="ko-KR" altLang="en-US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9425E6-794B-4431-928C-935792FF27F0}"/>
                </a:ext>
              </a:extLst>
            </p:cNvPr>
            <p:cNvSpPr txBox="1"/>
            <p:nvPr/>
          </p:nvSpPr>
          <p:spPr>
            <a:xfrm>
              <a:off x="1569366" y="2496937"/>
              <a:ext cx="22829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재귀 함수</a:t>
              </a:r>
            </a:p>
          </p:txBody>
        </p:sp>
      </p:grp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D82A5EB9-6801-43B1-B04C-3FDDAC737894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09712C0-E65E-4A8D-8D98-DB41E18D0C5D}"/>
              </a:ext>
            </a:extLst>
          </p:cNvPr>
          <p:cNvGrpSpPr/>
          <p:nvPr/>
        </p:nvGrpSpPr>
        <p:grpSpPr>
          <a:xfrm>
            <a:off x="1456525" y="3047186"/>
            <a:ext cx="2845104" cy="613651"/>
            <a:chOff x="1007259" y="2496937"/>
            <a:chExt cx="2845104" cy="6136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8433CE-BBD2-4D38-8AA9-CE9BB5F73938}"/>
                </a:ext>
              </a:extLst>
            </p:cNvPr>
            <p:cNvSpPr txBox="1"/>
            <p:nvPr/>
          </p:nvSpPr>
          <p:spPr>
            <a:xfrm>
              <a:off x="1007259" y="2525813"/>
              <a:ext cx="6751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2.</a:t>
              </a:r>
              <a:endParaRPr lang="ko-KR" altLang="en-US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3A0700-F720-490D-A607-E46B93DB46E2}"/>
                </a:ext>
              </a:extLst>
            </p:cNvPr>
            <p:cNvSpPr txBox="1"/>
            <p:nvPr/>
          </p:nvSpPr>
          <p:spPr>
            <a:xfrm>
              <a:off x="1569366" y="2496937"/>
              <a:ext cx="22829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선택 정렬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0D5C2B9-16BD-415B-9915-F3D9643B564A}"/>
              </a:ext>
            </a:extLst>
          </p:cNvPr>
          <p:cNvGrpSpPr/>
          <p:nvPr/>
        </p:nvGrpSpPr>
        <p:grpSpPr>
          <a:xfrm>
            <a:off x="1443926" y="3919216"/>
            <a:ext cx="2845104" cy="613651"/>
            <a:chOff x="1007259" y="2496937"/>
            <a:chExt cx="2845104" cy="61365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94FAF3-76B5-4623-8109-F2A9194904D1}"/>
                </a:ext>
              </a:extLst>
            </p:cNvPr>
            <p:cNvSpPr txBox="1"/>
            <p:nvPr/>
          </p:nvSpPr>
          <p:spPr>
            <a:xfrm>
              <a:off x="1007259" y="2525813"/>
              <a:ext cx="6751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3.</a:t>
              </a:r>
              <a:endParaRPr lang="ko-KR" altLang="en-US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A3E331-F996-41F0-8FCA-0E93536A9F55}"/>
                </a:ext>
              </a:extLst>
            </p:cNvPr>
            <p:cNvSpPr txBox="1"/>
            <p:nvPr/>
          </p:nvSpPr>
          <p:spPr>
            <a:xfrm>
              <a:off x="1569366" y="2496937"/>
              <a:ext cx="22829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삽입 정렬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9CC4294-EA39-449B-B9B9-1F35D2FFE960}"/>
              </a:ext>
            </a:extLst>
          </p:cNvPr>
          <p:cNvGrpSpPr/>
          <p:nvPr/>
        </p:nvGrpSpPr>
        <p:grpSpPr>
          <a:xfrm>
            <a:off x="1443926" y="4791246"/>
            <a:ext cx="2845104" cy="613651"/>
            <a:chOff x="1007259" y="2496937"/>
            <a:chExt cx="2845104" cy="6136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E30AC7-9036-4900-9901-6D918BAE5266}"/>
                </a:ext>
              </a:extLst>
            </p:cNvPr>
            <p:cNvSpPr txBox="1"/>
            <p:nvPr/>
          </p:nvSpPr>
          <p:spPr>
            <a:xfrm>
              <a:off x="1007259" y="2525813"/>
              <a:ext cx="6669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4.</a:t>
              </a:r>
              <a:endParaRPr lang="ko-KR" altLang="en-US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E6FADE6-B614-4D2B-AE4A-3CB40302E9BF}"/>
                </a:ext>
              </a:extLst>
            </p:cNvPr>
            <p:cNvSpPr txBox="1"/>
            <p:nvPr/>
          </p:nvSpPr>
          <p:spPr>
            <a:xfrm>
              <a:off x="1569366" y="2496937"/>
              <a:ext cx="22829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버블 정렬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860894A-CC76-49E5-A15D-1BFB45000BA3}"/>
              </a:ext>
            </a:extLst>
          </p:cNvPr>
          <p:cNvGrpSpPr/>
          <p:nvPr/>
        </p:nvGrpSpPr>
        <p:grpSpPr>
          <a:xfrm>
            <a:off x="5889357" y="3903386"/>
            <a:ext cx="2370615" cy="613651"/>
            <a:chOff x="1007259" y="2496937"/>
            <a:chExt cx="2370615" cy="61365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21B70D-B873-413D-AAF8-FEA69F8F3262}"/>
                </a:ext>
              </a:extLst>
            </p:cNvPr>
            <p:cNvSpPr txBox="1"/>
            <p:nvPr/>
          </p:nvSpPr>
          <p:spPr>
            <a:xfrm>
              <a:off x="1007259" y="2525813"/>
              <a:ext cx="6751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6.</a:t>
              </a:r>
              <a:endParaRPr lang="ko-KR" altLang="en-US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0A5E7E-0111-4434-A7FA-0BE0343B0BA9}"/>
                </a:ext>
              </a:extLst>
            </p:cNvPr>
            <p:cNvSpPr txBox="1"/>
            <p:nvPr/>
          </p:nvSpPr>
          <p:spPr>
            <a:xfrm>
              <a:off x="1569366" y="2496937"/>
              <a:ext cx="18085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퀵</a:t>
              </a:r>
              <a:r>
                <a:rPr lang="ko-KR" altLang="en-US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정렬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25185F6-65AC-4FA4-8537-32374E19E3D2}"/>
              </a:ext>
            </a:extLst>
          </p:cNvPr>
          <p:cNvGrpSpPr/>
          <p:nvPr/>
        </p:nvGrpSpPr>
        <p:grpSpPr>
          <a:xfrm>
            <a:off x="5889357" y="3045756"/>
            <a:ext cx="2845104" cy="613651"/>
            <a:chOff x="1007259" y="2496937"/>
            <a:chExt cx="2845104" cy="61365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3CC5907-DCC8-4075-982A-E5A09E036527}"/>
                </a:ext>
              </a:extLst>
            </p:cNvPr>
            <p:cNvSpPr txBox="1"/>
            <p:nvPr/>
          </p:nvSpPr>
          <p:spPr>
            <a:xfrm>
              <a:off x="1007259" y="2525813"/>
              <a:ext cx="6751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5.</a:t>
              </a:r>
              <a:endParaRPr lang="ko-KR" altLang="en-US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5319E2B-11A0-4BC3-87DF-DA6040F02AF5}"/>
                </a:ext>
              </a:extLst>
            </p:cNvPr>
            <p:cNvSpPr txBox="1"/>
            <p:nvPr/>
          </p:nvSpPr>
          <p:spPr>
            <a:xfrm>
              <a:off x="1569366" y="2496937"/>
              <a:ext cx="22829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병합 정렬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59F290C-EC7F-4491-8E27-2DFB6947FB11}"/>
              </a:ext>
            </a:extLst>
          </p:cNvPr>
          <p:cNvGrpSpPr/>
          <p:nvPr/>
        </p:nvGrpSpPr>
        <p:grpSpPr>
          <a:xfrm>
            <a:off x="5889357" y="4732140"/>
            <a:ext cx="2370615" cy="613651"/>
            <a:chOff x="1007259" y="2496937"/>
            <a:chExt cx="2370615" cy="61365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85DF1B-93B0-49A5-BA62-D77CAEFC1262}"/>
                </a:ext>
              </a:extLst>
            </p:cNvPr>
            <p:cNvSpPr txBox="1"/>
            <p:nvPr/>
          </p:nvSpPr>
          <p:spPr>
            <a:xfrm>
              <a:off x="1007259" y="2525813"/>
              <a:ext cx="6423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7.</a:t>
              </a:r>
              <a:endParaRPr lang="ko-KR" altLang="en-US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8EC4FB-2ED6-40AB-B4A4-E8486A1DEC45}"/>
                </a:ext>
              </a:extLst>
            </p:cNvPr>
            <p:cNvSpPr txBox="1"/>
            <p:nvPr/>
          </p:nvSpPr>
          <p:spPr>
            <a:xfrm>
              <a:off x="1569366" y="2496937"/>
              <a:ext cx="18085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힙 정렬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9922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63413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퀵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정렬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(Quick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Sort)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3BF688-CF03-471B-B219-24D979E8C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06"/>
          <a:stretch/>
        </p:blipFill>
        <p:spPr>
          <a:xfrm>
            <a:off x="2958570" y="1322672"/>
            <a:ext cx="6528613" cy="519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48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612654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힙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정렬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(Heap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Sort)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79A4E-30F4-4757-B317-4CBFDFC6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700"/>
            <a:ext cx="10515600" cy="4351338"/>
          </a:xfrm>
        </p:spPr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트리나 최소 </a:t>
            </a:r>
            <a:r>
              <a:rPr lang="ko-KR" altLang="en-US" dirty="0" err="1"/>
              <a:t>힙</a:t>
            </a:r>
            <a:r>
              <a:rPr lang="ko-KR" altLang="en-US" dirty="0"/>
              <a:t> 트리를 구성해 정렬</a:t>
            </a:r>
            <a:endParaRPr lang="en-US" altLang="ko-KR" dirty="0"/>
          </a:p>
          <a:p>
            <a:r>
              <a:rPr lang="ko-KR" altLang="en-US" dirty="0"/>
              <a:t>내림차순 정렬을 위해서는 최대 </a:t>
            </a:r>
            <a:r>
              <a:rPr lang="ko-KR" altLang="en-US" dirty="0" err="1"/>
              <a:t>힙을</a:t>
            </a:r>
            <a:r>
              <a:rPr lang="ko-KR" altLang="en-US" dirty="0"/>
              <a:t> 구성하고 </a:t>
            </a:r>
            <a:endParaRPr lang="en-US" altLang="ko-KR" dirty="0"/>
          </a:p>
          <a:p>
            <a:r>
              <a:rPr lang="ko-KR" altLang="en-US" dirty="0"/>
              <a:t>오름차순 정렬을 위해서는 최소 </a:t>
            </a:r>
            <a:r>
              <a:rPr lang="ko-KR" altLang="en-US" dirty="0" err="1"/>
              <a:t>힙을</a:t>
            </a:r>
            <a:r>
              <a:rPr lang="ko-KR" altLang="en-US" dirty="0"/>
              <a:t> 구성하면 된다</a:t>
            </a:r>
            <a:endParaRPr lang="en-US" altLang="ko-KR" dirty="0"/>
          </a:p>
          <a:p>
            <a:r>
              <a:rPr lang="ko-KR" altLang="en-US" dirty="0"/>
              <a:t>시간 복잡도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CE07AA-57A1-4010-9B49-91B704315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3093406"/>
            <a:ext cx="6126549" cy="366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94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612654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힙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정렬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(Heap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Sort)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574445-0E23-432C-83E1-F439F0261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4"/>
          <a:stretch/>
        </p:blipFill>
        <p:spPr>
          <a:xfrm>
            <a:off x="161522" y="1311703"/>
            <a:ext cx="7492345" cy="35642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78B765-921C-445D-9561-07808A915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88" b="15429"/>
          <a:stretch/>
        </p:blipFill>
        <p:spPr>
          <a:xfrm>
            <a:off x="6930370" y="3533061"/>
            <a:ext cx="4736697" cy="29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2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B987E-B5DF-4A79-A8D9-43DA3412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17842-8F8D-4B5D-8A0E-89F16450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재귀로 푸는 문제의 경우 </a:t>
            </a:r>
            <a:r>
              <a:rPr lang="ko-KR" altLang="en-US" dirty="0" err="1"/>
              <a:t>백준에서</a:t>
            </a:r>
            <a:r>
              <a:rPr lang="ko-KR" altLang="en-US" dirty="0"/>
              <a:t> </a:t>
            </a:r>
            <a:r>
              <a:rPr lang="en-US" altLang="ko-KR" dirty="0" err="1"/>
              <a:t>RecursionError</a:t>
            </a:r>
            <a:r>
              <a:rPr lang="ko-KR" altLang="en-US" dirty="0"/>
              <a:t>가 날 수 있음</a:t>
            </a:r>
            <a:endParaRPr lang="en-US" altLang="ko-KR" dirty="0"/>
          </a:p>
          <a:p>
            <a:pPr lvl="1"/>
            <a:r>
              <a:rPr lang="en-US" altLang="ko-KR" dirty="0"/>
              <a:t>DFS </a:t>
            </a:r>
            <a:r>
              <a:rPr lang="ko-KR" altLang="en-US" dirty="0"/>
              <a:t>문제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그럴 때는</a:t>
            </a:r>
            <a:endParaRPr lang="en-US" altLang="ko-KR" dirty="0"/>
          </a:p>
          <a:p>
            <a:pPr lvl="1"/>
            <a:r>
              <a:rPr lang="en-US" altLang="ko-KR" dirty="0"/>
              <a:t>import sys</a:t>
            </a:r>
          </a:p>
          <a:p>
            <a:pPr lvl="1"/>
            <a:r>
              <a:rPr lang="en-US" altLang="ko-KR" dirty="0" err="1"/>
              <a:t>sys.setrecursionlimit</a:t>
            </a:r>
            <a:r>
              <a:rPr lang="en-US" altLang="ko-KR" dirty="0"/>
              <a:t>(10 ** 6)	# 100</a:t>
            </a:r>
            <a:r>
              <a:rPr lang="ko-KR" altLang="en-US" dirty="0" err="1"/>
              <a:t>만번</a:t>
            </a:r>
            <a:r>
              <a:rPr lang="ko-KR" altLang="en-US" dirty="0"/>
              <a:t> 재귀까지 허용</a:t>
            </a:r>
            <a:endParaRPr lang="en-US" altLang="ko-KR" dirty="0"/>
          </a:p>
          <a:p>
            <a:r>
              <a:rPr lang="ko-KR" altLang="en-US" dirty="0"/>
              <a:t>이렇게 쓰면 된다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414679E-BF72-44A3-A2C0-DDC7C98146ED}"/>
                  </a:ext>
                </a:extLst>
              </p14:cNvPr>
              <p14:cNvContentPartPr/>
              <p14:nvPr/>
            </p14:nvContentPartPr>
            <p14:xfrm>
              <a:off x="975000" y="3361129"/>
              <a:ext cx="226440" cy="4852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414679E-BF72-44A3-A2C0-DDC7C98146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6000" y="3352489"/>
                <a:ext cx="244080" cy="50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9649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990BE-F3E0-4F98-AD9C-34DD4451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부분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718EF-1622-4CCE-A1E3-88F0D4326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사실 </a:t>
            </a:r>
            <a:r>
              <a:rPr lang="en-US" altLang="ko-KR" dirty="0"/>
              <a:t>OO</a:t>
            </a:r>
            <a:r>
              <a:rPr lang="ko-KR" altLang="en-US" dirty="0"/>
              <a:t>정렬을 구현하라는 문제가 나오지 않는 이상 대부분은 </a:t>
            </a:r>
            <a:r>
              <a:rPr lang="en-US" altLang="ko-KR" dirty="0"/>
              <a:t>list</a:t>
            </a:r>
            <a:r>
              <a:rPr lang="ko-KR" altLang="en-US" dirty="0"/>
              <a:t>의 내장 메소드인 </a:t>
            </a:r>
            <a:r>
              <a:rPr lang="en-US" altLang="ko-KR" dirty="0"/>
              <a:t>sort</a:t>
            </a:r>
            <a:r>
              <a:rPr lang="ko-KR" altLang="en-US" dirty="0"/>
              <a:t>를 사용하게 됩니다</a:t>
            </a:r>
            <a:endParaRPr lang="en-US" altLang="ko-KR" dirty="0"/>
          </a:p>
          <a:p>
            <a:r>
              <a:rPr lang="ko-KR" altLang="en-US" dirty="0"/>
              <a:t>파이썬 </a:t>
            </a:r>
            <a:r>
              <a:rPr lang="en-US" altLang="ko-KR" dirty="0"/>
              <a:t>list</a:t>
            </a:r>
            <a:r>
              <a:rPr lang="ko-KR" altLang="en-US" dirty="0"/>
              <a:t>의 </a:t>
            </a:r>
            <a:r>
              <a:rPr lang="en-US" altLang="ko-KR" dirty="0"/>
              <a:t>sort</a:t>
            </a:r>
            <a:r>
              <a:rPr lang="ko-KR" altLang="en-US" dirty="0"/>
              <a:t>는 내부적으로 </a:t>
            </a:r>
            <a:r>
              <a:rPr lang="en-US" altLang="ko-KR" dirty="0"/>
              <a:t>Tim sort</a:t>
            </a:r>
            <a:r>
              <a:rPr lang="ko-KR" altLang="en-US" dirty="0"/>
              <a:t>라는 방법을 써서 아주 효율적이라고 하네요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5847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E3E58-1B5B-46B1-BAFF-1A709C3C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메소드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17D21-D2D2-4990-B295-70FE33D9E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399"/>
          </a:xfrm>
        </p:spPr>
        <p:txBody>
          <a:bodyPr>
            <a:normAutofit/>
          </a:bodyPr>
          <a:lstStyle/>
          <a:p>
            <a:r>
              <a:rPr lang="ko-KR" altLang="en-US" dirty="0"/>
              <a:t>알파벳</a:t>
            </a:r>
            <a:r>
              <a:rPr lang="en-US" altLang="ko-KR" dirty="0"/>
              <a:t>, </a:t>
            </a:r>
            <a:r>
              <a:rPr lang="ko-KR" altLang="en-US" dirty="0"/>
              <a:t>숫자 오름차순으로 정렬 </a:t>
            </a:r>
            <a:r>
              <a:rPr lang="en-US" altLang="ko-KR" dirty="0"/>
              <a:t>-&gt; .sort()</a:t>
            </a:r>
          </a:p>
          <a:p>
            <a:r>
              <a:rPr lang="ko-KR" altLang="en-US" dirty="0"/>
              <a:t>역순으로 정렬 </a:t>
            </a:r>
            <a:r>
              <a:rPr lang="en-US" altLang="ko-KR" dirty="0"/>
              <a:t>-&gt; .sort(reverse=True)</a:t>
            </a:r>
          </a:p>
          <a:p>
            <a:r>
              <a:rPr lang="ko-KR" altLang="en-US" dirty="0"/>
              <a:t>길이 순으로 정렬 </a:t>
            </a:r>
            <a:r>
              <a:rPr lang="en-US" altLang="ko-KR" dirty="0"/>
              <a:t>-&gt; .sort(key=</a:t>
            </a:r>
            <a:r>
              <a:rPr lang="en-US" altLang="ko-KR" dirty="0" err="1"/>
              <a:t>len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복잡한 기준</a:t>
            </a:r>
            <a:r>
              <a:rPr lang="en-US" altLang="ko-KR" dirty="0"/>
              <a:t>, </a:t>
            </a:r>
            <a:r>
              <a:rPr lang="ko-KR" altLang="en-US" dirty="0"/>
              <a:t>혹은 여러 가지 기준의 정렬</a:t>
            </a:r>
            <a:endParaRPr lang="en-US" altLang="ko-KR" dirty="0"/>
          </a:p>
          <a:p>
            <a:pPr lvl="1"/>
            <a:r>
              <a:rPr lang="ko-KR" altLang="en-US" dirty="0"/>
              <a:t>주로 </a:t>
            </a:r>
            <a:r>
              <a:rPr lang="en-US" altLang="ko-KR" dirty="0"/>
              <a:t>key</a:t>
            </a:r>
            <a:r>
              <a:rPr lang="ko-KR" altLang="en-US" dirty="0"/>
              <a:t>에 </a:t>
            </a:r>
            <a:r>
              <a:rPr lang="en-US" altLang="ko-KR" dirty="0"/>
              <a:t>lambda </a:t>
            </a:r>
            <a:r>
              <a:rPr lang="ko-KR" altLang="en-US" dirty="0"/>
              <a:t>함수를 대입해 사용</a:t>
            </a:r>
            <a:endParaRPr lang="en-US" altLang="ko-KR" dirty="0"/>
          </a:p>
          <a:p>
            <a:pPr lvl="1"/>
            <a:r>
              <a:rPr lang="en-US" altLang="ko-KR" dirty="0"/>
              <a:t>.sort(key=lambda x: (x[0], x[1], x[2]))</a:t>
            </a:r>
          </a:p>
          <a:p>
            <a:pPr lvl="1"/>
            <a:r>
              <a:rPr lang="ko-KR" altLang="en-US" dirty="0"/>
              <a:t>위의 방법은 리스트의 원소들이 모두 </a:t>
            </a:r>
            <a:r>
              <a:rPr lang="en-US" altLang="ko-KR" dirty="0"/>
              <a:t>3</a:t>
            </a:r>
            <a:r>
              <a:rPr lang="ko-KR" altLang="en-US" dirty="0" err="1"/>
              <a:t>개짜리</a:t>
            </a:r>
            <a:r>
              <a:rPr lang="ko-KR" altLang="en-US" dirty="0"/>
              <a:t> 원소를 가진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리스트일 때 사용 가능 </a:t>
            </a:r>
            <a:r>
              <a:rPr lang="en-US" altLang="ko-KR" dirty="0"/>
              <a:t>([[1, 2, 3], [4, 5, 6], [7, 8, 9]])</a:t>
            </a:r>
          </a:p>
          <a:p>
            <a:pPr lvl="1"/>
            <a:r>
              <a:rPr lang="ko-KR" altLang="en-US" dirty="0"/>
              <a:t>각 원소의 첫 번째 원소들끼리 비교</a:t>
            </a:r>
            <a:r>
              <a:rPr lang="en-US" altLang="ko-KR" dirty="0"/>
              <a:t>(1, 4, 7)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만약 첫 번째 원소가 같다면 두 번째 원소를 그 다음으로 비교</a:t>
            </a:r>
            <a:r>
              <a:rPr lang="en-US" altLang="ko-KR" dirty="0"/>
              <a:t>(2, 5, 8)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두 번째까지 같다면 세 번째 원소를 비교</a:t>
            </a:r>
            <a:r>
              <a:rPr lang="en-US" altLang="ko-KR" dirty="0"/>
              <a:t>(3, 6, 9)</a:t>
            </a:r>
            <a:r>
              <a:rPr lang="ko-KR" altLang="en-US" dirty="0"/>
              <a:t>해서 정렬하는 다중 기준 정렬 방식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D5F655FD-9965-4CC0-99DF-66895C5F3051}"/>
                  </a:ext>
                </a:extLst>
              </p14:cNvPr>
              <p14:cNvContentPartPr/>
              <p14:nvPr/>
            </p14:nvContentPartPr>
            <p14:xfrm>
              <a:off x="2634960" y="5924689"/>
              <a:ext cx="1998720" cy="1000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5F655FD-9965-4CC0-99DF-66895C5F30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6320" y="5915689"/>
                <a:ext cx="2016360" cy="11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EC38E357-D93F-4E48-A6CE-3BF65C1FF15C}"/>
              </a:ext>
            </a:extLst>
          </p:cNvPr>
          <p:cNvGrpSpPr/>
          <p:nvPr/>
        </p:nvGrpSpPr>
        <p:grpSpPr>
          <a:xfrm>
            <a:off x="2310240" y="5018569"/>
            <a:ext cx="3901320" cy="749880"/>
            <a:chOff x="2310240" y="5018569"/>
            <a:chExt cx="3901320" cy="74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790CD87A-CADF-4874-8A06-9A41EAA65775}"/>
                    </a:ext>
                  </a:extLst>
                </p14:cNvPr>
                <p14:cNvContentPartPr/>
                <p14:nvPr/>
              </p14:nvContentPartPr>
              <p14:xfrm>
                <a:off x="3083520" y="5629489"/>
                <a:ext cx="3128040" cy="637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790CD87A-CADF-4874-8A06-9A41EAA657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74880" y="5620849"/>
                  <a:ext cx="31456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0ED0B19C-6A25-43CD-B080-C3BD13BC4E00}"/>
                    </a:ext>
                  </a:extLst>
                </p14:cNvPr>
                <p14:cNvContentPartPr/>
                <p14:nvPr/>
              </p14:nvContentPartPr>
              <p14:xfrm>
                <a:off x="2984880" y="5156449"/>
                <a:ext cx="127440" cy="2044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0ED0B19C-6A25-43CD-B080-C3BD13BC4E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76240" y="5147809"/>
                  <a:ext cx="145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2BCD77F-BB9C-4C4E-957C-471B139A6D56}"/>
                    </a:ext>
                  </a:extLst>
                </p14:cNvPr>
                <p14:cNvContentPartPr/>
                <p14:nvPr/>
              </p14:nvContentPartPr>
              <p14:xfrm>
                <a:off x="3029880" y="5324569"/>
                <a:ext cx="133920" cy="3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2BCD77F-BB9C-4C4E-957C-471B139A6D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20880" y="5315929"/>
                  <a:ext cx="151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D1D9CA5E-5022-4FB9-AECC-48DAA465E81F}"/>
                    </a:ext>
                  </a:extLst>
                </p14:cNvPr>
                <p14:cNvContentPartPr/>
                <p14:nvPr/>
              </p14:nvContentPartPr>
              <p14:xfrm>
                <a:off x="2893800" y="5018569"/>
                <a:ext cx="414360" cy="4150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D1D9CA5E-5022-4FB9-AECC-48DAA465E8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85160" y="5009929"/>
                  <a:ext cx="4320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70B7633-DFF0-466B-8F90-641D1DFE9A85}"/>
                    </a:ext>
                  </a:extLst>
                </p14:cNvPr>
                <p14:cNvContentPartPr/>
                <p14:nvPr/>
              </p14:nvContentPartPr>
              <p14:xfrm>
                <a:off x="2436960" y="5511409"/>
                <a:ext cx="171720" cy="1638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70B7633-DFF0-466B-8F90-641D1DFE9A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28320" y="5502409"/>
                  <a:ext cx="1893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CFE0958F-D253-4E24-B39C-F6087F44DC2D}"/>
                    </a:ext>
                  </a:extLst>
                </p14:cNvPr>
                <p14:cNvContentPartPr/>
                <p14:nvPr/>
              </p14:nvContentPartPr>
              <p14:xfrm>
                <a:off x="2310240" y="5414209"/>
                <a:ext cx="399240" cy="3542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CFE0958F-D253-4E24-B39C-F6087F44DC2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01240" y="5405569"/>
                  <a:ext cx="416880" cy="37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68F24D04-5B98-4FE2-83F8-A8C82C49CBDC}"/>
                  </a:ext>
                </a:extLst>
              </p14:cNvPr>
              <p14:cNvContentPartPr/>
              <p14:nvPr/>
            </p14:nvContentPartPr>
            <p14:xfrm>
              <a:off x="8659200" y="2581369"/>
              <a:ext cx="54000" cy="387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68F24D04-5B98-4FE2-83F8-A8C82C49CBD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50200" y="2572729"/>
                <a:ext cx="7164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DA29D86F-32E6-4E27-BEAD-D241784E84C1}"/>
                  </a:ext>
                </a:extLst>
              </p14:cNvPr>
              <p14:cNvContentPartPr/>
              <p14:nvPr/>
            </p14:nvContentPartPr>
            <p14:xfrm>
              <a:off x="9734160" y="2572729"/>
              <a:ext cx="37440" cy="37692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DA29D86F-32E6-4E27-BEAD-D241784E84C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25160" y="2563729"/>
                <a:ext cx="55080" cy="39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B5FF4134-4673-48AF-9508-1C71611F74FC}"/>
              </a:ext>
            </a:extLst>
          </p:cNvPr>
          <p:cNvGrpSpPr/>
          <p:nvPr/>
        </p:nvGrpSpPr>
        <p:grpSpPr>
          <a:xfrm>
            <a:off x="4434240" y="4424929"/>
            <a:ext cx="1762560" cy="810360"/>
            <a:chOff x="4434240" y="4424929"/>
            <a:chExt cx="1762560" cy="81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46E6D91-D96C-4E0A-A32D-E663857C8683}"/>
                    </a:ext>
                  </a:extLst>
                </p14:cNvPr>
                <p14:cNvContentPartPr/>
                <p14:nvPr/>
              </p14:nvContentPartPr>
              <p14:xfrm>
                <a:off x="4434240" y="4919209"/>
                <a:ext cx="257040" cy="3160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46E6D91-D96C-4E0A-A32D-E663857C86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25240" y="4910569"/>
                  <a:ext cx="2746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E063547-8126-4A27-8CBD-A9F382C0A7C1}"/>
                    </a:ext>
                  </a:extLst>
                </p14:cNvPr>
                <p14:cNvContentPartPr/>
                <p14:nvPr/>
              </p14:nvContentPartPr>
              <p14:xfrm>
                <a:off x="4499760" y="4424929"/>
                <a:ext cx="1697040" cy="5065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E063547-8126-4A27-8CBD-A9F382C0A7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90760" y="4415929"/>
                  <a:ext cx="17146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178C209-4C24-4BB2-AEF5-7ED2F50EEA5A}"/>
                    </a:ext>
                  </a:extLst>
                </p14:cNvPr>
                <p14:cNvContentPartPr/>
                <p14:nvPr/>
              </p14:nvContentPartPr>
              <p14:xfrm>
                <a:off x="4911960" y="4734529"/>
                <a:ext cx="1240560" cy="3351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178C209-4C24-4BB2-AEF5-7ED2F50EEA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03320" y="4725889"/>
                  <a:ext cx="1258200" cy="35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F1A0AA4F-E54E-4091-B8D7-B841C0B1A474}"/>
                  </a:ext>
                </a:extLst>
              </p14:cNvPr>
              <p14:cNvContentPartPr/>
              <p14:nvPr/>
            </p14:nvContentPartPr>
            <p14:xfrm>
              <a:off x="10765920" y="2572729"/>
              <a:ext cx="36720" cy="5101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F1A0AA4F-E54E-4091-B8D7-B841C0B1A4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756920" y="2563729"/>
                <a:ext cx="5436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DE1960F4-BA4C-4F50-B6F9-D3B62EFA3874}"/>
                  </a:ext>
                </a:extLst>
              </p14:cNvPr>
              <p14:cNvContentPartPr/>
              <p14:nvPr/>
            </p14:nvContentPartPr>
            <p14:xfrm>
              <a:off x="2375400" y="6247609"/>
              <a:ext cx="1603800" cy="8208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DE1960F4-BA4C-4F50-B6F9-D3B62EFA387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66760" y="6238969"/>
                <a:ext cx="1621440" cy="9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B0DE17CD-53BE-472B-A1B2-CF111511E350}"/>
              </a:ext>
            </a:extLst>
          </p:cNvPr>
          <p:cNvGrpSpPr/>
          <p:nvPr/>
        </p:nvGrpSpPr>
        <p:grpSpPr>
          <a:xfrm>
            <a:off x="8359320" y="698929"/>
            <a:ext cx="1117440" cy="1530720"/>
            <a:chOff x="8359320" y="698929"/>
            <a:chExt cx="1117440" cy="153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25C6D96-2689-4CED-9072-5965B5004DD5}"/>
                    </a:ext>
                  </a:extLst>
                </p14:cNvPr>
                <p14:cNvContentPartPr/>
                <p14:nvPr/>
              </p14:nvContentPartPr>
              <p14:xfrm>
                <a:off x="8399640" y="1559689"/>
                <a:ext cx="97920" cy="5108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25C6D96-2689-4CED-9072-5965B5004DD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91000" y="1550689"/>
                  <a:ext cx="1155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918A828-98BA-433C-9670-076BEF27F660}"/>
                    </a:ext>
                  </a:extLst>
                </p14:cNvPr>
                <p14:cNvContentPartPr/>
                <p14:nvPr/>
              </p14:nvContentPartPr>
              <p14:xfrm>
                <a:off x="8713200" y="1567249"/>
                <a:ext cx="405720" cy="3301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918A828-98BA-433C-9670-076BEF27F66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04200" y="1558609"/>
                  <a:ext cx="4233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8E622DBF-7F51-41EB-8C84-18EDDEFD498E}"/>
                    </a:ext>
                  </a:extLst>
                </p14:cNvPr>
                <p14:cNvContentPartPr/>
                <p14:nvPr/>
              </p14:nvContentPartPr>
              <p14:xfrm>
                <a:off x="9251040" y="1540609"/>
                <a:ext cx="146880" cy="3614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8E622DBF-7F51-41EB-8C84-18EDDEFD49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42040" y="1531609"/>
                  <a:ext cx="1645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76206FE-D639-47C5-B1BC-21AA6EBB008F}"/>
                    </a:ext>
                  </a:extLst>
                </p14:cNvPr>
                <p14:cNvContentPartPr/>
                <p14:nvPr/>
              </p14:nvContentPartPr>
              <p14:xfrm>
                <a:off x="8359320" y="698929"/>
                <a:ext cx="85320" cy="4852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76206FE-D639-47C5-B1BC-21AA6EBB00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50680" y="689929"/>
                  <a:ext cx="1029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6468A4EA-2FC1-4BC3-9790-7C085B82C6F2}"/>
                    </a:ext>
                  </a:extLst>
                </p14:cNvPr>
                <p14:cNvContentPartPr/>
                <p14:nvPr/>
              </p14:nvContentPartPr>
              <p14:xfrm>
                <a:off x="8855760" y="761569"/>
                <a:ext cx="126720" cy="546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6468A4EA-2FC1-4BC3-9790-7C085B82C6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47120" y="752929"/>
                  <a:ext cx="14436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17AEC3D-B738-4ABE-95E6-F5407EF232DD}"/>
                    </a:ext>
                  </a:extLst>
                </p14:cNvPr>
                <p14:cNvContentPartPr/>
                <p14:nvPr/>
              </p14:nvContentPartPr>
              <p14:xfrm>
                <a:off x="9196680" y="1333609"/>
                <a:ext cx="280080" cy="8960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17AEC3D-B738-4ABE-95E6-F5407EF232D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88040" y="1324609"/>
                  <a:ext cx="297720" cy="9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C822D54-CBB0-4607-994D-12114CAD9E86}"/>
              </a:ext>
            </a:extLst>
          </p:cNvPr>
          <p:cNvGrpSpPr/>
          <p:nvPr/>
        </p:nvGrpSpPr>
        <p:grpSpPr>
          <a:xfrm>
            <a:off x="10147080" y="627289"/>
            <a:ext cx="1015200" cy="1328760"/>
            <a:chOff x="10147080" y="627289"/>
            <a:chExt cx="1015200" cy="13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1A77F29B-DB6D-4A05-92C5-EF5CACA20FFA}"/>
                    </a:ext>
                  </a:extLst>
                </p14:cNvPr>
                <p14:cNvContentPartPr/>
                <p14:nvPr/>
              </p14:nvContentPartPr>
              <p14:xfrm>
                <a:off x="10174800" y="1344409"/>
                <a:ext cx="10080" cy="3495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1A77F29B-DB6D-4A05-92C5-EF5CACA20FF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65800" y="1335409"/>
                  <a:ext cx="277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7DE7033A-4A22-4913-9C86-71C8358B2EC6}"/>
                    </a:ext>
                  </a:extLst>
                </p14:cNvPr>
                <p14:cNvContentPartPr/>
                <p14:nvPr/>
              </p14:nvContentPartPr>
              <p14:xfrm>
                <a:off x="10371720" y="1386889"/>
                <a:ext cx="173520" cy="3344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7DE7033A-4A22-4913-9C86-71C8358B2EC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62720" y="1378249"/>
                  <a:ext cx="1911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0DF1EFBF-5C78-4AFA-811D-DE3EFC03E278}"/>
                    </a:ext>
                  </a:extLst>
                </p14:cNvPr>
                <p14:cNvContentPartPr/>
                <p14:nvPr/>
              </p14:nvContentPartPr>
              <p14:xfrm>
                <a:off x="10737840" y="1407049"/>
                <a:ext cx="343080" cy="1710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0DF1EFBF-5C78-4AFA-811D-DE3EFC03E2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28840" y="1398409"/>
                  <a:ext cx="360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FBDC6A9B-981C-44FB-8C95-ED9B36D21A47}"/>
                    </a:ext>
                  </a:extLst>
                </p14:cNvPr>
                <p14:cNvContentPartPr/>
                <p14:nvPr/>
              </p14:nvContentPartPr>
              <p14:xfrm>
                <a:off x="10917480" y="1380409"/>
                <a:ext cx="10440" cy="5061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FBDC6A9B-981C-44FB-8C95-ED9B36D21A4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08840" y="1371409"/>
                  <a:ext cx="2808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1751331-3DFE-4F9E-ADB6-042D09677BA1}"/>
                    </a:ext>
                  </a:extLst>
                </p14:cNvPr>
                <p14:cNvContentPartPr/>
                <p14:nvPr/>
              </p14:nvContentPartPr>
              <p14:xfrm>
                <a:off x="10147080" y="716569"/>
                <a:ext cx="117360" cy="5760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1751331-3DFE-4F9E-ADB6-042D09677BA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38080" y="707929"/>
                  <a:ext cx="13500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6267127-77D2-45F9-B575-E498DE1ECF49}"/>
                    </a:ext>
                  </a:extLst>
                </p14:cNvPr>
                <p14:cNvContentPartPr/>
                <p14:nvPr/>
              </p14:nvContentPartPr>
              <p14:xfrm>
                <a:off x="10596360" y="627289"/>
                <a:ext cx="134280" cy="5259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6267127-77D2-45F9-B575-E498DE1ECF4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587360" y="618649"/>
                  <a:ext cx="15192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FFDD34F-9E70-4925-A976-147460E06D6D}"/>
                    </a:ext>
                  </a:extLst>
                </p14:cNvPr>
                <p14:cNvContentPartPr/>
                <p14:nvPr/>
              </p14:nvContentPartPr>
              <p14:xfrm>
                <a:off x="10702560" y="1316689"/>
                <a:ext cx="459720" cy="6393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1FFDD34F-9E70-4925-A976-147460E06D6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93920" y="1308049"/>
                  <a:ext cx="477360" cy="65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BB7870C4-0CD8-4F77-861C-7BAE08D1E5A2}"/>
                  </a:ext>
                </a:extLst>
              </p14:cNvPr>
              <p14:cNvContentPartPr/>
              <p14:nvPr/>
            </p14:nvContentPartPr>
            <p14:xfrm>
              <a:off x="6821760" y="6341209"/>
              <a:ext cx="671760" cy="594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BB7870C4-0CD8-4F77-861C-7BAE08D1E5A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12760" y="6332569"/>
                <a:ext cx="6894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E33226D0-D17B-41E4-81EB-E05AA4AF57E6}"/>
                  </a:ext>
                </a:extLst>
              </p14:cNvPr>
              <p14:cNvContentPartPr/>
              <p14:nvPr/>
            </p14:nvContentPartPr>
            <p14:xfrm>
              <a:off x="8255280" y="3415129"/>
              <a:ext cx="170640" cy="4582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E33226D0-D17B-41E4-81EB-E05AA4AF57E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46280" y="3406129"/>
                <a:ext cx="18828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A3FB5701-ED0C-4AFC-BC8E-909C27D6FCB0}"/>
                  </a:ext>
                </a:extLst>
              </p14:cNvPr>
              <p14:cNvContentPartPr/>
              <p14:nvPr/>
            </p14:nvContentPartPr>
            <p14:xfrm>
              <a:off x="9830280" y="3370489"/>
              <a:ext cx="86040" cy="3909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A3FB5701-ED0C-4AFC-BC8E-909C27D6FCB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21280" y="3361849"/>
                <a:ext cx="103680" cy="40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11A3A0E6-09DC-4447-AB53-91749592DBD1}"/>
              </a:ext>
            </a:extLst>
          </p:cNvPr>
          <p:cNvGrpSpPr/>
          <p:nvPr/>
        </p:nvGrpSpPr>
        <p:grpSpPr>
          <a:xfrm>
            <a:off x="3047520" y="4211089"/>
            <a:ext cx="3407400" cy="415080"/>
            <a:chOff x="3047520" y="4211089"/>
            <a:chExt cx="3407400" cy="4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A4147A3-FB31-43D4-B7F0-2FF4B736EE1B}"/>
                    </a:ext>
                  </a:extLst>
                </p14:cNvPr>
                <p14:cNvContentPartPr/>
                <p14:nvPr/>
              </p14:nvContentPartPr>
              <p14:xfrm>
                <a:off x="4355400" y="4211089"/>
                <a:ext cx="272520" cy="3884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A4147A3-FB31-43D4-B7F0-2FF4B736EE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46400" y="4202089"/>
                  <a:ext cx="2901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BFCD6685-B259-449C-8979-58D1AD2D3BF4}"/>
                    </a:ext>
                  </a:extLst>
                </p14:cNvPr>
                <p14:cNvContentPartPr/>
                <p14:nvPr/>
              </p14:nvContentPartPr>
              <p14:xfrm>
                <a:off x="6337200" y="4264009"/>
                <a:ext cx="117720" cy="2804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BFCD6685-B259-449C-8979-58D1AD2D3B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28200" y="4255369"/>
                  <a:ext cx="1353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0D1597D-BB09-413F-8F2F-B7D34FFE2D96}"/>
                    </a:ext>
                  </a:extLst>
                </p14:cNvPr>
                <p14:cNvContentPartPr/>
                <p14:nvPr/>
              </p14:nvContentPartPr>
              <p14:xfrm>
                <a:off x="3047520" y="4562449"/>
                <a:ext cx="3387960" cy="637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0D1597D-BB09-413F-8F2F-B7D34FFE2D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38880" y="4553449"/>
                  <a:ext cx="3405600" cy="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9EBA2B9D-2348-4F47-9070-EE66DD06CA79}"/>
                  </a:ext>
                </a:extLst>
              </p14:cNvPr>
              <p14:cNvContentPartPr/>
              <p14:nvPr/>
            </p14:nvContentPartPr>
            <p14:xfrm>
              <a:off x="4983960" y="2715649"/>
              <a:ext cx="1505520" cy="3672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9EBA2B9D-2348-4F47-9070-EE66DD06CA7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75320" y="2707009"/>
                <a:ext cx="15231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CE6D44EF-9B5E-4581-AEB8-E42D9A867FEB}"/>
                  </a:ext>
                </a:extLst>
              </p14:cNvPr>
              <p14:cNvContentPartPr/>
              <p14:nvPr/>
            </p14:nvContentPartPr>
            <p14:xfrm>
              <a:off x="5360520" y="3209209"/>
              <a:ext cx="1058400" cy="972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CE6D44EF-9B5E-4581-AEB8-E42D9A867FE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51520" y="3200209"/>
                <a:ext cx="107604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9085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2FB63-6951-4115-AD60-D6F9C2DE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Lambda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6A564-5F29-4510-9DD4-DFF4ABD07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 없는 한 </a:t>
            </a:r>
            <a:r>
              <a:rPr lang="ko-KR" altLang="en-US" dirty="0" err="1"/>
              <a:t>줄짜리</a:t>
            </a:r>
            <a:r>
              <a:rPr lang="ko-KR" altLang="en-US" dirty="0"/>
              <a:t> 익명 함수</a:t>
            </a:r>
            <a:r>
              <a:rPr lang="en-US" altLang="ko-KR" dirty="0"/>
              <a:t>. </a:t>
            </a:r>
            <a:r>
              <a:rPr lang="ko-KR" altLang="en-US" dirty="0"/>
              <a:t>주로 값을 바로 반환하는 데 쓰임</a:t>
            </a:r>
            <a:r>
              <a:rPr lang="en-US" altLang="ko-KR" dirty="0"/>
              <a:t>. Map</a:t>
            </a:r>
            <a:r>
              <a:rPr lang="ko-KR" altLang="en-US" dirty="0"/>
              <a:t>이나 </a:t>
            </a:r>
            <a:r>
              <a:rPr lang="en-US" altLang="ko-KR" dirty="0"/>
              <a:t>sort </a:t>
            </a:r>
            <a:r>
              <a:rPr lang="ko-KR" altLang="en-US" dirty="0"/>
              <a:t>등에서 자주 쓰임</a:t>
            </a:r>
            <a:endParaRPr lang="en-US" altLang="ko-KR" dirty="0"/>
          </a:p>
          <a:p>
            <a:r>
              <a:rPr lang="ko-KR" altLang="en-US" dirty="0">
                <a:hlinkClick r:id="rId2"/>
              </a:rPr>
              <a:t>참고</a:t>
            </a:r>
            <a:endParaRPr lang="en-US" altLang="ko-KR" dirty="0"/>
          </a:p>
          <a:p>
            <a:r>
              <a:rPr lang="en-US" altLang="ko-KR" dirty="0"/>
              <a:t>list(map(lambda x: x ** 2, range(5)))</a:t>
            </a:r>
          </a:p>
          <a:p>
            <a:pPr lvl="1"/>
            <a:r>
              <a:rPr lang="en-US" altLang="ko-KR" dirty="0"/>
              <a:t>Map </a:t>
            </a:r>
            <a:r>
              <a:rPr lang="ko-KR" altLang="en-US" dirty="0"/>
              <a:t>함수는 첫 번째 함수를 두 번째 </a:t>
            </a:r>
            <a:r>
              <a:rPr lang="ko-KR" altLang="en-US" dirty="0" err="1"/>
              <a:t>이터러블</a:t>
            </a:r>
            <a:r>
              <a:rPr lang="ko-KR" altLang="en-US" dirty="0"/>
              <a:t> 객체 각 요소에 적용한 값을 </a:t>
            </a:r>
            <a:r>
              <a:rPr lang="en-US" altLang="ko-KR" dirty="0"/>
              <a:t>map </a:t>
            </a:r>
            <a:r>
              <a:rPr lang="ko-KR" altLang="en-US" dirty="0"/>
              <a:t>객체에 담아 돌려주는 역할을 하는 함수임</a:t>
            </a:r>
            <a:endParaRPr lang="en-US" altLang="ko-KR" dirty="0"/>
          </a:p>
          <a:p>
            <a:pPr lvl="1"/>
            <a:r>
              <a:rPr lang="ko-KR" altLang="en-US" dirty="0"/>
              <a:t>여기서 첫 번째 함수인 </a:t>
            </a:r>
            <a:r>
              <a:rPr lang="en-US" altLang="ko-KR" dirty="0"/>
              <a:t>lambda </a:t>
            </a:r>
            <a:r>
              <a:rPr lang="ko-KR" altLang="en-US" dirty="0"/>
              <a:t>함수는 원소를 하나 받아 제곱을 해서 돌려주는 함수이므로</a:t>
            </a:r>
            <a:r>
              <a:rPr lang="en-US" altLang="ko-KR" dirty="0"/>
              <a:t>, [0, 1, 2, 3, 4]</a:t>
            </a:r>
            <a:r>
              <a:rPr lang="ko-KR" altLang="en-US" dirty="0"/>
              <a:t>에 적용되어 </a:t>
            </a:r>
            <a:r>
              <a:rPr lang="en-US" altLang="ko-KR" dirty="0"/>
              <a:t>[0, 1, 4, 9, 16] 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449F303-70C0-4EA4-930F-C9C77FEF4578}"/>
                  </a:ext>
                </a:extLst>
              </p14:cNvPr>
              <p14:cNvContentPartPr/>
              <p14:nvPr/>
            </p14:nvContentPartPr>
            <p14:xfrm>
              <a:off x="715800" y="185569"/>
              <a:ext cx="3742560" cy="12448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449F303-70C0-4EA4-930F-C9C77FEF45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6800" y="176569"/>
                <a:ext cx="3760200" cy="12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403A455-FB3B-4755-AA1A-36ED63BBC508}"/>
                  </a:ext>
                </a:extLst>
              </p14:cNvPr>
              <p14:cNvContentPartPr/>
              <p14:nvPr/>
            </p14:nvContentPartPr>
            <p14:xfrm>
              <a:off x="1029720" y="2455729"/>
              <a:ext cx="1059840" cy="10137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403A455-FB3B-4755-AA1A-36ED63BBC5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1080" y="2447089"/>
                <a:ext cx="1077480" cy="10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F696CBF-1A54-4990-9CDE-F11584535406}"/>
                  </a:ext>
                </a:extLst>
              </p14:cNvPr>
              <p14:cNvContentPartPr/>
              <p14:nvPr/>
            </p14:nvContentPartPr>
            <p14:xfrm>
              <a:off x="7036680" y="2222809"/>
              <a:ext cx="2410920" cy="97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F696CBF-1A54-4990-9CDE-F1158453540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8040" y="2213809"/>
                <a:ext cx="24285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70A2BBC-8B6B-4236-937E-8B5D98E3429C}"/>
                  </a:ext>
                </a:extLst>
              </p14:cNvPr>
              <p14:cNvContentPartPr/>
              <p14:nvPr/>
            </p14:nvContentPartPr>
            <p14:xfrm>
              <a:off x="2536680" y="3574969"/>
              <a:ext cx="1370880" cy="1371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70A2BBC-8B6B-4236-937E-8B5D98E342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28040" y="3566329"/>
                <a:ext cx="13885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286EB867-AD47-4570-9851-B1E8D08EE483}"/>
                  </a:ext>
                </a:extLst>
              </p14:cNvPr>
              <p14:cNvContentPartPr/>
              <p14:nvPr/>
            </p14:nvContentPartPr>
            <p14:xfrm>
              <a:off x="5315520" y="3639049"/>
              <a:ext cx="1483920" cy="2988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286EB867-AD47-4570-9851-B1E8D08EE48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06880" y="3630049"/>
                <a:ext cx="150156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그룹 28">
            <a:extLst>
              <a:ext uri="{FF2B5EF4-FFF2-40B4-BE49-F238E27FC236}">
                <a16:creationId xmlns:a16="http://schemas.microsoft.com/office/drawing/2014/main" id="{91454680-A735-4E0E-BFD6-EFD0814E9DAF}"/>
              </a:ext>
            </a:extLst>
          </p:cNvPr>
          <p:cNvGrpSpPr/>
          <p:nvPr/>
        </p:nvGrpSpPr>
        <p:grpSpPr>
          <a:xfrm>
            <a:off x="1593840" y="2230009"/>
            <a:ext cx="6721200" cy="1527840"/>
            <a:chOff x="1593840" y="2230009"/>
            <a:chExt cx="6721200" cy="152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0EBB28D-7B1B-46CA-9A98-1836015C34AB}"/>
                    </a:ext>
                  </a:extLst>
                </p14:cNvPr>
                <p14:cNvContentPartPr/>
                <p14:nvPr/>
              </p14:nvContentPartPr>
              <p14:xfrm>
                <a:off x="1593840" y="3154849"/>
                <a:ext cx="881640" cy="5749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0EBB28D-7B1B-46CA-9A98-1836015C34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84840" y="3145849"/>
                  <a:ext cx="89928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1489027-8855-49D4-87B5-1F75179CFFA3}"/>
                    </a:ext>
                  </a:extLst>
                </p14:cNvPr>
                <p14:cNvContentPartPr/>
                <p14:nvPr/>
              </p14:nvContentPartPr>
              <p14:xfrm>
                <a:off x="3433080" y="2975929"/>
                <a:ext cx="115920" cy="334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1489027-8855-49D4-87B5-1F75179CFFA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24080" y="2966929"/>
                  <a:ext cx="133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65CC1D7-0F0E-4FDE-8388-C15BEE402EA9}"/>
                    </a:ext>
                  </a:extLst>
                </p14:cNvPr>
                <p14:cNvContentPartPr/>
                <p14:nvPr/>
              </p14:nvContentPartPr>
              <p14:xfrm>
                <a:off x="3477360" y="3074569"/>
                <a:ext cx="19440" cy="2059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65CC1D7-0F0E-4FDE-8388-C15BEE402E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68360" y="3065569"/>
                  <a:ext cx="37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1FE9CD0-AB72-4275-81C3-3BF47CBE214B}"/>
                    </a:ext>
                  </a:extLst>
                </p14:cNvPr>
                <p14:cNvContentPartPr/>
                <p14:nvPr/>
              </p14:nvContentPartPr>
              <p14:xfrm>
                <a:off x="3657000" y="3064129"/>
                <a:ext cx="198360" cy="1663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1FE9CD0-AB72-4275-81C3-3BF47CBE214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48360" y="3055489"/>
                  <a:ext cx="216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57976C5-3785-4F3B-89B3-1104BBE73790}"/>
                    </a:ext>
                  </a:extLst>
                </p14:cNvPr>
                <p14:cNvContentPartPr/>
                <p14:nvPr/>
              </p14:nvContentPartPr>
              <p14:xfrm>
                <a:off x="3854280" y="3047929"/>
                <a:ext cx="363960" cy="3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57976C5-3785-4F3B-89B3-1104BBE7379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45640" y="3038929"/>
                  <a:ext cx="38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699E24B-ED41-4DD0-A75D-2A5334C64D9E}"/>
                    </a:ext>
                  </a:extLst>
                </p14:cNvPr>
                <p14:cNvContentPartPr/>
                <p14:nvPr/>
              </p14:nvContentPartPr>
              <p14:xfrm>
                <a:off x="4096560" y="2904289"/>
                <a:ext cx="216360" cy="3510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699E24B-ED41-4DD0-A75D-2A5334C64D9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87560" y="2895289"/>
                  <a:ext cx="2340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C746A17-8790-41E3-8DB9-FB1D309FFA7D}"/>
                    </a:ext>
                  </a:extLst>
                </p14:cNvPr>
                <p14:cNvContentPartPr/>
                <p14:nvPr/>
              </p14:nvContentPartPr>
              <p14:xfrm>
                <a:off x="3413280" y="2778289"/>
                <a:ext cx="927720" cy="6015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C746A17-8790-41E3-8DB9-FB1D309FFA7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04640" y="2769649"/>
                  <a:ext cx="94536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3D7CD3D0-5C61-45F8-A897-E01604CA7F62}"/>
                    </a:ext>
                  </a:extLst>
                </p14:cNvPr>
                <p14:cNvContentPartPr/>
                <p14:nvPr/>
              </p14:nvContentPartPr>
              <p14:xfrm>
                <a:off x="4172160" y="2230009"/>
                <a:ext cx="1995840" cy="6472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3D7CD3D0-5C61-45F8-A897-E01604CA7F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63160" y="2221369"/>
                  <a:ext cx="201348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4891B59-B106-4DEA-A3B5-8D871AE40589}"/>
                    </a:ext>
                  </a:extLst>
                </p14:cNvPr>
                <p14:cNvContentPartPr/>
                <p14:nvPr/>
              </p14:nvContentPartPr>
              <p14:xfrm>
                <a:off x="6023640" y="2644369"/>
                <a:ext cx="356400" cy="1551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4891B59-B106-4DEA-A3B5-8D871AE405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15000" y="2635369"/>
                  <a:ext cx="374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3351C43-913B-48E0-AC5D-F58F5DCEF97E}"/>
                    </a:ext>
                  </a:extLst>
                </p14:cNvPr>
                <p14:cNvContentPartPr/>
                <p14:nvPr/>
              </p14:nvContentPartPr>
              <p14:xfrm>
                <a:off x="3798840" y="3180409"/>
                <a:ext cx="280440" cy="477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3351C43-913B-48E0-AC5D-F58F5DCEF97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90200" y="3171769"/>
                  <a:ext cx="2980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C0484A5-9CFB-420A-A488-4A908A67F4A0}"/>
                    </a:ext>
                  </a:extLst>
                </p14:cNvPr>
                <p14:cNvContentPartPr/>
                <p14:nvPr/>
              </p14:nvContentPartPr>
              <p14:xfrm>
                <a:off x="4239840" y="3620329"/>
                <a:ext cx="842040" cy="136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C0484A5-9CFB-420A-A488-4A908A67F4A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31200" y="3611689"/>
                  <a:ext cx="859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B2DB64C-21E6-4AF8-8664-1D4E1E0BA6D8}"/>
                    </a:ext>
                  </a:extLst>
                </p14:cNvPr>
                <p14:cNvContentPartPr/>
                <p14:nvPr/>
              </p14:nvContentPartPr>
              <p14:xfrm>
                <a:off x="7314240" y="2957929"/>
                <a:ext cx="16920" cy="7344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B2DB64C-21E6-4AF8-8664-1D4E1E0BA6D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05600" y="2949289"/>
                  <a:ext cx="3456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6AB54DC-A6E1-4894-A11C-B8688FCC059D}"/>
                    </a:ext>
                  </a:extLst>
                </p14:cNvPr>
                <p14:cNvContentPartPr/>
                <p14:nvPr/>
              </p14:nvContentPartPr>
              <p14:xfrm>
                <a:off x="7298040" y="3109129"/>
                <a:ext cx="152640" cy="1724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6AB54DC-A6E1-4894-A11C-B8688FCC059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89400" y="3100129"/>
                  <a:ext cx="170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380E8E7-1B11-4B26-BBFB-8AD645824E4E}"/>
                    </a:ext>
                  </a:extLst>
                </p14:cNvPr>
                <p14:cNvContentPartPr/>
                <p14:nvPr/>
              </p14:nvContentPartPr>
              <p14:xfrm>
                <a:off x="7565520" y="3226489"/>
                <a:ext cx="145800" cy="2088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380E8E7-1B11-4B26-BBFB-8AD645824E4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56520" y="3217489"/>
                  <a:ext cx="1634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24B3F26-7F4E-4F2D-B20F-235556A78A58}"/>
                    </a:ext>
                  </a:extLst>
                </p14:cNvPr>
                <p14:cNvContentPartPr/>
                <p14:nvPr/>
              </p14:nvContentPartPr>
              <p14:xfrm>
                <a:off x="7816800" y="3229009"/>
                <a:ext cx="498240" cy="2336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24B3F26-7F4E-4F2D-B20F-235556A78A5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808160" y="3220009"/>
                  <a:ext cx="5158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03AAB9AD-94DD-41EE-AA5B-B8E631756A62}"/>
                    </a:ext>
                  </a:extLst>
                </p14:cNvPr>
                <p14:cNvContentPartPr/>
                <p14:nvPr/>
              </p14:nvContentPartPr>
              <p14:xfrm>
                <a:off x="2518680" y="3657409"/>
                <a:ext cx="2590200" cy="1004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03AAB9AD-94DD-41EE-AA5B-B8E631756A6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509680" y="3648409"/>
                  <a:ext cx="2607840" cy="11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6127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5CC04-B69A-470B-BC50-7ECDC63C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풀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F9AD1-7161-4AB1-8D97-BA73B2F77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17478 </a:t>
            </a:r>
            <a:r>
              <a:rPr lang="ko-KR" altLang="en-US" dirty="0">
                <a:hlinkClick r:id="rId2"/>
              </a:rPr>
              <a:t>재귀함수가 </a:t>
            </a:r>
            <a:r>
              <a:rPr lang="ko-KR" altLang="en-US" dirty="0" err="1">
                <a:hlinkClick r:id="rId2"/>
              </a:rPr>
              <a:t>뭔가요</a:t>
            </a:r>
            <a:r>
              <a:rPr lang="en-US" altLang="ko-KR" dirty="0">
                <a:hlinkClick r:id="rId2"/>
              </a:rPr>
              <a:t>? </a:t>
            </a:r>
            <a:r>
              <a:rPr lang="en-US" altLang="ko-KR" dirty="0"/>
              <a:t>(</a:t>
            </a:r>
            <a:r>
              <a:rPr lang="ko-KR" altLang="en-US" dirty="0"/>
              <a:t>실버</a:t>
            </a:r>
            <a:r>
              <a:rPr lang="en-US" altLang="ko-KR" dirty="0"/>
              <a:t>5)</a:t>
            </a:r>
          </a:p>
          <a:p>
            <a:r>
              <a:rPr lang="en-US" altLang="ko-KR" dirty="0">
                <a:hlinkClick r:id="rId3"/>
              </a:rPr>
              <a:t>10867 </a:t>
            </a:r>
            <a:r>
              <a:rPr lang="ko-KR" altLang="en-US" dirty="0">
                <a:hlinkClick r:id="rId3"/>
              </a:rPr>
              <a:t>중복 빼고 정렬하기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실버</a:t>
            </a:r>
            <a:r>
              <a:rPr lang="en-US" altLang="ko-KR" dirty="0"/>
              <a:t>5)</a:t>
            </a:r>
          </a:p>
          <a:p>
            <a:r>
              <a:rPr lang="en-US" altLang="ko-KR" dirty="0">
                <a:hlinkClick r:id="rId4"/>
              </a:rPr>
              <a:t>42746</a:t>
            </a:r>
            <a:r>
              <a:rPr lang="ko-KR" altLang="en-US" dirty="0">
                <a:hlinkClick r:id="rId4"/>
              </a:rPr>
              <a:t> 가장 큰 수 </a:t>
            </a:r>
            <a:r>
              <a:rPr lang="en-US" altLang="ko-KR" dirty="0"/>
              <a:t>(</a:t>
            </a:r>
            <a:r>
              <a:rPr lang="ko-KR" altLang="en-US" dirty="0"/>
              <a:t>레벨</a:t>
            </a:r>
            <a:r>
              <a:rPr lang="en-US" altLang="ko-KR" dirty="0"/>
              <a:t>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1AE50D8-00A9-4761-B1F4-DF2DA8A9238E}"/>
                  </a:ext>
                </a:extLst>
              </p14:cNvPr>
              <p14:cNvContentPartPr/>
              <p14:nvPr/>
            </p14:nvContentPartPr>
            <p14:xfrm>
              <a:off x="321600" y="2034889"/>
              <a:ext cx="448200" cy="5205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1AE50D8-00A9-4761-B1F4-DF2DA8A923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600" y="2025889"/>
                <a:ext cx="46584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E906310-9372-4F68-A60F-B27A515049DE}"/>
                  </a:ext>
                </a:extLst>
              </p14:cNvPr>
              <p14:cNvContentPartPr/>
              <p14:nvPr/>
            </p14:nvContentPartPr>
            <p14:xfrm>
              <a:off x="6714120" y="2070169"/>
              <a:ext cx="307440" cy="5101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E906310-9372-4F68-A60F-B27A515049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05120" y="2061529"/>
                <a:ext cx="325080" cy="52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1820762D-9960-4580-94D0-1BC9CA828A5A}"/>
              </a:ext>
            </a:extLst>
          </p:cNvPr>
          <p:cNvGrpSpPr/>
          <p:nvPr/>
        </p:nvGrpSpPr>
        <p:grpSpPr>
          <a:xfrm>
            <a:off x="1180920" y="3463009"/>
            <a:ext cx="2378160" cy="974520"/>
            <a:chOff x="1180920" y="3463009"/>
            <a:chExt cx="2378160" cy="9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0A3635A-2BB8-4822-B212-07A60C3476F6}"/>
                    </a:ext>
                  </a:extLst>
                </p14:cNvPr>
                <p14:cNvContentPartPr/>
                <p14:nvPr/>
              </p14:nvContentPartPr>
              <p14:xfrm>
                <a:off x="1180920" y="3528529"/>
                <a:ext cx="291600" cy="5504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0A3635A-2BB8-4822-B212-07A60C3476F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71920" y="3519529"/>
                  <a:ext cx="309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638E5A0-5365-4F34-85D0-7633E53EBBFE}"/>
                    </a:ext>
                  </a:extLst>
                </p14:cNvPr>
                <p14:cNvContentPartPr/>
                <p14:nvPr/>
              </p14:nvContentPartPr>
              <p14:xfrm>
                <a:off x="1272720" y="3463009"/>
                <a:ext cx="272160" cy="1857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638E5A0-5365-4F34-85D0-7633E53EBBF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63720" y="3454009"/>
                  <a:ext cx="2898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59C2C1C-CFB1-44A3-86EA-607047C1ED5B}"/>
                    </a:ext>
                  </a:extLst>
                </p14:cNvPr>
                <p14:cNvContentPartPr/>
                <p14:nvPr/>
              </p14:nvContentPartPr>
              <p14:xfrm>
                <a:off x="1568640" y="4032889"/>
                <a:ext cx="233640" cy="100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59C2C1C-CFB1-44A3-86EA-607047C1ED5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60000" y="4024249"/>
                  <a:ext cx="251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AC42819-6A9C-43F2-AEFB-4D2002329174}"/>
                    </a:ext>
                  </a:extLst>
                </p14:cNvPr>
                <p14:cNvContentPartPr/>
                <p14:nvPr/>
              </p14:nvContentPartPr>
              <p14:xfrm>
                <a:off x="1612560" y="4123609"/>
                <a:ext cx="19440" cy="975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AC42819-6A9C-43F2-AEFB-4D200232917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03920" y="4114609"/>
                  <a:ext cx="37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CAC82D4A-3A56-4FCB-AA74-BF9BA6DF8A61}"/>
                    </a:ext>
                  </a:extLst>
                </p14:cNvPr>
                <p14:cNvContentPartPr/>
                <p14:nvPr/>
              </p14:nvContentPartPr>
              <p14:xfrm>
                <a:off x="1719840" y="4150249"/>
                <a:ext cx="37440" cy="1252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CAC82D4A-3A56-4FCB-AA74-BF9BA6DF8A6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10840" y="4141609"/>
                  <a:ext cx="55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FD2A577-8652-4CFB-B81F-B664E1A076C6}"/>
                    </a:ext>
                  </a:extLst>
                </p14:cNvPr>
                <p14:cNvContentPartPr/>
                <p14:nvPr/>
              </p14:nvContentPartPr>
              <p14:xfrm>
                <a:off x="1604280" y="4347529"/>
                <a:ext cx="179280" cy="3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FD2A577-8652-4CFB-B81F-B664E1A076C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95280" y="4338889"/>
                  <a:ext cx="196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19FFC86-8485-4593-B2A8-B12657FA3C89}"/>
                    </a:ext>
                  </a:extLst>
                </p14:cNvPr>
                <p14:cNvContentPartPr/>
                <p14:nvPr/>
              </p14:nvContentPartPr>
              <p14:xfrm>
                <a:off x="1902000" y="4004449"/>
                <a:ext cx="135000" cy="1922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19FFC86-8485-4593-B2A8-B12657FA3C8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93360" y="3995449"/>
                  <a:ext cx="152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135F620B-151E-4E0C-9C9A-2EB9E95CB65F}"/>
                    </a:ext>
                  </a:extLst>
                </p14:cNvPr>
                <p14:cNvContentPartPr/>
                <p14:nvPr/>
              </p14:nvContentPartPr>
              <p14:xfrm>
                <a:off x="1917840" y="4195249"/>
                <a:ext cx="211320" cy="1897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135F620B-151E-4E0C-9C9A-2EB9E95CB65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09200" y="4186249"/>
                  <a:ext cx="228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C320FA71-4F4F-48C7-A0BD-077D9B4A943C}"/>
                    </a:ext>
                  </a:extLst>
                </p14:cNvPr>
                <p14:cNvContentPartPr/>
                <p14:nvPr/>
              </p14:nvContentPartPr>
              <p14:xfrm>
                <a:off x="2127720" y="4068169"/>
                <a:ext cx="169560" cy="2080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C320FA71-4F4F-48C7-A0BD-077D9B4A943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19080" y="4059169"/>
                  <a:ext cx="1872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E1AF2EB-88C2-440B-8D9B-4404BC85034E}"/>
                    </a:ext>
                  </a:extLst>
                </p14:cNvPr>
                <p14:cNvContentPartPr/>
                <p14:nvPr/>
              </p14:nvContentPartPr>
              <p14:xfrm>
                <a:off x="2258400" y="4293529"/>
                <a:ext cx="153000" cy="36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E1AF2EB-88C2-440B-8D9B-4404BC85034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49760" y="4284529"/>
                  <a:ext cx="170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1FA2697-1136-461D-9739-3178B3D19678}"/>
                    </a:ext>
                  </a:extLst>
                </p14:cNvPr>
                <p14:cNvContentPartPr/>
                <p14:nvPr/>
              </p14:nvContentPartPr>
              <p14:xfrm>
                <a:off x="2481960" y="4058809"/>
                <a:ext cx="160560" cy="2725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1FA2697-1136-461D-9739-3178B3D1967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72960" y="4050169"/>
                  <a:ext cx="1782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B4D6D56D-B78A-4010-BE21-18187DA46233}"/>
                    </a:ext>
                  </a:extLst>
                </p14:cNvPr>
                <p14:cNvContentPartPr/>
                <p14:nvPr/>
              </p14:nvContentPartPr>
              <p14:xfrm>
                <a:off x="2688600" y="4132609"/>
                <a:ext cx="160560" cy="1605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B4D6D56D-B78A-4010-BE21-18187DA4623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79600" y="4123609"/>
                  <a:ext cx="1782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202F6FD-9CC8-4919-8DBF-22A2CD87BE33}"/>
                    </a:ext>
                  </a:extLst>
                </p14:cNvPr>
                <p14:cNvContentPartPr/>
                <p14:nvPr/>
              </p14:nvContentPartPr>
              <p14:xfrm>
                <a:off x="2939520" y="4089769"/>
                <a:ext cx="74520" cy="2502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202F6FD-9CC8-4919-8DBF-22A2CD87BE3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30520" y="4080769"/>
                  <a:ext cx="921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01AF93D-E531-416F-BC68-D1585919B0D2}"/>
                    </a:ext>
                  </a:extLst>
                </p14:cNvPr>
                <p14:cNvContentPartPr/>
                <p14:nvPr/>
              </p14:nvContentPartPr>
              <p14:xfrm>
                <a:off x="2948880" y="4121449"/>
                <a:ext cx="208080" cy="2260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01AF93D-E531-416F-BC68-D1585919B0D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40240" y="4112449"/>
                  <a:ext cx="2257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A49DA2A-51AE-45E4-9183-B5501D38E530}"/>
                    </a:ext>
                  </a:extLst>
                </p14:cNvPr>
                <p14:cNvContentPartPr/>
                <p14:nvPr/>
              </p14:nvContentPartPr>
              <p14:xfrm>
                <a:off x="3182880" y="4114249"/>
                <a:ext cx="160920" cy="1616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A49DA2A-51AE-45E4-9183-B5501D38E53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74240" y="4105249"/>
                  <a:ext cx="178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ACF1451-64B1-49CE-B7FA-ACFFB7C49554}"/>
                    </a:ext>
                  </a:extLst>
                </p14:cNvPr>
                <p14:cNvContentPartPr/>
                <p14:nvPr/>
              </p14:nvContentPartPr>
              <p14:xfrm>
                <a:off x="3280440" y="4203889"/>
                <a:ext cx="131760" cy="748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ACF1451-64B1-49CE-B7FA-ACFFB7C4955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71800" y="4195249"/>
                  <a:ext cx="149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9A580E9D-16F8-4A6C-86F0-4C7E4A30710D}"/>
                    </a:ext>
                  </a:extLst>
                </p14:cNvPr>
                <p14:cNvContentPartPr/>
                <p14:nvPr/>
              </p14:nvContentPartPr>
              <p14:xfrm>
                <a:off x="3119160" y="4418809"/>
                <a:ext cx="439920" cy="187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9A580E9D-16F8-4A6C-86F0-4C7E4A30710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10520" y="4409809"/>
                  <a:ext cx="457560" cy="3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5292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D8FBF-C836-47C0-A38E-D5D75E5B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49A97-1452-4C0B-914C-5B71F9465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1914</a:t>
            </a:r>
            <a:r>
              <a:rPr lang="ko-KR" altLang="en-US" dirty="0"/>
              <a:t> 하노이 탑</a:t>
            </a:r>
            <a:r>
              <a:rPr lang="en-US" altLang="ko-KR" dirty="0"/>
              <a:t>(</a:t>
            </a:r>
            <a:r>
              <a:rPr lang="ko-KR" altLang="en-US" dirty="0"/>
              <a:t>재귀</a:t>
            </a:r>
            <a:r>
              <a:rPr lang="en-US" altLang="ko-KR" dirty="0"/>
              <a:t>, </a:t>
            </a:r>
            <a:r>
              <a:rPr lang="ko-KR" altLang="en-US" dirty="0"/>
              <a:t>실버</a:t>
            </a:r>
            <a:r>
              <a:rPr lang="en-US" altLang="ko-KR" dirty="0"/>
              <a:t>2) 2 -&gt; </a:t>
            </a:r>
            <a:r>
              <a:rPr lang="ko-KR" altLang="en-US" dirty="0" err="1"/>
              <a:t>경연님</a:t>
            </a:r>
            <a:endParaRPr lang="en-US" altLang="ko-KR" dirty="0"/>
          </a:p>
          <a:p>
            <a:r>
              <a:rPr lang="en-US" altLang="ko-KR" dirty="0"/>
              <a:t>2447 </a:t>
            </a:r>
            <a:r>
              <a:rPr lang="ko-KR" altLang="en-US" dirty="0"/>
              <a:t>별 찍기 </a:t>
            </a:r>
            <a:r>
              <a:rPr lang="en-US" altLang="ko-KR" dirty="0"/>
              <a:t>– 10(</a:t>
            </a:r>
            <a:r>
              <a:rPr lang="ko-KR" altLang="en-US" dirty="0"/>
              <a:t>재귀</a:t>
            </a:r>
            <a:r>
              <a:rPr lang="en-US" altLang="ko-KR" dirty="0"/>
              <a:t>, </a:t>
            </a:r>
            <a:r>
              <a:rPr lang="ko-KR" altLang="en-US" dirty="0"/>
              <a:t>실버</a:t>
            </a:r>
            <a:r>
              <a:rPr lang="en-US" altLang="ko-KR" dirty="0"/>
              <a:t>1) 5 -&gt; </a:t>
            </a:r>
            <a:r>
              <a:rPr lang="ko-KR" altLang="en-US" dirty="0"/>
              <a:t>찬영님</a:t>
            </a:r>
            <a:endParaRPr lang="en-US" altLang="ko-KR" dirty="0"/>
          </a:p>
          <a:p>
            <a:r>
              <a:rPr lang="en-US" altLang="ko-KR" dirty="0"/>
              <a:t>1431 </a:t>
            </a:r>
            <a:r>
              <a:rPr lang="ko-KR" altLang="en-US" dirty="0"/>
              <a:t>시리얼 번호</a:t>
            </a:r>
            <a:r>
              <a:rPr lang="en-US" altLang="ko-KR" dirty="0"/>
              <a:t>(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실버</a:t>
            </a:r>
            <a:r>
              <a:rPr lang="en-US" altLang="ko-KR" dirty="0"/>
              <a:t>3) 1 -&gt; </a:t>
            </a:r>
            <a:r>
              <a:rPr lang="ko-KR" altLang="en-US" dirty="0"/>
              <a:t>수현님</a:t>
            </a:r>
            <a:endParaRPr lang="en-US" altLang="ko-KR" dirty="0"/>
          </a:p>
          <a:p>
            <a:r>
              <a:rPr lang="en-US" altLang="ko-KR" dirty="0"/>
              <a:t>18870 </a:t>
            </a:r>
            <a:r>
              <a:rPr lang="ko-KR" altLang="en-US" dirty="0"/>
              <a:t>좌표 압축</a:t>
            </a:r>
            <a:r>
              <a:rPr lang="en-US" altLang="ko-KR" dirty="0"/>
              <a:t>(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실버</a:t>
            </a:r>
            <a:r>
              <a:rPr lang="en-US" altLang="ko-KR" dirty="0"/>
              <a:t>2) 4 -&gt; </a:t>
            </a:r>
            <a:r>
              <a:rPr lang="ko-KR" altLang="en-US" dirty="0"/>
              <a:t>다인</a:t>
            </a:r>
            <a:endParaRPr lang="en-US" altLang="ko-KR" dirty="0"/>
          </a:p>
          <a:p>
            <a:r>
              <a:rPr lang="en-US" altLang="ko-KR" dirty="0"/>
              <a:t>11286 </a:t>
            </a:r>
            <a:r>
              <a:rPr lang="ko-KR" altLang="en-US" dirty="0"/>
              <a:t>절댓값 </a:t>
            </a:r>
            <a:r>
              <a:rPr lang="ko-KR" altLang="en-US" dirty="0" err="1"/>
              <a:t>힙</a:t>
            </a:r>
            <a:r>
              <a:rPr lang="en-US" altLang="ko-KR" dirty="0"/>
              <a:t>(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실버</a:t>
            </a:r>
            <a:r>
              <a:rPr lang="en-US" altLang="ko-KR" dirty="0"/>
              <a:t>1) 3 -&gt; </a:t>
            </a:r>
            <a:r>
              <a:rPr lang="ko-KR" altLang="en-US" dirty="0" err="1"/>
              <a:t>수지님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1</a:t>
            </a:r>
            <a:r>
              <a:rPr lang="ko-KR" altLang="en-US" dirty="0"/>
              <a:t>백준</a:t>
            </a:r>
            <a:endParaRPr lang="en-US" altLang="ko-KR" dirty="0"/>
          </a:p>
          <a:p>
            <a:r>
              <a:rPr lang="en-US" altLang="ko-KR" dirty="0"/>
              <a:t>1920 </a:t>
            </a:r>
            <a:r>
              <a:rPr lang="ko-KR" altLang="en-US" dirty="0"/>
              <a:t>수 찾기 </a:t>
            </a:r>
            <a:r>
              <a:rPr lang="en-US" altLang="ko-KR" dirty="0"/>
              <a:t>(</a:t>
            </a:r>
            <a:r>
              <a:rPr lang="ko-KR" altLang="en-US" dirty="0"/>
              <a:t>실버</a:t>
            </a:r>
            <a:r>
              <a:rPr lang="en-US" altLang="ko-KR" dirty="0"/>
              <a:t>4) </a:t>
            </a:r>
          </a:p>
          <a:p>
            <a:r>
              <a:rPr lang="en-US" altLang="ko-KR" dirty="0"/>
              <a:t>6603 </a:t>
            </a:r>
            <a:r>
              <a:rPr lang="ko-KR" altLang="en-US" dirty="0"/>
              <a:t>로또 </a:t>
            </a:r>
            <a:r>
              <a:rPr lang="en-US" altLang="ko-KR" dirty="0"/>
              <a:t>(</a:t>
            </a:r>
            <a:r>
              <a:rPr lang="ko-KR" altLang="en-US" dirty="0"/>
              <a:t>실버</a:t>
            </a:r>
            <a:r>
              <a:rPr lang="en-US" altLang="ko-KR" dirty="0"/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396295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2678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재귀함수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79A4E-30F4-4757-B317-4CBFDFC6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7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3200" dirty="0"/>
              <a:t>재귀 함수 </a:t>
            </a:r>
            <a:r>
              <a:rPr lang="en-US" altLang="ko-KR" sz="3200" dirty="0"/>
              <a:t>(Recursive Function)</a:t>
            </a:r>
          </a:p>
          <a:p>
            <a:pPr marL="0" indent="0">
              <a:buNone/>
            </a:pPr>
            <a:r>
              <a:rPr lang="en-US" altLang="ko-KR" sz="3200" dirty="0"/>
              <a:t>:</a:t>
            </a:r>
            <a:r>
              <a:rPr lang="ko-KR" altLang="en-US" sz="3200" dirty="0"/>
              <a:t> 자기 자신을 다시 호출하는 함수</a:t>
            </a:r>
            <a:endParaRPr lang="en-US" altLang="ko-KR" sz="32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반드시 재귀 함수의 종료 조건을 명시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if</a:t>
            </a:r>
            <a:r>
              <a:rPr lang="ko-KR" altLang="en-US" dirty="0"/>
              <a:t> </a:t>
            </a:r>
            <a:r>
              <a:rPr lang="en-US" altLang="ko-KR" dirty="0"/>
              <a:t>not,</a:t>
            </a:r>
            <a:r>
              <a:rPr lang="ko-KR" altLang="en-US" dirty="0"/>
              <a:t> 함수가 무한히 호출될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재귀 함수 동작방식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재진입으로 동작하지 않고 작성된 원본코드를 복사해서 그 복사본을 수행한다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773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64315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재귀함수의 동작방식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41336B-7E28-4771-8945-1EBC1104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01" y="1227089"/>
            <a:ext cx="9119798" cy="529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42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64315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재귀함수의 동작방식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88319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560058-8428-42E1-AAD5-8A675A7DE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6"/>
          <a:stretch/>
        </p:blipFill>
        <p:spPr>
          <a:xfrm>
            <a:off x="1237020" y="1347365"/>
            <a:ext cx="10149401" cy="46932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BCC629-F85C-4835-84CE-B416482C5BC1}"/>
              </a:ext>
            </a:extLst>
          </p:cNvPr>
          <p:cNvSpPr txBox="1"/>
          <p:nvPr/>
        </p:nvSpPr>
        <p:spPr>
          <a:xfrm>
            <a:off x="967917" y="5578920"/>
            <a:ext cx="10687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재귀 함수 주의점 </a:t>
            </a:r>
            <a:r>
              <a:rPr lang="en-US" altLang="ko-KR" dirty="0"/>
              <a:t>:  </a:t>
            </a:r>
            <a:r>
              <a:rPr lang="ko-KR" altLang="en-US" dirty="0"/>
              <a:t>재귀 함수는 호출될 때마다 </a:t>
            </a:r>
            <a:r>
              <a:rPr lang="en-US" altLang="ko-KR" dirty="0"/>
              <a:t>call stack</a:t>
            </a:r>
            <a:r>
              <a:rPr lang="ko-KR" altLang="en-US" dirty="0"/>
              <a:t>에  쌓이게 되며 한계치 이상으로 호출이 되면</a:t>
            </a:r>
            <a:endParaRPr lang="en-US" altLang="ko-KR" dirty="0"/>
          </a:p>
          <a:p>
            <a:r>
              <a:rPr lang="en-US" altLang="ko-KR" dirty="0" err="1"/>
              <a:t>StackOverflowError</a:t>
            </a:r>
            <a:r>
              <a:rPr lang="ko-KR" altLang="en-US" dirty="0"/>
              <a:t>가 발생하여 프로그램이 중단된다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ko-KR" altLang="en-US" dirty="0" err="1"/>
              <a:t>파이썬에서는</a:t>
            </a:r>
            <a:r>
              <a:rPr lang="ko-KR" altLang="en-US" dirty="0"/>
              <a:t> 이를 방지하기 위해</a:t>
            </a:r>
            <a:r>
              <a:rPr lang="en-US" altLang="ko-KR" dirty="0"/>
              <a:t> call stack</a:t>
            </a:r>
            <a:r>
              <a:rPr lang="ko-KR" altLang="en-US" dirty="0"/>
              <a:t>을 </a:t>
            </a:r>
            <a:r>
              <a:rPr lang="en-US" altLang="ko-KR" dirty="0"/>
              <a:t>1000</a:t>
            </a:r>
            <a:r>
              <a:rPr lang="ko-KR" altLang="en-US" dirty="0"/>
              <a:t>개 까지만 허용한다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412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600677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재귀함수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- </a:t>
              </a:r>
              <a:r>
                <a:rPr lang="ko-KR" altLang="en-US" sz="4400" spc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팩토리얼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BE7861B-8D6A-41A6-AD76-58FD5AE01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254" y="1832546"/>
            <a:ext cx="8107530" cy="3419903"/>
          </a:xfrm>
        </p:spPr>
      </p:pic>
    </p:spTree>
    <p:extLst>
      <p:ext uri="{BB962C8B-B14F-4D97-AF65-F5344CB8AC3E}">
        <p14:creationId xmlns:p14="http://schemas.microsoft.com/office/powerpoint/2010/main" val="3172497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840482" y="296316"/>
            <a:ext cx="11681403" cy="872084"/>
            <a:chOff x="840482" y="296316"/>
            <a:chExt cx="11681403" cy="8720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840482" y="296316"/>
              <a:ext cx="116814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재귀함수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– 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최대공약수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</a:t>
              </a:r>
              <a:r>
                <a:rPr lang="ko-KR" altLang="en-US" sz="4400" spc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유클리드호제법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79A4E-30F4-4757-B317-4CBFDFC6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359"/>
            <a:ext cx="10515600" cy="4351338"/>
          </a:xfrm>
        </p:spPr>
        <p:txBody>
          <a:bodyPr/>
          <a:lstStyle/>
          <a:p>
            <a:r>
              <a:rPr lang="ko-KR" altLang="en-US" dirty="0"/>
              <a:t>유클리드가 발견한 최대공약수 성질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최대공약수는 </a:t>
            </a:r>
            <a:r>
              <a:rPr lang="en-US" altLang="ko-KR" dirty="0"/>
              <a:t>‘b’</a:t>
            </a:r>
            <a:r>
              <a:rPr lang="ko-KR" altLang="en-US" dirty="0"/>
              <a:t>와 </a:t>
            </a:r>
            <a:r>
              <a:rPr lang="en-US" altLang="ko-KR" dirty="0"/>
              <a:t>‘a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나눈 나머지</a:t>
            </a:r>
            <a:r>
              <a:rPr lang="en-US" altLang="ko-KR" dirty="0"/>
              <a:t>＇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최대공약수와 같다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-&gt;  </a:t>
            </a:r>
            <a:r>
              <a:rPr lang="en-US" altLang="ko-KR" dirty="0" err="1"/>
              <a:t>gcd</a:t>
            </a:r>
            <a:r>
              <a:rPr lang="en-US" altLang="ko-KR" dirty="0"/>
              <a:t>(a, b) = </a:t>
            </a:r>
            <a:r>
              <a:rPr lang="en-US" altLang="ko-KR" dirty="0" err="1"/>
              <a:t>gcd</a:t>
            </a:r>
            <a:r>
              <a:rPr lang="en-US" altLang="ko-KR" dirty="0"/>
              <a:t>(b, </a:t>
            </a:r>
            <a:r>
              <a:rPr lang="en-US" altLang="ko-KR" dirty="0" err="1"/>
              <a:t>a%b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2. </a:t>
            </a:r>
            <a:r>
              <a:rPr lang="ko-KR" altLang="en-US" dirty="0"/>
              <a:t>어떤 수와 </a:t>
            </a:r>
            <a:r>
              <a:rPr lang="en-US" altLang="ko-KR" dirty="0"/>
              <a:t>0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최대공약수는 자기 자신이다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-&gt; </a:t>
            </a:r>
            <a:r>
              <a:rPr lang="en-US" altLang="ko-KR" dirty="0" err="1"/>
              <a:t>gcd</a:t>
            </a:r>
            <a:r>
              <a:rPr lang="en-US" altLang="ko-KR" dirty="0"/>
              <a:t>(n, 0) = n</a:t>
            </a:r>
          </a:p>
        </p:txBody>
      </p:sp>
    </p:spTree>
    <p:extLst>
      <p:ext uri="{BB962C8B-B14F-4D97-AF65-F5344CB8AC3E}">
        <p14:creationId xmlns:p14="http://schemas.microsoft.com/office/powerpoint/2010/main" val="1366268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840482" y="296316"/>
            <a:ext cx="11681403" cy="872084"/>
            <a:chOff x="840482" y="296316"/>
            <a:chExt cx="11681403" cy="8720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840482" y="296316"/>
              <a:ext cx="116814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재귀함수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– 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최대공약수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</a:t>
              </a:r>
              <a:r>
                <a:rPr lang="ko-KR" altLang="en-US" sz="4400" spc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유클리드호제법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A7589D-4EC1-4E0A-9EBB-9E0C78CA3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0" b="14004"/>
          <a:stretch/>
        </p:blipFill>
        <p:spPr>
          <a:xfrm>
            <a:off x="2601323" y="1466803"/>
            <a:ext cx="7984815" cy="18338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B026BB-8983-4684-A676-0A397EAA3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295" y="3658199"/>
            <a:ext cx="3927833" cy="250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42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65630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재귀함수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– 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하노이타워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79A4E-30F4-4757-B317-4CBFDFC6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48" y="1345128"/>
            <a:ext cx="10515600" cy="4351338"/>
          </a:xfrm>
        </p:spPr>
        <p:txBody>
          <a:bodyPr/>
          <a:lstStyle/>
          <a:p>
            <a:r>
              <a:rPr lang="ko-KR" altLang="en-US" dirty="0"/>
              <a:t>하노이 타워 규칙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한 번에 한 개의 원반만 이동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작은 원반 위에 큰 원반을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올릴 수 없다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원반을 옮길 때</a:t>
            </a:r>
            <a:r>
              <a:rPr lang="en-US" altLang="ko-KR" dirty="0"/>
              <a:t>, </a:t>
            </a:r>
            <a:r>
              <a:rPr lang="ko-KR" altLang="en-US" dirty="0"/>
              <a:t>한 기둥의 맨 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원반을 뽑아</a:t>
            </a:r>
            <a:r>
              <a:rPr lang="en-US" altLang="ko-KR" dirty="0"/>
              <a:t>, </a:t>
            </a:r>
            <a:r>
              <a:rPr lang="ko-KR" altLang="en-US" dirty="0"/>
              <a:t>다른 기둥의 맨 위로만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옮길 수 있다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B7D5A9-16DE-42E4-A7B8-229D7248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376" y="1739778"/>
            <a:ext cx="2920975" cy="39498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ED4D30-2390-4C8E-BBF1-0451F3C6A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202" y="2351843"/>
            <a:ext cx="2571750" cy="2600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17E66A-4C62-4F02-8E8A-04AA28E61E94}"/>
              </a:ext>
            </a:extLst>
          </p:cNvPr>
          <p:cNvSpPr txBox="1"/>
          <p:nvPr/>
        </p:nvSpPr>
        <p:spPr>
          <a:xfrm>
            <a:off x="6241376" y="1426024"/>
            <a:ext cx="340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원반 </a:t>
            </a:r>
            <a:r>
              <a:rPr lang="en-US" altLang="ko-KR" dirty="0"/>
              <a:t>3</a:t>
            </a:r>
            <a:r>
              <a:rPr lang="ko-KR" altLang="en-US" dirty="0"/>
              <a:t>개를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로 이동 </a:t>
            </a:r>
          </a:p>
        </p:txBody>
      </p:sp>
    </p:spTree>
    <p:extLst>
      <p:ext uri="{BB962C8B-B14F-4D97-AF65-F5344CB8AC3E}">
        <p14:creationId xmlns:p14="http://schemas.microsoft.com/office/powerpoint/2010/main" val="3913113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510_라벤더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CD9FD2"/>
      </a:accent1>
      <a:accent2>
        <a:srgbClr val="AA8FD3"/>
      </a:accent2>
      <a:accent3>
        <a:srgbClr val="CDBFE0"/>
      </a:accent3>
      <a:accent4>
        <a:srgbClr val="FCC3D5"/>
      </a:accent4>
      <a:accent5>
        <a:srgbClr val="FADBEE"/>
      </a:accent5>
      <a:accent6>
        <a:srgbClr val="D4CDFB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944</Words>
  <Application>Microsoft Office PowerPoint</Application>
  <PresentationFormat>와이드스크린</PresentationFormat>
  <Paragraphs>130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나눔고딕</vt:lpstr>
      <vt:lpstr>함초롬돋움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재귀 추가</vt:lpstr>
      <vt:lpstr>정렬 부분 추가</vt:lpstr>
      <vt:lpstr>내장 메소드 sort</vt:lpstr>
      <vt:lpstr>Lambda 함수</vt:lpstr>
      <vt:lpstr>오늘 풀 문제</vt:lpstr>
      <vt:lpstr>4주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KimDain</cp:lastModifiedBy>
  <cp:revision>53</cp:revision>
  <dcterms:created xsi:type="dcterms:W3CDTF">2020-05-10T02:38:09Z</dcterms:created>
  <dcterms:modified xsi:type="dcterms:W3CDTF">2021-10-15T07:27:19Z</dcterms:modified>
</cp:coreProperties>
</file>