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58" r:id="rId6"/>
    <p:sldId id="260" r:id="rId7"/>
    <p:sldId id="261" r:id="rId8"/>
    <p:sldId id="275" r:id="rId9"/>
    <p:sldId id="276" r:id="rId10"/>
    <p:sldId id="277" r:id="rId11"/>
    <p:sldId id="262" r:id="rId12"/>
    <p:sldId id="263" r:id="rId13"/>
    <p:sldId id="264" r:id="rId14"/>
    <p:sldId id="274" r:id="rId15"/>
    <p:sldId id="266" r:id="rId16"/>
    <p:sldId id="267" r:id="rId17"/>
    <p:sldId id="273" r:id="rId18"/>
    <p:sldId id="268" r:id="rId19"/>
    <p:sldId id="269" r:id="rId20"/>
    <p:sldId id="270" r:id="rId21"/>
    <p:sldId id="271" r:id="rId22"/>
    <p:sldId id="272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3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5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68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9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5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FFED-E637-4E1F-804E-731E585DCABB}" type="datetimeFigureOut">
              <a:rPr lang="ko-KR" altLang="en-US" smtClean="0"/>
              <a:t>2021-09-16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627A-23BF-4F32-85F3-3100B4B39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5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OOO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알고리즘 스터디 </a:t>
            </a:r>
            <a:r>
              <a:rPr lang="en-US" altLang="ko-KR"/>
              <a:t>1</a:t>
            </a:r>
            <a:r>
              <a:rPr lang="ko-KR" altLang="en-US"/>
              <a:t>주 내용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발표자 김다인</a:t>
            </a:r>
          </a:p>
        </p:txBody>
      </p:sp>
    </p:spTree>
    <p:extLst>
      <p:ext uri="{BB962C8B-B14F-4D97-AF65-F5344CB8AC3E}">
        <p14:creationId xmlns:p14="http://schemas.microsoft.com/office/powerpoint/2010/main" val="181676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2. </a:t>
            </a:r>
            <a:r>
              <a:rPr lang="ko-KR" altLang="en-US" sz="3000"/>
              <a:t>한 줄에 입력이 붙어서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4935" y="3284984"/>
            <a:ext cx="8229600" cy="3057203"/>
          </a:xfrm>
        </p:spPr>
        <p:txBody>
          <a:bodyPr>
            <a:normAutofit/>
          </a:bodyPr>
          <a:lstStyle/>
          <a:p>
            <a:r>
              <a:rPr lang="ko-KR" altLang="en-US" sz="2800"/>
              <a:t>아까도 설명했듯 </a:t>
            </a:r>
            <a:r>
              <a:rPr lang="en-US" altLang="ko-KR" sz="2800"/>
              <a:t>map </a:t>
            </a:r>
            <a:r>
              <a:rPr lang="ko-KR" altLang="en-US" sz="2800"/>
              <a:t>함수는 </a:t>
            </a:r>
            <a:r>
              <a:rPr lang="en-US" altLang="ko-KR" sz="2800"/>
              <a:t>2</a:t>
            </a:r>
            <a:r>
              <a:rPr lang="ko-KR" altLang="en-US" sz="2800"/>
              <a:t>번째 매개변수의 모든 요소들에 첫 번째 함수를 적용시킵니다</a:t>
            </a:r>
            <a:r>
              <a:rPr lang="en-US" altLang="ko-KR" sz="2800"/>
              <a:t>.</a:t>
            </a:r>
          </a:p>
          <a:p>
            <a:r>
              <a:rPr lang="ko-KR" altLang="en-US" sz="2800"/>
              <a:t>그렇다면 </a:t>
            </a:r>
            <a:r>
              <a:rPr lang="en-US" altLang="ko-KR" sz="2800"/>
              <a:t>[‘5’, ‘4’, ‘3’, ‘2’, ‘1’]</a:t>
            </a:r>
            <a:r>
              <a:rPr lang="ko-KR" altLang="en-US" sz="2800"/>
              <a:t>은 </a:t>
            </a:r>
            <a:r>
              <a:rPr lang="en-US" altLang="ko-KR" sz="2800" b="1">
                <a:solidFill>
                  <a:srgbClr val="FF0000"/>
                </a:solidFill>
              </a:rPr>
              <a:t>[5, 4, 3, 2, 1]</a:t>
            </a:r>
            <a:r>
              <a:rPr lang="ko-KR" altLang="en-US" sz="2800" b="1">
                <a:solidFill>
                  <a:srgbClr val="FF0000"/>
                </a:solidFill>
              </a:rPr>
              <a:t>이 되어 </a:t>
            </a:r>
            <a:r>
              <a:rPr lang="en-US" altLang="ko-KR" sz="2800" b="1">
                <a:solidFill>
                  <a:srgbClr val="FF0000"/>
                </a:solidFill>
              </a:rPr>
              <a:t>n_list</a:t>
            </a:r>
            <a:r>
              <a:rPr lang="ko-KR" altLang="en-US" sz="2800" b="1">
                <a:solidFill>
                  <a:srgbClr val="FF0000"/>
                </a:solidFill>
              </a:rPr>
              <a:t>에 할당</a:t>
            </a:r>
            <a:r>
              <a:rPr lang="ko-KR" altLang="en-US" sz="2800"/>
              <a:t>됩니다</a:t>
            </a:r>
            <a:endParaRPr lang="en-US" altLang="ko-KR" sz="2800"/>
          </a:p>
          <a:p>
            <a:r>
              <a:rPr lang="ko-KR" altLang="en-US" sz="2800"/>
              <a:t>여기에 </a:t>
            </a:r>
            <a:r>
              <a:rPr lang="en-US" altLang="ko-KR" sz="2800"/>
              <a:t>sum</a:t>
            </a:r>
            <a:r>
              <a:rPr lang="ko-KR" altLang="en-US" sz="2800"/>
              <a:t>을 해주면 정답 완성</a:t>
            </a:r>
            <a:r>
              <a:rPr lang="en-US" altLang="ko-KR" sz="2800"/>
              <a:t>!</a:t>
            </a:r>
            <a:endParaRPr lang="ko-KR" altLang="en-US" sz="28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482799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1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3. </a:t>
            </a:r>
            <a:r>
              <a:rPr lang="ko-KR" altLang="en-US" sz="3000"/>
              <a:t>각 줄에 입력이 나뉘어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5618" y="1600200"/>
            <a:ext cx="4001182" cy="4525963"/>
          </a:xfrm>
        </p:spPr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2558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 err="1"/>
              <a:t>아까보다</a:t>
            </a:r>
            <a:r>
              <a:rPr lang="ko-KR" altLang="en-US" dirty="0"/>
              <a:t> 더 </a:t>
            </a:r>
            <a:r>
              <a:rPr lang="ko-KR" altLang="en-US" dirty="0" err="1"/>
              <a:t>할만하죠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41460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428998"/>
            <a:ext cx="3312370" cy="1656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0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3. </a:t>
            </a:r>
            <a:r>
              <a:rPr lang="ko-KR" altLang="en-US" sz="3000"/>
              <a:t>각 줄에 입력이 나뉘어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What if…</a:t>
            </a:r>
          </a:p>
          <a:p>
            <a:r>
              <a:rPr lang="en-US" altLang="ko-KR"/>
              <a:t>100</a:t>
            </a:r>
            <a:r>
              <a:rPr lang="ko-KR" altLang="en-US"/>
              <a:t>줄에 </a:t>
            </a:r>
            <a:r>
              <a:rPr lang="en-US" altLang="ko-KR"/>
              <a:t>100</a:t>
            </a:r>
            <a:r>
              <a:rPr lang="ko-KR" altLang="en-US"/>
              <a:t>개의 입력이 나뉘어 들어온다면 어떻게 할까요</a:t>
            </a:r>
            <a:r>
              <a:rPr lang="en-US" altLang="ko-KR"/>
              <a:t>? (</a:t>
            </a:r>
            <a:r>
              <a:rPr lang="ko-KR" altLang="en-US"/>
              <a:t>설마 이렇게</a:t>
            </a:r>
            <a:r>
              <a:rPr lang="en-US" altLang="ko-KR"/>
              <a:t>?)</a:t>
            </a:r>
          </a:p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01008"/>
            <a:ext cx="43243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44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3. </a:t>
            </a:r>
            <a:r>
              <a:rPr lang="ko-KR" altLang="en-US" sz="3000"/>
              <a:t>각 줄에 입력이 나뉘어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몇 줄 입력인지 알고 있을 때 더 좋은 방법</a:t>
            </a:r>
            <a:endParaRPr lang="en-US" altLang="ko-KR" sz="2800" dirty="0"/>
          </a:p>
          <a:p>
            <a:r>
              <a:rPr lang="ko-KR" altLang="en-US" sz="2800" dirty="0"/>
              <a:t>리스트 </a:t>
            </a:r>
            <a:r>
              <a:rPr lang="ko-KR" altLang="en-US" sz="2800" dirty="0" err="1"/>
              <a:t>컴프리헨션으로</a:t>
            </a:r>
            <a:r>
              <a:rPr lang="ko-KR" altLang="en-US" sz="2800" dirty="0"/>
              <a:t> </a:t>
            </a:r>
            <a:r>
              <a:rPr lang="en-US" altLang="ko-KR" sz="2800" dirty="0"/>
              <a:t>100</a:t>
            </a:r>
            <a:r>
              <a:rPr lang="ko-KR" altLang="en-US" sz="2800" dirty="0"/>
              <a:t>번만큼 </a:t>
            </a:r>
            <a:r>
              <a:rPr lang="en-US" altLang="ko-KR" sz="2800" dirty="0"/>
              <a:t>input</a:t>
            </a:r>
            <a:r>
              <a:rPr lang="ko-KR" altLang="en-US" sz="2800" dirty="0"/>
              <a:t>을 받아 </a:t>
            </a:r>
            <a:r>
              <a:rPr lang="en-US" altLang="ko-KR" sz="2800" dirty="0" err="1"/>
              <a:t>arr</a:t>
            </a:r>
            <a:r>
              <a:rPr lang="ko-KR" altLang="en-US" sz="2800" dirty="0"/>
              <a:t>로 넣어버린다</a:t>
            </a:r>
            <a:r>
              <a:rPr lang="en-US" altLang="ko-KR" sz="2800" dirty="0"/>
              <a:t>!</a:t>
            </a:r>
          </a:p>
          <a:p>
            <a:r>
              <a:rPr lang="ko-KR" altLang="en-US" sz="2800" dirty="0"/>
              <a:t>그 뒤 </a:t>
            </a:r>
            <a:r>
              <a:rPr lang="en-US" altLang="ko-KR" sz="2800" dirty="0"/>
              <a:t>sum(</a:t>
            </a:r>
            <a:r>
              <a:rPr lang="en-US" altLang="ko-KR" sz="2800" dirty="0" err="1"/>
              <a:t>iterable</a:t>
            </a:r>
            <a:r>
              <a:rPr lang="en-US" altLang="ko-KR" sz="2800" dirty="0"/>
              <a:t>) </a:t>
            </a:r>
            <a:r>
              <a:rPr lang="ko-KR" altLang="en-US" sz="2800" dirty="0"/>
              <a:t>함수로 한 번에 합 구하기</a:t>
            </a:r>
            <a:endParaRPr lang="en-US" altLang="ko-KR" sz="2800" dirty="0"/>
          </a:p>
          <a:p>
            <a:r>
              <a:rPr lang="ko-KR" altLang="en-US" sz="2800" dirty="0"/>
              <a:t>물론 </a:t>
            </a:r>
            <a:r>
              <a:rPr lang="en-US" altLang="ko-KR" sz="2800"/>
              <a:t>2558</a:t>
            </a:r>
            <a:r>
              <a:rPr lang="ko-KR" altLang="en-US" sz="2800"/>
              <a:t>은 </a:t>
            </a:r>
            <a:r>
              <a:rPr lang="ko-KR" altLang="en-US" sz="2800" dirty="0"/>
              <a:t>그냥 원래 슬라이드대로 풀어도 됩니다</a:t>
            </a:r>
            <a:endParaRPr lang="en-US" altLang="ko-KR" sz="2800" dirty="0"/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84784"/>
            <a:ext cx="4597217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42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3. </a:t>
            </a:r>
            <a:r>
              <a:rPr lang="ko-KR" altLang="en-US" sz="3000"/>
              <a:t>각 줄에 입력이 나뉘어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비슷하게 풀 수 있는 문제</a:t>
            </a:r>
            <a:endParaRPr lang="en-US" altLang="ko-KR"/>
          </a:p>
          <a:p>
            <a:pPr lvl="1"/>
            <a:r>
              <a:rPr lang="ko-KR" altLang="en-US"/>
              <a:t>백준 </a:t>
            </a:r>
            <a:r>
              <a:rPr lang="en-US" altLang="ko-KR"/>
              <a:t>11718, 11719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95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위의 두 경우가 합쳐진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/>
          </a:bodyPr>
          <a:lstStyle/>
          <a:p>
            <a:r>
              <a:rPr lang="ko-KR" altLang="en-US" sz="2400"/>
              <a:t>백준 </a:t>
            </a:r>
            <a:r>
              <a:rPr lang="en-US" altLang="ko-KR" sz="2400"/>
              <a:t>10950</a:t>
            </a:r>
            <a:r>
              <a:rPr lang="ko-KR" altLang="en-US" sz="2400"/>
              <a:t>번</a:t>
            </a:r>
            <a:endParaRPr lang="en-US" altLang="ko-KR" sz="2400"/>
          </a:p>
          <a:p>
            <a:r>
              <a:rPr lang="ko-KR" altLang="en-US" sz="2400"/>
              <a:t>백준에는 이런 입력이 엄청 많습니다</a:t>
            </a:r>
            <a:endParaRPr lang="en-US" altLang="ko-KR" sz="2400"/>
          </a:p>
          <a:p>
            <a:r>
              <a:rPr lang="ko-KR" altLang="en-US" sz="2400"/>
              <a:t>첫째 줄에 </a:t>
            </a:r>
            <a:r>
              <a:rPr lang="en-US" altLang="ko-KR" sz="2400"/>
              <a:t>n</a:t>
            </a:r>
            <a:r>
              <a:rPr lang="ko-KR" altLang="en-US" sz="2400"/>
              <a:t>줄이 주어진다고 알려준 다음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그 다음 줄부터 </a:t>
            </a:r>
            <a:r>
              <a:rPr lang="en-US" altLang="ko-KR" sz="2400"/>
              <a:t>n+1</a:t>
            </a:r>
            <a:r>
              <a:rPr lang="ko-KR" altLang="en-US" sz="2400"/>
              <a:t>줄까지 입력이 들어오는 경우</a:t>
            </a:r>
            <a:endParaRPr lang="en-US" altLang="ko-KR" sz="2400"/>
          </a:p>
          <a:p>
            <a:r>
              <a:rPr lang="ko-KR" altLang="en-US" sz="2400"/>
              <a:t>근데 이제 띄어쓰기 입력을 곁들인</a:t>
            </a:r>
            <a:r>
              <a:rPr lang="en-US" altLang="ko-KR" sz="2400"/>
              <a:t>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2" y="1541307"/>
            <a:ext cx="4308874" cy="47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00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이렇게 풀어봅시다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ko-KR" altLang="en-US"/>
              <a:t>위와 같은 문제를 풀 때는 일단</a:t>
            </a:r>
            <a:endParaRPr lang="en-US" altLang="ko-KR"/>
          </a:p>
          <a:p>
            <a:pPr lvl="1"/>
            <a:r>
              <a:rPr lang="ko-KR" altLang="en-US"/>
              <a:t>테스트 케이스를 한 줄 먼저 받아놓고</a:t>
            </a:r>
            <a:r>
              <a:rPr lang="en-US" altLang="ko-KR"/>
              <a:t>(t)</a:t>
            </a:r>
          </a:p>
          <a:p>
            <a:pPr lvl="1"/>
            <a:r>
              <a:rPr lang="ko-KR" altLang="en-US"/>
              <a:t>그 다음 줄부터는 반복 패턴이기 때문에 똑같이 받아야 합니다</a:t>
            </a:r>
            <a:r>
              <a:rPr lang="en-US" altLang="ko-KR"/>
              <a:t>. </a:t>
            </a:r>
            <a:r>
              <a:rPr lang="ko-KR" altLang="en-US"/>
              <a:t>그래서 </a:t>
            </a:r>
            <a:r>
              <a:rPr lang="en-US" altLang="ko-KR"/>
              <a:t>for</a:t>
            </a:r>
            <a:r>
              <a:rPr lang="ko-KR" altLang="en-US"/>
              <a:t>문을 </a:t>
            </a:r>
            <a:r>
              <a:rPr lang="en-US" altLang="ko-KR"/>
              <a:t>t</a:t>
            </a:r>
            <a:r>
              <a:rPr lang="ko-KR" altLang="en-US"/>
              <a:t>만큼 돌려 입력을 받습니다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556792"/>
            <a:ext cx="45910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2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4. </a:t>
            </a:r>
            <a:r>
              <a:rPr lang="ko-KR" altLang="en-US" sz="4000"/>
              <a:t>위의 두 경우가 합쳐진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비슷하게 풀 수 있는 문제</a:t>
            </a:r>
            <a:endParaRPr lang="en-US" altLang="ko-KR"/>
          </a:p>
          <a:p>
            <a:pPr lvl="1"/>
            <a:r>
              <a:rPr lang="ko-KR" altLang="en-US"/>
              <a:t>백준 </a:t>
            </a:r>
            <a:r>
              <a:rPr lang="en-US" altLang="ko-KR"/>
              <a:t>11021, 11022</a:t>
            </a:r>
          </a:p>
        </p:txBody>
      </p:sp>
    </p:spTree>
    <p:extLst>
      <p:ext uri="{BB962C8B-B14F-4D97-AF65-F5344CB8AC3E}">
        <p14:creationId xmlns:p14="http://schemas.microsoft.com/office/powerpoint/2010/main" val="230703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5. </a:t>
            </a:r>
            <a:r>
              <a:rPr lang="ko-KR" altLang="en-US" sz="3200"/>
              <a:t>입력이 몇 개가 주어지는지 모르는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10951</a:t>
            </a:r>
            <a:r>
              <a:rPr lang="ko-KR" altLang="en-US"/>
              <a:t>번</a:t>
            </a:r>
            <a:endParaRPr lang="en-US" altLang="ko-KR"/>
          </a:p>
          <a:p>
            <a:r>
              <a:rPr lang="ko-KR" altLang="en-US"/>
              <a:t>입력이 얼마나 들어오는지 모르는 난감한 경우</a:t>
            </a:r>
            <a:endParaRPr lang="en-US" altLang="ko-KR"/>
          </a:p>
          <a:p>
            <a:r>
              <a:rPr lang="ko-KR" altLang="en-US"/>
              <a:t>어떻게 해야 할까요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4631804" cy="5103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64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/>
              <a:t>5. </a:t>
            </a:r>
            <a:r>
              <a:rPr lang="ko-KR" altLang="en-US" sz="3200"/>
              <a:t>입력이 몇 개가 주어지는지 모르는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781128"/>
          </a:xfrm>
        </p:spPr>
        <p:txBody>
          <a:bodyPr>
            <a:normAutofit/>
          </a:bodyPr>
          <a:lstStyle/>
          <a:p>
            <a:r>
              <a:rPr lang="ko-KR" altLang="en-US" sz="2400"/>
              <a:t>이런 경우</a:t>
            </a:r>
            <a:r>
              <a:rPr lang="en-US" altLang="ko-KR" sz="2400"/>
              <a:t>, while True</a:t>
            </a:r>
            <a:r>
              <a:rPr lang="ko-KR" altLang="en-US" sz="2400"/>
              <a:t>를 해서 계속 입력을 받다가</a:t>
            </a:r>
            <a:endParaRPr lang="en-US" altLang="ko-KR" sz="2400"/>
          </a:p>
          <a:p>
            <a:r>
              <a:rPr lang="en-US" altLang="ko-KR" sz="2400"/>
              <a:t>try-except</a:t>
            </a:r>
            <a:r>
              <a:rPr lang="ko-KR" altLang="en-US" sz="2400"/>
              <a:t>로 종료시키는 것이 최선의 방법입니다</a:t>
            </a:r>
            <a:r>
              <a:rPr lang="en-US" altLang="ko-KR" sz="2400"/>
              <a:t>.</a:t>
            </a:r>
          </a:p>
          <a:p>
            <a:r>
              <a:rPr lang="en-US" altLang="ko-KR" sz="2400"/>
              <a:t>Input()</a:t>
            </a:r>
            <a:r>
              <a:rPr lang="ko-KR" altLang="en-US" sz="2400"/>
              <a:t>에 아무것도 안 들어오면 </a:t>
            </a:r>
            <a:r>
              <a:rPr lang="en-US" altLang="ko-KR" sz="2400"/>
              <a:t>EOFError</a:t>
            </a:r>
            <a:r>
              <a:rPr lang="ko-KR" altLang="en-US" sz="2400"/>
              <a:t>가 일어나 </a:t>
            </a:r>
            <a:r>
              <a:rPr lang="en-US" altLang="ko-KR" sz="2400"/>
              <a:t>except</a:t>
            </a:r>
            <a:r>
              <a:rPr lang="ko-KR" altLang="en-US" sz="2400"/>
              <a:t>문으로 넘어갑니다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9"/>
            <a:ext cx="46196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 입출력에서 절대 막히지 않는 방법</a:t>
            </a:r>
            <a:endParaRPr lang="en-US" altLang="ko-KR"/>
          </a:p>
          <a:p>
            <a:r>
              <a:rPr lang="ko-KR" altLang="en-US"/>
              <a:t>문제를 독해하는 방법</a:t>
            </a:r>
            <a:endParaRPr lang="en-US" altLang="ko-KR"/>
          </a:p>
          <a:p>
            <a:r>
              <a:rPr lang="ko-KR" altLang="en-US"/>
              <a:t>최소공배수</a:t>
            </a:r>
            <a:r>
              <a:rPr lang="en-US" altLang="ko-KR"/>
              <a:t>/</a:t>
            </a:r>
            <a:r>
              <a:rPr lang="ko-KR" altLang="en-US"/>
              <a:t>최대공약수 찾기</a:t>
            </a:r>
            <a:endParaRPr lang="en-US" altLang="ko-KR"/>
          </a:p>
          <a:p>
            <a:r>
              <a:rPr lang="ko-KR" altLang="en-US"/>
              <a:t>약수 찾기</a:t>
            </a:r>
            <a:endParaRPr lang="en-US" altLang="ko-KR"/>
          </a:p>
          <a:p>
            <a:r>
              <a:rPr lang="ko-KR" altLang="en-US"/>
              <a:t>소수 찾기</a:t>
            </a:r>
            <a:endParaRPr lang="en-US" altLang="ko-KR"/>
          </a:p>
          <a:p>
            <a:r>
              <a:rPr lang="ko-KR" altLang="en-US"/>
              <a:t>문자열 조작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5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그나마 양반인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3770" y="1600200"/>
            <a:ext cx="4073029" cy="4525963"/>
          </a:xfrm>
        </p:spPr>
        <p:txBody>
          <a:bodyPr>
            <a:normAutofit/>
          </a:bodyPr>
          <a:lstStyle/>
          <a:p>
            <a:r>
              <a:rPr lang="ko-KR" altLang="en-US" sz="2800"/>
              <a:t>백준 </a:t>
            </a:r>
            <a:r>
              <a:rPr lang="en-US" altLang="ko-KR" sz="2800"/>
              <a:t>10952</a:t>
            </a:r>
            <a:r>
              <a:rPr lang="ko-KR" altLang="en-US" sz="2800"/>
              <a:t>번</a:t>
            </a:r>
            <a:endParaRPr lang="en-US" altLang="ko-KR" sz="2800"/>
          </a:p>
          <a:p>
            <a:r>
              <a:rPr lang="ko-KR" altLang="en-US" sz="2800"/>
              <a:t>이것도 역시 </a:t>
            </a:r>
            <a:r>
              <a:rPr lang="en-US" altLang="ko-KR" sz="2800"/>
              <a:t>while True</a:t>
            </a:r>
            <a:r>
              <a:rPr lang="ko-KR" altLang="en-US" sz="2800"/>
              <a:t>로 받을 수 있습니다</a:t>
            </a:r>
            <a:endParaRPr lang="en-US" altLang="ko-KR" sz="2800"/>
          </a:p>
          <a:p>
            <a:r>
              <a:rPr lang="ko-KR" altLang="en-US" sz="2800"/>
              <a:t>다만 여기서는 </a:t>
            </a:r>
            <a:r>
              <a:rPr lang="en-US" altLang="ko-KR" sz="2800"/>
              <a:t>EOFError</a:t>
            </a:r>
            <a:r>
              <a:rPr lang="ko-KR" altLang="en-US" sz="2800"/>
              <a:t>가 일어나는 방식이 아니라 </a:t>
            </a:r>
            <a:r>
              <a:rPr lang="en-US" altLang="ko-KR" sz="2800"/>
              <a:t>a, b</a:t>
            </a:r>
            <a:r>
              <a:rPr lang="ko-KR" altLang="en-US" sz="2800"/>
              <a:t>가 같고 </a:t>
            </a:r>
            <a:r>
              <a:rPr lang="en-US" altLang="ko-KR" sz="2800"/>
              <a:t>0</a:t>
            </a:r>
            <a:r>
              <a:rPr lang="ko-KR" altLang="en-US" sz="2800"/>
              <a:t>인지 확인해서 종료하면 됩니다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4218235" cy="46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도넛 3"/>
          <p:cNvSpPr/>
          <p:nvPr/>
        </p:nvSpPr>
        <p:spPr>
          <a:xfrm>
            <a:off x="395536" y="2708920"/>
            <a:ext cx="1368152" cy="288032"/>
          </a:xfrm>
          <a:prstGeom prst="donu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0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6. </a:t>
            </a:r>
            <a:r>
              <a:rPr lang="ko-KR" altLang="en-US"/>
              <a:t>분리자가 띄어쓰기가 아닌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0032" y="1600200"/>
            <a:ext cx="3826768" cy="4525963"/>
          </a:xfrm>
        </p:spPr>
        <p:txBody>
          <a:bodyPr>
            <a:normAutofit/>
          </a:bodyPr>
          <a:lstStyle/>
          <a:p>
            <a:r>
              <a:rPr lang="ko-KR" altLang="en-US" sz="2400"/>
              <a:t>백준 </a:t>
            </a:r>
            <a:r>
              <a:rPr lang="en-US" altLang="ko-KR" sz="2400"/>
              <a:t>10953</a:t>
            </a:r>
            <a:r>
              <a:rPr lang="ko-KR" altLang="en-US" sz="2400"/>
              <a:t>번</a:t>
            </a:r>
            <a:endParaRPr lang="en-US" altLang="ko-KR" sz="2400"/>
          </a:p>
          <a:p>
            <a:r>
              <a:rPr lang="ko-KR" altLang="en-US" sz="2400"/>
              <a:t>입출력 시리즈에는 가지가지하는 문제들이 많습니다</a:t>
            </a:r>
            <a:endParaRPr lang="en-US" altLang="ko-KR" sz="2400"/>
          </a:p>
          <a:p>
            <a:r>
              <a:rPr lang="ko-KR" altLang="en-US" sz="2400"/>
              <a:t>이 경우 </a:t>
            </a:r>
            <a:r>
              <a:rPr lang="en-US" altLang="ko-KR" sz="2400"/>
              <a:t>input().split()</a:t>
            </a:r>
            <a:r>
              <a:rPr lang="ko-KR" altLang="en-US" sz="2400"/>
              <a:t>을 할 때 </a:t>
            </a:r>
            <a:r>
              <a:rPr lang="en-US" altLang="ko-KR" sz="2400" b="1">
                <a:solidFill>
                  <a:srgbClr val="FF0000"/>
                </a:solidFill>
              </a:rPr>
              <a:t>input().split(‘,’)</a:t>
            </a:r>
            <a:r>
              <a:rPr lang="ko-KR" altLang="en-US" sz="2400" b="1">
                <a:solidFill>
                  <a:srgbClr val="FF0000"/>
                </a:solidFill>
              </a:rPr>
              <a:t>으로 </a:t>
            </a:r>
            <a:r>
              <a:rPr lang="en-US" altLang="ko-KR" sz="2400" b="1">
                <a:solidFill>
                  <a:srgbClr val="FF0000"/>
                </a:solidFill>
              </a:rPr>
              <a:t>split</a:t>
            </a:r>
            <a:r>
              <a:rPr lang="ko-KR" altLang="en-US" sz="2400" b="1">
                <a:solidFill>
                  <a:srgbClr val="FF0000"/>
                </a:solidFill>
              </a:rPr>
              <a:t>에 특정 문자를 주면 됩니다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66509"/>
            <a:ext cx="4673225" cy="516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3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출력편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ko-KR"/>
          </a:p>
          <a:p>
            <a:r>
              <a:rPr lang="ko-KR" altLang="en-US"/>
              <a:t>출력은 입력보다는 덜 까다로우므로 따로 설명하지 않습니다</a:t>
            </a:r>
            <a:r>
              <a:rPr lang="en-US" altLang="ko-KR"/>
              <a:t>.</a:t>
            </a:r>
          </a:p>
          <a:p>
            <a:r>
              <a:rPr lang="ko-KR" altLang="en-US"/>
              <a:t>출력 연습에 도움이 될 문제들만 소개하겠습니다</a:t>
            </a:r>
            <a:r>
              <a:rPr lang="en-US" altLang="ko-KR"/>
              <a:t>.</a:t>
            </a:r>
          </a:p>
          <a:p>
            <a:r>
              <a:rPr lang="ko-KR" altLang="en-US" b="1"/>
              <a:t>고민하는 시간이 </a:t>
            </a:r>
            <a:r>
              <a:rPr lang="en-US" altLang="ko-KR" b="1"/>
              <a:t>15</a:t>
            </a:r>
            <a:r>
              <a:rPr lang="ko-KR" altLang="en-US" b="1"/>
              <a:t>분을 넘어간다면 즉시 멈추고 구글에 백준 </a:t>
            </a:r>
            <a:r>
              <a:rPr lang="en-US" altLang="ko-KR" b="1"/>
              <a:t>OOOO(</a:t>
            </a:r>
            <a:r>
              <a:rPr lang="ko-KR" altLang="en-US" b="1"/>
              <a:t>번호</a:t>
            </a:r>
            <a:r>
              <a:rPr lang="en-US" altLang="ko-KR" b="1"/>
              <a:t>)</a:t>
            </a:r>
            <a:r>
              <a:rPr lang="ko-KR" altLang="en-US" b="1"/>
              <a:t>를 검색해 문제 풀이 방법을 본 뒤 문제를 풉니다</a:t>
            </a:r>
            <a:r>
              <a:rPr lang="en-US" altLang="ko-KR" b="1"/>
              <a:t>.</a:t>
            </a:r>
            <a:r>
              <a:rPr lang="en-US" altLang="ko-KR"/>
              <a:t> </a:t>
            </a:r>
          </a:p>
          <a:p>
            <a:r>
              <a:rPr lang="ko-KR" altLang="en-US"/>
              <a:t>그리고 </a:t>
            </a:r>
            <a:r>
              <a:rPr lang="ko-KR" altLang="en-US" u="sng"/>
              <a:t>반드시 어떻게 입출력하는지 익힙니다</a:t>
            </a:r>
            <a:r>
              <a:rPr lang="en-US" altLang="ko-KR" u="sng"/>
              <a:t>.</a:t>
            </a:r>
          </a:p>
          <a:p>
            <a:endParaRPr lang="en-US" altLang="ko-KR"/>
          </a:p>
          <a:p>
            <a:r>
              <a:rPr lang="ko-KR" altLang="en-US"/>
              <a:t>백준 </a:t>
            </a:r>
            <a:r>
              <a:rPr lang="en-US" altLang="ko-KR"/>
              <a:t>2557, 11721, 2741, 2742, 2739</a:t>
            </a:r>
          </a:p>
          <a:p>
            <a:r>
              <a:rPr lang="ko-KR" altLang="en-US"/>
              <a:t>백준</a:t>
            </a:r>
            <a:r>
              <a:rPr lang="en-US" altLang="ko-KR"/>
              <a:t> 1924(datetime</a:t>
            </a:r>
            <a:r>
              <a:rPr lang="ko-KR" altLang="en-US"/>
              <a:t>을 알아야 풀 수 있는 문제이므로 검색하세요</a:t>
            </a:r>
            <a:r>
              <a:rPr lang="en-US" altLang="ko-KR"/>
              <a:t>)</a:t>
            </a:r>
          </a:p>
          <a:p>
            <a:r>
              <a:rPr lang="ko-KR" altLang="en-US"/>
              <a:t>백준 </a:t>
            </a:r>
            <a:r>
              <a:rPr lang="en-US" altLang="ko-KR"/>
              <a:t>8393(for</a:t>
            </a:r>
            <a:r>
              <a:rPr lang="ko-KR" altLang="en-US"/>
              <a:t>문 쓰지 않고 풀어보기</a:t>
            </a:r>
            <a:r>
              <a:rPr lang="en-US" altLang="ko-KR"/>
              <a:t>), 10818(for</a:t>
            </a:r>
            <a:r>
              <a:rPr lang="ko-KR" altLang="en-US"/>
              <a:t>문 쓰지 않고 풀어보기</a:t>
            </a:r>
            <a:r>
              <a:rPr lang="en-US" altLang="ko-KR"/>
              <a:t>)</a:t>
            </a:r>
          </a:p>
          <a:p>
            <a:r>
              <a:rPr lang="ko-KR" altLang="en-US"/>
              <a:t>백준 </a:t>
            </a:r>
            <a:r>
              <a:rPr lang="en-US" altLang="ko-KR"/>
              <a:t>2438, 2439, 2440, 2441, 2442, 2445, 2522, 2446, 10991, 10992 (</a:t>
            </a:r>
            <a:r>
              <a:rPr lang="ko-KR" altLang="en-US"/>
              <a:t>별 찍기 시리즈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11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7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OOOO</a:t>
            </a:r>
            <a:r>
              <a:rPr lang="ko-KR" altLang="en-US"/>
              <a:t>번 문제라고 써 있으면</a:t>
            </a:r>
            <a:r>
              <a:rPr lang="en-US" altLang="ko-KR"/>
              <a:t>, </a:t>
            </a:r>
            <a:r>
              <a:rPr lang="en-US" altLang="ko-KR">
                <a:hlinkClick r:id="rId2"/>
              </a:rPr>
              <a:t>https://www.acmicpc.net/problem/OOOO</a:t>
            </a:r>
            <a:r>
              <a:rPr lang="en-US" altLang="ko-KR"/>
              <a:t> </a:t>
            </a:r>
            <a:r>
              <a:rPr lang="ko-KR" altLang="en-US"/>
              <a:t>을 쳐서 들어갈 수 있습니다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0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0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/>
              <a:t>1. </a:t>
            </a:r>
            <a:r>
              <a:rPr lang="ko-KR" altLang="en-US" sz="2300"/>
              <a:t>한 줄에 띄어쓰기로 입력이 나뉘어서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1000</a:t>
            </a:r>
            <a:r>
              <a:rPr lang="ko-KR" altLang="en-US"/>
              <a:t>번</a:t>
            </a:r>
            <a:endParaRPr lang="en-US" altLang="ko-KR"/>
          </a:p>
          <a:p>
            <a:r>
              <a:rPr lang="ko-KR" altLang="en-US"/>
              <a:t>할만하죠</a:t>
            </a:r>
            <a:r>
              <a:rPr lang="en-US" altLang="ko-KR"/>
              <a:t>? </a:t>
            </a:r>
            <a:r>
              <a:rPr lang="ko-KR" altLang="en-US"/>
              <a:t>하지만</a:t>
            </a:r>
            <a:r>
              <a:rPr lang="en-US" altLang="ko-KR"/>
              <a:t>...</a:t>
            </a:r>
          </a:p>
          <a:p>
            <a:r>
              <a:rPr lang="ko-KR" altLang="en-US"/>
              <a:t>혹시 이렇게 짜지 않으셨나요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1415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558308"/>
            <a:ext cx="3346777" cy="1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72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/>
              <a:t>1. </a:t>
            </a:r>
            <a:r>
              <a:rPr lang="ko-KR" altLang="en-US" sz="2300"/>
              <a:t>한 줄에 띄어쓰기로 입력이 나뉘어서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1600" y="3068960"/>
            <a:ext cx="7128792" cy="34563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/>
              <a:t>Map(def, iterable)</a:t>
            </a:r>
          </a:p>
          <a:p>
            <a:endParaRPr lang="en-US" altLang="ko-KR" sz="2800"/>
          </a:p>
          <a:p>
            <a:r>
              <a:rPr lang="en-US" altLang="ko-KR" sz="2800"/>
              <a:t>Map </a:t>
            </a:r>
            <a:r>
              <a:rPr lang="ko-KR" altLang="en-US" sz="2800"/>
              <a:t>함수는 </a:t>
            </a:r>
            <a:r>
              <a:rPr lang="en-US" altLang="ko-KR" sz="2800">
                <a:solidFill>
                  <a:srgbClr val="FF0000"/>
                </a:solidFill>
              </a:rPr>
              <a:t>2</a:t>
            </a:r>
            <a:r>
              <a:rPr lang="ko-KR" altLang="en-US" sz="2800">
                <a:solidFill>
                  <a:srgbClr val="FF0000"/>
                </a:solidFill>
              </a:rPr>
              <a:t>번째 매개변수의 각 요소들</a:t>
            </a:r>
            <a:r>
              <a:rPr lang="ko-KR" altLang="en-US" sz="2800"/>
              <a:t>에 </a:t>
            </a:r>
            <a:r>
              <a:rPr lang="en-US" altLang="ko-KR" sz="2800">
                <a:solidFill>
                  <a:schemeClr val="tx2"/>
                </a:solidFill>
              </a:rPr>
              <a:t>1</a:t>
            </a:r>
            <a:r>
              <a:rPr lang="ko-KR" altLang="en-US" sz="2800">
                <a:solidFill>
                  <a:schemeClr val="tx2"/>
                </a:solidFill>
              </a:rPr>
              <a:t>번째 함수를 적용</a:t>
            </a:r>
            <a:r>
              <a:rPr lang="ko-KR" altLang="en-US" sz="2800"/>
              <a:t>시켜 </a:t>
            </a:r>
            <a:r>
              <a:rPr lang="en-US" altLang="ko-KR" sz="2800"/>
              <a:t>map </a:t>
            </a:r>
            <a:r>
              <a:rPr lang="ko-KR" altLang="en-US" sz="2800"/>
              <a:t>객체로 돌려주는 역할을 한다</a:t>
            </a:r>
            <a:endParaRPr lang="en-US" altLang="ko-KR" sz="2800"/>
          </a:p>
          <a:p>
            <a:r>
              <a:rPr lang="ko-KR" altLang="en-US" sz="2800"/>
              <a:t>근데 왜 </a:t>
            </a:r>
            <a:r>
              <a:rPr lang="en-US" altLang="ko-KR" sz="2800"/>
              <a:t>a, b</a:t>
            </a:r>
            <a:r>
              <a:rPr lang="ko-KR" altLang="en-US" sz="2800"/>
              <a:t>로 받은 건가요</a:t>
            </a:r>
            <a:r>
              <a:rPr lang="en-US" altLang="ko-KR" sz="2800"/>
              <a:t>?</a:t>
            </a:r>
          </a:p>
          <a:p>
            <a:pPr lvl="1"/>
            <a:r>
              <a:rPr lang="en-US" altLang="ko-KR" sz="2400"/>
              <a:t>Input().split()</a:t>
            </a:r>
            <a:r>
              <a:rPr lang="ko-KR" altLang="en-US" sz="2400"/>
              <a:t>의 결과가 </a:t>
            </a:r>
            <a:r>
              <a:rPr lang="en-US" altLang="ko-KR" sz="2400"/>
              <a:t>2</a:t>
            </a:r>
            <a:r>
              <a:rPr lang="ko-KR" altLang="en-US" sz="2400"/>
              <a:t>개이기 때문에 자동으로 언패킹돼서 </a:t>
            </a:r>
            <a:r>
              <a:rPr lang="en-US" altLang="ko-KR" sz="2400"/>
              <a:t>int </a:t>
            </a:r>
            <a:r>
              <a:rPr lang="ko-KR" altLang="en-US" sz="2400"/>
              <a:t>타입의 두 정수를 </a:t>
            </a:r>
            <a:r>
              <a:rPr lang="en-US" altLang="ko-KR" sz="2400"/>
              <a:t>a, b</a:t>
            </a:r>
            <a:r>
              <a:rPr lang="ko-KR" altLang="en-US" sz="2400"/>
              <a:t>로 받을 수 있음</a:t>
            </a:r>
            <a:endParaRPr lang="en-US" altLang="ko-KR" sz="24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68760"/>
            <a:ext cx="468052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79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300"/>
              <a:t>1. </a:t>
            </a:r>
            <a:r>
              <a:rPr lang="ko-KR" altLang="en-US" sz="2300"/>
              <a:t>한 줄에 띄어쓰기로 입력이 나뉘어서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비슷하게 풀 수 있는 문제</a:t>
            </a:r>
            <a:endParaRPr lang="en-US" altLang="ko-KR"/>
          </a:p>
          <a:p>
            <a:pPr lvl="1"/>
            <a:r>
              <a:rPr lang="ko-KR" altLang="en-US"/>
              <a:t>백준 </a:t>
            </a:r>
            <a:r>
              <a:rPr lang="en-US" altLang="ko-KR"/>
              <a:t>1001, 1008</a:t>
            </a:r>
          </a:p>
        </p:txBody>
      </p:sp>
    </p:spTree>
    <p:extLst>
      <p:ext uri="{BB962C8B-B14F-4D97-AF65-F5344CB8AC3E}">
        <p14:creationId xmlns:p14="http://schemas.microsoft.com/office/powerpoint/2010/main" val="21054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2. </a:t>
            </a:r>
            <a:r>
              <a:rPr lang="ko-KR" altLang="en-US" sz="3000"/>
              <a:t>한 줄에 입력이 붙어서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44010" y="1600200"/>
            <a:ext cx="4042790" cy="4525963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sz="2400"/>
              <a:t>백준 </a:t>
            </a:r>
            <a:r>
              <a:rPr lang="en-US" altLang="ko-KR" sz="2400"/>
              <a:t>11720</a:t>
            </a:r>
            <a:r>
              <a:rPr lang="ko-KR" altLang="en-US" sz="2400"/>
              <a:t>번</a:t>
            </a:r>
            <a:endParaRPr lang="en-US" altLang="ko-KR" sz="2400"/>
          </a:p>
          <a:p>
            <a:r>
              <a:rPr lang="ko-KR" altLang="en-US" sz="2400"/>
              <a:t>설명 </a:t>
            </a:r>
            <a:r>
              <a:rPr lang="en-US" altLang="ko-KR" sz="2400"/>
              <a:t>: n</a:t>
            </a:r>
            <a:r>
              <a:rPr lang="ko-KR" altLang="en-US" sz="2400"/>
              <a:t>개 수가 공백없이 붙은 상황</a:t>
            </a:r>
            <a:r>
              <a:rPr lang="en-US" altLang="ko-KR" sz="2400"/>
              <a:t>. </a:t>
            </a:r>
            <a:r>
              <a:rPr lang="ko-KR" altLang="en-US" sz="2400"/>
              <a:t>이걸 하나하나 떼서 더해야 합니다</a:t>
            </a:r>
            <a:r>
              <a:rPr lang="en-US" altLang="ko-KR" sz="2400"/>
              <a:t>.</a:t>
            </a:r>
          </a:p>
          <a:p>
            <a:r>
              <a:rPr lang="ko-KR" altLang="en-US" sz="2400"/>
              <a:t>딱봐도 골아픕니다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접근방법</a:t>
            </a:r>
            <a:endParaRPr lang="en-US" altLang="ko-KR" sz="2400"/>
          </a:p>
          <a:p>
            <a:pPr lvl="1"/>
            <a:r>
              <a:rPr lang="ko-KR" altLang="en-US" sz="2000"/>
              <a:t>적어도 파이썬에서 문제 풀이할 때는 </a:t>
            </a:r>
            <a:r>
              <a:rPr lang="ko-KR" altLang="en-US" sz="2000" b="1"/>
              <a:t>첫째 줄 </a:t>
            </a:r>
            <a:r>
              <a:rPr lang="en-US" altLang="ko-KR" sz="2000" b="1"/>
              <a:t>n</a:t>
            </a:r>
            <a:r>
              <a:rPr lang="ko-KR" altLang="en-US" sz="2000" b="1"/>
              <a:t>은 버려도 됩니다</a:t>
            </a:r>
            <a:r>
              <a:rPr lang="en-US" altLang="ko-KR" sz="2000" b="1"/>
              <a:t>. </a:t>
            </a:r>
            <a:r>
              <a:rPr lang="en-US" altLang="ko-KR" sz="2000"/>
              <a:t>(split</a:t>
            </a:r>
            <a:r>
              <a:rPr lang="ko-KR" altLang="en-US" sz="2000"/>
              <a:t>할 때 </a:t>
            </a:r>
            <a:r>
              <a:rPr lang="en-US" altLang="ko-KR" sz="2000"/>
              <a:t>n</a:t>
            </a:r>
            <a:r>
              <a:rPr lang="ko-KR" altLang="en-US" sz="2000"/>
              <a:t>개를 지정해서 </a:t>
            </a:r>
            <a:r>
              <a:rPr lang="en-US" altLang="ko-KR" sz="2000"/>
              <a:t>split</a:t>
            </a:r>
            <a:r>
              <a:rPr lang="ko-KR" altLang="en-US" sz="2000"/>
              <a:t>하는 게 아니기 때문에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/>
              <a:t>언제 버려도 되고 언제 버리면 안 되는지는 문제를 풀다 보면 알게 됩니다</a:t>
            </a:r>
            <a:endParaRPr lang="en-US" altLang="ko-KR" sz="2000"/>
          </a:p>
          <a:p>
            <a:pPr lvl="1"/>
            <a:r>
              <a:rPr lang="ko-KR" altLang="en-US" sz="2000"/>
              <a:t>어쨌든 두 번째 줄만 주우면 됩니다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0768"/>
            <a:ext cx="4248472" cy="5103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75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2. </a:t>
            </a:r>
            <a:r>
              <a:rPr lang="ko-KR" altLang="en-US" sz="3000"/>
              <a:t>한 줄에 입력이 붙어서 들어올 때 쓰는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print(list('Hello')) </a:t>
            </a:r>
          </a:p>
          <a:p>
            <a:pPr lvl="1"/>
            <a:r>
              <a:rPr lang="ko-KR" altLang="en-US"/>
              <a:t>결과는 </a:t>
            </a:r>
            <a:r>
              <a:rPr lang="en-US" altLang="ko-KR"/>
              <a:t>[‘H’, ‘e’, ‘l’, ‘l’, ‘o’]</a:t>
            </a:r>
            <a:r>
              <a:rPr lang="ko-KR" altLang="en-US"/>
              <a:t>입니다</a:t>
            </a:r>
            <a:endParaRPr lang="en-US" altLang="ko-KR"/>
          </a:p>
          <a:p>
            <a:r>
              <a:rPr lang="ko-KR" altLang="en-US"/>
              <a:t>이 점에서 착안해 </a:t>
            </a:r>
            <a:r>
              <a:rPr lang="en-US" altLang="ko-KR"/>
              <a:t>list </a:t>
            </a:r>
            <a:r>
              <a:rPr lang="ko-KR" altLang="en-US"/>
              <a:t>함수로 </a:t>
            </a:r>
            <a:r>
              <a:rPr lang="en-US" altLang="ko-KR"/>
              <a:t>input()</a:t>
            </a:r>
            <a:r>
              <a:rPr lang="ko-KR" altLang="en-US"/>
              <a:t>을 감싸주면</a:t>
            </a:r>
            <a:r>
              <a:rPr lang="en-US" altLang="ko-KR"/>
              <a:t>, 54321</a:t>
            </a:r>
            <a:r>
              <a:rPr lang="ko-KR" altLang="en-US"/>
              <a:t>이 </a:t>
            </a:r>
            <a:r>
              <a:rPr lang="en-US" altLang="ko-KR"/>
              <a:t>[‘5’, ‘4’, ‘3’, ‘2’, ‘1’]</a:t>
            </a:r>
            <a:r>
              <a:rPr lang="ko-KR" altLang="en-US"/>
              <a:t>이 됩니다</a:t>
            </a:r>
            <a:endParaRPr lang="en-US" altLang="ko-KR"/>
          </a:p>
          <a:p>
            <a:r>
              <a:rPr lang="ko-KR" altLang="en-US"/>
              <a:t>감이 오시죠</a:t>
            </a:r>
            <a:r>
              <a:rPr lang="en-US" altLang="ko-KR"/>
              <a:t>?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8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802</Words>
  <Application>Microsoft Office PowerPoint</Application>
  <PresentationFormat>화면 슬라이드 쇼(4:3)</PresentationFormat>
  <Paragraphs>99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알고리즘 스터디 1주 내용</vt:lpstr>
      <vt:lpstr>목차</vt:lpstr>
      <vt:lpstr>참고</vt:lpstr>
      <vt:lpstr>입력편</vt:lpstr>
      <vt:lpstr>1. 한 줄에 띄어쓰기로 입력이 나뉘어서 들어올 때 쓰는 방법</vt:lpstr>
      <vt:lpstr>1. 한 줄에 띄어쓰기로 입력이 나뉘어서 들어올 때 쓰는 방법</vt:lpstr>
      <vt:lpstr>1. 한 줄에 띄어쓰기로 입력이 나뉘어서 들어올 때 쓰는 방법</vt:lpstr>
      <vt:lpstr>2. 한 줄에 입력이 붙어서 들어올 때 쓰는 방법</vt:lpstr>
      <vt:lpstr>2. 한 줄에 입력이 붙어서 들어올 때 쓰는 방법</vt:lpstr>
      <vt:lpstr>2. 한 줄에 입력이 붙어서 들어올 때 쓰는 방법</vt:lpstr>
      <vt:lpstr>3. 각 줄에 입력이 나뉘어 들어올 때 쓰는 방법</vt:lpstr>
      <vt:lpstr>3. 각 줄에 입력이 나뉘어 들어올 때 쓰는 방법</vt:lpstr>
      <vt:lpstr>3. 각 줄에 입력이 나뉘어 들어올 때 쓰는 방법</vt:lpstr>
      <vt:lpstr>3. 각 줄에 입력이 나뉘어 들어올 때 쓰는 방법</vt:lpstr>
      <vt:lpstr>4. 위의 두 경우가 합쳐진 문제</vt:lpstr>
      <vt:lpstr>이렇게 풀어봅시다!</vt:lpstr>
      <vt:lpstr>4. 위의 두 경우가 합쳐진 문제</vt:lpstr>
      <vt:lpstr>5. 입력이 몇 개가 주어지는지 모르는 경우</vt:lpstr>
      <vt:lpstr>5. 입력이 몇 개가 주어지는지 모르는 경우</vt:lpstr>
      <vt:lpstr>그나마 양반인 문제</vt:lpstr>
      <vt:lpstr>6. 분리자가 띄어쓰기가 아닌 경우</vt:lpstr>
      <vt:lpstr>출력편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 1주 내용</dc:title>
  <dc:creator>K</dc:creator>
  <cp:lastModifiedBy>KimDain</cp:lastModifiedBy>
  <cp:revision>12</cp:revision>
  <dcterms:created xsi:type="dcterms:W3CDTF">2021-09-12T01:38:07Z</dcterms:created>
  <dcterms:modified xsi:type="dcterms:W3CDTF">2021-09-16T05:09:45Z</dcterms:modified>
</cp:coreProperties>
</file>