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Relationship Id="rId11" Type="http://schemas.openxmlformats.org/officeDocument/2006/relationships/image" Target="../media/image11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Relationship Id="rId9" Type="http://schemas.openxmlformats.org/officeDocument/2006/relationships/image" Target="../media/image143.png"/><Relationship Id="rId10" Type="http://schemas.openxmlformats.org/officeDocument/2006/relationships/image" Target="../media/image144.png"/><Relationship Id="rId11" Type="http://schemas.openxmlformats.org/officeDocument/2006/relationships/image" Target="../media/image14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Relationship Id="rId27" Type="http://schemas.openxmlformats.org/officeDocument/2006/relationships/image" Target="../media/image36.png"/><Relationship Id="rId28" Type="http://schemas.openxmlformats.org/officeDocument/2006/relationships/image" Target="../media/image37.png"/><Relationship Id="rId29" Type="http://schemas.openxmlformats.org/officeDocument/2006/relationships/image" Target="../media/image38.png"/><Relationship Id="rId30" Type="http://schemas.openxmlformats.org/officeDocument/2006/relationships/image" Target="../media/image39.png"/><Relationship Id="rId31" Type="http://schemas.openxmlformats.org/officeDocument/2006/relationships/image" Target="../media/image40.png"/><Relationship Id="rId32" Type="http://schemas.openxmlformats.org/officeDocument/2006/relationships/image" Target="../media/image41.png"/><Relationship Id="rId33" Type="http://schemas.openxmlformats.org/officeDocument/2006/relationships/image" Target="../media/image42.png"/><Relationship Id="rId34" Type="http://schemas.openxmlformats.org/officeDocument/2006/relationships/image" Target="../media/image43.png"/><Relationship Id="rId35" Type="http://schemas.openxmlformats.org/officeDocument/2006/relationships/image" Target="../media/image4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22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64219" y="0"/>
            <a:ext cx="5142857" cy="5142857"/>
            <a:chOff x="13164219" y="0"/>
            <a:chExt cx="5142857" cy="5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4219" y="0"/>
              <a:ext cx="5142857" cy="51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64219" y="5142857"/>
            <a:ext cx="5142857" cy="5142857"/>
            <a:chOff x="13164219" y="5142857"/>
            <a:chExt cx="5142857" cy="514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64219" y="5142857"/>
              <a:ext cx="5142857" cy="5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1362" y="0"/>
            <a:ext cx="13185581" cy="7204272"/>
            <a:chOff x="-21362" y="0"/>
            <a:chExt cx="13185581" cy="72042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1362" y="0"/>
              <a:ext cx="13185581" cy="720427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80932" y="1227372"/>
            <a:ext cx="13441015" cy="570822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1752" y="7763714"/>
            <a:ext cx="2580593" cy="10278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182817" y="28571"/>
            <a:ext cx="5074326" cy="5074326"/>
            <a:chOff x="13182817" y="28571"/>
            <a:chExt cx="5074326" cy="50743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82817" y="28571"/>
              <a:ext cx="5074326" cy="50743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00610" y="7204272"/>
            <a:ext cx="3121820" cy="3081442"/>
            <a:chOff x="5700610" y="7204272"/>
            <a:chExt cx="3121820" cy="30814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00610" y="7204272"/>
              <a:ext cx="3121820" cy="30814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7204272"/>
            <a:ext cx="6109479" cy="3112500"/>
            <a:chOff x="0" y="7204272"/>
            <a:chExt cx="6109479" cy="31125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7204272"/>
              <a:ext cx="6109479" cy="31125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64219" y="5187700"/>
            <a:ext cx="5121495" cy="5121495"/>
            <a:chOff x="13164219" y="5187700"/>
            <a:chExt cx="5121495" cy="51214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64219" y="5187700"/>
              <a:ext cx="5121495" cy="512149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09496" y="8284439"/>
            <a:ext cx="3485405" cy="16686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222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470707"/>
            <a:ext cx="4839328" cy="4839328"/>
            <a:chOff x="0" y="5470707"/>
            <a:chExt cx="4839328" cy="4839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470707"/>
              <a:ext cx="4839328" cy="48393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2266" y="-1672938"/>
            <a:ext cx="10310035" cy="13655910"/>
            <a:chOff x="6512266" y="-1672938"/>
            <a:chExt cx="10310035" cy="136559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6512266" y="-1672938"/>
              <a:ext cx="10310035" cy="13655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2804" y="1469980"/>
            <a:ext cx="16227672" cy="7681365"/>
            <a:chOff x="1162804" y="1469980"/>
            <a:chExt cx="16227672" cy="76813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495201" y="-2096812"/>
              <a:ext cx="32455344" cy="1536273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804" y="1469980"/>
              <a:ext cx="16227672" cy="76813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3316" y="864854"/>
            <a:ext cx="1914531" cy="1914531"/>
            <a:chOff x="923316" y="864854"/>
            <a:chExt cx="1914531" cy="19145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316" y="864854"/>
              <a:ext cx="1914531" cy="19145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29252" y="6348878"/>
            <a:ext cx="2786521" cy="1572591"/>
            <a:chOff x="2129252" y="6348878"/>
            <a:chExt cx="2786521" cy="157259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9252" y="6348878"/>
              <a:ext cx="2786521" cy="15725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29252" y="3249721"/>
            <a:ext cx="14294778" cy="2884425"/>
            <a:chOff x="2129252" y="3249721"/>
            <a:chExt cx="14294778" cy="288442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29252" y="3249721"/>
              <a:ext cx="14294778" cy="28844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48325" y="6302231"/>
            <a:ext cx="6171429" cy="1445017"/>
            <a:chOff x="9848325" y="6302231"/>
            <a:chExt cx="6171429" cy="144501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48325" y="6302231"/>
              <a:ext cx="6171429" cy="144501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7688" y="709726"/>
            <a:ext cx="2313431" cy="239046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76557" y="1928129"/>
            <a:ext cx="13363295" cy="17959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222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470707"/>
            <a:ext cx="4839328" cy="4839328"/>
            <a:chOff x="0" y="5470707"/>
            <a:chExt cx="4839328" cy="4839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470707"/>
              <a:ext cx="4839328" cy="48393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2266" y="-1672938"/>
            <a:ext cx="10310035" cy="13655910"/>
            <a:chOff x="6512266" y="-1672938"/>
            <a:chExt cx="10310035" cy="136559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6512266" y="-1672938"/>
              <a:ext cx="10310035" cy="13655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9021" y="1532177"/>
            <a:ext cx="16227672" cy="7681365"/>
            <a:chOff x="1029021" y="1532177"/>
            <a:chExt cx="16227672" cy="76813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628984" y="-2034615"/>
              <a:ext cx="32455344" cy="1536273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9021" y="1532177"/>
              <a:ext cx="16227672" cy="76813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3316" y="864854"/>
            <a:ext cx="1914531" cy="1914531"/>
            <a:chOff x="923316" y="864854"/>
            <a:chExt cx="1914531" cy="19145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316" y="864854"/>
              <a:ext cx="1914531" cy="191453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1497" y="709726"/>
            <a:ext cx="2299145" cy="239046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1681" y="1928129"/>
            <a:ext cx="13854591" cy="17959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23161" y="3384809"/>
            <a:ext cx="10889232" cy="27798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22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446386" y="5470707"/>
            <a:ext cx="4839328" cy="4839328"/>
            <a:chOff x="13446386" y="5470707"/>
            <a:chExt cx="4839328" cy="4839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46386" y="5470707"/>
              <a:ext cx="4839328" cy="48393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647879" y="5562165"/>
            <a:ext cx="4628311" cy="4628311"/>
            <a:chOff x="13647879" y="5562165"/>
            <a:chExt cx="4628311" cy="46283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47879" y="5562165"/>
              <a:ext cx="4628311" cy="46283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57403" y="0"/>
            <a:ext cx="4628311" cy="5485714"/>
            <a:chOff x="13657403" y="0"/>
            <a:chExt cx="4628311" cy="54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3657403" y="0"/>
              <a:ext cx="4628311" cy="54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72938" y="-1672938"/>
            <a:ext cx="10310035" cy="13655910"/>
            <a:chOff x="1672938" y="-1672938"/>
            <a:chExt cx="10310035" cy="136559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672938" y="-1672938"/>
              <a:ext cx="10310035" cy="136559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05560" y="1288604"/>
            <a:ext cx="13674595" cy="7708506"/>
            <a:chOff x="2305560" y="1288604"/>
            <a:chExt cx="13674595" cy="770850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248658" y="-2262083"/>
              <a:ext cx="27349189" cy="1541701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5560" y="1288604"/>
              <a:ext cx="13674595" cy="77085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8146" y="592790"/>
            <a:ext cx="2054829" cy="2054829"/>
            <a:chOff x="1278146" y="592790"/>
            <a:chExt cx="2054829" cy="20548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8146" y="592790"/>
              <a:ext cx="2054829" cy="20548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476190" y="6064483"/>
            <a:ext cx="4910822" cy="4245551"/>
            <a:chOff x="-476190" y="6064483"/>
            <a:chExt cx="4910822" cy="42455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476190" y="6064483"/>
              <a:ext cx="4910822" cy="424555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33915" y="3434801"/>
            <a:ext cx="13866795" cy="39311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222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446386" y="5470707"/>
            <a:ext cx="4839328" cy="4839328"/>
            <a:chOff x="13446386" y="5470707"/>
            <a:chExt cx="4839328" cy="4839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46386" y="5470707"/>
              <a:ext cx="4839328" cy="48393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647879" y="5562165"/>
            <a:ext cx="4628311" cy="4628311"/>
            <a:chOff x="13647879" y="5562165"/>
            <a:chExt cx="4628311" cy="46283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47879" y="5562165"/>
              <a:ext cx="4628311" cy="46283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57403" y="0"/>
            <a:ext cx="4628311" cy="5485714"/>
            <a:chOff x="13657403" y="0"/>
            <a:chExt cx="4628311" cy="54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3657403" y="0"/>
              <a:ext cx="4628311" cy="54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72938" y="-1672938"/>
            <a:ext cx="10310035" cy="13655910"/>
            <a:chOff x="1672938" y="-1672938"/>
            <a:chExt cx="10310035" cy="136559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672938" y="-1672938"/>
              <a:ext cx="10310035" cy="136559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05560" y="1288604"/>
            <a:ext cx="13674595" cy="7708506"/>
            <a:chOff x="2305560" y="1288604"/>
            <a:chExt cx="13674595" cy="770850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248658" y="-2262083"/>
              <a:ext cx="27349189" cy="1541701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5560" y="1288604"/>
              <a:ext cx="13674595" cy="77085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8146" y="592790"/>
            <a:ext cx="2054829" cy="2054829"/>
            <a:chOff x="1278146" y="592790"/>
            <a:chExt cx="2054829" cy="20548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8146" y="592790"/>
              <a:ext cx="2054829" cy="20548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476190" y="6064483"/>
            <a:ext cx="4910822" cy="4245551"/>
            <a:chOff x="-476190" y="6064483"/>
            <a:chExt cx="4910822" cy="42455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476190" y="6064483"/>
              <a:ext cx="4910822" cy="424555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633" y="1816414"/>
            <a:ext cx="14647962" cy="190796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59209" y="2975752"/>
            <a:ext cx="14154575" cy="3734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22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626" y="-117244"/>
            <a:ext cx="7930921" cy="34350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672600" y="0"/>
            <a:ext cx="2940514" cy="2937250"/>
            <a:chOff x="7672600" y="0"/>
            <a:chExt cx="2940514" cy="293725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7672600" y="0"/>
              <a:ext cx="2940514" cy="293725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82493" y="0"/>
            <a:ext cx="8809096" cy="2931735"/>
            <a:chOff x="9882493" y="0"/>
            <a:chExt cx="8809096" cy="29317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9882493" y="0"/>
              <a:ext cx="8809096" cy="29317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6809" y="2931735"/>
            <a:ext cx="18392523" cy="7396703"/>
            <a:chOff x="-106809" y="2931735"/>
            <a:chExt cx="18392523" cy="739670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06809" y="2931735"/>
              <a:ext cx="18392523" cy="73967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7417" y="4399492"/>
            <a:ext cx="2149432" cy="4796626"/>
            <a:chOff x="777417" y="4399492"/>
            <a:chExt cx="2149432" cy="47966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61984" y="2146287"/>
              <a:ext cx="4298863" cy="9593252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417" y="4399492"/>
              <a:ext cx="2149432" cy="47966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7869" y="3992492"/>
            <a:ext cx="1195528" cy="1195528"/>
            <a:chOff x="627869" y="3992492"/>
            <a:chExt cx="1195528" cy="11955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869" y="3992492"/>
              <a:ext cx="1195528" cy="119552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1113" y="3888509"/>
            <a:ext cx="1234839" cy="150845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11316" y="6298302"/>
            <a:ext cx="1345459" cy="111930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447279" y="4435273"/>
            <a:ext cx="2149432" cy="4796626"/>
            <a:chOff x="15447279" y="4435273"/>
            <a:chExt cx="2149432" cy="479662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07878" y="2182068"/>
              <a:ext cx="4298863" cy="9593252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47279" y="4435273"/>
              <a:ext cx="2149432" cy="47966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297731" y="4028273"/>
            <a:ext cx="1195528" cy="1195528"/>
            <a:chOff x="15297731" y="4028273"/>
            <a:chExt cx="1195528" cy="119552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297731" y="4028273"/>
              <a:ext cx="1195528" cy="119552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326614" y="3924290"/>
            <a:ext cx="1439534" cy="150845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101660" y="6145974"/>
            <a:ext cx="2944735" cy="114913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621012" y="4419724"/>
            <a:ext cx="2149432" cy="4796626"/>
            <a:chOff x="12621012" y="4419724"/>
            <a:chExt cx="2149432" cy="479662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681611" y="2166519"/>
              <a:ext cx="4298863" cy="9593252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621012" y="4419724"/>
              <a:ext cx="2149432" cy="479662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71463" y="4012724"/>
            <a:ext cx="1195528" cy="1195528"/>
            <a:chOff x="12471463" y="4012724"/>
            <a:chExt cx="1195528" cy="119552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471463" y="4012724"/>
              <a:ext cx="1195528" cy="119552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485605" y="3908747"/>
            <a:ext cx="1455420" cy="150845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325154" y="5897190"/>
            <a:ext cx="2836392" cy="165787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621919" y="4419724"/>
            <a:ext cx="2149432" cy="4796626"/>
            <a:chOff x="9621919" y="4419724"/>
            <a:chExt cx="2149432" cy="479662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82518" y="2166519"/>
              <a:ext cx="4298863" cy="9593252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621919" y="4419724"/>
              <a:ext cx="2149432" cy="479662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472370" y="4012724"/>
            <a:ext cx="1195528" cy="1195528"/>
            <a:chOff x="9472370" y="4012724"/>
            <a:chExt cx="1195528" cy="119552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72370" y="4012724"/>
              <a:ext cx="1195528" cy="1195528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588814" y="3908747"/>
            <a:ext cx="1404581" cy="150845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724874" y="5897188"/>
            <a:ext cx="2303116" cy="159727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671216" y="4435273"/>
            <a:ext cx="2149432" cy="4796626"/>
            <a:chOff x="6671216" y="4435273"/>
            <a:chExt cx="2149432" cy="479662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731815" y="2182068"/>
              <a:ext cx="4298863" cy="9593252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671216" y="4435273"/>
              <a:ext cx="2149432" cy="479662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521668" y="4028273"/>
            <a:ext cx="1195528" cy="1195528"/>
            <a:chOff x="6521668" y="4028273"/>
            <a:chExt cx="1195528" cy="119552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521668" y="4028273"/>
              <a:ext cx="1195528" cy="1195528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534795" y="3924290"/>
            <a:ext cx="1448810" cy="150845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426158" y="5897188"/>
            <a:ext cx="2640288" cy="160680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3675045" y="4399492"/>
            <a:ext cx="2149432" cy="4796626"/>
            <a:chOff x="3675045" y="4399492"/>
            <a:chExt cx="2149432" cy="479662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735644" y="2146287"/>
              <a:ext cx="4298863" cy="9593252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675045" y="4399492"/>
              <a:ext cx="2149432" cy="479662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525496" y="3992492"/>
            <a:ext cx="1195528" cy="1195528"/>
            <a:chOff x="3525496" y="3992492"/>
            <a:chExt cx="1195528" cy="119552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25496" y="3992492"/>
              <a:ext cx="1195528" cy="1195528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3649024" y="3888509"/>
            <a:ext cx="1348877" cy="1508458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3554471" y="5808348"/>
            <a:ext cx="2631059" cy="21060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22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470707"/>
            <a:ext cx="4839328" cy="4839328"/>
            <a:chOff x="0" y="5470707"/>
            <a:chExt cx="4839328" cy="4839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470707"/>
              <a:ext cx="4839328" cy="48393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2266" y="-1672938"/>
            <a:ext cx="10310035" cy="13655910"/>
            <a:chOff x="6512266" y="-1672938"/>
            <a:chExt cx="10310035" cy="136559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6512266" y="-1672938"/>
              <a:ext cx="10310035" cy="13655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2804" y="1516628"/>
            <a:ext cx="16227672" cy="7681365"/>
            <a:chOff x="1162804" y="1516628"/>
            <a:chExt cx="16227672" cy="76813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495201" y="-2050165"/>
              <a:ext cx="32455344" cy="1536273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804" y="1516628"/>
              <a:ext cx="16227672" cy="76813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3316" y="864854"/>
            <a:ext cx="1914531" cy="1914531"/>
            <a:chOff x="923316" y="864854"/>
            <a:chExt cx="1914531" cy="19145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316" y="864854"/>
              <a:ext cx="1914531" cy="191453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0181" y="699291"/>
            <a:ext cx="2365613" cy="240724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0441" y="4183764"/>
            <a:ext cx="8095904" cy="209594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3224" y="1928129"/>
            <a:ext cx="14174953" cy="17959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222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470707"/>
            <a:ext cx="4839328" cy="4839328"/>
            <a:chOff x="0" y="5470707"/>
            <a:chExt cx="4839328" cy="4839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470707"/>
              <a:ext cx="4839328" cy="48393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2266" y="-1672938"/>
            <a:ext cx="10310035" cy="13655910"/>
            <a:chOff x="6512266" y="-1672938"/>
            <a:chExt cx="10310035" cy="136559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6512266" y="-1672938"/>
              <a:ext cx="10310035" cy="13655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2804" y="1516628"/>
            <a:ext cx="16227672" cy="7681365"/>
            <a:chOff x="1162804" y="1516628"/>
            <a:chExt cx="16227672" cy="76813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495201" y="-2050165"/>
              <a:ext cx="32455344" cy="1536273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804" y="1516628"/>
              <a:ext cx="16227672" cy="76813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3316" y="864854"/>
            <a:ext cx="1914531" cy="1914531"/>
            <a:chOff x="923316" y="864854"/>
            <a:chExt cx="1914531" cy="19145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316" y="864854"/>
              <a:ext cx="1914531" cy="19145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07277" y="3026565"/>
            <a:ext cx="5071160" cy="5894718"/>
            <a:chOff x="6607277" y="3026565"/>
            <a:chExt cx="5071160" cy="58947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07277" y="3026565"/>
              <a:ext cx="5071160" cy="589471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0354" y="709726"/>
            <a:ext cx="2298393" cy="239046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29424" y="1928129"/>
            <a:ext cx="11967467" cy="17959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222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470707"/>
            <a:ext cx="4839328" cy="4839328"/>
            <a:chOff x="0" y="5470707"/>
            <a:chExt cx="4839328" cy="4839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470707"/>
              <a:ext cx="4839328" cy="48393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2266" y="-1672938"/>
            <a:ext cx="10310035" cy="13655910"/>
            <a:chOff x="6512266" y="-1672938"/>
            <a:chExt cx="10310035" cy="136559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6512266" y="-1672938"/>
              <a:ext cx="10310035" cy="13655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2804" y="1516628"/>
            <a:ext cx="16227672" cy="7681365"/>
            <a:chOff x="1162804" y="1516628"/>
            <a:chExt cx="16227672" cy="76813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495201" y="-2050165"/>
              <a:ext cx="32455344" cy="1536273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804" y="1516628"/>
              <a:ext cx="16227672" cy="76813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3316" y="864854"/>
            <a:ext cx="1914531" cy="1914531"/>
            <a:chOff x="923316" y="864854"/>
            <a:chExt cx="1914531" cy="19145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316" y="864854"/>
              <a:ext cx="1914531" cy="19145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29711" y="3420202"/>
            <a:ext cx="6171429" cy="4672307"/>
            <a:chOff x="2329711" y="3420202"/>
            <a:chExt cx="6171429" cy="46723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9711" y="3420202"/>
              <a:ext cx="6171429" cy="467230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6230" y="709726"/>
            <a:ext cx="2317802" cy="239046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33917" y="3234469"/>
            <a:ext cx="8869676" cy="258768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2633" y="1928129"/>
            <a:ext cx="13835543" cy="17959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22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470707"/>
            <a:ext cx="4839328" cy="4839328"/>
            <a:chOff x="0" y="5470707"/>
            <a:chExt cx="4839328" cy="4839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470707"/>
              <a:ext cx="4839328" cy="48393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2266" y="-1672938"/>
            <a:ext cx="10310035" cy="13655910"/>
            <a:chOff x="6512266" y="-1672938"/>
            <a:chExt cx="10310035" cy="136559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6512266" y="-1672938"/>
              <a:ext cx="10310035" cy="13655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2804" y="1516628"/>
            <a:ext cx="16227672" cy="7681365"/>
            <a:chOff x="1162804" y="1516628"/>
            <a:chExt cx="16227672" cy="76813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495201" y="-2050165"/>
              <a:ext cx="32455344" cy="1536273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804" y="1516628"/>
              <a:ext cx="16227672" cy="76813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3316" y="864854"/>
            <a:ext cx="1914531" cy="1914531"/>
            <a:chOff x="923316" y="864854"/>
            <a:chExt cx="1914531" cy="19145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316" y="864854"/>
              <a:ext cx="1914531" cy="19145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08035" y="3670482"/>
            <a:ext cx="5262585" cy="2105101"/>
            <a:chOff x="2208035" y="3670482"/>
            <a:chExt cx="5262585" cy="210510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8035" y="3670482"/>
              <a:ext cx="5262585" cy="210510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88132" y="3670482"/>
            <a:ext cx="4296668" cy="4772543"/>
            <a:chOff x="7888132" y="3670482"/>
            <a:chExt cx="4296668" cy="47725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88132" y="3670482"/>
              <a:ext cx="4296668" cy="477254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6230" y="709726"/>
            <a:ext cx="2317802" cy="239046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7281" y="1928129"/>
            <a:ext cx="14231734" cy="179595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44705" y="6325336"/>
            <a:ext cx="5356137" cy="148460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97323" y="3517704"/>
            <a:ext cx="4583546" cy="3734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22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470707"/>
            <a:ext cx="4839328" cy="4839328"/>
            <a:chOff x="0" y="5470707"/>
            <a:chExt cx="4839328" cy="4839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470707"/>
              <a:ext cx="4839328" cy="48393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2266" y="-1672938"/>
            <a:ext cx="10310035" cy="13655910"/>
            <a:chOff x="6512266" y="-1672938"/>
            <a:chExt cx="10310035" cy="136559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6512266" y="-1672938"/>
              <a:ext cx="10310035" cy="13655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2804" y="1516628"/>
            <a:ext cx="16227672" cy="7681365"/>
            <a:chOff x="1162804" y="1516628"/>
            <a:chExt cx="16227672" cy="76813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495201" y="-2050165"/>
              <a:ext cx="32455344" cy="1536273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804" y="1516628"/>
              <a:ext cx="16227672" cy="76813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3316" y="864854"/>
            <a:ext cx="1914531" cy="1914531"/>
            <a:chOff x="923316" y="864854"/>
            <a:chExt cx="1914531" cy="19145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316" y="864854"/>
              <a:ext cx="1914531" cy="19145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69652" y="3192858"/>
            <a:ext cx="4361976" cy="4697512"/>
            <a:chOff x="2469652" y="3192858"/>
            <a:chExt cx="4361976" cy="46975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9652" y="3192858"/>
              <a:ext cx="4361976" cy="469751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6230" y="709726"/>
            <a:ext cx="2317802" cy="239046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7281" y="1928129"/>
            <a:ext cx="14269934" cy="179595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03171" y="3040075"/>
            <a:ext cx="9492575" cy="103466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12694" y="3892563"/>
            <a:ext cx="8167080" cy="10346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22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470707"/>
            <a:ext cx="4839328" cy="4839328"/>
            <a:chOff x="0" y="5470707"/>
            <a:chExt cx="4839328" cy="4839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470707"/>
              <a:ext cx="4839328" cy="48393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2266" y="-1672938"/>
            <a:ext cx="10310035" cy="13655910"/>
            <a:chOff x="6512266" y="-1672938"/>
            <a:chExt cx="10310035" cy="136559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6512266" y="-1672938"/>
              <a:ext cx="10310035" cy="13655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2804" y="1516628"/>
            <a:ext cx="16227672" cy="7681365"/>
            <a:chOff x="1162804" y="1516628"/>
            <a:chExt cx="16227672" cy="76813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495201" y="-2050165"/>
              <a:ext cx="32455344" cy="1536273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804" y="1516628"/>
              <a:ext cx="16227672" cy="76813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3316" y="864854"/>
            <a:ext cx="1914531" cy="1914531"/>
            <a:chOff x="923316" y="864854"/>
            <a:chExt cx="1914531" cy="19145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316" y="864854"/>
              <a:ext cx="1914531" cy="19145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80582" y="3369346"/>
            <a:ext cx="7820169" cy="5038127"/>
            <a:chOff x="1880582" y="3369346"/>
            <a:chExt cx="7820169" cy="50381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0582" y="3369346"/>
              <a:ext cx="7820169" cy="503812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6230" y="709726"/>
            <a:ext cx="2317802" cy="239046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2043" y="1928129"/>
            <a:ext cx="13467553" cy="179595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18904" y="3232113"/>
            <a:ext cx="7625718" cy="19345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222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470707"/>
            <a:ext cx="4839328" cy="4839328"/>
            <a:chOff x="0" y="5470707"/>
            <a:chExt cx="4839328" cy="4839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470707"/>
              <a:ext cx="4839328" cy="48393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2266" y="-1672938"/>
            <a:ext cx="10310035" cy="13655910"/>
            <a:chOff x="6512266" y="-1672938"/>
            <a:chExt cx="10310035" cy="136559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6512266" y="-1672938"/>
              <a:ext cx="10310035" cy="136559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2804" y="1516628"/>
            <a:ext cx="16227672" cy="7681365"/>
            <a:chOff x="1162804" y="1516628"/>
            <a:chExt cx="16227672" cy="76813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495201" y="-2050165"/>
              <a:ext cx="32455344" cy="1536273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804" y="1516628"/>
              <a:ext cx="16227672" cy="76813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3316" y="864854"/>
            <a:ext cx="1914531" cy="1914531"/>
            <a:chOff x="923316" y="864854"/>
            <a:chExt cx="1914531" cy="191453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316" y="864854"/>
              <a:ext cx="1914531" cy="191453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3516" y="709726"/>
            <a:ext cx="2342326" cy="239046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97405" y="1928129"/>
            <a:ext cx="11494848" cy="17959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10333" y="3216567"/>
            <a:ext cx="6738584" cy="103466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83809" y="4146799"/>
            <a:ext cx="4902746" cy="41843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2023-12-03T21:35:51Z</dcterms:created>
  <dcterms:modified xsi:type="dcterms:W3CDTF">2023-12-03T21:35:51Z</dcterms:modified>
</cp:coreProperties>
</file>